
<file path=[Content_Types].xml><?xml version="1.0" encoding="utf-8"?>
<Types xmlns="http://schemas.openxmlformats.org/package/2006/content-types">
  <Default Extension="fntdata" ContentType="application/x-fontdata"/>
  <Default Extension="jfif"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7" r:id="rId1"/>
  </p:sldMasterIdLst>
  <p:notesMasterIdLst>
    <p:notesMasterId r:id="rId16"/>
  </p:notesMasterIdLst>
  <p:sldIdLst>
    <p:sldId id="256" r:id="rId2"/>
    <p:sldId id="257" r:id="rId3"/>
    <p:sldId id="258" r:id="rId4"/>
    <p:sldId id="259" r:id="rId5"/>
    <p:sldId id="282" r:id="rId6"/>
    <p:sldId id="260" r:id="rId7"/>
    <p:sldId id="261" r:id="rId8"/>
    <p:sldId id="262" r:id="rId9"/>
    <p:sldId id="267" r:id="rId10"/>
    <p:sldId id="281" r:id="rId11"/>
    <p:sldId id="283" r:id="rId12"/>
    <p:sldId id="284" r:id="rId13"/>
    <p:sldId id="268" r:id="rId14"/>
    <p:sldId id="280" r:id="rId15"/>
  </p:sldIdLst>
  <p:sldSz cx="9144000" cy="5143500" type="screen16x9"/>
  <p:notesSz cx="6858000" cy="9144000"/>
  <p:embeddedFontLst>
    <p:embeddedFont>
      <p:font typeface="Helvetica Neue" panose="020B0604020202020204" charset="0"/>
      <p:regular r:id="rId17"/>
      <p:bold r:id="rId18"/>
      <p:italic r:id="rId19"/>
      <p:boldItalic r:id="rId20"/>
    </p:embeddedFont>
    <p:embeddedFont>
      <p:font typeface="Nixie One" panose="020B0604020202020204" charset="0"/>
      <p:regular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F37BB4D-52B8-4551-BC7E-8E89F96EB5F1}">
  <a:tblStyle styleId="{EF37BB4D-52B8-4551-BC7E-8E89F96EB5F1}"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9975" autoAdjust="0"/>
  </p:normalViewPr>
  <p:slideViewPr>
    <p:cSldViewPr snapToGrid="0">
      <p:cViewPr varScale="1">
        <p:scale>
          <a:sx n="79" d="100"/>
          <a:sy n="79" d="100"/>
        </p:scale>
        <p:origin x="1570" y="1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5.jfif"/><Relationship Id="rId2" Type="http://schemas.openxmlformats.org/officeDocument/2006/relationships/image" Target="../media/image4.png"/><Relationship Id="rId1" Type="http://schemas.openxmlformats.org/officeDocument/2006/relationships/image" Target="../media/image3.png"/><Relationship Id="rId4" Type="http://schemas.openxmlformats.org/officeDocument/2006/relationships/image" Target="../media/image6.jpg"/></Relationships>
</file>

<file path=ppt/diagrams/_rels/drawing2.xml.rels><?xml version="1.0" encoding="UTF-8" standalone="yes"?>
<Relationships xmlns="http://schemas.openxmlformats.org/package/2006/relationships"><Relationship Id="rId3" Type="http://schemas.openxmlformats.org/officeDocument/2006/relationships/image" Target="../media/image5.jfif"/><Relationship Id="rId2" Type="http://schemas.openxmlformats.org/officeDocument/2006/relationships/image" Target="../media/image4.png"/><Relationship Id="rId1" Type="http://schemas.openxmlformats.org/officeDocument/2006/relationships/image" Target="../media/image3.png"/><Relationship Id="rId4" Type="http://schemas.openxmlformats.org/officeDocument/2006/relationships/image" Target="../media/image6.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A135FB-6B69-40B5-B44A-27C216129C1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158150F-91F4-43AB-8D8D-08D230DDC8C8}">
      <dgm:prSet phldrT="[Text]"/>
      <dgm:spPr/>
      <dgm:t>
        <a:bodyPr/>
        <a:lstStyle/>
        <a:p>
          <a:r>
            <a:rPr lang="en-US" dirty="0"/>
            <a:t>What is Artificial Intelligence or AI?</a:t>
          </a:r>
        </a:p>
      </dgm:t>
    </dgm:pt>
    <dgm:pt modelId="{F702F512-2699-4C9A-B41B-3DB200DD8EDE}" type="parTrans" cxnId="{9342226C-D23C-4FC1-839C-93102953B69A}">
      <dgm:prSet/>
      <dgm:spPr/>
      <dgm:t>
        <a:bodyPr/>
        <a:lstStyle/>
        <a:p>
          <a:endParaRPr lang="en-US"/>
        </a:p>
      </dgm:t>
    </dgm:pt>
    <dgm:pt modelId="{473557B2-C636-413D-B06D-5359DAF1536F}" type="sibTrans" cxnId="{9342226C-D23C-4FC1-839C-93102953B69A}">
      <dgm:prSet/>
      <dgm:spPr/>
      <dgm:t>
        <a:bodyPr/>
        <a:lstStyle/>
        <a:p>
          <a:endParaRPr lang="en-US"/>
        </a:p>
      </dgm:t>
    </dgm:pt>
    <dgm:pt modelId="{14D86AB1-3553-4A30-AA25-56C377AD746A}">
      <dgm:prSet phldrT="[Text]"/>
      <dgm:spPr/>
      <dgm:t>
        <a:bodyPr/>
        <a:lstStyle/>
        <a:p>
          <a:r>
            <a:rPr lang="en-US" dirty="0"/>
            <a:t>How is it Used Currently in Pharmacy Practice?</a:t>
          </a:r>
        </a:p>
      </dgm:t>
    </dgm:pt>
    <dgm:pt modelId="{745A3164-BFAE-41C6-A070-8A0A14C87BA4}" type="parTrans" cxnId="{2C2BB5BD-F37D-4D46-A197-B7ED297398EF}">
      <dgm:prSet/>
      <dgm:spPr/>
      <dgm:t>
        <a:bodyPr/>
        <a:lstStyle/>
        <a:p>
          <a:endParaRPr lang="en-US"/>
        </a:p>
      </dgm:t>
    </dgm:pt>
    <dgm:pt modelId="{33CF6DEC-2D45-4640-9E34-9CFC446C48F8}" type="sibTrans" cxnId="{2C2BB5BD-F37D-4D46-A197-B7ED297398EF}">
      <dgm:prSet/>
      <dgm:spPr/>
      <dgm:t>
        <a:bodyPr/>
        <a:lstStyle/>
        <a:p>
          <a:endParaRPr lang="en-US"/>
        </a:p>
      </dgm:t>
    </dgm:pt>
    <dgm:pt modelId="{BF837828-1DCB-4977-BDF4-FA3A0FB0EAF7}">
      <dgm:prSet phldrT="[Text]"/>
      <dgm:spPr/>
      <dgm:t>
        <a:bodyPr/>
        <a:lstStyle/>
        <a:p>
          <a:r>
            <a:rPr lang="en-US" dirty="0"/>
            <a:t>ASHP’S Stance On AI</a:t>
          </a:r>
        </a:p>
      </dgm:t>
    </dgm:pt>
    <dgm:pt modelId="{7FD3A024-8D16-4603-91B5-A67146AFB74B}" type="parTrans" cxnId="{017D3807-F9CA-4125-A45A-EF84F86EB676}">
      <dgm:prSet/>
      <dgm:spPr/>
      <dgm:t>
        <a:bodyPr/>
        <a:lstStyle/>
        <a:p>
          <a:endParaRPr lang="en-US"/>
        </a:p>
      </dgm:t>
    </dgm:pt>
    <dgm:pt modelId="{C6100EE9-3198-4F39-BF0B-0EB84435298B}" type="sibTrans" cxnId="{017D3807-F9CA-4125-A45A-EF84F86EB676}">
      <dgm:prSet/>
      <dgm:spPr/>
      <dgm:t>
        <a:bodyPr/>
        <a:lstStyle/>
        <a:p>
          <a:endParaRPr lang="en-US"/>
        </a:p>
      </dgm:t>
    </dgm:pt>
    <dgm:pt modelId="{5F26ABE2-F97A-41D1-8537-635FF0287AB1}">
      <dgm:prSet phldrT="[Text]"/>
      <dgm:spPr/>
      <dgm:t>
        <a:bodyPr/>
        <a:lstStyle/>
        <a:p>
          <a:r>
            <a:rPr lang="en-US" dirty="0"/>
            <a:t>Why is AI Important?</a:t>
          </a:r>
        </a:p>
      </dgm:t>
    </dgm:pt>
    <dgm:pt modelId="{FA62F492-06B0-489E-86D6-71AB20491ECE}" type="parTrans" cxnId="{A688A5A8-D301-44DD-B36C-CEB3F063B076}">
      <dgm:prSet/>
      <dgm:spPr/>
      <dgm:t>
        <a:bodyPr/>
        <a:lstStyle/>
        <a:p>
          <a:endParaRPr lang="en-US"/>
        </a:p>
      </dgm:t>
    </dgm:pt>
    <dgm:pt modelId="{59AEF449-4E6E-4932-9810-002A42F76A3F}" type="sibTrans" cxnId="{A688A5A8-D301-44DD-B36C-CEB3F063B076}">
      <dgm:prSet/>
      <dgm:spPr/>
      <dgm:t>
        <a:bodyPr/>
        <a:lstStyle/>
        <a:p>
          <a:endParaRPr lang="en-US"/>
        </a:p>
      </dgm:t>
    </dgm:pt>
    <dgm:pt modelId="{1BFBB380-F0D3-4BAB-93C7-0CA52E279B4D}">
      <dgm:prSet phldrT="[Text]"/>
      <dgm:spPr/>
      <dgm:t>
        <a:bodyPr/>
        <a:lstStyle/>
        <a:p>
          <a:r>
            <a:rPr lang="en-US" dirty="0"/>
            <a:t>Looking into the Future</a:t>
          </a:r>
        </a:p>
      </dgm:t>
    </dgm:pt>
    <dgm:pt modelId="{EE39DC86-1E48-41E7-AB7C-E6EA26F028B8}" type="sibTrans" cxnId="{EC6EC22D-9F68-4F25-9177-0287FF5FDF85}">
      <dgm:prSet/>
      <dgm:spPr/>
      <dgm:t>
        <a:bodyPr/>
        <a:lstStyle/>
        <a:p>
          <a:endParaRPr lang="en-US"/>
        </a:p>
      </dgm:t>
    </dgm:pt>
    <dgm:pt modelId="{EF70C28C-A218-4995-8125-BE9AD3B08F21}" type="parTrans" cxnId="{EC6EC22D-9F68-4F25-9177-0287FF5FDF85}">
      <dgm:prSet/>
      <dgm:spPr/>
      <dgm:t>
        <a:bodyPr/>
        <a:lstStyle/>
        <a:p>
          <a:endParaRPr lang="en-US"/>
        </a:p>
      </dgm:t>
    </dgm:pt>
    <dgm:pt modelId="{0C57DB68-6F89-4E67-8AE1-012CE88F4839}">
      <dgm:prSet phldrT="[Text]"/>
      <dgm:spPr/>
      <dgm:t>
        <a:bodyPr/>
        <a:lstStyle/>
        <a:p>
          <a:r>
            <a:rPr lang="en-US" dirty="0"/>
            <a:t>Potential Problems</a:t>
          </a:r>
        </a:p>
      </dgm:t>
    </dgm:pt>
    <dgm:pt modelId="{6D9DBF5E-0BB6-4B0F-9CAF-916464876A36}" type="parTrans" cxnId="{4C6E57B7-3E7C-4D2B-A797-6808012D756B}">
      <dgm:prSet/>
      <dgm:spPr/>
      <dgm:t>
        <a:bodyPr/>
        <a:lstStyle/>
        <a:p>
          <a:endParaRPr lang="en-US"/>
        </a:p>
      </dgm:t>
    </dgm:pt>
    <dgm:pt modelId="{68322D5F-253B-4A6F-9A8D-367DD26C59BC}" type="sibTrans" cxnId="{4C6E57B7-3E7C-4D2B-A797-6808012D756B}">
      <dgm:prSet/>
      <dgm:spPr/>
      <dgm:t>
        <a:bodyPr/>
        <a:lstStyle/>
        <a:p>
          <a:endParaRPr lang="en-US"/>
        </a:p>
      </dgm:t>
    </dgm:pt>
    <dgm:pt modelId="{F8B36EAB-4E77-4FE5-B25F-89C0E66F24EA}">
      <dgm:prSet phldrT="[Text]"/>
      <dgm:spPr/>
      <dgm:t>
        <a:bodyPr/>
        <a:lstStyle/>
        <a:p>
          <a:r>
            <a:rPr lang="en-US" dirty="0"/>
            <a:t>What is the Pharmacist’s Role in AI?</a:t>
          </a:r>
        </a:p>
      </dgm:t>
    </dgm:pt>
    <dgm:pt modelId="{A69FF5CC-EE22-4981-9756-0DD43BF59DD8}" type="parTrans" cxnId="{9B953EC8-491A-4600-823C-92B75F8BF1FC}">
      <dgm:prSet/>
      <dgm:spPr/>
      <dgm:t>
        <a:bodyPr/>
        <a:lstStyle/>
        <a:p>
          <a:endParaRPr lang="en-US"/>
        </a:p>
      </dgm:t>
    </dgm:pt>
    <dgm:pt modelId="{BF93C51B-AB62-42CF-BC4F-76543C3937AE}" type="sibTrans" cxnId="{9B953EC8-491A-4600-823C-92B75F8BF1FC}">
      <dgm:prSet/>
      <dgm:spPr/>
      <dgm:t>
        <a:bodyPr/>
        <a:lstStyle/>
        <a:p>
          <a:endParaRPr lang="en-US"/>
        </a:p>
      </dgm:t>
    </dgm:pt>
    <dgm:pt modelId="{FB38CE73-CBF8-4F4D-8197-1C5693199557}" type="pres">
      <dgm:prSet presAssocID="{ACA135FB-6B69-40B5-B44A-27C216129C11}" presName="linear" presStyleCnt="0">
        <dgm:presLayoutVars>
          <dgm:animLvl val="lvl"/>
          <dgm:resizeHandles val="exact"/>
        </dgm:presLayoutVars>
      </dgm:prSet>
      <dgm:spPr/>
    </dgm:pt>
    <dgm:pt modelId="{22C18243-13C1-4697-AE8A-F810B4D448C7}" type="pres">
      <dgm:prSet presAssocID="{0158150F-91F4-43AB-8D8D-08D230DDC8C8}" presName="parentText" presStyleLbl="node1" presStyleIdx="0" presStyleCnt="7">
        <dgm:presLayoutVars>
          <dgm:chMax val="0"/>
          <dgm:bulletEnabled val="1"/>
        </dgm:presLayoutVars>
      </dgm:prSet>
      <dgm:spPr/>
    </dgm:pt>
    <dgm:pt modelId="{24A65FB8-4F7A-4443-BE97-2F31893BF377}" type="pres">
      <dgm:prSet presAssocID="{473557B2-C636-413D-B06D-5359DAF1536F}" presName="spacer" presStyleCnt="0"/>
      <dgm:spPr/>
    </dgm:pt>
    <dgm:pt modelId="{067E2A2D-B2F4-472C-B43C-CB4D7B8BBEB5}" type="pres">
      <dgm:prSet presAssocID="{14D86AB1-3553-4A30-AA25-56C377AD746A}" presName="parentText" presStyleLbl="node1" presStyleIdx="1" presStyleCnt="7">
        <dgm:presLayoutVars>
          <dgm:chMax val="0"/>
          <dgm:bulletEnabled val="1"/>
        </dgm:presLayoutVars>
      </dgm:prSet>
      <dgm:spPr/>
    </dgm:pt>
    <dgm:pt modelId="{49E78772-9A3B-4984-AC23-17939937A5D1}" type="pres">
      <dgm:prSet presAssocID="{33CF6DEC-2D45-4640-9E34-9CFC446C48F8}" presName="spacer" presStyleCnt="0"/>
      <dgm:spPr/>
    </dgm:pt>
    <dgm:pt modelId="{AEEBEBA9-632D-4921-9C4D-9866E7C8F735}" type="pres">
      <dgm:prSet presAssocID="{BF837828-1DCB-4977-BDF4-FA3A0FB0EAF7}" presName="parentText" presStyleLbl="node1" presStyleIdx="2" presStyleCnt="7">
        <dgm:presLayoutVars>
          <dgm:chMax val="0"/>
          <dgm:bulletEnabled val="1"/>
        </dgm:presLayoutVars>
      </dgm:prSet>
      <dgm:spPr/>
    </dgm:pt>
    <dgm:pt modelId="{563B2D07-435E-4022-94B0-B0E9CA44F291}" type="pres">
      <dgm:prSet presAssocID="{C6100EE9-3198-4F39-BF0B-0EB84435298B}" presName="spacer" presStyleCnt="0"/>
      <dgm:spPr/>
    </dgm:pt>
    <dgm:pt modelId="{814AAA78-5859-441B-965D-38E11CA6F203}" type="pres">
      <dgm:prSet presAssocID="{F8B36EAB-4E77-4FE5-B25F-89C0E66F24EA}" presName="parentText" presStyleLbl="node1" presStyleIdx="3" presStyleCnt="7">
        <dgm:presLayoutVars>
          <dgm:chMax val="0"/>
          <dgm:bulletEnabled val="1"/>
        </dgm:presLayoutVars>
      </dgm:prSet>
      <dgm:spPr/>
    </dgm:pt>
    <dgm:pt modelId="{75AF17E8-8FC1-4C86-A534-4CEF9E07F093}" type="pres">
      <dgm:prSet presAssocID="{BF93C51B-AB62-42CF-BC4F-76543C3937AE}" presName="spacer" presStyleCnt="0"/>
      <dgm:spPr/>
    </dgm:pt>
    <dgm:pt modelId="{96A5630F-1BE9-4C4B-A5EB-F5CFD87A2228}" type="pres">
      <dgm:prSet presAssocID="{5F26ABE2-F97A-41D1-8537-635FF0287AB1}" presName="parentText" presStyleLbl="node1" presStyleIdx="4" presStyleCnt="7">
        <dgm:presLayoutVars>
          <dgm:chMax val="0"/>
          <dgm:bulletEnabled val="1"/>
        </dgm:presLayoutVars>
      </dgm:prSet>
      <dgm:spPr/>
    </dgm:pt>
    <dgm:pt modelId="{01B97519-E7F8-46A7-BCE0-79A442CBE5AC}" type="pres">
      <dgm:prSet presAssocID="{59AEF449-4E6E-4932-9810-002A42F76A3F}" presName="spacer" presStyleCnt="0"/>
      <dgm:spPr/>
    </dgm:pt>
    <dgm:pt modelId="{1FE44412-CDD8-4FF3-B587-8C955EC6CD73}" type="pres">
      <dgm:prSet presAssocID="{0C57DB68-6F89-4E67-8AE1-012CE88F4839}" presName="parentText" presStyleLbl="node1" presStyleIdx="5" presStyleCnt="7">
        <dgm:presLayoutVars>
          <dgm:chMax val="0"/>
          <dgm:bulletEnabled val="1"/>
        </dgm:presLayoutVars>
      </dgm:prSet>
      <dgm:spPr/>
    </dgm:pt>
    <dgm:pt modelId="{4CD3ABCC-AC3E-4551-8877-0EF59E6F538E}" type="pres">
      <dgm:prSet presAssocID="{68322D5F-253B-4A6F-9A8D-367DD26C59BC}" presName="spacer" presStyleCnt="0"/>
      <dgm:spPr/>
    </dgm:pt>
    <dgm:pt modelId="{34545A73-1DD4-40B7-A8D3-8B02BF1F2AA3}" type="pres">
      <dgm:prSet presAssocID="{1BFBB380-F0D3-4BAB-93C7-0CA52E279B4D}" presName="parentText" presStyleLbl="node1" presStyleIdx="6" presStyleCnt="7">
        <dgm:presLayoutVars>
          <dgm:chMax val="0"/>
          <dgm:bulletEnabled val="1"/>
        </dgm:presLayoutVars>
      </dgm:prSet>
      <dgm:spPr/>
    </dgm:pt>
  </dgm:ptLst>
  <dgm:cxnLst>
    <dgm:cxn modelId="{017D3807-F9CA-4125-A45A-EF84F86EB676}" srcId="{ACA135FB-6B69-40B5-B44A-27C216129C11}" destId="{BF837828-1DCB-4977-BDF4-FA3A0FB0EAF7}" srcOrd="2" destOrd="0" parTransId="{7FD3A024-8D16-4603-91B5-A67146AFB74B}" sibTransId="{C6100EE9-3198-4F39-BF0B-0EB84435298B}"/>
    <dgm:cxn modelId="{EC6EC22D-9F68-4F25-9177-0287FF5FDF85}" srcId="{ACA135FB-6B69-40B5-B44A-27C216129C11}" destId="{1BFBB380-F0D3-4BAB-93C7-0CA52E279B4D}" srcOrd="6" destOrd="0" parTransId="{EF70C28C-A218-4995-8125-BE9AD3B08F21}" sibTransId="{EE39DC86-1E48-41E7-AB7C-E6EA26F028B8}"/>
    <dgm:cxn modelId="{9A1C1832-6F95-46E3-A5B6-85EB62BD57B0}" type="presOf" srcId="{BF837828-1DCB-4977-BDF4-FA3A0FB0EAF7}" destId="{AEEBEBA9-632D-4921-9C4D-9866E7C8F735}" srcOrd="0" destOrd="0" presId="urn:microsoft.com/office/officeart/2005/8/layout/vList2"/>
    <dgm:cxn modelId="{08FA6D5C-B7BD-41CB-8167-B047BFF4B4B7}" type="presOf" srcId="{ACA135FB-6B69-40B5-B44A-27C216129C11}" destId="{FB38CE73-CBF8-4F4D-8197-1C5693199557}" srcOrd="0" destOrd="0" presId="urn:microsoft.com/office/officeart/2005/8/layout/vList2"/>
    <dgm:cxn modelId="{89C20D62-67DA-4427-88F8-0657B97B9798}" type="presOf" srcId="{0158150F-91F4-43AB-8D8D-08D230DDC8C8}" destId="{22C18243-13C1-4697-AE8A-F810B4D448C7}" srcOrd="0" destOrd="0" presId="urn:microsoft.com/office/officeart/2005/8/layout/vList2"/>
    <dgm:cxn modelId="{9342226C-D23C-4FC1-839C-93102953B69A}" srcId="{ACA135FB-6B69-40B5-B44A-27C216129C11}" destId="{0158150F-91F4-43AB-8D8D-08D230DDC8C8}" srcOrd="0" destOrd="0" parTransId="{F702F512-2699-4C9A-B41B-3DB200DD8EDE}" sibTransId="{473557B2-C636-413D-B06D-5359DAF1536F}"/>
    <dgm:cxn modelId="{1A98ED4F-D5FD-426E-8032-A722F50467E7}" type="presOf" srcId="{F8B36EAB-4E77-4FE5-B25F-89C0E66F24EA}" destId="{814AAA78-5859-441B-965D-38E11CA6F203}" srcOrd="0" destOrd="0" presId="urn:microsoft.com/office/officeart/2005/8/layout/vList2"/>
    <dgm:cxn modelId="{EA4AAE75-5AC0-45E5-8A6E-74C3ED12A2EE}" type="presOf" srcId="{0C57DB68-6F89-4E67-8AE1-012CE88F4839}" destId="{1FE44412-CDD8-4FF3-B587-8C955EC6CD73}" srcOrd="0" destOrd="0" presId="urn:microsoft.com/office/officeart/2005/8/layout/vList2"/>
    <dgm:cxn modelId="{A688A5A8-D301-44DD-B36C-CEB3F063B076}" srcId="{ACA135FB-6B69-40B5-B44A-27C216129C11}" destId="{5F26ABE2-F97A-41D1-8537-635FF0287AB1}" srcOrd="4" destOrd="0" parTransId="{FA62F492-06B0-489E-86D6-71AB20491ECE}" sibTransId="{59AEF449-4E6E-4932-9810-002A42F76A3F}"/>
    <dgm:cxn modelId="{8850B4B4-CF53-49E2-908E-E6BA0F51E6C2}" type="presOf" srcId="{14D86AB1-3553-4A30-AA25-56C377AD746A}" destId="{067E2A2D-B2F4-472C-B43C-CB4D7B8BBEB5}" srcOrd="0" destOrd="0" presId="urn:microsoft.com/office/officeart/2005/8/layout/vList2"/>
    <dgm:cxn modelId="{4C6E57B7-3E7C-4D2B-A797-6808012D756B}" srcId="{ACA135FB-6B69-40B5-B44A-27C216129C11}" destId="{0C57DB68-6F89-4E67-8AE1-012CE88F4839}" srcOrd="5" destOrd="0" parTransId="{6D9DBF5E-0BB6-4B0F-9CAF-916464876A36}" sibTransId="{68322D5F-253B-4A6F-9A8D-367DD26C59BC}"/>
    <dgm:cxn modelId="{2C2BB5BD-F37D-4D46-A197-B7ED297398EF}" srcId="{ACA135FB-6B69-40B5-B44A-27C216129C11}" destId="{14D86AB1-3553-4A30-AA25-56C377AD746A}" srcOrd="1" destOrd="0" parTransId="{745A3164-BFAE-41C6-A070-8A0A14C87BA4}" sibTransId="{33CF6DEC-2D45-4640-9E34-9CFC446C48F8}"/>
    <dgm:cxn modelId="{7400BEC1-3C83-4CF1-9D03-884E7899FFE3}" type="presOf" srcId="{5F26ABE2-F97A-41D1-8537-635FF0287AB1}" destId="{96A5630F-1BE9-4C4B-A5EB-F5CFD87A2228}" srcOrd="0" destOrd="0" presId="urn:microsoft.com/office/officeart/2005/8/layout/vList2"/>
    <dgm:cxn modelId="{9B953EC8-491A-4600-823C-92B75F8BF1FC}" srcId="{ACA135FB-6B69-40B5-B44A-27C216129C11}" destId="{F8B36EAB-4E77-4FE5-B25F-89C0E66F24EA}" srcOrd="3" destOrd="0" parTransId="{A69FF5CC-EE22-4981-9756-0DD43BF59DD8}" sibTransId="{BF93C51B-AB62-42CF-BC4F-76543C3937AE}"/>
    <dgm:cxn modelId="{84472BCD-8B56-44F0-9BDC-2A68D95BF674}" type="presOf" srcId="{1BFBB380-F0D3-4BAB-93C7-0CA52E279B4D}" destId="{34545A73-1DD4-40B7-A8D3-8B02BF1F2AA3}" srcOrd="0" destOrd="0" presId="urn:microsoft.com/office/officeart/2005/8/layout/vList2"/>
    <dgm:cxn modelId="{1F068AB2-0FE2-4C37-8A26-1802C4D85829}" type="presParOf" srcId="{FB38CE73-CBF8-4F4D-8197-1C5693199557}" destId="{22C18243-13C1-4697-AE8A-F810B4D448C7}" srcOrd="0" destOrd="0" presId="urn:microsoft.com/office/officeart/2005/8/layout/vList2"/>
    <dgm:cxn modelId="{04A5D765-33FD-4961-BE2C-C4F4D9749E13}" type="presParOf" srcId="{FB38CE73-CBF8-4F4D-8197-1C5693199557}" destId="{24A65FB8-4F7A-4443-BE97-2F31893BF377}" srcOrd="1" destOrd="0" presId="urn:microsoft.com/office/officeart/2005/8/layout/vList2"/>
    <dgm:cxn modelId="{343D68C9-DE5B-4696-856B-2FCBAC959C48}" type="presParOf" srcId="{FB38CE73-CBF8-4F4D-8197-1C5693199557}" destId="{067E2A2D-B2F4-472C-B43C-CB4D7B8BBEB5}" srcOrd="2" destOrd="0" presId="urn:microsoft.com/office/officeart/2005/8/layout/vList2"/>
    <dgm:cxn modelId="{2CC6AB21-2DDA-40E0-BD8A-584EB6361ECF}" type="presParOf" srcId="{FB38CE73-CBF8-4F4D-8197-1C5693199557}" destId="{49E78772-9A3B-4984-AC23-17939937A5D1}" srcOrd="3" destOrd="0" presId="urn:microsoft.com/office/officeart/2005/8/layout/vList2"/>
    <dgm:cxn modelId="{019B0110-0B10-4EDE-9E21-F7A570341C82}" type="presParOf" srcId="{FB38CE73-CBF8-4F4D-8197-1C5693199557}" destId="{AEEBEBA9-632D-4921-9C4D-9866E7C8F735}" srcOrd="4" destOrd="0" presId="urn:microsoft.com/office/officeart/2005/8/layout/vList2"/>
    <dgm:cxn modelId="{7709CEF4-BCD0-4E22-A62D-B2A42363F085}" type="presParOf" srcId="{FB38CE73-CBF8-4F4D-8197-1C5693199557}" destId="{563B2D07-435E-4022-94B0-B0E9CA44F291}" srcOrd="5" destOrd="0" presId="urn:microsoft.com/office/officeart/2005/8/layout/vList2"/>
    <dgm:cxn modelId="{285CA420-7252-4940-A018-720C529C31CD}" type="presParOf" srcId="{FB38CE73-CBF8-4F4D-8197-1C5693199557}" destId="{814AAA78-5859-441B-965D-38E11CA6F203}" srcOrd="6" destOrd="0" presId="urn:microsoft.com/office/officeart/2005/8/layout/vList2"/>
    <dgm:cxn modelId="{B1071016-5775-458F-884C-941B51267B0F}" type="presParOf" srcId="{FB38CE73-CBF8-4F4D-8197-1C5693199557}" destId="{75AF17E8-8FC1-4C86-A534-4CEF9E07F093}" srcOrd="7" destOrd="0" presId="urn:microsoft.com/office/officeart/2005/8/layout/vList2"/>
    <dgm:cxn modelId="{6367EADE-DB64-4161-82C0-DF3BA5BF0727}" type="presParOf" srcId="{FB38CE73-CBF8-4F4D-8197-1C5693199557}" destId="{96A5630F-1BE9-4C4B-A5EB-F5CFD87A2228}" srcOrd="8" destOrd="0" presId="urn:microsoft.com/office/officeart/2005/8/layout/vList2"/>
    <dgm:cxn modelId="{88F2A007-C5BE-4756-AFEC-A03668D440AE}" type="presParOf" srcId="{FB38CE73-CBF8-4F4D-8197-1C5693199557}" destId="{01B97519-E7F8-46A7-BCE0-79A442CBE5AC}" srcOrd="9" destOrd="0" presId="urn:microsoft.com/office/officeart/2005/8/layout/vList2"/>
    <dgm:cxn modelId="{CD9D186A-7688-418B-8A0A-DD4B9BF0D3CD}" type="presParOf" srcId="{FB38CE73-CBF8-4F4D-8197-1C5693199557}" destId="{1FE44412-CDD8-4FF3-B587-8C955EC6CD73}" srcOrd="10" destOrd="0" presId="urn:microsoft.com/office/officeart/2005/8/layout/vList2"/>
    <dgm:cxn modelId="{E52AA39C-BA8B-44CF-934D-5DC5B3FB853D}" type="presParOf" srcId="{FB38CE73-CBF8-4F4D-8197-1C5693199557}" destId="{4CD3ABCC-AC3E-4551-8877-0EF59E6F538E}" srcOrd="11" destOrd="0" presId="urn:microsoft.com/office/officeart/2005/8/layout/vList2"/>
    <dgm:cxn modelId="{7A15D1E7-AC2B-4C80-B3FC-BB7F83BCDC70}" type="presParOf" srcId="{FB38CE73-CBF8-4F4D-8197-1C5693199557}" destId="{34545A73-1DD4-40B7-A8D3-8B02BF1F2AA3}"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7BE735A-C61F-4695-8897-109179936EA9}" type="doc">
      <dgm:prSet loTypeId="urn:microsoft.com/office/officeart/2008/layout/AlternatingPictureBlocks" loCatId="list" qsTypeId="urn:microsoft.com/office/officeart/2005/8/quickstyle/simple1" qsCatId="simple" csTypeId="urn:microsoft.com/office/officeart/2005/8/colors/accent1_2" csCatId="accent1" phldr="1"/>
      <dgm:spPr/>
    </dgm:pt>
    <dgm:pt modelId="{ABC75737-7D22-413E-9916-14975B1C45F4}">
      <dgm:prSet phldrT="[Text]"/>
      <dgm:spPr/>
      <dgm:t>
        <a:bodyPr/>
        <a:lstStyle/>
        <a:p>
          <a:r>
            <a:rPr lang="en-US" dirty="0"/>
            <a:t>Drug Interactions</a:t>
          </a:r>
        </a:p>
      </dgm:t>
    </dgm:pt>
    <dgm:pt modelId="{4FA19219-1F26-4FDB-9A92-F5CF94A219C5}" type="parTrans" cxnId="{57606ADD-85C0-4FAC-9A79-98AD3C608D6B}">
      <dgm:prSet/>
      <dgm:spPr/>
      <dgm:t>
        <a:bodyPr/>
        <a:lstStyle/>
        <a:p>
          <a:endParaRPr lang="en-US"/>
        </a:p>
      </dgm:t>
    </dgm:pt>
    <dgm:pt modelId="{5F9D1A6D-32B8-4FA2-9EA0-BAF02F04CE25}" type="sibTrans" cxnId="{57606ADD-85C0-4FAC-9A79-98AD3C608D6B}">
      <dgm:prSet/>
      <dgm:spPr/>
      <dgm:t>
        <a:bodyPr/>
        <a:lstStyle/>
        <a:p>
          <a:endParaRPr lang="en-US"/>
        </a:p>
      </dgm:t>
    </dgm:pt>
    <dgm:pt modelId="{2BF1DFDE-9FC2-471D-928A-DA93D47B037E}">
      <dgm:prSet phldrT="[Text]"/>
      <dgm:spPr/>
      <dgm:t>
        <a:bodyPr/>
        <a:lstStyle/>
        <a:p>
          <a:r>
            <a:rPr lang="en-US" dirty="0"/>
            <a:t>Duplicate Therapies</a:t>
          </a:r>
        </a:p>
      </dgm:t>
    </dgm:pt>
    <dgm:pt modelId="{C9B3788B-1D51-49FE-9D18-07B405FA8E03}" type="parTrans" cxnId="{0B666274-86CC-4907-961F-0C443C6EB676}">
      <dgm:prSet/>
      <dgm:spPr/>
      <dgm:t>
        <a:bodyPr/>
        <a:lstStyle/>
        <a:p>
          <a:endParaRPr lang="en-US"/>
        </a:p>
      </dgm:t>
    </dgm:pt>
    <dgm:pt modelId="{07F93375-AB99-40EC-96F2-C3EDE164085A}" type="sibTrans" cxnId="{0B666274-86CC-4907-961F-0C443C6EB676}">
      <dgm:prSet/>
      <dgm:spPr/>
      <dgm:t>
        <a:bodyPr/>
        <a:lstStyle/>
        <a:p>
          <a:endParaRPr lang="en-US"/>
        </a:p>
      </dgm:t>
    </dgm:pt>
    <dgm:pt modelId="{FB7FCDBF-B9BE-4871-92D0-5AB178291C73}">
      <dgm:prSet phldrT="[Text]"/>
      <dgm:spPr/>
      <dgm:t>
        <a:bodyPr/>
        <a:lstStyle/>
        <a:p>
          <a:r>
            <a:rPr lang="en-US" dirty="0"/>
            <a:t>Dosing Parameters</a:t>
          </a:r>
        </a:p>
      </dgm:t>
    </dgm:pt>
    <dgm:pt modelId="{C791026E-CF0C-4DC4-88BF-150FBE9D4B85}" type="parTrans" cxnId="{A1DC0940-7F84-4879-8E3D-D40DFB594362}">
      <dgm:prSet/>
      <dgm:spPr/>
      <dgm:t>
        <a:bodyPr/>
        <a:lstStyle/>
        <a:p>
          <a:endParaRPr lang="en-US"/>
        </a:p>
      </dgm:t>
    </dgm:pt>
    <dgm:pt modelId="{9EB32738-158B-4EFF-9205-BC61A79D0313}" type="sibTrans" cxnId="{A1DC0940-7F84-4879-8E3D-D40DFB594362}">
      <dgm:prSet/>
      <dgm:spPr/>
      <dgm:t>
        <a:bodyPr/>
        <a:lstStyle/>
        <a:p>
          <a:endParaRPr lang="en-US"/>
        </a:p>
      </dgm:t>
    </dgm:pt>
    <dgm:pt modelId="{AFA763BA-9F1B-4E03-9EBB-9AB350BF7F03}">
      <dgm:prSet phldrT="[Text]"/>
      <dgm:spPr/>
      <dgm:t>
        <a:bodyPr/>
        <a:lstStyle/>
        <a:p>
          <a:r>
            <a:rPr lang="en-US" dirty="0"/>
            <a:t>Automatic Ordering</a:t>
          </a:r>
        </a:p>
      </dgm:t>
    </dgm:pt>
    <dgm:pt modelId="{ED6275BC-CBEA-4A34-BE8E-AED66B723652}" type="parTrans" cxnId="{5989B9A1-C339-4E72-88BD-ED6BC2791164}">
      <dgm:prSet/>
      <dgm:spPr/>
      <dgm:t>
        <a:bodyPr/>
        <a:lstStyle/>
        <a:p>
          <a:endParaRPr lang="en-US"/>
        </a:p>
      </dgm:t>
    </dgm:pt>
    <dgm:pt modelId="{9385B3E3-1608-4184-B413-3BA5B62E718C}" type="sibTrans" cxnId="{5989B9A1-C339-4E72-88BD-ED6BC2791164}">
      <dgm:prSet/>
      <dgm:spPr/>
      <dgm:t>
        <a:bodyPr/>
        <a:lstStyle/>
        <a:p>
          <a:endParaRPr lang="en-US"/>
        </a:p>
      </dgm:t>
    </dgm:pt>
    <dgm:pt modelId="{733EF6BF-59B5-471B-B60F-C64F39BDEC61}" type="pres">
      <dgm:prSet presAssocID="{07BE735A-C61F-4695-8897-109179936EA9}" presName="linearFlow" presStyleCnt="0">
        <dgm:presLayoutVars>
          <dgm:dir/>
          <dgm:resizeHandles val="exact"/>
        </dgm:presLayoutVars>
      </dgm:prSet>
      <dgm:spPr/>
    </dgm:pt>
    <dgm:pt modelId="{A61AE807-09B9-42B0-AEB5-84895E33C714}" type="pres">
      <dgm:prSet presAssocID="{ABC75737-7D22-413E-9916-14975B1C45F4}" presName="comp" presStyleCnt="0"/>
      <dgm:spPr/>
    </dgm:pt>
    <dgm:pt modelId="{A2CE1487-AA32-4268-BDA0-045AE1ABB2B1}" type="pres">
      <dgm:prSet presAssocID="{ABC75737-7D22-413E-9916-14975B1C45F4}" presName="rect2" presStyleLbl="node1" presStyleIdx="0" presStyleCnt="4">
        <dgm:presLayoutVars>
          <dgm:bulletEnabled val="1"/>
        </dgm:presLayoutVars>
      </dgm:prSet>
      <dgm:spPr/>
    </dgm:pt>
    <dgm:pt modelId="{5C824D09-FAE8-4ED9-A63A-6038420927E8}" type="pres">
      <dgm:prSet presAssocID="{ABC75737-7D22-413E-9916-14975B1C45F4}" presName="rect1" presStyleLbl="lnNode1" presStyleIdx="0" presStyleCnt="4" custScaleX="103695"/>
      <dgm:spPr>
        <a:blipFill dpi="0" rotWithShape="1">
          <a:blip xmlns:r="http://schemas.openxmlformats.org/officeDocument/2006/relationships" r:embed="rId1"/>
          <a:srcRect/>
          <a:stretch>
            <a:fillRect l="723" r="723"/>
          </a:stretch>
        </a:blipFill>
      </dgm:spPr>
    </dgm:pt>
    <dgm:pt modelId="{2BEEC1A2-AB8D-47AB-A55D-9B7BD393519A}" type="pres">
      <dgm:prSet presAssocID="{5F9D1A6D-32B8-4FA2-9EA0-BAF02F04CE25}" presName="sibTrans" presStyleCnt="0"/>
      <dgm:spPr/>
    </dgm:pt>
    <dgm:pt modelId="{0168090A-6A09-4993-B46F-F1838442DD13}" type="pres">
      <dgm:prSet presAssocID="{2BF1DFDE-9FC2-471D-928A-DA93D47B037E}" presName="comp" presStyleCnt="0"/>
      <dgm:spPr/>
    </dgm:pt>
    <dgm:pt modelId="{A226CDD4-3C67-418C-B189-16F008CD7DED}" type="pres">
      <dgm:prSet presAssocID="{2BF1DFDE-9FC2-471D-928A-DA93D47B037E}" presName="rect2" presStyleLbl="node1" presStyleIdx="1" presStyleCnt="4">
        <dgm:presLayoutVars>
          <dgm:bulletEnabled val="1"/>
        </dgm:presLayoutVars>
      </dgm:prSet>
      <dgm:spPr/>
    </dgm:pt>
    <dgm:pt modelId="{01C6F4B5-ED91-4231-BD25-927A988DB0FF}" type="pres">
      <dgm:prSet presAssocID="{2BF1DFDE-9FC2-471D-928A-DA93D47B037E}" presName="rect1" presStyleLbl="lnNode1" presStyleIdx="1" presStyleCnt="4"/>
      <dgm:spPr>
        <a:blipFill>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dgm:spPr>
    </dgm:pt>
    <dgm:pt modelId="{BE2136AF-869E-4AAF-BFD7-453C554E68F2}" type="pres">
      <dgm:prSet presAssocID="{07F93375-AB99-40EC-96F2-C3EDE164085A}" presName="sibTrans" presStyleCnt="0"/>
      <dgm:spPr/>
    </dgm:pt>
    <dgm:pt modelId="{B8D5AA59-B8C0-4F7E-83CC-8A4319938197}" type="pres">
      <dgm:prSet presAssocID="{FB7FCDBF-B9BE-4871-92D0-5AB178291C73}" presName="comp" presStyleCnt="0"/>
      <dgm:spPr/>
    </dgm:pt>
    <dgm:pt modelId="{93686F9E-6F16-4DA8-BBB7-042C31BC79A6}" type="pres">
      <dgm:prSet presAssocID="{FB7FCDBF-B9BE-4871-92D0-5AB178291C73}" presName="rect2" presStyleLbl="node1" presStyleIdx="2" presStyleCnt="4">
        <dgm:presLayoutVars>
          <dgm:bulletEnabled val="1"/>
        </dgm:presLayoutVars>
      </dgm:prSet>
      <dgm:spPr/>
    </dgm:pt>
    <dgm:pt modelId="{7E7B0C33-49F7-4135-A935-A77A0B7164A5}" type="pres">
      <dgm:prSet presAssocID="{FB7FCDBF-B9BE-4871-92D0-5AB178291C73}" presName="rect1" presStyleLbl="lnNode1" presStyleIdx="2" presStyleCnt="4" custScaleY="91056"/>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6208" r="-6208"/>
          </a:stretch>
        </a:blipFill>
      </dgm:spPr>
    </dgm:pt>
    <dgm:pt modelId="{9F36D4C1-ED54-4F5E-9F7E-D5935D95C49E}" type="pres">
      <dgm:prSet presAssocID="{9EB32738-158B-4EFF-9205-BC61A79D0313}" presName="sibTrans" presStyleCnt="0"/>
      <dgm:spPr/>
    </dgm:pt>
    <dgm:pt modelId="{0D0D23AF-4634-48F0-BC13-9AADC7E6A47F}" type="pres">
      <dgm:prSet presAssocID="{AFA763BA-9F1B-4E03-9EBB-9AB350BF7F03}" presName="comp" presStyleCnt="0"/>
      <dgm:spPr/>
    </dgm:pt>
    <dgm:pt modelId="{9D1A2530-7D57-4876-A294-37A08C846779}" type="pres">
      <dgm:prSet presAssocID="{AFA763BA-9F1B-4E03-9EBB-9AB350BF7F03}" presName="rect2" presStyleLbl="node1" presStyleIdx="3" presStyleCnt="4">
        <dgm:presLayoutVars>
          <dgm:bulletEnabled val="1"/>
        </dgm:presLayoutVars>
      </dgm:prSet>
      <dgm:spPr/>
    </dgm:pt>
    <dgm:pt modelId="{F6A85ADC-66EA-47F8-A4F7-51D6D8202972}" type="pres">
      <dgm:prSet presAssocID="{AFA763BA-9F1B-4E03-9EBB-9AB350BF7F03}" presName="rect1" presStyleLbl="lnNode1" presStyleIdx="3" presStyleCnt="4"/>
      <dgm:spPr>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1098" r="-1098"/>
          </a:stretch>
        </a:blipFill>
      </dgm:spPr>
    </dgm:pt>
  </dgm:ptLst>
  <dgm:cxnLst>
    <dgm:cxn modelId="{A1DC0940-7F84-4879-8E3D-D40DFB594362}" srcId="{07BE735A-C61F-4695-8897-109179936EA9}" destId="{FB7FCDBF-B9BE-4871-92D0-5AB178291C73}" srcOrd="2" destOrd="0" parTransId="{C791026E-CF0C-4DC4-88BF-150FBE9D4B85}" sibTransId="{9EB32738-158B-4EFF-9205-BC61A79D0313}"/>
    <dgm:cxn modelId="{5643555E-1BBC-4C8D-B223-29139C219CFF}" type="presOf" srcId="{07BE735A-C61F-4695-8897-109179936EA9}" destId="{733EF6BF-59B5-471B-B60F-C64F39BDEC61}" srcOrd="0" destOrd="0" presId="urn:microsoft.com/office/officeart/2008/layout/AlternatingPictureBlocks"/>
    <dgm:cxn modelId="{9A0EFC48-3DB6-4FA1-B873-E231DC74FA07}" type="presOf" srcId="{AFA763BA-9F1B-4E03-9EBB-9AB350BF7F03}" destId="{9D1A2530-7D57-4876-A294-37A08C846779}" srcOrd="0" destOrd="0" presId="urn:microsoft.com/office/officeart/2008/layout/AlternatingPictureBlocks"/>
    <dgm:cxn modelId="{0B666274-86CC-4907-961F-0C443C6EB676}" srcId="{07BE735A-C61F-4695-8897-109179936EA9}" destId="{2BF1DFDE-9FC2-471D-928A-DA93D47B037E}" srcOrd="1" destOrd="0" parTransId="{C9B3788B-1D51-49FE-9D18-07B405FA8E03}" sibTransId="{07F93375-AB99-40EC-96F2-C3EDE164085A}"/>
    <dgm:cxn modelId="{64F9079D-9B43-4D29-9401-BCA82B6055D9}" type="presOf" srcId="{2BF1DFDE-9FC2-471D-928A-DA93D47B037E}" destId="{A226CDD4-3C67-418C-B189-16F008CD7DED}" srcOrd="0" destOrd="0" presId="urn:microsoft.com/office/officeart/2008/layout/AlternatingPictureBlocks"/>
    <dgm:cxn modelId="{5989B9A1-C339-4E72-88BD-ED6BC2791164}" srcId="{07BE735A-C61F-4695-8897-109179936EA9}" destId="{AFA763BA-9F1B-4E03-9EBB-9AB350BF7F03}" srcOrd="3" destOrd="0" parTransId="{ED6275BC-CBEA-4A34-BE8E-AED66B723652}" sibTransId="{9385B3E3-1608-4184-B413-3BA5B62E718C}"/>
    <dgm:cxn modelId="{35FF56B8-0828-4FCC-9A63-532BED8991AB}" type="presOf" srcId="{FB7FCDBF-B9BE-4871-92D0-5AB178291C73}" destId="{93686F9E-6F16-4DA8-BBB7-042C31BC79A6}" srcOrd="0" destOrd="0" presId="urn:microsoft.com/office/officeart/2008/layout/AlternatingPictureBlocks"/>
    <dgm:cxn modelId="{57606ADD-85C0-4FAC-9A79-98AD3C608D6B}" srcId="{07BE735A-C61F-4695-8897-109179936EA9}" destId="{ABC75737-7D22-413E-9916-14975B1C45F4}" srcOrd="0" destOrd="0" parTransId="{4FA19219-1F26-4FDB-9A92-F5CF94A219C5}" sibTransId="{5F9D1A6D-32B8-4FA2-9EA0-BAF02F04CE25}"/>
    <dgm:cxn modelId="{F76EFAEE-D90B-42B5-875C-5FB2D6DDBE20}" type="presOf" srcId="{ABC75737-7D22-413E-9916-14975B1C45F4}" destId="{A2CE1487-AA32-4268-BDA0-045AE1ABB2B1}" srcOrd="0" destOrd="0" presId="urn:microsoft.com/office/officeart/2008/layout/AlternatingPictureBlocks"/>
    <dgm:cxn modelId="{D74D304A-0AD1-4B0E-968C-0F20D89A4A98}" type="presParOf" srcId="{733EF6BF-59B5-471B-B60F-C64F39BDEC61}" destId="{A61AE807-09B9-42B0-AEB5-84895E33C714}" srcOrd="0" destOrd="0" presId="urn:microsoft.com/office/officeart/2008/layout/AlternatingPictureBlocks"/>
    <dgm:cxn modelId="{4CA8153B-15AF-4291-A389-19DE167DD335}" type="presParOf" srcId="{A61AE807-09B9-42B0-AEB5-84895E33C714}" destId="{A2CE1487-AA32-4268-BDA0-045AE1ABB2B1}" srcOrd="0" destOrd="0" presId="urn:microsoft.com/office/officeart/2008/layout/AlternatingPictureBlocks"/>
    <dgm:cxn modelId="{A7729FE0-A72B-4707-B685-D0091D81F0E1}" type="presParOf" srcId="{A61AE807-09B9-42B0-AEB5-84895E33C714}" destId="{5C824D09-FAE8-4ED9-A63A-6038420927E8}" srcOrd="1" destOrd="0" presId="urn:microsoft.com/office/officeart/2008/layout/AlternatingPictureBlocks"/>
    <dgm:cxn modelId="{2747D6A2-A0C9-4CCB-A415-46751485F354}" type="presParOf" srcId="{733EF6BF-59B5-471B-B60F-C64F39BDEC61}" destId="{2BEEC1A2-AB8D-47AB-A55D-9B7BD393519A}" srcOrd="1" destOrd="0" presId="urn:microsoft.com/office/officeart/2008/layout/AlternatingPictureBlocks"/>
    <dgm:cxn modelId="{6DD0BF6D-933C-449C-B934-793DB5A1D4E7}" type="presParOf" srcId="{733EF6BF-59B5-471B-B60F-C64F39BDEC61}" destId="{0168090A-6A09-4993-B46F-F1838442DD13}" srcOrd="2" destOrd="0" presId="urn:microsoft.com/office/officeart/2008/layout/AlternatingPictureBlocks"/>
    <dgm:cxn modelId="{84F475CE-616C-40C3-8847-71660BF9156E}" type="presParOf" srcId="{0168090A-6A09-4993-B46F-F1838442DD13}" destId="{A226CDD4-3C67-418C-B189-16F008CD7DED}" srcOrd="0" destOrd="0" presId="urn:microsoft.com/office/officeart/2008/layout/AlternatingPictureBlocks"/>
    <dgm:cxn modelId="{69DE184E-55FB-4C4F-B422-10138F60DC0B}" type="presParOf" srcId="{0168090A-6A09-4993-B46F-F1838442DD13}" destId="{01C6F4B5-ED91-4231-BD25-927A988DB0FF}" srcOrd="1" destOrd="0" presId="urn:microsoft.com/office/officeart/2008/layout/AlternatingPictureBlocks"/>
    <dgm:cxn modelId="{ED21FD61-080D-4F7D-BCDA-71AF9B32044A}" type="presParOf" srcId="{733EF6BF-59B5-471B-B60F-C64F39BDEC61}" destId="{BE2136AF-869E-4AAF-BFD7-453C554E68F2}" srcOrd="3" destOrd="0" presId="urn:microsoft.com/office/officeart/2008/layout/AlternatingPictureBlocks"/>
    <dgm:cxn modelId="{CC6FCD82-E0A2-4E66-90C8-DEEE7AF2E422}" type="presParOf" srcId="{733EF6BF-59B5-471B-B60F-C64F39BDEC61}" destId="{B8D5AA59-B8C0-4F7E-83CC-8A4319938197}" srcOrd="4" destOrd="0" presId="urn:microsoft.com/office/officeart/2008/layout/AlternatingPictureBlocks"/>
    <dgm:cxn modelId="{CF815C28-FB22-4951-9454-F7313AC88447}" type="presParOf" srcId="{B8D5AA59-B8C0-4F7E-83CC-8A4319938197}" destId="{93686F9E-6F16-4DA8-BBB7-042C31BC79A6}" srcOrd="0" destOrd="0" presId="urn:microsoft.com/office/officeart/2008/layout/AlternatingPictureBlocks"/>
    <dgm:cxn modelId="{51CAB9F0-8CCA-4A67-8277-8F41D0C9C8CB}" type="presParOf" srcId="{B8D5AA59-B8C0-4F7E-83CC-8A4319938197}" destId="{7E7B0C33-49F7-4135-A935-A77A0B7164A5}" srcOrd="1" destOrd="0" presId="urn:microsoft.com/office/officeart/2008/layout/AlternatingPictureBlocks"/>
    <dgm:cxn modelId="{5103CDC8-5B90-4FB8-ABB7-1EAC0DAC3680}" type="presParOf" srcId="{733EF6BF-59B5-471B-B60F-C64F39BDEC61}" destId="{9F36D4C1-ED54-4F5E-9F7E-D5935D95C49E}" srcOrd="5" destOrd="0" presId="urn:microsoft.com/office/officeart/2008/layout/AlternatingPictureBlocks"/>
    <dgm:cxn modelId="{7ECBA41A-EF2B-45C3-92DC-7DAFD432AE09}" type="presParOf" srcId="{733EF6BF-59B5-471B-B60F-C64F39BDEC61}" destId="{0D0D23AF-4634-48F0-BC13-9AADC7E6A47F}" srcOrd="6" destOrd="0" presId="urn:microsoft.com/office/officeart/2008/layout/AlternatingPictureBlocks"/>
    <dgm:cxn modelId="{16F38D37-4B2B-4D68-AC6A-A451AE31B8BA}" type="presParOf" srcId="{0D0D23AF-4634-48F0-BC13-9AADC7E6A47F}" destId="{9D1A2530-7D57-4876-A294-37A08C846779}" srcOrd="0" destOrd="0" presId="urn:microsoft.com/office/officeart/2008/layout/AlternatingPictureBlocks"/>
    <dgm:cxn modelId="{8BAC4DC7-3BE4-4F18-A9C3-3895AC15EB39}" type="presParOf" srcId="{0D0D23AF-4634-48F0-BC13-9AADC7E6A47F}" destId="{F6A85ADC-66EA-47F8-A4F7-51D6D8202972}"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C18243-13C1-4697-AE8A-F810B4D448C7}">
      <dsp:nvSpPr>
        <dsp:cNvPr id="0" name=""/>
        <dsp:cNvSpPr/>
      </dsp:nvSpPr>
      <dsp:spPr>
        <a:xfrm>
          <a:off x="0" y="291385"/>
          <a:ext cx="6096000" cy="514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What is Artificial Intelligence or AI?</a:t>
          </a:r>
        </a:p>
      </dsp:txBody>
      <dsp:txXfrm>
        <a:off x="25130" y="316515"/>
        <a:ext cx="6045740" cy="464540"/>
      </dsp:txXfrm>
    </dsp:sp>
    <dsp:sp modelId="{067E2A2D-B2F4-472C-B43C-CB4D7B8BBEB5}">
      <dsp:nvSpPr>
        <dsp:cNvPr id="0" name=""/>
        <dsp:cNvSpPr/>
      </dsp:nvSpPr>
      <dsp:spPr>
        <a:xfrm>
          <a:off x="0" y="869545"/>
          <a:ext cx="6096000" cy="514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How is it Used Currently in Pharmacy Practice?</a:t>
          </a:r>
        </a:p>
      </dsp:txBody>
      <dsp:txXfrm>
        <a:off x="25130" y="894675"/>
        <a:ext cx="6045740" cy="464540"/>
      </dsp:txXfrm>
    </dsp:sp>
    <dsp:sp modelId="{AEEBEBA9-632D-4921-9C4D-9866E7C8F735}">
      <dsp:nvSpPr>
        <dsp:cNvPr id="0" name=""/>
        <dsp:cNvSpPr/>
      </dsp:nvSpPr>
      <dsp:spPr>
        <a:xfrm>
          <a:off x="0" y="1447705"/>
          <a:ext cx="6096000" cy="514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ASHP’S Stance On AI</a:t>
          </a:r>
        </a:p>
      </dsp:txBody>
      <dsp:txXfrm>
        <a:off x="25130" y="1472835"/>
        <a:ext cx="6045740" cy="464540"/>
      </dsp:txXfrm>
    </dsp:sp>
    <dsp:sp modelId="{814AAA78-5859-441B-965D-38E11CA6F203}">
      <dsp:nvSpPr>
        <dsp:cNvPr id="0" name=""/>
        <dsp:cNvSpPr/>
      </dsp:nvSpPr>
      <dsp:spPr>
        <a:xfrm>
          <a:off x="0" y="2025865"/>
          <a:ext cx="6096000" cy="514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What is the Pharmacist’s Role in AI?</a:t>
          </a:r>
        </a:p>
      </dsp:txBody>
      <dsp:txXfrm>
        <a:off x="25130" y="2050995"/>
        <a:ext cx="6045740" cy="464540"/>
      </dsp:txXfrm>
    </dsp:sp>
    <dsp:sp modelId="{96A5630F-1BE9-4C4B-A5EB-F5CFD87A2228}">
      <dsp:nvSpPr>
        <dsp:cNvPr id="0" name=""/>
        <dsp:cNvSpPr/>
      </dsp:nvSpPr>
      <dsp:spPr>
        <a:xfrm>
          <a:off x="0" y="2604025"/>
          <a:ext cx="6096000" cy="514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Why is AI Important?</a:t>
          </a:r>
        </a:p>
      </dsp:txBody>
      <dsp:txXfrm>
        <a:off x="25130" y="2629155"/>
        <a:ext cx="6045740" cy="464540"/>
      </dsp:txXfrm>
    </dsp:sp>
    <dsp:sp modelId="{1FE44412-CDD8-4FF3-B587-8C955EC6CD73}">
      <dsp:nvSpPr>
        <dsp:cNvPr id="0" name=""/>
        <dsp:cNvSpPr/>
      </dsp:nvSpPr>
      <dsp:spPr>
        <a:xfrm>
          <a:off x="0" y="3182185"/>
          <a:ext cx="6096000" cy="514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Potential Problems</a:t>
          </a:r>
        </a:p>
      </dsp:txBody>
      <dsp:txXfrm>
        <a:off x="25130" y="3207315"/>
        <a:ext cx="6045740" cy="464540"/>
      </dsp:txXfrm>
    </dsp:sp>
    <dsp:sp modelId="{34545A73-1DD4-40B7-A8D3-8B02BF1F2AA3}">
      <dsp:nvSpPr>
        <dsp:cNvPr id="0" name=""/>
        <dsp:cNvSpPr/>
      </dsp:nvSpPr>
      <dsp:spPr>
        <a:xfrm>
          <a:off x="0" y="3760345"/>
          <a:ext cx="6096000" cy="514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Looking into the Future</a:t>
          </a:r>
        </a:p>
      </dsp:txBody>
      <dsp:txXfrm>
        <a:off x="25130" y="3785475"/>
        <a:ext cx="6045740" cy="4645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CE1487-AA32-4268-BDA0-045AE1ABB2B1}">
      <dsp:nvSpPr>
        <dsp:cNvPr id="0" name=""/>
        <dsp:cNvSpPr/>
      </dsp:nvSpPr>
      <dsp:spPr>
        <a:xfrm>
          <a:off x="2549237" y="726"/>
          <a:ext cx="1998285" cy="9037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Drug Interactions</a:t>
          </a:r>
        </a:p>
      </dsp:txBody>
      <dsp:txXfrm>
        <a:off x="2549237" y="726"/>
        <a:ext cx="1998285" cy="903792"/>
      </dsp:txXfrm>
    </dsp:sp>
    <dsp:sp modelId="{5C824D09-FAE8-4ED9-A63A-6038420927E8}">
      <dsp:nvSpPr>
        <dsp:cNvPr id="0" name=""/>
        <dsp:cNvSpPr/>
      </dsp:nvSpPr>
      <dsp:spPr>
        <a:xfrm>
          <a:off x="1548476" y="726"/>
          <a:ext cx="927815" cy="903792"/>
        </a:xfrm>
        <a:prstGeom prst="rect">
          <a:avLst/>
        </a:prstGeom>
        <a:blipFill dpi="0" rotWithShape="1">
          <a:blip xmlns:r="http://schemas.openxmlformats.org/officeDocument/2006/relationships" r:embed="rId1"/>
          <a:srcRect/>
          <a:stretch>
            <a:fillRect l="723" r="723"/>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26CDD4-3C67-418C-B189-16F008CD7DED}">
      <dsp:nvSpPr>
        <dsp:cNvPr id="0" name=""/>
        <dsp:cNvSpPr/>
      </dsp:nvSpPr>
      <dsp:spPr>
        <a:xfrm>
          <a:off x="1556742" y="1053644"/>
          <a:ext cx="1998285" cy="9037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Duplicate Therapies</a:t>
          </a:r>
        </a:p>
      </dsp:txBody>
      <dsp:txXfrm>
        <a:off x="1556742" y="1053644"/>
        <a:ext cx="1998285" cy="903792"/>
      </dsp:txXfrm>
    </dsp:sp>
    <dsp:sp modelId="{01C6F4B5-ED91-4231-BD25-927A988DB0FF}">
      <dsp:nvSpPr>
        <dsp:cNvPr id="0" name=""/>
        <dsp:cNvSpPr/>
      </dsp:nvSpPr>
      <dsp:spPr>
        <a:xfrm>
          <a:off x="3644503" y="1053644"/>
          <a:ext cx="894754" cy="903792"/>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000" r="-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686F9E-6F16-4DA8-BBB7-042C31BC79A6}">
      <dsp:nvSpPr>
        <dsp:cNvPr id="0" name=""/>
        <dsp:cNvSpPr/>
      </dsp:nvSpPr>
      <dsp:spPr>
        <a:xfrm>
          <a:off x="2540972" y="2106562"/>
          <a:ext cx="1998285" cy="9037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Dosing Parameters</a:t>
          </a:r>
        </a:p>
      </dsp:txBody>
      <dsp:txXfrm>
        <a:off x="2540972" y="2106562"/>
        <a:ext cx="1998285" cy="903792"/>
      </dsp:txXfrm>
    </dsp:sp>
    <dsp:sp modelId="{7E7B0C33-49F7-4135-A935-A77A0B7164A5}">
      <dsp:nvSpPr>
        <dsp:cNvPr id="0" name=""/>
        <dsp:cNvSpPr/>
      </dsp:nvSpPr>
      <dsp:spPr>
        <a:xfrm>
          <a:off x="1556742" y="2146980"/>
          <a:ext cx="894754" cy="822957"/>
        </a:xfrm>
        <a:prstGeom prst="rect">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6208" r="-6208"/>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D1A2530-7D57-4876-A294-37A08C846779}">
      <dsp:nvSpPr>
        <dsp:cNvPr id="0" name=""/>
        <dsp:cNvSpPr/>
      </dsp:nvSpPr>
      <dsp:spPr>
        <a:xfrm>
          <a:off x="1556742" y="3159481"/>
          <a:ext cx="1998285" cy="90379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Automatic Ordering</a:t>
          </a:r>
        </a:p>
      </dsp:txBody>
      <dsp:txXfrm>
        <a:off x="1556742" y="3159481"/>
        <a:ext cx="1998285" cy="903792"/>
      </dsp:txXfrm>
    </dsp:sp>
    <dsp:sp modelId="{F6A85ADC-66EA-47F8-A4F7-51D6D8202972}">
      <dsp:nvSpPr>
        <dsp:cNvPr id="0" name=""/>
        <dsp:cNvSpPr/>
      </dsp:nvSpPr>
      <dsp:spPr>
        <a:xfrm>
          <a:off x="3644503" y="3159481"/>
          <a:ext cx="894754" cy="903792"/>
        </a:xfrm>
        <a:prstGeom prst="rect">
          <a:avLst/>
        </a:prstGeom>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1098" r="-1098"/>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ncbi.nlm.nih.gov/pmc/articles/PMC6537038/"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5" name="Google Shape;335;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Hello everyone! My name is Cole Smith and I am Josh’s APPE student this month from the University of Findlay. Today I’ll be talking a little about AI in the practice of pharmacy.</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 name="Google Shape;37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Looking into the future there are many ongoing AI projects to look forward to: Some interesting ones involve- *Read bullets*</a:t>
            </a:r>
          </a:p>
          <a:p>
            <a:pPr marL="0" lvl="0" indent="0" algn="l" rtl="0">
              <a:spcBef>
                <a:spcPts val="0"/>
              </a:spcBef>
              <a:spcAft>
                <a:spcPts val="0"/>
              </a:spcAft>
              <a:buNone/>
            </a:pPr>
            <a:r>
              <a:rPr lang="en-US" dirty="0"/>
              <a:t>Talk about bullet for new meds, drug trials, and scheduling</a:t>
            </a:r>
            <a:endParaRPr dirty="0"/>
          </a:p>
        </p:txBody>
      </p:sp>
    </p:spTree>
    <p:extLst>
      <p:ext uri="{BB962C8B-B14F-4D97-AF65-F5344CB8AC3E}">
        <p14:creationId xmlns:p14="http://schemas.microsoft.com/office/powerpoint/2010/main" val="4957324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 name="Google Shape;37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https://www.ncbi.nlm.nih.gov/pmc/articles/PMC7692869/</a:t>
            </a:r>
          </a:p>
          <a:p>
            <a:pPr marL="0" lvl="0" indent="0" algn="l" rtl="0">
              <a:spcBef>
                <a:spcPts val="0"/>
              </a:spcBef>
              <a:spcAft>
                <a:spcPts val="0"/>
              </a:spcAft>
              <a:buNone/>
            </a:pPr>
            <a:r>
              <a:rPr lang="en-US" dirty="0"/>
              <a:t>COVID has had a huge impact on AI in healthcare specifically when it comes to things like *read bullets*</a:t>
            </a:r>
          </a:p>
          <a:p>
            <a:pPr marL="0" lvl="0" indent="0" algn="l" rtl="0">
              <a:spcBef>
                <a:spcPts val="0"/>
              </a:spcBef>
              <a:spcAft>
                <a:spcPts val="0"/>
              </a:spcAft>
              <a:buNone/>
            </a:pPr>
            <a:r>
              <a:rPr lang="en-US" dirty="0"/>
              <a:t>Prediction and tracking- by collecting information on who has been infected, and how many people are infected, rates of transmission and projected numbers of people can be predicted. They can also utilize smart device data to do things like contact trace in order to find the epicenters of some mass-infection events. Early diagnosis of COVID-19 can also be predicted with AI by comparing </a:t>
            </a:r>
            <a:r>
              <a:rPr lang="en-US" dirty="0" err="1"/>
              <a:t>Xrays</a:t>
            </a:r>
            <a:r>
              <a:rPr lang="en-US" dirty="0"/>
              <a:t> of people with </a:t>
            </a:r>
            <a:r>
              <a:rPr lang="en-US" dirty="0" err="1"/>
              <a:t>covid</a:t>
            </a:r>
            <a:r>
              <a:rPr lang="en-US" dirty="0"/>
              <a:t> and </a:t>
            </a:r>
            <a:r>
              <a:rPr lang="en-US" dirty="0" err="1"/>
              <a:t>Xrays</a:t>
            </a:r>
            <a:r>
              <a:rPr lang="en-US" dirty="0"/>
              <a:t> of people without. Lastly, protein structure prediction can help improve treatments for covid19 and help develop vaccines that work in different ways to fight the virus. These types of AI can be applied to a large magnitude of different situations in healthcare and COVID pushed the development of these.</a:t>
            </a:r>
            <a:endParaRPr dirty="0"/>
          </a:p>
        </p:txBody>
      </p:sp>
    </p:spTree>
    <p:extLst>
      <p:ext uri="{BB962C8B-B14F-4D97-AF65-F5344CB8AC3E}">
        <p14:creationId xmlns:p14="http://schemas.microsoft.com/office/powerpoint/2010/main" val="42923939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 name="Google Shape;37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https://www.ncbi.nlm.nih.gov/pmc/articles/PMC7692869/</a:t>
            </a:r>
          </a:p>
          <a:p>
            <a:pPr marL="0" lvl="0" indent="0" algn="l" rtl="0">
              <a:spcBef>
                <a:spcPts val="0"/>
              </a:spcBef>
              <a:spcAft>
                <a:spcPts val="0"/>
              </a:spcAft>
              <a:buNone/>
            </a:pPr>
            <a:r>
              <a:rPr lang="en-US" dirty="0"/>
              <a:t>COVID has had a huge impact on AI in healthcare specifically when it comes to things like *read bullets*</a:t>
            </a:r>
          </a:p>
          <a:p>
            <a:pPr marL="0" lvl="0" indent="0" algn="l" rtl="0">
              <a:spcBef>
                <a:spcPts val="0"/>
              </a:spcBef>
              <a:spcAft>
                <a:spcPts val="0"/>
              </a:spcAft>
              <a:buNone/>
            </a:pPr>
            <a:r>
              <a:rPr lang="en-US" dirty="0"/>
              <a:t>Prediction and tracking- by collecting information on who has been infected, and how many people are infected, rates of transmission and projected numbers of people can be predicted. They can also utilize smart device data to do things like contact trace in order to find the epicenters of some mass-infection events. Early diagnosis of COVID-19 can also be predicted with AI by comparing </a:t>
            </a:r>
            <a:r>
              <a:rPr lang="en-US" dirty="0" err="1"/>
              <a:t>Xrays</a:t>
            </a:r>
            <a:r>
              <a:rPr lang="en-US" dirty="0"/>
              <a:t> of people with </a:t>
            </a:r>
            <a:r>
              <a:rPr lang="en-US" dirty="0" err="1"/>
              <a:t>covid</a:t>
            </a:r>
            <a:r>
              <a:rPr lang="en-US" dirty="0"/>
              <a:t> and </a:t>
            </a:r>
            <a:r>
              <a:rPr lang="en-US" dirty="0" err="1"/>
              <a:t>Xrays</a:t>
            </a:r>
            <a:r>
              <a:rPr lang="en-US" dirty="0"/>
              <a:t> of people without. Lastly, protein structure prediction can help improve treatments for covid19 and help develop vaccines that work in different ways to fight the virus. These types of AI can be applied to a large magnitude of different situations in healthcare and COVID pushed the development of these.</a:t>
            </a:r>
            <a:endParaRPr dirty="0"/>
          </a:p>
        </p:txBody>
      </p:sp>
    </p:spTree>
    <p:extLst>
      <p:ext uri="{BB962C8B-B14F-4D97-AF65-F5344CB8AC3E}">
        <p14:creationId xmlns:p14="http://schemas.microsoft.com/office/powerpoint/2010/main" val="40186262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35f391192_0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 name="Google Shape;436;g35f391192_0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9" name="Google Shape;569;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Here is a quick outline of what I will be going over today. *Read through Outline*</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So, to get started, on the slide I have listed the definition of AI and I’ll let you all read that but as an example of its use in the healthcare industry</a:t>
            </a:r>
          </a:p>
          <a:p>
            <a:pPr marL="0" lvl="0" indent="0" algn="l" rtl="0">
              <a:spcBef>
                <a:spcPts val="0"/>
              </a:spcBef>
              <a:spcAft>
                <a:spcPts val="0"/>
              </a:spcAft>
              <a:buNone/>
            </a:pPr>
            <a:r>
              <a:rPr lang="en-US" dirty="0"/>
              <a:t>I’ve actually cited automated readings of EKGs.</a:t>
            </a:r>
          </a:p>
          <a:p>
            <a:pPr marL="0" lvl="0" indent="0" algn="l" rtl="0">
              <a:spcBef>
                <a:spcPts val="0"/>
              </a:spcBef>
              <a:spcAft>
                <a:spcPts val="0"/>
              </a:spcAft>
              <a:buNone/>
            </a:pPr>
            <a:r>
              <a:rPr lang="en-US" dirty="0"/>
              <a:t>I find this as a really cool application of AI.</a:t>
            </a:r>
          </a:p>
          <a:p>
            <a:pPr marL="0" lvl="0" indent="0" algn="l" rtl="0">
              <a:spcBef>
                <a:spcPts val="0"/>
              </a:spcBef>
              <a:spcAft>
                <a:spcPts val="0"/>
              </a:spcAft>
              <a:buNone/>
            </a:pPr>
            <a:r>
              <a:rPr lang="en-US" dirty="0"/>
              <a:t>So, basically, EKGs are uploaded for many different patients, and then the diagnosis for each patient is also uploaded</a:t>
            </a:r>
          </a:p>
          <a:p>
            <a:pPr marL="0" lvl="0" indent="0" algn="l" rtl="0">
              <a:spcBef>
                <a:spcPts val="0"/>
              </a:spcBef>
              <a:spcAft>
                <a:spcPts val="0"/>
              </a:spcAft>
              <a:buNone/>
            </a:pPr>
            <a:r>
              <a:rPr lang="en-US" dirty="0"/>
              <a:t>These are stored and eventually once there is enough data, a computer is able to look at EKGs and start making diagnoses and even predict future diagnoses</a:t>
            </a:r>
          </a:p>
          <a:p>
            <a:pPr marL="0" lvl="0" indent="0" algn="l" rtl="0">
              <a:spcBef>
                <a:spcPts val="0"/>
              </a:spcBef>
              <a:spcAft>
                <a:spcPts val="0"/>
              </a:spcAft>
              <a:buNone/>
            </a:pPr>
            <a:r>
              <a:rPr lang="en-US" dirty="0"/>
              <a:t>Of note, these AI systems are not only known to be as efficient as physicians but also are able to predict future issues from small variations in EKGs that are not noticeable to the human eye.</a:t>
            </a:r>
          </a:p>
          <a:p>
            <a:pPr marL="0" lvl="0" indent="0" algn="l" rtl="0">
              <a:spcBef>
                <a:spcPts val="0"/>
              </a:spcBef>
              <a:spcAft>
                <a:spcPts val="0"/>
              </a:spcAft>
              <a:buNone/>
            </a:pPr>
            <a:r>
              <a:rPr lang="en-US" dirty="0"/>
              <a:t>With that said, these AI systems are still to be used in conjunction with a physician’s clinical judgement because they are not 100% accurate.</a:t>
            </a:r>
          </a:p>
          <a:p>
            <a:pPr marL="0" lvl="0" indent="0" algn="l" rtl="0">
              <a:spcBef>
                <a:spcPts val="0"/>
              </a:spcBef>
              <a:spcAft>
                <a:spcPts val="0"/>
              </a:spcAft>
              <a:buNone/>
            </a:pPr>
            <a:r>
              <a:rPr lang="en-US" dirty="0"/>
              <a:t>With that said, I consider reading EKG’s one of the more complex areas of medical practice and if AI can be utilized for this, it can definitely be applied to pharmacy practice.</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So, that’s awesome for cardiologists, but how is AI useful in the practice of pharmacy?</a:t>
            </a:r>
          </a:p>
          <a:p>
            <a:pPr marL="0" lvl="0" indent="0" algn="l" rtl="0">
              <a:spcBef>
                <a:spcPts val="0"/>
              </a:spcBef>
              <a:spcAft>
                <a:spcPts val="0"/>
              </a:spcAft>
              <a:buNone/>
            </a:pPr>
            <a:r>
              <a:rPr lang="en-US" dirty="0"/>
              <a:t>We already use AI everyday in our practice when computer prompts alert us to duplicate therapies, drug interactions, Dose parameters, automatic ordering of medication. The list goes on and on.</a:t>
            </a:r>
          </a:p>
          <a:p>
            <a:pPr marL="0" lvl="0" indent="0" algn="l" rtl="0">
              <a:spcBef>
                <a:spcPts val="0"/>
              </a:spcBef>
              <a:spcAft>
                <a:spcPts val="0"/>
              </a:spcAft>
              <a:buNone/>
            </a:pPr>
            <a:r>
              <a:rPr lang="en-US" dirty="0"/>
              <a:t>All of these very important tools to help improve patient care, save money, and make the pharmacist’s life easier.</a:t>
            </a:r>
          </a:p>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One of the best examples of AI in pharmacy is the work being done with MTM or medication therapy management. The computer automatically reviews patient fill data and if a patient is not filling their prescriptions on time. It prompts the pharmacist to call the patient and see if there are any issues or barriers that they can help them overcome. This is also a great time to explain the importance of the medication to the patient. Not only does this intervention help the patient, it helps the healthcare system.</a:t>
            </a:r>
          </a:p>
          <a:p>
            <a:pPr marL="0" lvl="0" indent="0" algn="l" rtl="0">
              <a:spcBef>
                <a:spcPts val="0"/>
              </a:spcBef>
              <a:spcAft>
                <a:spcPts val="0"/>
              </a:spcAft>
              <a:buNone/>
            </a:pPr>
            <a:endParaRPr lang="en-US" dirty="0"/>
          </a:p>
          <a:p>
            <a:pPr marL="0" lvl="0" indent="0" algn="l" rtl="0">
              <a:spcBef>
                <a:spcPts val="0"/>
              </a:spcBef>
              <a:spcAft>
                <a:spcPts val="0"/>
              </a:spcAft>
              <a:buNone/>
            </a:pPr>
            <a:r>
              <a:rPr lang="en-US" b="0" i="0" dirty="0">
                <a:solidFill>
                  <a:srgbClr val="303030"/>
                </a:solidFill>
                <a:effectLst/>
                <a:latin typeface="Open Sans"/>
              </a:rPr>
              <a:t>More recently, in 2019, a study </a:t>
            </a:r>
            <a:r>
              <a:rPr lang="en-US" b="0" i="0" u="none" strike="noStrike" dirty="0">
                <a:solidFill>
                  <a:srgbClr val="0741E2"/>
                </a:solidFill>
                <a:effectLst/>
                <a:latin typeface="Open Sans"/>
                <a:hlinkClick r:id="rId3"/>
              </a:rPr>
              <a:t>examined whether a pharmacist-led nonadherence intervention</a:t>
            </a:r>
            <a:r>
              <a:rPr lang="en-US" b="0" i="0" dirty="0">
                <a:solidFill>
                  <a:srgbClr val="303030"/>
                </a:solidFill>
                <a:effectLst/>
                <a:latin typeface="Open Sans"/>
              </a:rPr>
              <a:t> reduced the burden on the Australian healthcare system. The retrospective observational study examined a de-identified database of dispensing data from 20,335 patients (n=11,257 on rosuvastatin, n=6,797 on Irbesartan, and n=2,281 on desvenlafaxine). Each patient received a pharmacist-led medication intervention, and the data six months before was compared with six months after. Across the three disease states, the cost of medication nonadherence was estimated to be $517 per adult, or $10.4 billion. After the intervention, costs were estimated to decrease by $95 per adult and saving the Australian healthcare system $1.9 billion.</a:t>
            </a:r>
          </a:p>
          <a:p>
            <a:pPr marL="0" lvl="0" indent="0" algn="l" rtl="0">
              <a:spcBef>
                <a:spcPts val="0"/>
              </a:spcBef>
              <a:spcAft>
                <a:spcPts val="0"/>
              </a:spcAft>
              <a:buNone/>
            </a:pPr>
            <a:r>
              <a:rPr lang="en-US" dirty="0"/>
              <a:t>https://www.ncbi.nlm.nih.gov/pmc/articles/PMC6537038/</a:t>
            </a:r>
            <a:endParaRPr dirty="0"/>
          </a:p>
        </p:txBody>
      </p:sp>
    </p:spTree>
    <p:extLst>
      <p:ext uri="{BB962C8B-B14F-4D97-AF65-F5344CB8AC3E}">
        <p14:creationId xmlns:p14="http://schemas.microsoft.com/office/powerpoint/2010/main" val="27363281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ASHP is fully on-board and believes that AI is the cornerstone of improving pharmacy practice so long as it is done correctly.</a:t>
            </a:r>
          </a:p>
          <a:p>
            <a:pPr marL="0" lvl="0" indent="0" algn="l" rtl="0">
              <a:spcBef>
                <a:spcPts val="0"/>
              </a:spcBef>
              <a:spcAft>
                <a:spcPts val="0"/>
              </a:spcAft>
              <a:buNone/>
            </a:pPr>
            <a:r>
              <a:rPr lang="en-US" dirty="0"/>
              <a:t>This quotation is taken directly from a document published by ASHP regarding AI in pharmacy practice.</a:t>
            </a:r>
          </a:p>
          <a:p>
            <a:pPr marL="0" lvl="0" indent="0" algn="l" rtl="0">
              <a:spcBef>
                <a:spcPts val="0"/>
              </a:spcBef>
              <a:spcAft>
                <a:spcPts val="0"/>
              </a:spcAft>
              <a:buNone/>
            </a:pPr>
            <a:r>
              <a:rPr lang="en-US" dirty="0"/>
              <a:t>*read quote*</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 name="Google Shape;37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ASHP feels that pharmacists have an important role when it comes to AI in pharmacy because we can help with a variety of tasks.</a:t>
            </a:r>
          </a:p>
          <a:p>
            <a:pPr marL="0" lvl="0" indent="0" algn="l" rtl="0">
              <a:spcBef>
                <a:spcPts val="0"/>
              </a:spcBef>
              <a:spcAft>
                <a:spcPts val="0"/>
              </a:spcAft>
              <a:buNone/>
            </a:pPr>
            <a:r>
              <a:rPr lang="en-US" dirty="0"/>
              <a:t>We can help- *Read bullets*</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ASHP mentions something called “the quadruple aim” and it perfectly summarizes the importance of AI. It can help improve the access, reduce cost, improve outcomes, and optimize clinician satisfaction revolving around healthcare.  </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7" name="Google Shape;427;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As with anything in life, there are downsides and problems associated with AI. Original development of AI needs to be an organized process utilizing factual, and up to date information. The information utilized also needs to be updated frequently in order to provide the best treatment and decision-making for practice. Lastly, because data is constantly changing, AI is also changing and needs to be re-evaluated often in order to ensure problems are identified early.</a:t>
            </a:r>
          </a:p>
          <a:p>
            <a:pPr marL="0" lvl="0" indent="0" algn="l" rtl="0">
              <a:spcBef>
                <a:spcPts val="0"/>
              </a:spcBef>
              <a:spcAft>
                <a:spcPts val="0"/>
              </a:spcAft>
              <a:buNone/>
            </a:pPr>
            <a:r>
              <a:rPr lang="en-US" dirty="0"/>
              <a:t>Most of us have experienced some of the issues associated with AI that come from lack of data input or need for optimization. So, AI is only as good as it is designed to be.</a:t>
            </a:r>
          </a:p>
          <a:p>
            <a:pPr marL="0" lvl="0" indent="0" algn="l" rtl="0">
              <a:spcBef>
                <a:spcPts val="0"/>
              </a:spcBef>
              <a:spcAft>
                <a:spcPts val="0"/>
              </a:spcAft>
              <a:buNone/>
            </a:pP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rot="10800000" flipH="1">
            <a:off x="3919993" y="3977033"/>
            <a:ext cx="1303500" cy="1128300"/>
          </a:xfrm>
          <a:custGeom>
            <a:avLst/>
            <a:gdLst/>
            <a:ahLst/>
            <a:cxnLst/>
            <a:rect l="l" t="t" r="r" b="b"/>
            <a:pathLst>
              <a:path w="120000" h="120000" extrusionOk="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11" name="Google Shape;11;p2"/>
          <p:cNvSpPr/>
          <p:nvPr/>
        </p:nvSpPr>
        <p:spPr>
          <a:xfrm rot="5400000">
            <a:off x="3809057" y="-81000"/>
            <a:ext cx="1525500" cy="1761600"/>
          </a:xfrm>
          <a:custGeom>
            <a:avLst/>
            <a:gdLst/>
            <a:ahLst/>
            <a:cxnLst/>
            <a:rect l="l" t="t" r="r" b="b"/>
            <a:pathLst>
              <a:path w="120000" h="120000" extrusionOk="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l="100000" b="100000"/>
            </a:path>
            <a:tileRect t="-100000" r="-10000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12" name="Google Shape;12;p2"/>
          <p:cNvSpPr txBox="1">
            <a:spLocks noGrp="1"/>
          </p:cNvSpPr>
          <p:nvPr>
            <p:ph type="ctrTitle"/>
          </p:nvPr>
        </p:nvSpPr>
        <p:spPr>
          <a:xfrm>
            <a:off x="1400175" y="1991825"/>
            <a:ext cx="6343500" cy="1159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3" name="Google Shape;13;p2"/>
          <p:cNvSpPr/>
          <p:nvPr/>
        </p:nvSpPr>
        <p:spPr>
          <a:xfrm rot="10800000" flipH="1">
            <a:off x="2809875" y="-172875"/>
            <a:ext cx="1111500" cy="962400"/>
          </a:xfrm>
          <a:prstGeom prst="hexagon">
            <a:avLst>
              <a:gd name="adj" fmla="val 28678"/>
              <a:gd name="vf" fmla="val 115470"/>
            </a:avLst>
          </a:prstGeom>
          <a:noFill/>
          <a:ln w="19050" cap="flat"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10800000" flipH="1">
            <a:off x="3602723" y="1360109"/>
            <a:ext cx="493800" cy="4275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rot="10800000" flipH="1">
            <a:off x="5278915" y="855279"/>
            <a:ext cx="944700" cy="818100"/>
          </a:xfrm>
          <a:prstGeom prst="hexagon">
            <a:avLst>
              <a:gd name="adj" fmla="val 28678"/>
              <a:gd name="vf" fmla="val 115470"/>
            </a:avLst>
          </a:prstGeom>
          <a:noFill/>
          <a:ln w="76200" cap="flat" cmpd="sng">
            <a:solidFill>
              <a:srgbClr val="184769"/>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rot="10800000" flipH="1">
            <a:off x="5365799" y="352324"/>
            <a:ext cx="493800" cy="427200"/>
          </a:xfrm>
          <a:prstGeom prst="hexagon">
            <a:avLst>
              <a:gd name="adj" fmla="val 28678"/>
              <a:gd name="vf" fmla="val 115470"/>
            </a:avLst>
          </a:prstGeom>
          <a:solidFill>
            <a:srgbClr val="00E1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 name="Google Shape;17;p2"/>
          <p:cNvGrpSpPr/>
          <p:nvPr/>
        </p:nvGrpSpPr>
        <p:grpSpPr>
          <a:xfrm>
            <a:off x="5549153" y="1029780"/>
            <a:ext cx="404640" cy="374059"/>
            <a:chOff x="5975075" y="2327500"/>
            <a:chExt cx="420100" cy="388350"/>
          </a:xfrm>
        </p:grpSpPr>
        <p:sp>
          <p:nvSpPr>
            <p:cNvPr id="18" name="Google Shape;18;p2"/>
            <p:cNvSpPr/>
            <p:nvPr/>
          </p:nvSpPr>
          <p:spPr>
            <a:xfrm>
              <a:off x="5975075" y="2474650"/>
              <a:ext cx="98325" cy="220450"/>
            </a:xfrm>
            <a:custGeom>
              <a:avLst/>
              <a:gdLst/>
              <a:ahLst/>
              <a:cxnLst/>
              <a:rect l="l" t="t" r="r" b="b"/>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6088025" y="2327500"/>
              <a:ext cx="307150" cy="388350"/>
            </a:xfrm>
            <a:custGeom>
              <a:avLst/>
              <a:gdLst/>
              <a:ahLst/>
              <a:cxnLst/>
              <a:rect l="l" t="t" r="r" b="b"/>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Google Shape;20;p2"/>
          <p:cNvSpPr/>
          <p:nvPr/>
        </p:nvSpPr>
        <p:spPr>
          <a:xfrm>
            <a:off x="3253021" y="113273"/>
            <a:ext cx="225085" cy="389964"/>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 name="Google Shape;21;p2"/>
          <p:cNvGrpSpPr/>
          <p:nvPr/>
        </p:nvGrpSpPr>
        <p:grpSpPr>
          <a:xfrm>
            <a:off x="4380526" y="515192"/>
            <a:ext cx="382958" cy="607111"/>
            <a:chOff x="6718575" y="2318625"/>
            <a:chExt cx="256950" cy="407375"/>
          </a:xfrm>
        </p:grpSpPr>
        <p:sp>
          <p:nvSpPr>
            <p:cNvPr id="22" name="Google Shape;22;p2"/>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30;p2"/>
          <p:cNvGrpSpPr/>
          <p:nvPr/>
        </p:nvGrpSpPr>
        <p:grpSpPr>
          <a:xfrm>
            <a:off x="3199464" y="902959"/>
            <a:ext cx="395018" cy="403297"/>
            <a:chOff x="3951850" y="2985350"/>
            <a:chExt cx="407950" cy="416500"/>
          </a:xfrm>
        </p:grpSpPr>
        <p:sp>
          <p:nvSpPr>
            <p:cNvPr id="31" name="Google Shape;31;p2"/>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Google Shape;35;p2"/>
          <p:cNvSpPr/>
          <p:nvPr/>
        </p:nvSpPr>
        <p:spPr>
          <a:xfrm rot="10800000" flipH="1">
            <a:off x="5010533" y="4576648"/>
            <a:ext cx="1032900" cy="894600"/>
          </a:xfrm>
          <a:prstGeom prst="hexagon">
            <a:avLst>
              <a:gd name="adj" fmla="val 28678"/>
              <a:gd name="vf" fmla="val 115470"/>
            </a:avLst>
          </a:prstGeom>
          <a:noFill/>
          <a:ln w="19050" cap="flat"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rot="10800000" flipH="1">
            <a:off x="5133679" y="4056450"/>
            <a:ext cx="540000" cy="467400"/>
          </a:xfrm>
          <a:prstGeom prst="hexagon">
            <a:avLst>
              <a:gd name="adj" fmla="val 28678"/>
              <a:gd name="vf" fmla="val 115470"/>
            </a:avLst>
          </a:prstGeom>
          <a:solidFill>
            <a:srgbClr val="3292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rot="10800000" flipH="1">
            <a:off x="3101709" y="3629719"/>
            <a:ext cx="1032900" cy="8940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rot="10800000" flipH="1">
            <a:off x="3530384" y="4576662"/>
            <a:ext cx="452100" cy="391200"/>
          </a:xfrm>
          <a:prstGeom prst="hexagon">
            <a:avLst>
              <a:gd name="adj" fmla="val 28678"/>
              <a:gd name="vf" fmla="val 115470"/>
            </a:avLst>
          </a:prstGeom>
          <a:noFill/>
          <a:ln w="19050" cap="flat" cmpd="sng">
            <a:solidFill>
              <a:srgbClr val="00E1C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5370705" y="4867761"/>
            <a:ext cx="312503" cy="312484"/>
          </a:xfrm>
          <a:custGeom>
            <a:avLst/>
            <a:gdLst/>
            <a:ahLst/>
            <a:cxnLst/>
            <a:rect l="l" t="t" r="r" b="b"/>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 name="Google Shape;40;p2"/>
          <p:cNvGrpSpPr/>
          <p:nvPr/>
        </p:nvGrpSpPr>
        <p:grpSpPr>
          <a:xfrm>
            <a:off x="5772009" y="4056440"/>
            <a:ext cx="573943" cy="550550"/>
            <a:chOff x="5241175" y="4959100"/>
            <a:chExt cx="539775" cy="517775"/>
          </a:xfrm>
        </p:grpSpPr>
        <p:sp>
          <p:nvSpPr>
            <p:cNvPr id="41" name="Google Shape;41;p2"/>
            <p:cNvSpPr/>
            <p:nvPr/>
          </p:nvSpPr>
          <p:spPr>
            <a:xfrm>
              <a:off x="5575150" y="4959100"/>
              <a:ext cx="161225" cy="178300"/>
            </a:xfrm>
            <a:custGeom>
              <a:avLst/>
              <a:gdLst/>
              <a:ahLst/>
              <a:cxnLst/>
              <a:rect l="l" t="t" r="r" b="b"/>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5330925" y="4985350"/>
              <a:ext cx="128250" cy="148400"/>
            </a:xfrm>
            <a:custGeom>
              <a:avLst/>
              <a:gdLst/>
              <a:ahLst/>
              <a:cxnLst/>
              <a:rect l="l" t="t" r="r" b="b"/>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5241175" y="5241175"/>
              <a:ext cx="180125" cy="109325"/>
            </a:xfrm>
            <a:custGeom>
              <a:avLst/>
              <a:gdLst/>
              <a:ahLst/>
              <a:cxnLst/>
              <a:rect l="l" t="t" r="r" b="b"/>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5461575" y="5316900"/>
              <a:ext cx="89175" cy="159975"/>
            </a:xfrm>
            <a:custGeom>
              <a:avLst/>
              <a:gdLst/>
              <a:ahLst/>
              <a:cxnLst/>
              <a:rect l="l" t="t" r="r" b="b"/>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5619100" y="5194175"/>
              <a:ext cx="161850" cy="89775"/>
            </a:xfrm>
            <a:custGeom>
              <a:avLst/>
              <a:gdLst/>
              <a:ahLst/>
              <a:cxnLst/>
              <a:rect l="l" t="t" r="r" b="b"/>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5420075" y="5116000"/>
              <a:ext cx="189300" cy="189925"/>
            </a:xfrm>
            <a:custGeom>
              <a:avLst/>
              <a:gdLst/>
              <a:ahLst/>
              <a:cxnLst/>
              <a:rect l="l" t="t" r="r" b="b"/>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47;p2"/>
          <p:cNvSpPr/>
          <p:nvPr/>
        </p:nvSpPr>
        <p:spPr>
          <a:xfrm>
            <a:off x="3429208" y="3904791"/>
            <a:ext cx="377839" cy="343685"/>
          </a:xfrm>
          <a:custGeom>
            <a:avLst/>
            <a:gdLst/>
            <a:ahLst/>
            <a:cxnLst/>
            <a:rect l="l" t="t" r="r" b="b"/>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48"/>
        <p:cNvGrpSpPr/>
        <p:nvPr/>
      </p:nvGrpSpPr>
      <p:grpSpPr>
        <a:xfrm>
          <a:off x="0" y="0"/>
          <a:ext cx="0" cy="0"/>
          <a:chOff x="0" y="0"/>
          <a:chExt cx="0" cy="0"/>
        </a:xfrm>
      </p:grpSpPr>
      <p:sp>
        <p:nvSpPr>
          <p:cNvPr id="49" name="Google Shape;49;p3"/>
          <p:cNvSpPr/>
          <p:nvPr/>
        </p:nvSpPr>
        <p:spPr>
          <a:xfrm rot="10800000" flipH="1">
            <a:off x="-94969" y="303826"/>
            <a:ext cx="1034700" cy="895800"/>
          </a:xfrm>
          <a:custGeom>
            <a:avLst/>
            <a:gdLst/>
            <a:ahLst/>
            <a:cxnLst/>
            <a:rect l="l" t="t" r="r" b="b"/>
            <a:pathLst>
              <a:path w="120000" h="120000" extrusionOk="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50" name="Google Shape;50;p3"/>
          <p:cNvSpPr/>
          <p:nvPr/>
        </p:nvSpPr>
        <p:spPr>
          <a:xfrm rot="5400000">
            <a:off x="559400" y="1538825"/>
            <a:ext cx="1788000" cy="2064600"/>
          </a:xfrm>
          <a:custGeom>
            <a:avLst/>
            <a:gdLst/>
            <a:ahLst/>
            <a:cxnLst/>
            <a:rect l="l" t="t" r="r" b="b"/>
            <a:pathLst>
              <a:path w="120000" h="120000" extrusionOk="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l="100000" b="100000"/>
            </a:path>
            <a:tileRect t="-100000" r="-10000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51" name="Google Shape;51;p3"/>
          <p:cNvSpPr txBox="1">
            <a:spLocks noGrp="1"/>
          </p:cNvSpPr>
          <p:nvPr>
            <p:ph type="ctrTitle"/>
          </p:nvPr>
        </p:nvSpPr>
        <p:spPr>
          <a:xfrm>
            <a:off x="2743200" y="1735750"/>
            <a:ext cx="5638800" cy="11598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None/>
              <a:defRPr sz="36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52" name="Google Shape;52;p3"/>
          <p:cNvSpPr txBox="1">
            <a:spLocks noGrp="1"/>
          </p:cNvSpPr>
          <p:nvPr>
            <p:ph type="subTitle" idx="1"/>
          </p:nvPr>
        </p:nvSpPr>
        <p:spPr>
          <a:xfrm>
            <a:off x="2743200" y="2821004"/>
            <a:ext cx="5696100" cy="7848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3" name="Google Shape;53;p3"/>
          <p:cNvSpPr/>
          <p:nvPr/>
        </p:nvSpPr>
        <p:spPr>
          <a:xfrm rot="10800000" flipH="1">
            <a:off x="66674" y="3135425"/>
            <a:ext cx="819900" cy="710100"/>
          </a:xfrm>
          <a:prstGeom prst="hexagon">
            <a:avLst>
              <a:gd name="adj" fmla="val 28678"/>
              <a:gd name="vf" fmla="val 115470"/>
            </a:avLst>
          </a:prstGeom>
          <a:noFill/>
          <a:ln w="9525" cap="flat"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3"/>
          <p:cNvSpPr/>
          <p:nvPr/>
        </p:nvSpPr>
        <p:spPr>
          <a:xfrm rot="10800000" flipH="1">
            <a:off x="828675" y="3516550"/>
            <a:ext cx="428700" cy="3711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p:nvPr/>
        </p:nvSpPr>
        <p:spPr>
          <a:xfrm rot="10800000" flipH="1">
            <a:off x="761999" y="877950"/>
            <a:ext cx="819900" cy="710100"/>
          </a:xfrm>
          <a:prstGeom prst="hexagon">
            <a:avLst>
              <a:gd name="adj" fmla="val 28678"/>
              <a:gd name="vf" fmla="val 115470"/>
            </a:avLst>
          </a:prstGeom>
          <a:noFill/>
          <a:ln w="76200" cap="flat" cmpd="sng">
            <a:solidFill>
              <a:srgbClr val="184769"/>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rot="10800000" flipH="1">
            <a:off x="793851" y="4692801"/>
            <a:ext cx="517500" cy="447900"/>
          </a:xfrm>
          <a:prstGeom prst="hexagon">
            <a:avLst>
              <a:gd name="adj" fmla="val 28678"/>
              <a:gd name="vf" fmla="val 115470"/>
            </a:avLst>
          </a:prstGeom>
          <a:solidFill>
            <a:srgbClr val="00E1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 name="Google Shape;57;p3"/>
          <p:cNvGrpSpPr/>
          <p:nvPr/>
        </p:nvGrpSpPr>
        <p:grpSpPr>
          <a:xfrm>
            <a:off x="996359" y="1070668"/>
            <a:ext cx="351204" cy="324661"/>
            <a:chOff x="5975075" y="2327500"/>
            <a:chExt cx="420100" cy="388350"/>
          </a:xfrm>
        </p:grpSpPr>
        <p:sp>
          <p:nvSpPr>
            <p:cNvPr id="58" name="Google Shape;58;p3"/>
            <p:cNvSpPr/>
            <p:nvPr/>
          </p:nvSpPr>
          <p:spPr>
            <a:xfrm>
              <a:off x="5975075" y="2474650"/>
              <a:ext cx="98325" cy="220450"/>
            </a:xfrm>
            <a:custGeom>
              <a:avLst/>
              <a:gdLst/>
              <a:ahLst/>
              <a:cxnLst/>
              <a:rect l="l" t="t" r="r" b="b"/>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3"/>
            <p:cNvSpPr/>
            <p:nvPr/>
          </p:nvSpPr>
          <p:spPr>
            <a:xfrm>
              <a:off x="6088025" y="2327500"/>
              <a:ext cx="307150" cy="388350"/>
            </a:xfrm>
            <a:custGeom>
              <a:avLst/>
              <a:gdLst/>
              <a:ahLst/>
              <a:cxnLst/>
              <a:rect l="l" t="t" r="r" b="b"/>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 name="Google Shape;60;p3"/>
          <p:cNvSpPr/>
          <p:nvPr/>
        </p:nvSpPr>
        <p:spPr>
          <a:xfrm>
            <a:off x="393600" y="3346627"/>
            <a:ext cx="166061" cy="287704"/>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 name="Google Shape;61;p3"/>
          <p:cNvGrpSpPr/>
          <p:nvPr/>
        </p:nvGrpSpPr>
        <p:grpSpPr>
          <a:xfrm>
            <a:off x="305253" y="553856"/>
            <a:ext cx="247469" cy="392302"/>
            <a:chOff x="6718575" y="2318625"/>
            <a:chExt cx="256950" cy="407375"/>
          </a:xfrm>
        </p:grpSpPr>
        <p:sp>
          <p:nvSpPr>
            <p:cNvPr id="62" name="Google Shape;62;p3"/>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3"/>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3"/>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3"/>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 name="Google Shape;70;p3"/>
          <p:cNvGrpSpPr/>
          <p:nvPr/>
        </p:nvGrpSpPr>
        <p:grpSpPr>
          <a:xfrm>
            <a:off x="1419984" y="3634331"/>
            <a:ext cx="342882" cy="350068"/>
            <a:chOff x="3951850" y="2985350"/>
            <a:chExt cx="407950" cy="416500"/>
          </a:xfrm>
        </p:grpSpPr>
        <p:sp>
          <p:nvSpPr>
            <p:cNvPr id="71" name="Google Shape;71;p3"/>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3"/>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 name="Google Shape;75;p3"/>
          <p:cNvSpPr/>
          <p:nvPr/>
        </p:nvSpPr>
        <p:spPr>
          <a:xfrm rot="10800000" flipH="1">
            <a:off x="733424" y="3936025"/>
            <a:ext cx="819900" cy="710100"/>
          </a:xfrm>
          <a:prstGeom prst="hexagon">
            <a:avLst>
              <a:gd name="adj" fmla="val 28678"/>
              <a:gd name="vf" fmla="val 115470"/>
            </a:avLst>
          </a:prstGeom>
          <a:noFill/>
          <a:ln w="9525" cap="flat"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3"/>
          <p:cNvSpPr/>
          <p:nvPr/>
        </p:nvSpPr>
        <p:spPr>
          <a:xfrm rot="10800000" flipH="1">
            <a:off x="738525" y="100850"/>
            <a:ext cx="428700" cy="371100"/>
          </a:xfrm>
          <a:prstGeom prst="hexagon">
            <a:avLst>
              <a:gd name="adj" fmla="val 28678"/>
              <a:gd name="vf" fmla="val 115470"/>
            </a:avLst>
          </a:prstGeom>
          <a:solidFill>
            <a:srgbClr val="3292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3"/>
          <p:cNvSpPr/>
          <p:nvPr/>
        </p:nvSpPr>
        <p:spPr>
          <a:xfrm rot="10800000" flipH="1">
            <a:off x="-291325" y="4148475"/>
            <a:ext cx="1182300" cy="10236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rot="10800000" flipH="1">
            <a:off x="420725" y="-65225"/>
            <a:ext cx="358800" cy="310500"/>
          </a:xfrm>
          <a:prstGeom prst="hexagon">
            <a:avLst>
              <a:gd name="adj" fmla="val 28678"/>
              <a:gd name="vf" fmla="val 115470"/>
            </a:avLst>
          </a:prstGeom>
          <a:noFill/>
          <a:ln w="19050" cap="flat" cmpd="sng">
            <a:solidFill>
              <a:srgbClr val="00E1C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a:off x="1019338" y="4167058"/>
            <a:ext cx="248073" cy="248058"/>
          </a:xfrm>
          <a:custGeom>
            <a:avLst/>
            <a:gdLst/>
            <a:ahLst/>
            <a:cxnLst/>
            <a:rect l="l" t="t" r="r" b="b"/>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 name="Google Shape;80;p3"/>
          <p:cNvGrpSpPr/>
          <p:nvPr/>
        </p:nvGrpSpPr>
        <p:grpSpPr>
          <a:xfrm>
            <a:off x="-50285" y="1452794"/>
            <a:ext cx="624844" cy="599376"/>
            <a:chOff x="5241175" y="4959100"/>
            <a:chExt cx="539775" cy="517775"/>
          </a:xfrm>
        </p:grpSpPr>
        <p:sp>
          <p:nvSpPr>
            <p:cNvPr id="81" name="Google Shape;81;p3"/>
            <p:cNvSpPr/>
            <p:nvPr/>
          </p:nvSpPr>
          <p:spPr>
            <a:xfrm>
              <a:off x="5575150" y="4959100"/>
              <a:ext cx="161225" cy="178300"/>
            </a:xfrm>
            <a:custGeom>
              <a:avLst/>
              <a:gdLst/>
              <a:ahLst/>
              <a:cxnLst/>
              <a:rect l="l" t="t" r="r" b="b"/>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3"/>
            <p:cNvSpPr/>
            <p:nvPr/>
          </p:nvSpPr>
          <p:spPr>
            <a:xfrm>
              <a:off x="5330925" y="4985350"/>
              <a:ext cx="128250" cy="148400"/>
            </a:xfrm>
            <a:custGeom>
              <a:avLst/>
              <a:gdLst/>
              <a:ahLst/>
              <a:cxnLst/>
              <a:rect l="l" t="t" r="r" b="b"/>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3"/>
            <p:cNvSpPr/>
            <p:nvPr/>
          </p:nvSpPr>
          <p:spPr>
            <a:xfrm>
              <a:off x="5241175" y="5241175"/>
              <a:ext cx="180125" cy="109325"/>
            </a:xfrm>
            <a:custGeom>
              <a:avLst/>
              <a:gdLst/>
              <a:ahLst/>
              <a:cxnLst/>
              <a:rect l="l" t="t" r="r" b="b"/>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3"/>
            <p:cNvSpPr/>
            <p:nvPr/>
          </p:nvSpPr>
          <p:spPr>
            <a:xfrm>
              <a:off x="5461575" y="5316900"/>
              <a:ext cx="89175" cy="159975"/>
            </a:xfrm>
            <a:custGeom>
              <a:avLst/>
              <a:gdLst/>
              <a:ahLst/>
              <a:cxnLst/>
              <a:rect l="l" t="t" r="r" b="b"/>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3"/>
            <p:cNvSpPr/>
            <p:nvPr/>
          </p:nvSpPr>
          <p:spPr>
            <a:xfrm>
              <a:off x="5619100" y="5194175"/>
              <a:ext cx="161850" cy="89775"/>
            </a:xfrm>
            <a:custGeom>
              <a:avLst/>
              <a:gdLst/>
              <a:ahLst/>
              <a:cxnLst/>
              <a:rect l="l" t="t" r="r" b="b"/>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5420075" y="5116000"/>
              <a:ext cx="189300" cy="189925"/>
            </a:xfrm>
            <a:custGeom>
              <a:avLst/>
              <a:gdLst/>
              <a:ahLst/>
              <a:cxnLst/>
              <a:rect l="l" t="t" r="r" b="b"/>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 name="Google Shape;87;p3"/>
          <p:cNvSpPr/>
          <p:nvPr/>
        </p:nvSpPr>
        <p:spPr>
          <a:xfrm>
            <a:off x="47199" y="4430470"/>
            <a:ext cx="505231" cy="459562"/>
          </a:xfrm>
          <a:custGeom>
            <a:avLst/>
            <a:gdLst/>
            <a:ahLst/>
            <a:cxnLst/>
            <a:rect l="l" t="t" r="r" b="b"/>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88"/>
        <p:cNvGrpSpPr/>
        <p:nvPr/>
      </p:nvGrpSpPr>
      <p:grpSpPr>
        <a:xfrm>
          <a:off x="0" y="0"/>
          <a:ext cx="0" cy="0"/>
          <a:chOff x="0" y="0"/>
          <a:chExt cx="0" cy="0"/>
        </a:xfrm>
      </p:grpSpPr>
      <p:sp>
        <p:nvSpPr>
          <p:cNvPr id="89" name="Google Shape;89;p4"/>
          <p:cNvSpPr/>
          <p:nvPr/>
        </p:nvSpPr>
        <p:spPr>
          <a:xfrm rot="10800000" flipH="1">
            <a:off x="-94969" y="619169"/>
            <a:ext cx="1034700" cy="895800"/>
          </a:xfrm>
          <a:custGeom>
            <a:avLst/>
            <a:gdLst/>
            <a:ahLst/>
            <a:cxnLst/>
            <a:rect l="l" t="t" r="r" b="b"/>
            <a:pathLst>
              <a:path w="120000" h="120000" extrusionOk="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90" name="Google Shape;90;p4"/>
          <p:cNvSpPr/>
          <p:nvPr/>
        </p:nvSpPr>
        <p:spPr>
          <a:xfrm rot="5400000">
            <a:off x="499599" y="1905237"/>
            <a:ext cx="1146000" cy="1323300"/>
          </a:xfrm>
          <a:custGeom>
            <a:avLst/>
            <a:gdLst/>
            <a:ahLst/>
            <a:cxnLst/>
            <a:rect l="l" t="t" r="r" b="b"/>
            <a:pathLst>
              <a:path w="120000" h="120000" extrusionOk="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l="100000" b="100000"/>
            </a:path>
            <a:tileRect t="-100000" r="-10000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91" name="Google Shape;91;p4"/>
          <p:cNvSpPr txBox="1">
            <a:spLocks noGrp="1"/>
          </p:cNvSpPr>
          <p:nvPr>
            <p:ph type="body" idx="1"/>
          </p:nvPr>
        </p:nvSpPr>
        <p:spPr>
          <a:xfrm>
            <a:off x="2051200" y="2085600"/>
            <a:ext cx="6282300" cy="819900"/>
          </a:xfrm>
          <a:prstGeom prst="rect">
            <a:avLst/>
          </a:prstGeom>
        </p:spPr>
        <p:txBody>
          <a:bodyPr spcFirstLastPara="1" wrap="square" lIns="91425" tIns="91425" rIns="91425" bIns="91425" anchor="ctr" anchorCtr="0">
            <a:noAutofit/>
          </a:bodyPr>
          <a:lstStyle>
            <a:lvl1pPr marL="457200" lvl="0" indent="-381000" rtl="0">
              <a:spcBef>
                <a:spcPts val="600"/>
              </a:spcBef>
              <a:spcAft>
                <a:spcPts val="0"/>
              </a:spcAft>
              <a:buSzPts val="2400"/>
              <a:buFont typeface="Nixie One"/>
              <a:buChar char="◇"/>
              <a:defRPr sz="2400">
                <a:latin typeface="Nixie One"/>
                <a:ea typeface="Nixie One"/>
                <a:cs typeface="Nixie One"/>
                <a:sym typeface="Nixie One"/>
              </a:defRPr>
            </a:lvl1pPr>
            <a:lvl2pPr marL="914400" lvl="1" indent="-381000" rtl="0">
              <a:spcBef>
                <a:spcPts val="0"/>
              </a:spcBef>
              <a:spcAft>
                <a:spcPts val="0"/>
              </a:spcAft>
              <a:buSzPts val="2400"/>
              <a:buFont typeface="Nixie One"/>
              <a:buChar char="￭"/>
              <a:defRPr sz="2400">
                <a:latin typeface="Nixie One"/>
                <a:ea typeface="Nixie One"/>
                <a:cs typeface="Nixie One"/>
                <a:sym typeface="Nixie One"/>
              </a:defRPr>
            </a:lvl2pPr>
            <a:lvl3pPr marL="1371600" lvl="2" indent="-381000" rtl="0">
              <a:spcBef>
                <a:spcPts val="0"/>
              </a:spcBef>
              <a:spcAft>
                <a:spcPts val="0"/>
              </a:spcAft>
              <a:buSzPts val="2400"/>
              <a:buFont typeface="Nixie One"/>
              <a:buChar char="￮"/>
              <a:defRPr sz="2400">
                <a:latin typeface="Nixie One"/>
                <a:ea typeface="Nixie One"/>
                <a:cs typeface="Nixie One"/>
                <a:sym typeface="Nixie One"/>
              </a:defRPr>
            </a:lvl3pPr>
            <a:lvl4pPr marL="1828800" lvl="3" indent="-381000" rtl="0">
              <a:spcBef>
                <a:spcPts val="0"/>
              </a:spcBef>
              <a:spcAft>
                <a:spcPts val="0"/>
              </a:spcAft>
              <a:buSzPts val="2400"/>
              <a:buFont typeface="Nixie One"/>
              <a:buChar char="●"/>
              <a:defRPr sz="2400">
                <a:latin typeface="Nixie One"/>
                <a:ea typeface="Nixie One"/>
                <a:cs typeface="Nixie One"/>
                <a:sym typeface="Nixie One"/>
              </a:defRPr>
            </a:lvl4pPr>
            <a:lvl5pPr marL="2286000" lvl="4" indent="-381000" rtl="0">
              <a:spcBef>
                <a:spcPts val="0"/>
              </a:spcBef>
              <a:spcAft>
                <a:spcPts val="0"/>
              </a:spcAft>
              <a:buSzPts val="2400"/>
              <a:buFont typeface="Nixie One"/>
              <a:buChar char="○"/>
              <a:defRPr sz="2400">
                <a:latin typeface="Nixie One"/>
                <a:ea typeface="Nixie One"/>
                <a:cs typeface="Nixie One"/>
                <a:sym typeface="Nixie One"/>
              </a:defRPr>
            </a:lvl5pPr>
            <a:lvl6pPr marL="2743200" lvl="5" indent="-381000" rtl="0">
              <a:spcBef>
                <a:spcPts val="0"/>
              </a:spcBef>
              <a:spcAft>
                <a:spcPts val="0"/>
              </a:spcAft>
              <a:buSzPts val="2400"/>
              <a:buFont typeface="Nixie One"/>
              <a:buChar char="■"/>
              <a:defRPr sz="2400">
                <a:latin typeface="Nixie One"/>
                <a:ea typeface="Nixie One"/>
                <a:cs typeface="Nixie One"/>
                <a:sym typeface="Nixie One"/>
              </a:defRPr>
            </a:lvl6pPr>
            <a:lvl7pPr marL="3200400" lvl="6" indent="-381000" rtl="0">
              <a:spcBef>
                <a:spcPts val="0"/>
              </a:spcBef>
              <a:spcAft>
                <a:spcPts val="0"/>
              </a:spcAft>
              <a:buSzPts val="2400"/>
              <a:buFont typeface="Nixie One"/>
              <a:buChar char="●"/>
              <a:defRPr sz="2400">
                <a:latin typeface="Nixie One"/>
                <a:ea typeface="Nixie One"/>
                <a:cs typeface="Nixie One"/>
                <a:sym typeface="Nixie One"/>
              </a:defRPr>
            </a:lvl7pPr>
            <a:lvl8pPr marL="3657600" lvl="7" indent="-381000" rtl="0">
              <a:spcBef>
                <a:spcPts val="0"/>
              </a:spcBef>
              <a:spcAft>
                <a:spcPts val="0"/>
              </a:spcAft>
              <a:buSzPts val="2400"/>
              <a:buFont typeface="Nixie One"/>
              <a:buChar char="○"/>
              <a:defRPr sz="2400">
                <a:latin typeface="Nixie One"/>
                <a:ea typeface="Nixie One"/>
                <a:cs typeface="Nixie One"/>
                <a:sym typeface="Nixie One"/>
              </a:defRPr>
            </a:lvl8pPr>
            <a:lvl9pPr marL="4114800" lvl="8" indent="-381000">
              <a:spcBef>
                <a:spcPts val="0"/>
              </a:spcBef>
              <a:spcAft>
                <a:spcPts val="0"/>
              </a:spcAft>
              <a:buSzPts val="2400"/>
              <a:buFont typeface="Nixie One"/>
              <a:buChar char="■"/>
              <a:defRPr sz="2400">
                <a:latin typeface="Nixie One"/>
                <a:ea typeface="Nixie One"/>
                <a:cs typeface="Nixie One"/>
                <a:sym typeface="Nixie One"/>
              </a:defRPr>
            </a:lvl9pPr>
          </a:lstStyle>
          <a:p>
            <a:endParaRPr/>
          </a:p>
        </p:txBody>
      </p:sp>
      <p:sp>
        <p:nvSpPr>
          <p:cNvPr id="92" name="Google Shape;92;p4"/>
          <p:cNvSpPr/>
          <p:nvPr/>
        </p:nvSpPr>
        <p:spPr>
          <a:xfrm rot="10800000" flipH="1">
            <a:off x="-123826" y="2811575"/>
            <a:ext cx="819900" cy="710100"/>
          </a:xfrm>
          <a:prstGeom prst="hexagon">
            <a:avLst>
              <a:gd name="adj" fmla="val 28678"/>
              <a:gd name="vf" fmla="val 115470"/>
            </a:avLst>
          </a:prstGeom>
          <a:noFill/>
          <a:ln w="9525" cap="flat"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4"/>
          <p:cNvSpPr/>
          <p:nvPr/>
        </p:nvSpPr>
        <p:spPr>
          <a:xfrm rot="10800000" flipH="1">
            <a:off x="638175" y="3192700"/>
            <a:ext cx="428700" cy="3711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4"/>
          <p:cNvSpPr/>
          <p:nvPr/>
        </p:nvSpPr>
        <p:spPr>
          <a:xfrm rot="10800000" flipH="1">
            <a:off x="752474" y="1201800"/>
            <a:ext cx="819900" cy="710100"/>
          </a:xfrm>
          <a:prstGeom prst="hexagon">
            <a:avLst>
              <a:gd name="adj" fmla="val 28678"/>
              <a:gd name="vf" fmla="val 115470"/>
            </a:avLst>
          </a:prstGeom>
          <a:noFill/>
          <a:ln w="76200" cap="flat" cmpd="sng">
            <a:solidFill>
              <a:srgbClr val="184769"/>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4"/>
          <p:cNvSpPr/>
          <p:nvPr/>
        </p:nvSpPr>
        <p:spPr>
          <a:xfrm rot="10800000" flipH="1">
            <a:off x="657225" y="4380175"/>
            <a:ext cx="358800" cy="310500"/>
          </a:xfrm>
          <a:prstGeom prst="hexagon">
            <a:avLst>
              <a:gd name="adj" fmla="val 28678"/>
              <a:gd name="vf" fmla="val 115470"/>
            </a:avLst>
          </a:prstGeom>
          <a:solidFill>
            <a:srgbClr val="00E1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6" name="Google Shape;96;p4"/>
          <p:cNvGrpSpPr/>
          <p:nvPr/>
        </p:nvGrpSpPr>
        <p:grpSpPr>
          <a:xfrm>
            <a:off x="986834" y="1394518"/>
            <a:ext cx="351204" cy="324661"/>
            <a:chOff x="5975075" y="2327500"/>
            <a:chExt cx="420100" cy="388350"/>
          </a:xfrm>
        </p:grpSpPr>
        <p:sp>
          <p:nvSpPr>
            <p:cNvPr id="97" name="Google Shape;97;p4"/>
            <p:cNvSpPr/>
            <p:nvPr/>
          </p:nvSpPr>
          <p:spPr>
            <a:xfrm>
              <a:off x="5975075" y="2474650"/>
              <a:ext cx="98325" cy="220450"/>
            </a:xfrm>
            <a:custGeom>
              <a:avLst/>
              <a:gdLst/>
              <a:ahLst/>
              <a:cxnLst/>
              <a:rect l="l" t="t" r="r" b="b"/>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4"/>
            <p:cNvSpPr/>
            <p:nvPr/>
          </p:nvSpPr>
          <p:spPr>
            <a:xfrm>
              <a:off x="6088025" y="2327500"/>
              <a:ext cx="307150" cy="388350"/>
            </a:xfrm>
            <a:custGeom>
              <a:avLst/>
              <a:gdLst/>
              <a:ahLst/>
              <a:cxnLst/>
              <a:rect l="l" t="t" r="r" b="b"/>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 name="Google Shape;99;p4"/>
          <p:cNvSpPr/>
          <p:nvPr/>
        </p:nvSpPr>
        <p:spPr>
          <a:xfrm>
            <a:off x="203100" y="3022777"/>
            <a:ext cx="166061" cy="287704"/>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0" name="Google Shape;100;p4"/>
          <p:cNvGrpSpPr/>
          <p:nvPr/>
        </p:nvGrpSpPr>
        <p:grpSpPr>
          <a:xfrm>
            <a:off x="295728" y="877706"/>
            <a:ext cx="247469" cy="392302"/>
            <a:chOff x="6718575" y="2318625"/>
            <a:chExt cx="256950" cy="407375"/>
          </a:xfrm>
        </p:grpSpPr>
        <p:sp>
          <p:nvSpPr>
            <p:cNvPr id="101" name="Google Shape;101;p4"/>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4"/>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4"/>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4"/>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4"/>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 name="Google Shape;109;p4"/>
          <p:cNvGrpSpPr/>
          <p:nvPr/>
        </p:nvGrpSpPr>
        <p:grpSpPr>
          <a:xfrm>
            <a:off x="1229484" y="3310481"/>
            <a:ext cx="342882" cy="350068"/>
            <a:chOff x="3951850" y="2985350"/>
            <a:chExt cx="407950" cy="416500"/>
          </a:xfrm>
        </p:grpSpPr>
        <p:sp>
          <p:nvSpPr>
            <p:cNvPr id="110" name="Google Shape;110;p4"/>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4"/>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4"/>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4"/>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4" name="Google Shape;114;p4"/>
          <p:cNvSpPr/>
          <p:nvPr/>
        </p:nvSpPr>
        <p:spPr>
          <a:xfrm rot="10800000" flipH="1">
            <a:off x="542924" y="3612175"/>
            <a:ext cx="819900" cy="710100"/>
          </a:xfrm>
          <a:prstGeom prst="hexagon">
            <a:avLst>
              <a:gd name="adj" fmla="val 28678"/>
              <a:gd name="vf" fmla="val 115470"/>
            </a:avLst>
          </a:prstGeom>
          <a:noFill/>
          <a:ln w="9525" cap="flat"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4"/>
          <p:cNvSpPr/>
          <p:nvPr/>
        </p:nvSpPr>
        <p:spPr>
          <a:xfrm rot="10800000" flipH="1">
            <a:off x="729000" y="424700"/>
            <a:ext cx="428700" cy="371100"/>
          </a:xfrm>
          <a:prstGeom prst="hexagon">
            <a:avLst>
              <a:gd name="adj" fmla="val 28678"/>
              <a:gd name="vf" fmla="val 115470"/>
            </a:avLst>
          </a:prstGeom>
          <a:solidFill>
            <a:srgbClr val="3292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4"/>
          <p:cNvSpPr/>
          <p:nvPr/>
        </p:nvSpPr>
        <p:spPr>
          <a:xfrm rot="10800000" flipH="1">
            <a:off x="-115052" y="3996025"/>
            <a:ext cx="819900" cy="7098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4"/>
          <p:cNvSpPr/>
          <p:nvPr/>
        </p:nvSpPr>
        <p:spPr>
          <a:xfrm rot="10800000" flipH="1">
            <a:off x="411200" y="258625"/>
            <a:ext cx="358800" cy="310500"/>
          </a:xfrm>
          <a:prstGeom prst="hexagon">
            <a:avLst>
              <a:gd name="adj" fmla="val 28678"/>
              <a:gd name="vf" fmla="val 115470"/>
            </a:avLst>
          </a:prstGeom>
          <a:noFill/>
          <a:ln w="19050" cap="flat" cmpd="sng">
            <a:solidFill>
              <a:srgbClr val="00E1C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4"/>
          <p:cNvSpPr/>
          <p:nvPr/>
        </p:nvSpPr>
        <p:spPr>
          <a:xfrm>
            <a:off x="828838" y="3843208"/>
            <a:ext cx="248073" cy="248058"/>
          </a:xfrm>
          <a:custGeom>
            <a:avLst/>
            <a:gdLst/>
            <a:ahLst/>
            <a:cxnLst/>
            <a:rect l="l" t="t" r="r" b="b"/>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119;p4"/>
          <p:cNvGrpSpPr/>
          <p:nvPr/>
        </p:nvGrpSpPr>
        <p:grpSpPr>
          <a:xfrm>
            <a:off x="67092" y="1681690"/>
            <a:ext cx="455624" cy="437054"/>
            <a:chOff x="5241175" y="4959100"/>
            <a:chExt cx="539775" cy="517775"/>
          </a:xfrm>
        </p:grpSpPr>
        <p:sp>
          <p:nvSpPr>
            <p:cNvPr id="120" name="Google Shape;120;p4"/>
            <p:cNvSpPr/>
            <p:nvPr/>
          </p:nvSpPr>
          <p:spPr>
            <a:xfrm>
              <a:off x="5575150" y="4959100"/>
              <a:ext cx="161225" cy="178300"/>
            </a:xfrm>
            <a:custGeom>
              <a:avLst/>
              <a:gdLst/>
              <a:ahLst/>
              <a:cxnLst/>
              <a:rect l="l" t="t" r="r" b="b"/>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4"/>
            <p:cNvSpPr/>
            <p:nvPr/>
          </p:nvSpPr>
          <p:spPr>
            <a:xfrm>
              <a:off x="5330925" y="4985350"/>
              <a:ext cx="128250" cy="148400"/>
            </a:xfrm>
            <a:custGeom>
              <a:avLst/>
              <a:gdLst/>
              <a:ahLst/>
              <a:cxnLst/>
              <a:rect l="l" t="t" r="r" b="b"/>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4"/>
            <p:cNvSpPr/>
            <p:nvPr/>
          </p:nvSpPr>
          <p:spPr>
            <a:xfrm>
              <a:off x="5241175" y="5241175"/>
              <a:ext cx="180125" cy="109325"/>
            </a:xfrm>
            <a:custGeom>
              <a:avLst/>
              <a:gdLst/>
              <a:ahLst/>
              <a:cxnLst/>
              <a:rect l="l" t="t" r="r" b="b"/>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4"/>
            <p:cNvSpPr/>
            <p:nvPr/>
          </p:nvSpPr>
          <p:spPr>
            <a:xfrm>
              <a:off x="5461575" y="5316900"/>
              <a:ext cx="89175" cy="159975"/>
            </a:xfrm>
            <a:custGeom>
              <a:avLst/>
              <a:gdLst/>
              <a:ahLst/>
              <a:cxnLst/>
              <a:rect l="l" t="t" r="r" b="b"/>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4"/>
            <p:cNvSpPr/>
            <p:nvPr/>
          </p:nvSpPr>
          <p:spPr>
            <a:xfrm>
              <a:off x="5619100" y="5194175"/>
              <a:ext cx="161850" cy="89775"/>
            </a:xfrm>
            <a:custGeom>
              <a:avLst/>
              <a:gdLst/>
              <a:ahLst/>
              <a:cxnLst/>
              <a:rect l="l" t="t" r="r" b="b"/>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4"/>
            <p:cNvSpPr/>
            <p:nvPr/>
          </p:nvSpPr>
          <p:spPr>
            <a:xfrm>
              <a:off x="5420075" y="5116000"/>
              <a:ext cx="189300" cy="189925"/>
            </a:xfrm>
            <a:custGeom>
              <a:avLst/>
              <a:gdLst/>
              <a:ahLst/>
              <a:cxnLst/>
              <a:rect l="l" t="t" r="r" b="b"/>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6" name="Google Shape;126;p4"/>
          <p:cNvSpPr/>
          <p:nvPr/>
        </p:nvSpPr>
        <p:spPr>
          <a:xfrm>
            <a:off x="144926" y="4214500"/>
            <a:ext cx="299952" cy="272838"/>
          </a:xfrm>
          <a:custGeom>
            <a:avLst/>
            <a:gdLst/>
            <a:ahLst/>
            <a:cxnLst/>
            <a:rect l="l" t="t" r="r" b="b"/>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4"/>
          <p:cNvSpPr txBox="1"/>
          <p:nvPr/>
        </p:nvSpPr>
        <p:spPr>
          <a:xfrm>
            <a:off x="94000" y="1929581"/>
            <a:ext cx="1957200" cy="65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0">
                <a:solidFill>
                  <a:srgbClr val="FFFFFF"/>
                </a:solidFill>
                <a:latin typeface="Nixie One"/>
                <a:ea typeface="Nixie One"/>
                <a:cs typeface="Nixie One"/>
                <a:sym typeface="Nixie One"/>
              </a:rPr>
              <a:t>“</a:t>
            </a:r>
            <a:endParaRPr sz="12000">
              <a:solidFill>
                <a:srgbClr val="FFFFFF"/>
              </a:solidFill>
              <a:latin typeface="Nixie One"/>
              <a:ea typeface="Nixie One"/>
              <a:cs typeface="Nixie One"/>
              <a:sym typeface="Nixie One"/>
            </a:endParaRPr>
          </a:p>
        </p:txBody>
      </p:sp>
      <p:sp>
        <p:nvSpPr>
          <p:cNvPr id="128" name="Google Shape;128;p4"/>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lvl1pPr lvl="0">
              <a:buNone/>
              <a:defRPr>
                <a:latin typeface="Nixie One"/>
                <a:ea typeface="Nixie One"/>
                <a:cs typeface="Nixie One"/>
                <a:sym typeface="Nixie One"/>
              </a:defRPr>
            </a:lvl1pPr>
            <a:lvl2pPr lvl="1">
              <a:buNone/>
              <a:defRPr>
                <a:latin typeface="Nixie One"/>
                <a:ea typeface="Nixie One"/>
                <a:cs typeface="Nixie One"/>
                <a:sym typeface="Nixie One"/>
              </a:defRPr>
            </a:lvl2pPr>
            <a:lvl3pPr lvl="2">
              <a:buNone/>
              <a:defRPr>
                <a:latin typeface="Nixie One"/>
                <a:ea typeface="Nixie One"/>
                <a:cs typeface="Nixie One"/>
                <a:sym typeface="Nixie One"/>
              </a:defRPr>
            </a:lvl3pPr>
            <a:lvl4pPr lvl="3">
              <a:buNone/>
              <a:defRPr>
                <a:latin typeface="Nixie One"/>
                <a:ea typeface="Nixie One"/>
                <a:cs typeface="Nixie One"/>
                <a:sym typeface="Nixie One"/>
              </a:defRPr>
            </a:lvl4pPr>
            <a:lvl5pPr lvl="4">
              <a:buNone/>
              <a:defRPr>
                <a:latin typeface="Nixie One"/>
                <a:ea typeface="Nixie One"/>
                <a:cs typeface="Nixie One"/>
                <a:sym typeface="Nixie One"/>
              </a:defRPr>
            </a:lvl5pPr>
            <a:lvl6pPr lvl="5">
              <a:buNone/>
              <a:defRPr>
                <a:latin typeface="Nixie One"/>
                <a:ea typeface="Nixie One"/>
                <a:cs typeface="Nixie One"/>
                <a:sym typeface="Nixie One"/>
              </a:defRPr>
            </a:lvl6pPr>
            <a:lvl7pPr lvl="6">
              <a:buNone/>
              <a:defRPr>
                <a:latin typeface="Nixie One"/>
                <a:ea typeface="Nixie One"/>
                <a:cs typeface="Nixie One"/>
                <a:sym typeface="Nixie One"/>
              </a:defRPr>
            </a:lvl7pPr>
            <a:lvl8pPr lvl="7">
              <a:buNone/>
              <a:defRPr>
                <a:latin typeface="Nixie One"/>
                <a:ea typeface="Nixie One"/>
                <a:cs typeface="Nixie One"/>
                <a:sym typeface="Nixie One"/>
              </a:defRPr>
            </a:lvl8pPr>
            <a:lvl9pPr lvl="8">
              <a:buNone/>
              <a:defRPr>
                <a:latin typeface="Nixie One"/>
                <a:ea typeface="Nixie One"/>
                <a:cs typeface="Nixie One"/>
                <a:sym typeface="Nixie 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29"/>
        <p:cNvGrpSpPr/>
        <p:nvPr/>
      </p:nvGrpSpPr>
      <p:grpSpPr>
        <a:xfrm>
          <a:off x="0" y="0"/>
          <a:ext cx="0" cy="0"/>
          <a:chOff x="0" y="0"/>
          <a:chExt cx="0" cy="0"/>
        </a:xfrm>
      </p:grpSpPr>
      <p:sp>
        <p:nvSpPr>
          <p:cNvPr id="130" name="Google Shape;130;p5"/>
          <p:cNvSpPr/>
          <p:nvPr/>
        </p:nvSpPr>
        <p:spPr>
          <a:xfrm rot="10800000" flipH="1">
            <a:off x="7663675" y="3684808"/>
            <a:ext cx="1034700" cy="895800"/>
          </a:xfrm>
          <a:custGeom>
            <a:avLst/>
            <a:gdLst/>
            <a:ahLst/>
            <a:cxnLst/>
            <a:rect l="l" t="t" r="r" b="b"/>
            <a:pathLst>
              <a:path w="120000" h="120000" extrusionOk="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131" name="Google Shape;131;p5"/>
          <p:cNvSpPr/>
          <p:nvPr/>
        </p:nvSpPr>
        <p:spPr>
          <a:xfrm rot="5400000">
            <a:off x="499599" y="157100"/>
            <a:ext cx="1146000" cy="1323300"/>
          </a:xfrm>
          <a:custGeom>
            <a:avLst/>
            <a:gdLst/>
            <a:ahLst/>
            <a:cxnLst/>
            <a:rect l="l" t="t" r="r" b="b"/>
            <a:pathLst>
              <a:path w="120000" h="120000" extrusionOk="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l="100000" b="100000"/>
            </a:path>
            <a:tileRect t="-100000" r="-10000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132" name="Google Shape;132;p5"/>
          <p:cNvSpPr txBox="1">
            <a:spLocks noGrp="1"/>
          </p:cNvSpPr>
          <p:nvPr>
            <p:ph type="title"/>
          </p:nvPr>
        </p:nvSpPr>
        <p:spPr>
          <a:xfrm>
            <a:off x="1732700" y="1735600"/>
            <a:ext cx="4944300" cy="645300"/>
          </a:xfrm>
          <a:prstGeom prst="rect">
            <a:avLst/>
          </a:prstGeom>
        </p:spPr>
        <p:txBody>
          <a:bodyPr spcFirstLastPara="1" wrap="square" lIns="91425" tIns="91425" rIns="91425" bIns="91425" anchor="b" anchorCtr="0">
            <a:no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a:endParaRPr/>
          </a:p>
        </p:txBody>
      </p:sp>
      <p:sp>
        <p:nvSpPr>
          <p:cNvPr id="133" name="Google Shape;133;p5"/>
          <p:cNvSpPr txBox="1">
            <a:spLocks noGrp="1"/>
          </p:cNvSpPr>
          <p:nvPr>
            <p:ph type="body" idx="1"/>
          </p:nvPr>
        </p:nvSpPr>
        <p:spPr>
          <a:xfrm>
            <a:off x="1732700" y="2255125"/>
            <a:ext cx="4944300" cy="1659900"/>
          </a:xfrm>
          <a:prstGeom prst="rect">
            <a:avLst/>
          </a:prstGeom>
        </p:spPr>
        <p:txBody>
          <a:bodyPr spcFirstLastPara="1" wrap="square" lIns="91425" tIns="91425" rIns="91425" bIns="91425" anchor="t" anchorCtr="0">
            <a:noAutofit/>
          </a:bodyPr>
          <a:lstStyle>
            <a:lvl1pPr marL="457200" lvl="0" indent="-317500">
              <a:spcBef>
                <a:spcPts val="600"/>
              </a:spcBef>
              <a:spcAft>
                <a:spcPts val="0"/>
              </a:spcAft>
              <a:buSzPts val="1400"/>
              <a:buFont typeface="Muli"/>
              <a:buChar char="◇"/>
              <a:defRPr>
                <a:latin typeface="Muli"/>
                <a:ea typeface="Muli"/>
                <a:cs typeface="Muli"/>
                <a:sym typeface="Muli"/>
              </a:defRPr>
            </a:lvl1pPr>
            <a:lvl2pPr marL="914400" lvl="1" indent="-317500">
              <a:spcBef>
                <a:spcPts val="0"/>
              </a:spcBef>
              <a:spcAft>
                <a:spcPts val="0"/>
              </a:spcAft>
              <a:buSzPts val="1400"/>
              <a:buFont typeface="Muli"/>
              <a:buChar char="￭"/>
              <a:defRPr>
                <a:latin typeface="Muli"/>
                <a:ea typeface="Muli"/>
                <a:cs typeface="Muli"/>
                <a:sym typeface="Muli"/>
              </a:defRPr>
            </a:lvl2pPr>
            <a:lvl3pPr marL="1371600" lvl="2" indent="-317500">
              <a:spcBef>
                <a:spcPts val="0"/>
              </a:spcBef>
              <a:spcAft>
                <a:spcPts val="0"/>
              </a:spcAft>
              <a:buSzPts val="1400"/>
              <a:buFont typeface="Muli"/>
              <a:buChar char="￮"/>
              <a:defRPr>
                <a:latin typeface="Muli"/>
                <a:ea typeface="Muli"/>
                <a:cs typeface="Muli"/>
                <a:sym typeface="Muli"/>
              </a:defRPr>
            </a:lvl3pPr>
            <a:lvl4pPr marL="1828800" lvl="3" indent="-317500">
              <a:spcBef>
                <a:spcPts val="0"/>
              </a:spcBef>
              <a:spcAft>
                <a:spcPts val="0"/>
              </a:spcAft>
              <a:buSzPts val="1400"/>
              <a:buFont typeface="Muli"/>
              <a:buChar char="●"/>
              <a:defRPr>
                <a:latin typeface="Muli"/>
                <a:ea typeface="Muli"/>
                <a:cs typeface="Muli"/>
                <a:sym typeface="Muli"/>
              </a:defRPr>
            </a:lvl4pPr>
            <a:lvl5pPr marL="2286000" lvl="4" indent="-317500">
              <a:spcBef>
                <a:spcPts val="0"/>
              </a:spcBef>
              <a:spcAft>
                <a:spcPts val="0"/>
              </a:spcAft>
              <a:buSzPts val="1400"/>
              <a:buFont typeface="Muli"/>
              <a:buChar char="○"/>
              <a:defRPr>
                <a:latin typeface="Muli"/>
                <a:ea typeface="Muli"/>
                <a:cs typeface="Muli"/>
                <a:sym typeface="Muli"/>
              </a:defRPr>
            </a:lvl5pPr>
            <a:lvl6pPr marL="2743200" lvl="5" indent="-317500">
              <a:spcBef>
                <a:spcPts val="0"/>
              </a:spcBef>
              <a:spcAft>
                <a:spcPts val="0"/>
              </a:spcAft>
              <a:buSzPts val="1400"/>
              <a:buFont typeface="Muli"/>
              <a:buChar char="■"/>
              <a:defRPr>
                <a:latin typeface="Muli"/>
                <a:ea typeface="Muli"/>
                <a:cs typeface="Muli"/>
                <a:sym typeface="Muli"/>
              </a:defRPr>
            </a:lvl6pPr>
            <a:lvl7pPr marL="3200400" lvl="6" indent="-317500">
              <a:spcBef>
                <a:spcPts val="0"/>
              </a:spcBef>
              <a:spcAft>
                <a:spcPts val="0"/>
              </a:spcAft>
              <a:buSzPts val="1400"/>
              <a:buFont typeface="Muli"/>
              <a:buChar char="●"/>
              <a:defRPr>
                <a:latin typeface="Muli"/>
                <a:ea typeface="Muli"/>
                <a:cs typeface="Muli"/>
                <a:sym typeface="Muli"/>
              </a:defRPr>
            </a:lvl7pPr>
            <a:lvl8pPr marL="3657600" lvl="7" indent="-317500">
              <a:spcBef>
                <a:spcPts val="0"/>
              </a:spcBef>
              <a:spcAft>
                <a:spcPts val="0"/>
              </a:spcAft>
              <a:buSzPts val="1400"/>
              <a:buFont typeface="Muli"/>
              <a:buChar char="○"/>
              <a:defRPr>
                <a:latin typeface="Muli"/>
                <a:ea typeface="Muli"/>
                <a:cs typeface="Muli"/>
                <a:sym typeface="Muli"/>
              </a:defRPr>
            </a:lvl8pPr>
            <a:lvl9pPr marL="4114800" lvl="8" indent="-317500">
              <a:spcBef>
                <a:spcPts val="0"/>
              </a:spcBef>
              <a:spcAft>
                <a:spcPts val="0"/>
              </a:spcAft>
              <a:buSzPts val="1400"/>
              <a:buFont typeface="Muli"/>
              <a:buChar char="■"/>
              <a:defRPr>
                <a:latin typeface="Muli"/>
                <a:ea typeface="Muli"/>
                <a:cs typeface="Muli"/>
                <a:sym typeface="Muli"/>
              </a:defRPr>
            </a:lvl9pPr>
          </a:lstStyle>
          <a:p>
            <a:endParaRPr/>
          </a:p>
        </p:txBody>
      </p:sp>
      <p:sp>
        <p:nvSpPr>
          <p:cNvPr id="134" name="Google Shape;134;p5"/>
          <p:cNvSpPr/>
          <p:nvPr/>
        </p:nvSpPr>
        <p:spPr>
          <a:xfrm rot="10800000" flipH="1">
            <a:off x="-123826" y="1058975"/>
            <a:ext cx="819900" cy="710100"/>
          </a:xfrm>
          <a:prstGeom prst="hexagon">
            <a:avLst>
              <a:gd name="adj" fmla="val 28678"/>
              <a:gd name="vf" fmla="val 115470"/>
            </a:avLst>
          </a:prstGeom>
          <a:noFill/>
          <a:ln w="9525" cap="flat"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5"/>
          <p:cNvSpPr/>
          <p:nvPr/>
        </p:nvSpPr>
        <p:spPr>
          <a:xfrm rot="10800000" flipH="1">
            <a:off x="638175" y="1440100"/>
            <a:ext cx="428700" cy="3711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5"/>
          <p:cNvSpPr/>
          <p:nvPr/>
        </p:nvSpPr>
        <p:spPr>
          <a:xfrm rot="10800000" flipH="1">
            <a:off x="1495424" y="-131650"/>
            <a:ext cx="819900" cy="710100"/>
          </a:xfrm>
          <a:prstGeom prst="hexagon">
            <a:avLst>
              <a:gd name="adj" fmla="val 28678"/>
              <a:gd name="vf" fmla="val 115470"/>
            </a:avLst>
          </a:prstGeom>
          <a:noFill/>
          <a:ln w="76200" cap="flat" cmpd="sng">
            <a:solidFill>
              <a:srgbClr val="184769"/>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5"/>
          <p:cNvSpPr/>
          <p:nvPr/>
        </p:nvSpPr>
        <p:spPr>
          <a:xfrm rot="10800000" flipH="1">
            <a:off x="327800" y="88925"/>
            <a:ext cx="358800" cy="310500"/>
          </a:xfrm>
          <a:prstGeom prst="hexagon">
            <a:avLst>
              <a:gd name="adj" fmla="val 28678"/>
              <a:gd name="vf" fmla="val 115470"/>
            </a:avLst>
          </a:prstGeom>
          <a:solidFill>
            <a:srgbClr val="00E1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5"/>
          <p:cNvSpPr/>
          <p:nvPr/>
        </p:nvSpPr>
        <p:spPr>
          <a:xfrm rot="10800000" flipH="1">
            <a:off x="8486774" y="4230775"/>
            <a:ext cx="819900" cy="710100"/>
          </a:xfrm>
          <a:prstGeom prst="hexagon">
            <a:avLst>
              <a:gd name="adj" fmla="val 28678"/>
              <a:gd name="vf" fmla="val 115470"/>
            </a:avLst>
          </a:prstGeom>
          <a:noFill/>
          <a:ln w="9525" cap="flat"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5"/>
          <p:cNvSpPr/>
          <p:nvPr/>
        </p:nvSpPr>
        <p:spPr>
          <a:xfrm rot="10800000" flipH="1">
            <a:off x="8124824" y="4615700"/>
            <a:ext cx="428700" cy="371100"/>
          </a:xfrm>
          <a:prstGeom prst="hexagon">
            <a:avLst>
              <a:gd name="adj" fmla="val 28678"/>
              <a:gd name="vf" fmla="val 115470"/>
            </a:avLst>
          </a:prstGeom>
          <a:solidFill>
            <a:srgbClr val="3292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5"/>
          <p:cNvSpPr/>
          <p:nvPr/>
        </p:nvSpPr>
        <p:spPr>
          <a:xfrm rot="10800000" flipH="1">
            <a:off x="7821348" y="2935400"/>
            <a:ext cx="819900" cy="7098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5"/>
          <p:cNvSpPr/>
          <p:nvPr/>
        </p:nvSpPr>
        <p:spPr>
          <a:xfrm rot="10800000" flipH="1">
            <a:off x="8486775" y="3512175"/>
            <a:ext cx="358800" cy="310500"/>
          </a:xfrm>
          <a:prstGeom prst="hexagon">
            <a:avLst>
              <a:gd name="adj" fmla="val 28678"/>
              <a:gd name="vf" fmla="val 115470"/>
            </a:avLst>
          </a:prstGeom>
          <a:noFill/>
          <a:ln w="19050" cap="flat" cmpd="sng">
            <a:solidFill>
              <a:srgbClr val="00E1C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2" name="Google Shape;142;p5"/>
          <p:cNvGrpSpPr/>
          <p:nvPr/>
        </p:nvGrpSpPr>
        <p:grpSpPr>
          <a:xfrm>
            <a:off x="1729784" y="61068"/>
            <a:ext cx="351204" cy="324661"/>
            <a:chOff x="5975075" y="2327500"/>
            <a:chExt cx="420100" cy="388350"/>
          </a:xfrm>
        </p:grpSpPr>
        <p:sp>
          <p:nvSpPr>
            <p:cNvPr id="143" name="Google Shape;143;p5"/>
            <p:cNvSpPr/>
            <p:nvPr/>
          </p:nvSpPr>
          <p:spPr>
            <a:xfrm>
              <a:off x="5975075" y="2474650"/>
              <a:ext cx="98325" cy="220450"/>
            </a:xfrm>
            <a:custGeom>
              <a:avLst/>
              <a:gdLst/>
              <a:ahLst/>
              <a:cxnLst/>
              <a:rect l="l" t="t" r="r" b="b"/>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5"/>
            <p:cNvSpPr/>
            <p:nvPr/>
          </p:nvSpPr>
          <p:spPr>
            <a:xfrm>
              <a:off x="6088025" y="2327500"/>
              <a:ext cx="307150" cy="388350"/>
            </a:xfrm>
            <a:custGeom>
              <a:avLst/>
              <a:gdLst/>
              <a:ahLst/>
              <a:cxnLst/>
              <a:rect l="l" t="t" r="r" b="b"/>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5" name="Google Shape;145;p5"/>
          <p:cNvSpPr/>
          <p:nvPr/>
        </p:nvSpPr>
        <p:spPr>
          <a:xfrm>
            <a:off x="203100" y="1270177"/>
            <a:ext cx="166061" cy="287704"/>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5"/>
          <p:cNvSpPr/>
          <p:nvPr/>
        </p:nvSpPr>
        <p:spPr>
          <a:xfrm>
            <a:off x="8772688" y="4461808"/>
            <a:ext cx="248073" cy="248058"/>
          </a:xfrm>
          <a:custGeom>
            <a:avLst/>
            <a:gdLst/>
            <a:ahLst/>
            <a:cxnLst/>
            <a:rect l="l" t="t" r="r" b="b"/>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147;p5"/>
          <p:cNvGrpSpPr/>
          <p:nvPr/>
        </p:nvGrpSpPr>
        <p:grpSpPr>
          <a:xfrm>
            <a:off x="7354067" y="3426715"/>
            <a:ext cx="455624" cy="437054"/>
            <a:chOff x="5241175" y="4959100"/>
            <a:chExt cx="539775" cy="517775"/>
          </a:xfrm>
        </p:grpSpPr>
        <p:sp>
          <p:nvSpPr>
            <p:cNvPr id="148" name="Google Shape;148;p5"/>
            <p:cNvSpPr/>
            <p:nvPr/>
          </p:nvSpPr>
          <p:spPr>
            <a:xfrm>
              <a:off x="5575150" y="4959100"/>
              <a:ext cx="161225" cy="178300"/>
            </a:xfrm>
            <a:custGeom>
              <a:avLst/>
              <a:gdLst/>
              <a:ahLst/>
              <a:cxnLst/>
              <a:rect l="l" t="t" r="r" b="b"/>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5"/>
            <p:cNvSpPr/>
            <p:nvPr/>
          </p:nvSpPr>
          <p:spPr>
            <a:xfrm>
              <a:off x="5330925" y="4985350"/>
              <a:ext cx="128250" cy="148400"/>
            </a:xfrm>
            <a:custGeom>
              <a:avLst/>
              <a:gdLst/>
              <a:ahLst/>
              <a:cxnLst/>
              <a:rect l="l" t="t" r="r" b="b"/>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5"/>
            <p:cNvSpPr/>
            <p:nvPr/>
          </p:nvSpPr>
          <p:spPr>
            <a:xfrm>
              <a:off x="5241175" y="5241175"/>
              <a:ext cx="180125" cy="109325"/>
            </a:xfrm>
            <a:custGeom>
              <a:avLst/>
              <a:gdLst/>
              <a:ahLst/>
              <a:cxnLst/>
              <a:rect l="l" t="t" r="r" b="b"/>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5"/>
            <p:cNvSpPr/>
            <p:nvPr/>
          </p:nvSpPr>
          <p:spPr>
            <a:xfrm>
              <a:off x="5461575" y="5316900"/>
              <a:ext cx="89175" cy="159975"/>
            </a:xfrm>
            <a:custGeom>
              <a:avLst/>
              <a:gdLst/>
              <a:ahLst/>
              <a:cxnLst/>
              <a:rect l="l" t="t" r="r" b="b"/>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5"/>
            <p:cNvSpPr/>
            <p:nvPr/>
          </p:nvSpPr>
          <p:spPr>
            <a:xfrm>
              <a:off x="5619100" y="5194175"/>
              <a:ext cx="161850" cy="89775"/>
            </a:xfrm>
            <a:custGeom>
              <a:avLst/>
              <a:gdLst/>
              <a:ahLst/>
              <a:cxnLst/>
              <a:rect l="l" t="t" r="r" b="b"/>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5"/>
            <p:cNvSpPr/>
            <p:nvPr/>
          </p:nvSpPr>
          <p:spPr>
            <a:xfrm>
              <a:off x="5420075" y="5116000"/>
              <a:ext cx="189300" cy="189925"/>
            </a:xfrm>
            <a:custGeom>
              <a:avLst/>
              <a:gdLst/>
              <a:ahLst/>
              <a:cxnLst/>
              <a:rect l="l" t="t" r="r" b="b"/>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4" name="Google Shape;154;p5"/>
          <p:cNvSpPr/>
          <p:nvPr/>
        </p:nvSpPr>
        <p:spPr>
          <a:xfrm>
            <a:off x="8081326" y="3153875"/>
            <a:ext cx="299952" cy="272838"/>
          </a:xfrm>
          <a:custGeom>
            <a:avLst/>
            <a:gdLst/>
            <a:ahLst/>
            <a:cxnLst/>
            <a:rect l="l" t="t" r="r" b="b"/>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5" name="Google Shape;155;p5"/>
          <p:cNvGrpSpPr/>
          <p:nvPr/>
        </p:nvGrpSpPr>
        <p:grpSpPr>
          <a:xfrm>
            <a:off x="904276" y="515192"/>
            <a:ext cx="382958" cy="607111"/>
            <a:chOff x="6718575" y="2318625"/>
            <a:chExt cx="256950" cy="407375"/>
          </a:xfrm>
        </p:grpSpPr>
        <p:sp>
          <p:nvSpPr>
            <p:cNvPr id="156" name="Google Shape;156;p5"/>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5"/>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5"/>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5"/>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5"/>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5"/>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5"/>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5"/>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4" name="Google Shape;164;p5"/>
          <p:cNvGrpSpPr/>
          <p:nvPr/>
        </p:nvGrpSpPr>
        <p:grpSpPr>
          <a:xfrm>
            <a:off x="335759" y="1840531"/>
            <a:ext cx="342882" cy="350068"/>
            <a:chOff x="3951850" y="2985350"/>
            <a:chExt cx="407950" cy="416500"/>
          </a:xfrm>
        </p:grpSpPr>
        <p:sp>
          <p:nvSpPr>
            <p:cNvPr id="165" name="Google Shape;165;p5"/>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5"/>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5"/>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5"/>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9" name="Google Shape;169;p5"/>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212"/>
        <p:cNvGrpSpPr/>
        <p:nvPr/>
      </p:nvGrpSpPr>
      <p:grpSpPr>
        <a:xfrm>
          <a:off x="0" y="0"/>
          <a:ext cx="0" cy="0"/>
          <a:chOff x="0" y="0"/>
          <a:chExt cx="0" cy="0"/>
        </a:xfrm>
      </p:grpSpPr>
      <p:sp>
        <p:nvSpPr>
          <p:cNvPr id="213" name="Google Shape;213;p7"/>
          <p:cNvSpPr/>
          <p:nvPr/>
        </p:nvSpPr>
        <p:spPr>
          <a:xfrm rot="5400000">
            <a:off x="499599" y="157100"/>
            <a:ext cx="1146000" cy="1323300"/>
          </a:xfrm>
          <a:custGeom>
            <a:avLst/>
            <a:gdLst/>
            <a:ahLst/>
            <a:cxnLst/>
            <a:rect l="l" t="t" r="r" b="b"/>
            <a:pathLst>
              <a:path w="120000" h="120000" extrusionOk="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l="100000" b="100000"/>
            </a:path>
            <a:tileRect t="-100000" r="-10000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214" name="Google Shape;214;p7"/>
          <p:cNvSpPr txBox="1">
            <a:spLocks noGrp="1"/>
          </p:cNvSpPr>
          <p:nvPr>
            <p:ph type="title"/>
          </p:nvPr>
        </p:nvSpPr>
        <p:spPr>
          <a:xfrm>
            <a:off x="1732700" y="1735600"/>
            <a:ext cx="4944300" cy="645300"/>
          </a:xfrm>
          <a:prstGeom prst="rect">
            <a:avLst/>
          </a:prstGeom>
        </p:spPr>
        <p:txBody>
          <a:bodyPr spcFirstLastPara="1" wrap="square" lIns="91425" tIns="91425" rIns="91425" bIns="91425" anchor="b"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215" name="Google Shape;215;p7"/>
          <p:cNvSpPr txBox="1">
            <a:spLocks noGrp="1"/>
          </p:cNvSpPr>
          <p:nvPr>
            <p:ph type="body" idx="1"/>
          </p:nvPr>
        </p:nvSpPr>
        <p:spPr>
          <a:xfrm>
            <a:off x="1732700" y="2380900"/>
            <a:ext cx="2176800" cy="25449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216" name="Google Shape;216;p7"/>
          <p:cNvSpPr txBox="1">
            <a:spLocks noGrp="1"/>
          </p:cNvSpPr>
          <p:nvPr>
            <p:ph type="body" idx="2"/>
          </p:nvPr>
        </p:nvSpPr>
        <p:spPr>
          <a:xfrm>
            <a:off x="4020972" y="2380900"/>
            <a:ext cx="2176800" cy="25449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217" name="Google Shape;217;p7"/>
          <p:cNvSpPr txBox="1">
            <a:spLocks noGrp="1"/>
          </p:cNvSpPr>
          <p:nvPr>
            <p:ph type="body" idx="3"/>
          </p:nvPr>
        </p:nvSpPr>
        <p:spPr>
          <a:xfrm>
            <a:off x="6309245" y="2380900"/>
            <a:ext cx="2176800" cy="25449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218" name="Google Shape;218;p7"/>
          <p:cNvSpPr/>
          <p:nvPr/>
        </p:nvSpPr>
        <p:spPr>
          <a:xfrm rot="10800000" flipH="1">
            <a:off x="-123826" y="1058975"/>
            <a:ext cx="819900" cy="710100"/>
          </a:xfrm>
          <a:prstGeom prst="hexagon">
            <a:avLst>
              <a:gd name="adj" fmla="val 28678"/>
              <a:gd name="vf" fmla="val 115470"/>
            </a:avLst>
          </a:prstGeom>
          <a:noFill/>
          <a:ln w="9525" cap="flat"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7"/>
          <p:cNvSpPr/>
          <p:nvPr/>
        </p:nvSpPr>
        <p:spPr>
          <a:xfrm rot="10800000" flipH="1">
            <a:off x="638175" y="1440100"/>
            <a:ext cx="428700" cy="3711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7"/>
          <p:cNvSpPr/>
          <p:nvPr/>
        </p:nvSpPr>
        <p:spPr>
          <a:xfrm rot="10800000" flipH="1">
            <a:off x="1495424" y="-131650"/>
            <a:ext cx="819900" cy="710100"/>
          </a:xfrm>
          <a:prstGeom prst="hexagon">
            <a:avLst>
              <a:gd name="adj" fmla="val 28678"/>
              <a:gd name="vf" fmla="val 115470"/>
            </a:avLst>
          </a:prstGeom>
          <a:noFill/>
          <a:ln w="76200" cap="flat" cmpd="sng">
            <a:solidFill>
              <a:srgbClr val="184769"/>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7"/>
          <p:cNvSpPr/>
          <p:nvPr/>
        </p:nvSpPr>
        <p:spPr>
          <a:xfrm rot="10800000" flipH="1">
            <a:off x="327800" y="88925"/>
            <a:ext cx="358800" cy="310500"/>
          </a:xfrm>
          <a:prstGeom prst="hexagon">
            <a:avLst>
              <a:gd name="adj" fmla="val 28678"/>
              <a:gd name="vf" fmla="val 115470"/>
            </a:avLst>
          </a:prstGeom>
          <a:solidFill>
            <a:srgbClr val="00E1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2" name="Google Shape;222;p7"/>
          <p:cNvGrpSpPr/>
          <p:nvPr/>
        </p:nvGrpSpPr>
        <p:grpSpPr>
          <a:xfrm>
            <a:off x="1729784" y="61068"/>
            <a:ext cx="351204" cy="324661"/>
            <a:chOff x="5975075" y="2327500"/>
            <a:chExt cx="420100" cy="388350"/>
          </a:xfrm>
        </p:grpSpPr>
        <p:sp>
          <p:nvSpPr>
            <p:cNvPr id="223" name="Google Shape;223;p7"/>
            <p:cNvSpPr/>
            <p:nvPr/>
          </p:nvSpPr>
          <p:spPr>
            <a:xfrm>
              <a:off x="5975075" y="2474650"/>
              <a:ext cx="98325" cy="220450"/>
            </a:xfrm>
            <a:custGeom>
              <a:avLst/>
              <a:gdLst/>
              <a:ahLst/>
              <a:cxnLst/>
              <a:rect l="l" t="t" r="r" b="b"/>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7"/>
            <p:cNvSpPr/>
            <p:nvPr/>
          </p:nvSpPr>
          <p:spPr>
            <a:xfrm>
              <a:off x="6088025" y="2327500"/>
              <a:ext cx="307150" cy="388350"/>
            </a:xfrm>
            <a:custGeom>
              <a:avLst/>
              <a:gdLst/>
              <a:ahLst/>
              <a:cxnLst/>
              <a:rect l="l" t="t" r="r" b="b"/>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5" name="Google Shape;225;p7"/>
          <p:cNvSpPr/>
          <p:nvPr/>
        </p:nvSpPr>
        <p:spPr>
          <a:xfrm>
            <a:off x="203100" y="1270177"/>
            <a:ext cx="166061" cy="287704"/>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6" name="Google Shape;226;p7"/>
          <p:cNvGrpSpPr/>
          <p:nvPr/>
        </p:nvGrpSpPr>
        <p:grpSpPr>
          <a:xfrm>
            <a:off x="904276" y="515192"/>
            <a:ext cx="382958" cy="607111"/>
            <a:chOff x="6718575" y="2318625"/>
            <a:chExt cx="256950" cy="407375"/>
          </a:xfrm>
        </p:grpSpPr>
        <p:sp>
          <p:nvSpPr>
            <p:cNvPr id="227" name="Google Shape;227;p7"/>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7"/>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7"/>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7"/>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7"/>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7"/>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7"/>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7"/>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5" name="Google Shape;235;p7"/>
          <p:cNvGrpSpPr/>
          <p:nvPr/>
        </p:nvGrpSpPr>
        <p:grpSpPr>
          <a:xfrm>
            <a:off x="335759" y="1840531"/>
            <a:ext cx="342882" cy="350068"/>
            <a:chOff x="3951850" y="2985350"/>
            <a:chExt cx="407950" cy="416500"/>
          </a:xfrm>
        </p:grpSpPr>
        <p:sp>
          <p:nvSpPr>
            <p:cNvPr id="236" name="Google Shape;236;p7"/>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7"/>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7"/>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7"/>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0" name="Google Shape;240;p7"/>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41"/>
        <p:cNvGrpSpPr/>
        <p:nvPr/>
      </p:nvGrpSpPr>
      <p:grpSpPr>
        <a:xfrm>
          <a:off x="0" y="0"/>
          <a:ext cx="0" cy="0"/>
          <a:chOff x="0" y="0"/>
          <a:chExt cx="0" cy="0"/>
        </a:xfrm>
      </p:grpSpPr>
      <p:sp>
        <p:nvSpPr>
          <p:cNvPr id="242" name="Google Shape;242;p8"/>
          <p:cNvSpPr/>
          <p:nvPr/>
        </p:nvSpPr>
        <p:spPr>
          <a:xfrm rot="10800000" flipH="1">
            <a:off x="7663675" y="3684808"/>
            <a:ext cx="1034700" cy="895800"/>
          </a:xfrm>
          <a:custGeom>
            <a:avLst/>
            <a:gdLst/>
            <a:ahLst/>
            <a:cxnLst/>
            <a:rect l="l" t="t" r="r" b="b"/>
            <a:pathLst>
              <a:path w="120000" h="120000" extrusionOk="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243" name="Google Shape;243;p8"/>
          <p:cNvSpPr/>
          <p:nvPr/>
        </p:nvSpPr>
        <p:spPr>
          <a:xfrm rot="5400000">
            <a:off x="499599" y="157100"/>
            <a:ext cx="1146000" cy="1323300"/>
          </a:xfrm>
          <a:custGeom>
            <a:avLst/>
            <a:gdLst/>
            <a:ahLst/>
            <a:cxnLst/>
            <a:rect l="l" t="t" r="r" b="b"/>
            <a:pathLst>
              <a:path w="120000" h="120000" extrusionOk="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l="100000" b="100000"/>
            </a:path>
            <a:tileRect t="-100000" r="-10000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244" name="Google Shape;244;p8"/>
          <p:cNvSpPr txBox="1">
            <a:spLocks noGrp="1"/>
          </p:cNvSpPr>
          <p:nvPr>
            <p:ph type="title"/>
          </p:nvPr>
        </p:nvSpPr>
        <p:spPr>
          <a:xfrm>
            <a:off x="1732700" y="821200"/>
            <a:ext cx="4944300" cy="645300"/>
          </a:xfrm>
          <a:prstGeom prst="rect">
            <a:avLst/>
          </a:prstGeom>
        </p:spPr>
        <p:txBody>
          <a:bodyPr spcFirstLastPara="1" wrap="square" lIns="91425" tIns="91425" rIns="91425" bIns="91425" anchor="t" anchorCtr="0">
            <a:noAutofit/>
          </a:bodyPr>
          <a:lstStyle>
            <a:lvl1pPr lvl="0">
              <a:spcBef>
                <a:spcPts val="0"/>
              </a:spcBef>
              <a:spcAft>
                <a:spcPts val="0"/>
              </a:spcAft>
              <a:buSzPts val="4000"/>
              <a:buNone/>
              <a:defRPr/>
            </a:lvl1pPr>
            <a:lvl2pPr lvl="1">
              <a:spcBef>
                <a:spcPts val="0"/>
              </a:spcBef>
              <a:spcAft>
                <a:spcPts val="0"/>
              </a:spcAft>
              <a:buSzPts val="4000"/>
              <a:buNone/>
              <a:defRPr/>
            </a:lvl2pPr>
            <a:lvl3pPr lvl="2">
              <a:spcBef>
                <a:spcPts val="0"/>
              </a:spcBef>
              <a:spcAft>
                <a:spcPts val="0"/>
              </a:spcAft>
              <a:buSzPts val="4000"/>
              <a:buNone/>
              <a:defRPr/>
            </a:lvl3pPr>
            <a:lvl4pPr lvl="3">
              <a:spcBef>
                <a:spcPts val="0"/>
              </a:spcBef>
              <a:spcAft>
                <a:spcPts val="0"/>
              </a:spcAft>
              <a:buSzPts val="4000"/>
              <a:buNone/>
              <a:defRPr/>
            </a:lvl4pPr>
            <a:lvl5pPr lvl="4">
              <a:spcBef>
                <a:spcPts val="0"/>
              </a:spcBef>
              <a:spcAft>
                <a:spcPts val="0"/>
              </a:spcAft>
              <a:buSzPts val="4000"/>
              <a:buNone/>
              <a:defRPr/>
            </a:lvl5pPr>
            <a:lvl6pPr lvl="5">
              <a:spcBef>
                <a:spcPts val="0"/>
              </a:spcBef>
              <a:spcAft>
                <a:spcPts val="0"/>
              </a:spcAft>
              <a:buSzPts val="4000"/>
              <a:buNone/>
              <a:defRPr/>
            </a:lvl6pPr>
            <a:lvl7pPr lvl="6">
              <a:spcBef>
                <a:spcPts val="0"/>
              </a:spcBef>
              <a:spcAft>
                <a:spcPts val="0"/>
              </a:spcAft>
              <a:buSzPts val="4000"/>
              <a:buNone/>
              <a:defRPr/>
            </a:lvl7pPr>
            <a:lvl8pPr lvl="7">
              <a:spcBef>
                <a:spcPts val="0"/>
              </a:spcBef>
              <a:spcAft>
                <a:spcPts val="0"/>
              </a:spcAft>
              <a:buSzPts val="4000"/>
              <a:buNone/>
              <a:defRPr/>
            </a:lvl8pPr>
            <a:lvl9pPr lvl="8">
              <a:spcBef>
                <a:spcPts val="0"/>
              </a:spcBef>
              <a:spcAft>
                <a:spcPts val="0"/>
              </a:spcAft>
              <a:buSzPts val="4000"/>
              <a:buNone/>
              <a:defRPr/>
            </a:lvl9pPr>
          </a:lstStyle>
          <a:p>
            <a:endParaRPr/>
          </a:p>
        </p:txBody>
      </p:sp>
      <p:sp>
        <p:nvSpPr>
          <p:cNvPr id="245" name="Google Shape;245;p8"/>
          <p:cNvSpPr/>
          <p:nvPr/>
        </p:nvSpPr>
        <p:spPr>
          <a:xfrm rot="10800000" flipH="1">
            <a:off x="-123826" y="1058975"/>
            <a:ext cx="819900" cy="710100"/>
          </a:xfrm>
          <a:prstGeom prst="hexagon">
            <a:avLst>
              <a:gd name="adj" fmla="val 28678"/>
              <a:gd name="vf" fmla="val 115470"/>
            </a:avLst>
          </a:prstGeom>
          <a:noFill/>
          <a:ln w="9525" cap="flat"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8"/>
          <p:cNvSpPr/>
          <p:nvPr/>
        </p:nvSpPr>
        <p:spPr>
          <a:xfrm rot="10800000" flipH="1">
            <a:off x="638175" y="1440100"/>
            <a:ext cx="428700" cy="3711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8"/>
          <p:cNvSpPr/>
          <p:nvPr/>
        </p:nvSpPr>
        <p:spPr>
          <a:xfrm rot="10800000" flipH="1">
            <a:off x="1495424" y="-131650"/>
            <a:ext cx="819900" cy="710100"/>
          </a:xfrm>
          <a:prstGeom prst="hexagon">
            <a:avLst>
              <a:gd name="adj" fmla="val 28678"/>
              <a:gd name="vf" fmla="val 115470"/>
            </a:avLst>
          </a:prstGeom>
          <a:noFill/>
          <a:ln w="76200" cap="flat" cmpd="sng">
            <a:solidFill>
              <a:srgbClr val="184769"/>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8"/>
          <p:cNvSpPr/>
          <p:nvPr/>
        </p:nvSpPr>
        <p:spPr>
          <a:xfrm rot="10800000" flipH="1">
            <a:off x="327800" y="88925"/>
            <a:ext cx="358800" cy="310500"/>
          </a:xfrm>
          <a:prstGeom prst="hexagon">
            <a:avLst>
              <a:gd name="adj" fmla="val 28678"/>
              <a:gd name="vf" fmla="val 115470"/>
            </a:avLst>
          </a:prstGeom>
          <a:solidFill>
            <a:srgbClr val="00E1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9" name="Google Shape;249;p8"/>
          <p:cNvGrpSpPr/>
          <p:nvPr/>
        </p:nvGrpSpPr>
        <p:grpSpPr>
          <a:xfrm>
            <a:off x="1729784" y="61068"/>
            <a:ext cx="351204" cy="324661"/>
            <a:chOff x="5975075" y="2327500"/>
            <a:chExt cx="420100" cy="388350"/>
          </a:xfrm>
        </p:grpSpPr>
        <p:sp>
          <p:nvSpPr>
            <p:cNvPr id="250" name="Google Shape;250;p8"/>
            <p:cNvSpPr/>
            <p:nvPr/>
          </p:nvSpPr>
          <p:spPr>
            <a:xfrm>
              <a:off x="5975075" y="2474650"/>
              <a:ext cx="98325" cy="220450"/>
            </a:xfrm>
            <a:custGeom>
              <a:avLst/>
              <a:gdLst/>
              <a:ahLst/>
              <a:cxnLst/>
              <a:rect l="l" t="t" r="r" b="b"/>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8"/>
            <p:cNvSpPr/>
            <p:nvPr/>
          </p:nvSpPr>
          <p:spPr>
            <a:xfrm>
              <a:off x="6088025" y="2327500"/>
              <a:ext cx="307150" cy="388350"/>
            </a:xfrm>
            <a:custGeom>
              <a:avLst/>
              <a:gdLst/>
              <a:ahLst/>
              <a:cxnLst/>
              <a:rect l="l" t="t" r="r" b="b"/>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2" name="Google Shape;252;p8"/>
          <p:cNvSpPr/>
          <p:nvPr/>
        </p:nvSpPr>
        <p:spPr>
          <a:xfrm>
            <a:off x="203100" y="1270177"/>
            <a:ext cx="166061" cy="287704"/>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19B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3" name="Google Shape;253;p8"/>
          <p:cNvGrpSpPr/>
          <p:nvPr/>
        </p:nvGrpSpPr>
        <p:grpSpPr>
          <a:xfrm>
            <a:off x="904276" y="515192"/>
            <a:ext cx="382958" cy="607111"/>
            <a:chOff x="6718575" y="2318625"/>
            <a:chExt cx="256950" cy="407375"/>
          </a:xfrm>
        </p:grpSpPr>
        <p:sp>
          <p:nvSpPr>
            <p:cNvPr id="254" name="Google Shape;254;p8"/>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8"/>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8"/>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8"/>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8"/>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8"/>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8"/>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8"/>
            <p:cNvSpPr/>
            <p:nvPr/>
          </p:nvSpPr>
          <p:spPr>
            <a:xfrm>
              <a:off x="6795900" y="2628550"/>
              <a:ext cx="102300" cy="25"/>
            </a:xfrm>
            <a:custGeom>
              <a:avLst/>
              <a:gdLst/>
              <a:ahLst/>
              <a:cxnLst/>
              <a:rect l="l" t="t" r="r" b="b"/>
              <a:pathLst>
                <a:path w="4092" h="1" fill="none" extrusionOk="0">
                  <a:moveTo>
                    <a:pt x="0" y="1"/>
                  </a:moveTo>
                  <a:lnTo>
                    <a:pt x="4092" y="1"/>
                  </a:lnTo>
                </a:path>
              </a:pathLst>
            </a:custGeom>
            <a:noFill/>
            <a:ln w="121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2" name="Google Shape;262;p8"/>
          <p:cNvGrpSpPr/>
          <p:nvPr/>
        </p:nvGrpSpPr>
        <p:grpSpPr>
          <a:xfrm>
            <a:off x="335759" y="1840531"/>
            <a:ext cx="342882" cy="350068"/>
            <a:chOff x="3951850" y="2985350"/>
            <a:chExt cx="407950" cy="416500"/>
          </a:xfrm>
        </p:grpSpPr>
        <p:sp>
          <p:nvSpPr>
            <p:cNvPr id="263" name="Google Shape;263;p8"/>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8"/>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8"/>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8"/>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noFill/>
            <a:ln w="19050" cap="rnd"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7" name="Google Shape;267;p8"/>
          <p:cNvSpPr/>
          <p:nvPr/>
        </p:nvSpPr>
        <p:spPr>
          <a:xfrm rot="10800000" flipH="1">
            <a:off x="8486774" y="4230775"/>
            <a:ext cx="819900" cy="710100"/>
          </a:xfrm>
          <a:prstGeom prst="hexagon">
            <a:avLst>
              <a:gd name="adj" fmla="val 28678"/>
              <a:gd name="vf" fmla="val 115470"/>
            </a:avLst>
          </a:prstGeom>
          <a:noFill/>
          <a:ln w="9525" cap="flat"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8"/>
          <p:cNvSpPr/>
          <p:nvPr/>
        </p:nvSpPr>
        <p:spPr>
          <a:xfrm rot="10800000" flipH="1">
            <a:off x="8124824" y="4615700"/>
            <a:ext cx="428700" cy="371100"/>
          </a:xfrm>
          <a:prstGeom prst="hexagon">
            <a:avLst>
              <a:gd name="adj" fmla="val 28678"/>
              <a:gd name="vf" fmla="val 115470"/>
            </a:avLst>
          </a:prstGeom>
          <a:solidFill>
            <a:srgbClr val="3292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8"/>
          <p:cNvSpPr/>
          <p:nvPr/>
        </p:nvSpPr>
        <p:spPr>
          <a:xfrm rot="10800000" flipH="1">
            <a:off x="7821348" y="2935400"/>
            <a:ext cx="819900" cy="7098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8"/>
          <p:cNvSpPr/>
          <p:nvPr/>
        </p:nvSpPr>
        <p:spPr>
          <a:xfrm rot="10800000" flipH="1">
            <a:off x="8486775" y="3512175"/>
            <a:ext cx="358800" cy="310500"/>
          </a:xfrm>
          <a:prstGeom prst="hexagon">
            <a:avLst>
              <a:gd name="adj" fmla="val 28678"/>
              <a:gd name="vf" fmla="val 115470"/>
            </a:avLst>
          </a:prstGeom>
          <a:noFill/>
          <a:ln w="19050" cap="flat" cmpd="sng">
            <a:solidFill>
              <a:srgbClr val="00E1C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8"/>
          <p:cNvSpPr/>
          <p:nvPr/>
        </p:nvSpPr>
        <p:spPr>
          <a:xfrm>
            <a:off x="8772688" y="4461808"/>
            <a:ext cx="248073" cy="248058"/>
          </a:xfrm>
          <a:custGeom>
            <a:avLst/>
            <a:gdLst/>
            <a:ahLst/>
            <a:cxnLst/>
            <a:rect l="l" t="t" r="r" b="b"/>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2" name="Google Shape;272;p8"/>
          <p:cNvGrpSpPr/>
          <p:nvPr/>
        </p:nvGrpSpPr>
        <p:grpSpPr>
          <a:xfrm>
            <a:off x="7354067" y="3426715"/>
            <a:ext cx="455624" cy="437054"/>
            <a:chOff x="5241175" y="4959100"/>
            <a:chExt cx="539775" cy="517775"/>
          </a:xfrm>
        </p:grpSpPr>
        <p:sp>
          <p:nvSpPr>
            <p:cNvPr id="273" name="Google Shape;273;p8"/>
            <p:cNvSpPr/>
            <p:nvPr/>
          </p:nvSpPr>
          <p:spPr>
            <a:xfrm>
              <a:off x="5575150" y="4959100"/>
              <a:ext cx="161225" cy="178300"/>
            </a:xfrm>
            <a:custGeom>
              <a:avLst/>
              <a:gdLst/>
              <a:ahLst/>
              <a:cxnLst/>
              <a:rect l="l" t="t" r="r" b="b"/>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8"/>
            <p:cNvSpPr/>
            <p:nvPr/>
          </p:nvSpPr>
          <p:spPr>
            <a:xfrm>
              <a:off x="5330925" y="4985350"/>
              <a:ext cx="128250" cy="148400"/>
            </a:xfrm>
            <a:custGeom>
              <a:avLst/>
              <a:gdLst/>
              <a:ahLst/>
              <a:cxnLst/>
              <a:rect l="l" t="t" r="r" b="b"/>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8"/>
            <p:cNvSpPr/>
            <p:nvPr/>
          </p:nvSpPr>
          <p:spPr>
            <a:xfrm>
              <a:off x="5241175" y="5241175"/>
              <a:ext cx="180125" cy="109325"/>
            </a:xfrm>
            <a:custGeom>
              <a:avLst/>
              <a:gdLst/>
              <a:ahLst/>
              <a:cxnLst/>
              <a:rect l="l" t="t" r="r" b="b"/>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8"/>
            <p:cNvSpPr/>
            <p:nvPr/>
          </p:nvSpPr>
          <p:spPr>
            <a:xfrm>
              <a:off x="5461575" y="5316900"/>
              <a:ext cx="89175" cy="159975"/>
            </a:xfrm>
            <a:custGeom>
              <a:avLst/>
              <a:gdLst/>
              <a:ahLst/>
              <a:cxnLst/>
              <a:rect l="l" t="t" r="r" b="b"/>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8"/>
            <p:cNvSpPr/>
            <p:nvPr/>
          </p:nvSpPr>
          <p:spPr>
            <a:xfrm>
              <a:off x="5619100" y="5194175"/>
              <a:ext cx="161850" cy="89775"/>
            </a:xfrm>
            <a:custGeom>
              <a:avLst/>
              <a:gdLst/>
              <a:ahLst/>
              <a:cxnLst/>
              <a:rect l="l" t="t" r="r" b="b"/>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8"/>
            <p:cNvSpPr/>
            <p:nvPr/>
          </p:nvSpPr>
          <p:spPr>
            <a:xfrm>
              <a:off x="5420075" y="5116000"/>
              <a:ext cx="189300" cy="189925"/>
            </a:xfrm>
            <a:custGeom>
              <a:avLst/>
              <a:gdLst/>
              <a:ahLst/>
              <a:cxnLst/>
              <a:rect l="l" t="t" r="r" b="b"/>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9" name="Google Shape;279;p8"/>
          <p:cNvSpPr/>
          <p:nvPr/>
        </p:nvSpPr>
        <p:spPr>
          <a:xfrm>
            <a:off x="8081326" y="3153875"/>
            <a:ext cx="299952" cy="272838"/>
          </a:xfrm>
          <a:custGeom>
            <a:avLst/>
            <a:gdLst/>
            <a:ahLst/>
            <a:cxnLst/>
            <a:rect l="l" t="t" r="r" b="b"/>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3292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8"/>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21"/>
        <p:cNvGrpSpPr/>
        <p:nvPr/>
      </p:nvGrpSpPr>
      <p:grpSpPr>
        <a:xfrm>
          <a:off x="0" y="0"/>
          <a:ext cx="0" cy="0"/>
          <a:chOff x="0" y="0"/>
          <a:chExt cx="0" cy="0"/>
        </a:xfrm>
      </p:grpSpPr>
      <p:sp>
        <p:nvSpPr>
          <p:cNvPr id="322" name="Google Shape;322;p10"/>
          <p:cNvSpPr/>
          <p:nvPr/>
        </p:nvSpPr>
        <p:spPr>
          <a:xfrm rot="10800000" flipH="1">
            <a:off x="8218352" y="4121459"/>
            <a:ext cx="685200" cy="593400"/>
          </a:xfrm>
          <a:custGeom>
            <a:avLst/>
            <a:gdLst/>
            <a:ahLst/>
            <a:cxnLst/>
            <a:rect l="l" t="t" r="r" b="b"/>
            <a:pathLst>
              <a:path w="120000" h="120000" extrusionOk="0">
                <a:moveTo>
                  <a:pt x="30000" y="0"/>
                </a:moveTo>
                <a:lnTo>
                  <a:pt x="0" y="59994"/>
                </a:lnTo>
                <a:lnTo>
                  <a:pt x="30000" y="120000"/>
                </a:lnTo>
                <a:lnTo>
                  <a:pt x="90000" y="120000"/>
                </a:lnTo>
                <a:lnTo>
                  <a:pt x="120000" y="59994"/>
                </a:lnTo>
                <a:lnTo>
                  <a:pt x="90000" y="0"/>
                </a:lnTo>
                <a:lnTo>
                  <a:pt x="30000" y="0"/>
                </a:lnTo>
                <a:close/>
                <a:moveTo>
                  <a:pt x="38477" y="16950"/>
                </a:moveTo>
                <a:lnTo>
                  <a:pt x="81522" y="16950"/>
                </a:lnTo>
                <a:lnTo>
                  <a:pt x="103033" y="59994"/>
                </a:lnTo>
                <a:lnTo>
                  <a:pt x="81522" y="103038"/>
                </a:lnTo>
                <a:lnTo>
                  <a:pt x="38477" y="103038"/>
                </a:lnTo>
                <a:lnTo>
                  <a:pt x="16955" y="59994"/>
                </a:lnTo>
                <a:lnTo>
                  <a:pt x="38477" y="16950"/>
                </a:lnTo>
                <a:close/>
              </a:path>
            </a:pathLst>
          </a:custGeom>
          <a:gradFill>
            <a:gsLst>
              <a:gs pos="0">
                <a:srgbClr val="3393E2"/>
              </a:gs>
              <a:gs pos="100000">
                <a:srgbClr val="00E2C7"/>
              </a:gs>
            </a:gsLst>
            <a:lin ang="6983783" scaled="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323" name="Google Shape;323;p10"/>
          <p:cNvSpPr/>
          <p:nvPr/>
        </p:nvSpPr>
        <p:spPr>
          <a:xfrm rot="5400000">
            <a:off x="388487" y="105212"/>
            <a:ext cx="944100" cy="1090200"/>
          </a:xfrm>
          <a:custGeom>
            <a:avLst/>
            <a:gdLst/>
            <a:ahLst/>
            <a:cxnLst/>
            <a:rect l="l" t="t" r="r" b="b"/>
            <a:pathLst>
              <a:path w="120000" h="120000" extrusionOk="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l="100000" b="100000"/>
            </a:path>
            <a:tileRect t="-100000" r="-10000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324" name="Google Shape;324;p10"/>
          <p:cNvSpPr/>
          <p:nvPr/>
        </p:nvSpPr>
        <p:spPr>
          <a:xfrm rot="10800000" flipH="1">
            <a:off x="-123825" y="847791"/>
            <a:ext cx="674400" cy="584400"/>
          </a:xfrm>
          <a:prstGeom prst="hexagon">
            <a:avLst>
              <a:gd name="adj" fmla="val 28678"/>
              <a:gd name="vf" fmla="val 115470"/>
            </a:avLst>
          </a:prstGeom>
          <a:noFill/>
          <a:ln w="9525" cap="flat" cmpd="sng">
            <a:solidFill>
              <a:srgbClr val="19BBD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10"/>
          <p:cNvSpPr/>
          <p:nvPr/>
        </p:nvSpPr>
        <p:spPr>
          <a:xfrm rot="10800000" flipH="1">
            <a:off x="503116" y="1161450"/>
            <a:ext cx="352800" cy="3054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10"/>
          <p:cNvSpPr/>
          <p:nvPr/>
        </p:nvSpPr>
        <p:spPr>
          <a:xfrm rot="10800000" flipH="1">
            <a:off x="1208424" y="-131812"/>
            <a:ext cx="674400" cy="584400"/>
          </a:xfrm>
          <a:prstGeom prst="hexagon">
            <a:avLst>
              <a:gd name="adj" fmla="val 28678"/>
              <a:gd name="vf" fmla="val 115470"/>
            </a:avLst>
          </a:prstGeom>
          <a:noFill/>
          <a:ln w="76200" cap="flat" cmpd="sng">
            <a:solidFill>
              <a:srgbClr val="184769"/>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10"/>
          <p:cNvSpPr/>
          <p:nvPr/>
        </p:nvSpPr>
        <p:spPr>
          <a:xfrm rot="10800000" flipH="1">
            <a:off x="247753" y="49693"/>
            <a:ext cx="295200" cy="255600"/>
          </a:xfrm>
          <a:prstGeom prst="hexagon">
            <a:avLst>
              <a:gd name="adj" fmla="val 28678"/>
              <a:gd name="vf" fmla="val 115470"/>
            </a:avLst>
          </a:prstGeom>
          <a:solidFill>
            <a:srgbClr val="00E1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10"/>
          <p:cNvSpPr/>
          <p:nvPr/>
        </p:nvSpPr>
        <p:spPr>
          <a:xfrm rot="10800000" flipH="1">
            <a:off x="8763568" y="4485979"/>
            <a:ext cx="543000" cy="470400"/>
          </a:xfrm>
          <a:prstGeom prst="hexagon">
            <a:avLst>
              <a:gd name="adj" fmla="val 28678"/>
              <a:gd name="vf" fmla="val 115470"/>
            </a:avLst>
          </a:prstGeom>
          <a:noFill/>
          <a:ln w="9525" cap="flat" cmpd="sng">
            <a:solidFill>
              <a:srgbClr val="18476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10"/>
          <p:cNvSpPr/>
          <p:nvPr/>
        </p:nvSpPr>
        <p:spPr>
          <a:xfrm rot="10800000" flipH="1">
            <a:off x="8523810" y="4741100"/>
            <a:ext cx="284100" cy="245700"/>
          </a:xfrm>
          <a:prstGeom prst="hexagon">
            <a:avLst>
              <a:gd name="adj" fmla="val 28678"/>
              <a:gd name="vf" fmla="val 115470"/>
            </a:avLst>
          </a:prstGeom>
          <a:solidFill>
            <a:srgbClr val="3292E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10"/>
          <p:cNvSpPr/>
          <p:nvPr/>
        </p:nvSpPr>
        <p:spPr>
          <a:xfrm rot="10800000" flipH="1">
            <a:off x="8322785" y="3628023"/>
            <a:ext cx="543000" cy="470100"/>
          </a:xfrm>
          <a:prstGeom prst="hexagon">
            <a:avLst>
              <a:gd name="adj" fmla="val 28678"/>
              <a:gd name="vf" fmla="val 115470"/>
            </a:avLst>
          </a:prstGeom>
          <a:solidFill>
            <a:srgbClr val="1847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10"/>
          <p:cNvSpPr/>
          <p:nvPr/>
        </p:nvSpPr>
        <p:spPr>
          <a:xfrm rot="10800000" flipH="1">
            <a:off x="8763569" y="4009882"/>
            <a:ext cx="237600" cy="205800"/>
          </a:xfrm>
          <a:prstGeom prst="hexagon">
            <a:avLst>
              <a:gd name="adj" fmla="val 28678"/>
              <a:gd name="vf" fmla="val 115470"/>
            </a:avLst>
          </a:prstGeom>
          <a:noFill/>
          <a:ln w="19050" cap="flat" cmpd="sng">
            <a:solidFill>
              <a:srgbClr val="00E1C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10"/>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rgbClr val="0E293C"/>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732700" y="1735600"/>
            <a:ext cx="4944300" cy="6453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rgbClr val="19BBD5"/>
              </a:buClr>
              <a:buSzPts val="4000"/>
              <a:buFont typeface="Nixie One"/>
              <a:buNone/>
              <a:defRPr sz="4000">
                <a:solidFill>
                  <a:srgbClr val="19BBD5"/>
                </a:solidFill>
                <a:latin typeface="Nixie One"/>
                <a:ea typeface="Nixie One"/>
                <a:cs typeface="Nixie One"/>
                <a:sym typeface="Nixie One"/>
              </a:defRPr>
            </a:lvl1pPr>
            <a:lvl2pPr lvl="1">
              <a:spcBef>
                <a:spcPts val="0"/>
              </a:spcBef>
              <a:spcAft>
                <a:spcPts val="0"/>
              </a:spcAft>
              <a:buClr>
                <a:srgbClr val="19BBD5"/>
              </a:buClr>
              <a:buSzPts val="4000"/>
              <a:buFont typeface="Nixie One"/>
              <a:buNone/>
              <a:defRPr sz="4000">
                <a:solidFill>
                  <a:srgbClr val="19BBD5"/>
                </a:solidFill>
                <a:latin typeface="Nixie One"/>
                <a:ea typeface="Nixie One"/>
                <a:cs typeface="Nixie One"/>
                <a:sym typeface="Nixie One"/>
              </a:defRPr>
            </a:lvl2pPr>
            <a:lvl3pPr lvl="2">
              <a:spcBef>
                <a:spcPts val="0"/>
              </a:spcBef>
              <a:spcAft>
                <a:spcPts val="0"/>
              </a:spcAft>
              <a:buClr>
                <a:srgbClr val="19BBD5"/>
              </a:buClr>
              <a:buSzPts val="4000"/>
              <a:buFont typeface="Nixie One"/>
              <a:buNone/>
              <a:defRPr sz="4000">
                <a:solidFill>
                  <a:srgbClr val="19BBD5"/>
                </a:solidFill>
                <a:latin typeface="Nixie One"/>
                <a:ea typeface="Nixie One"/>
                <a:cs typeface="Nixie One"/>
                <a:sym typeface="Nixie One"/>
              </a:defRPr>
            </a:lvl3pPr>
            <a:lvl4pPr lvl="3">
              <a:spcBef>
                <a:spcPts val="0"/>
              </a:spcBef>
              <a:spcAft>
                <a:spcPts val="0"/>
              </a:spcAft>
              <a:buClr>
                <a:srgbClr val="19BBD5"/>
              </a:buClr>
              <a:buSzPts val="4000"/>
              <a:buFont typeface="Nixie One"/>
              <a:buNone/>
              <a:defRPr sz="4000">
                <a:solidFill>
                  <a:srgbClr val="19BBD5"/>
                </a:solidFill>
                <a:latin typeface="Nixie One"/>
                <a:ea typeface="Nixie One"/>
                <a:cs typeface="Nixie One"/>
                <a:sym typeface="Nixie One"/>
              </a:defRPr>
            </a:lvl4pPr>
            <a:lvl5pPr lvl="4">
              <a:spcBef>
                <a:spcPts val="0"/>
              </a:spcBef>
              <a:spcAft>
                <a:spcPts val="0"/>
              </a:spcAft>
              <a:buClr>
                <a:srgbClr val="19BBD5"/>
              </a:buClr>
              <a:buSzPts val="4000"/>
              <a:buFont typeface="Nixie One"/>
              <a:buNone/>
              <a:defRPr sz="4000">
                <a:solidFill>
                  <a:srgbClr val="19BBD5"/>
                </a:solidFill>
                <a:latin typeface="Nixie One"/>
                <a:ea typeface="Nixie One"/>
                <a:cs typeface="Nixie One"/>
                <a:sym typeface="Nixie One"/>
              </a:defRPr>
            </a:lvl5pPr>
            <a:lvl6pPr lvl="5">
              <a:spcBef>
                <a:spcPts val="0"/>
              </a:spcBef>
              <a:spcAft>
                <a:spcPts val="0"/>
              </a:spcAft>
              <a:buClr>
                <a:srgbClr val="19BBD5"/>
              </a:buClr>
              <a:buSzPts val="4000"/>
              <a:buFont typeface="Nixie One"/>
              <a:buNone/>
              <a:defRPr sz="4000">
                <a:solidFill>
                  <a:srgbClr val="19BBD5"/>
                </a:solidFill>
                <a:latin typeface="Nixie One"/>
                <a:ea typeface="Nixie One"/>
                <a:cs typeface="Nixie One"/>
                <a:sym typeface="Nixie One"/>
              </a:defRPr>
            </a:lvl6pPr>
            <a:lvl7pPr lvl="6">
              <a:spcBef>
                <a:spcPts val="0"/>
              </a:spcBef>
              <a:spcAft>
                <a:spcPts val="0"/>
              </a:spcAft>
              <a:buClr>
                <a:srgbClr val="19BBD5"/>
              </a:buClr>
              <a:buSzPts val="4000"/>
              <a:buFont typeface="Nixie One"/>
              <a:buNone/>
              <a:defRPr sz="4000">
                <a:solidFill>
                  <a:srgbClr val="19BBD5"/>
                </a:solidFill>
                <a:latin typeface="Nixie One"/>
                <a:ea typeface="Nixie One"/>
                <a:cs typeface="Nixie One"/>
                <a:sym typeface="Nixie One"/>
              </a:defRPr>
            </a:lvl7pPr>
            <a:lvl8pPr lvl="7">
              <a:spcBef>
                <a:spcPts val="0"/>
              </a:spcBef>
              <a:spcAft>
                <a:spcPts val="0"/>
              </a:spcAft>
              <a:buClr>
                <a:srgbClr val="19BBD5"/>
              </a:buClr>
              <a:buSzPts val="4000"/>
              <a:buFont typeface="Nixie One"/>
              <a:buNone/>
              <a:defRPr sz="4000">
                <a:solidFill>
                  <a:srgbClr val="19BBD5"/>
                </a:solidFill>
                <a:latin typeface="Nixie One"/>
                <a:ea typeface="Nixie One"/>
                <a:cs typeface="Nixie One"/>
                <a:sym typeface="Nixie One"/>
              </a:defRPr>
            </a:lvl8pPr>
            <a:lvl9pPr lvl="8">
              <a:spcBef>
                <a:spcPts val="0"/>
              </a:spcBef>
              <a:spcAft>
                <a:spcPts val="0"/>
              </a:spcAft>
              <a:buClr>
                <a:srgbClr val="19BBD5"/>
              </a:buClr>
              <a:buSzPts val="4000"/>
              <a:buFont typeface="Nixie One"/>
              <a:buNone/>
              <a:defRPr sz="4000">
                <a:solidFill>
                  <a:srgbClr val="19BBD5"/>
                </a:solidFill>
                <a:latin typeface="Nixie One"/>
                <a:ea typeface="Nixie One"/>
                <a:cs typeface="Nixie One"/>
                <a:sym typeface="Nixie One"/>
              </a:defRPr>
            </a:lvl9pPr>
          </a:lstStyle>
          <a:p>
            <a:endParaRPr/>
          </a:p>
        </p:txBody>
      </p:sp>
      <p:sp>
        <p:nvSpPr>
          <p:cNvPr id="7" name="Google Shape;7;p1"/>
          <p:cNvSpPr txBox="1">
            <a:spLocks noGrp="1"/>
          </p:cNvSpPr>
          <p:nvPr>
            <p:ph type="body" idx="1"/>
          </p:nvPr>
        </p:nvSpPr>
        <p:spPr>
          <a:xfrm>
            <a:off x="1732700" y="2255125"/>
            <a:ext cx="4944300" cy="1659900"/>
          </a:xfrm>
          <a:prstGeom prst="rect">
            <a:avLst/>
          </a:prstGeom>
          <a:noFill/>
          <a:ln>
            <a:noFill/>
          </a:ln>
        </p:spPr>
        <p:txBody>
          <a:bodyPr spcFirstLastPara="1" wrap="square" lIns="91425" tIns="91425" rIns="91425" bIns="91425" anchor="t" anchorCtr="0">
            <a:noAutofit/>
          </a:bodyPr>
          <a:lstStyle>
            <a:lvl1pPr marL="457200" lvl="0" indent="-317500">
              <a:spcBef>
                <a:spcPts val="600"/>
              </a:spcBef>
              <a:spcAft>
                <a:spcPts val="0"/>
              </a:spcAft>
              <a:buClr>
                <a:srgbClr val="19BBD5"/>
              </a:buClr>
              <a:buSzPts val="1400"/>
              <a:buFont typeface="Muli"/>
              <a:buChar char="◇"/>
              <a:defRPr>
                <a:solidFill>
                  <a:srgbClr val="C6DAEC"/>
                </a:solidFill>
                <a:latin typeface="Muli"/>
                <a:ea typeface="Muli"/>
                <a:cs typeface="Muli"/>
                <a:sym typeface="Muli"/>
              </a:defRPr>
            </a:lvl1pPr>
            <a:lvl2pPr marL="914400" lvl="1" indent="-317500">
              <a:spcBef>
                <a:spcPts val="0"/>
              </a:spcBef>
              <a:spcAft>
                <a:spcPts val="0"/>
              </a:spcAft>
              <a:buClr>
                <a:srgbClr val="19BBD5"/>
              </a:buClr>
              <a:buSzPts val="1400"/>
              <a:buFont typeface="Muli"/>
              <a:buChar char="￭"/>
              <a:defRPr>
                <a:solidFill>
                  <a:srgbClr val="C6DAEC"/>
                </a:solidFill>
                <a:latin typeface="Muli"/>
                <a:ea typeface="Muli"/>
                <a:cs typeface="Muli"/>
                <a:sym typeface="Muli"/>
              </a:defRPr>
            </a:lvl2pPr>
            <a:lvl3pPr marL="1371600" lvl="2" indent="-317500">
              <a:spcBef>
                <a:spcPts val="0"/>
              </a:spcBef>
              <a:spcAft>
                <a:spcPts val="0"/>
              </a:spcAft>
              <a:buClr>
                <a:srgbClr val="19BBD5"/>
              </a:buClr>
              <a:buSzPts val="1400"/>
              <a:buFont typeface="Muli"/>
              <a:buChar char="￮"/>
              <a:defRPr>
                <a:solidFill>
                  <a:srgbClr val="C6DAEC"/>
                </a:solidFill>
                <a:latin typeface="Muli"/>
                <a:ea typeface="Muli"/>
                <a:cs typeface="Muli"/>
                <a:sym typeface="Muli"/>
              </a:defRPr>
            </a:lvl3pPr>
            <a:lvl4pPr marL="1828800" lvl="3" indent="-317500">
              <a:spcBef>
                <a:spcPts val="0"/>
              </a:spcBef>
              <a:spcAft>
                <a:spcPts val="0"/>
              </a:spcAft>
              <a:buClr>
                <a:srgbClr val="19BBD5"/>
              </a:buClr>
              <a:buSzPts val="1400"/>
              <a:buFont typeface="Muli"/>
              <a:buChar char="●"/>
              <a:defRPr>
                <a:solidFill>
                  <a:srgbClr val="C6DAEC"/>
                </a:solidFill>
                <a:latin typeface="Muli"/>
                <a:ea typeface="Muli"/>
                <a:cs typeface="Muli"/>
                <a:sym typeface="Muli"/>
              </a:defRPr>
            </a:lvl4pPr>
            <a:lvl5pPr marL="2286000" lvl="4" indent="-317500">
              <a:spcBef>
                <a:spcPts val="0"/>
              </a:spcBef>
              <a:spcAft>
                <a:spcPts val="0"/>
              </a:spcAft>
              <a:buClr>
                <a:srgbClr val="19BBD5"/>
              </a:buClr>
              <a:buSzPts val="1400"/>
              <a:buFont typeface="Muli"/>
              <a:buChar char="○"/>
              <a:defRPr>
                <a:solidFill>
                  <a:srgbClr val="C6DAEC"/>
                </a:solidFill>
                <a:latin typeface="Muli"/>
                <a:ea typeface="Muli"/>
                <a:cs typeface="Muli"/>
                <a:sym typeface="Muli"/>
              </a:defRPr>
            </a:lvl5pPr>
            <a:lvl6pPr marL="2743200" lvl="5" indent="-317500">
              <a:spcBef>
                <a:spcPts val="0"/>
              </a:spcBef>
              <a:spcAft>
                <a:spcPts val="0"/>
              </a:spcAft>
              <a:buClr>
                <a:srgbClr val="C6DAEC"/>
              </a:buClr>
              <a:buSzPts val="1400"/>
              <a:buFont typeface="Muli"/>
              <a:buChar char="■"/>
              <a:defRPr>
                <a:solidFill>
                  <a:srgbClr val="C6DAEC"/>
                </a:solidFill>
                <a:latin typeface="Muli"/>
                <a:ea typeface="Muli"/>
                <a:cs typeface="Muli"/>
                <a:sym typeface="Muli"/>
              </a:defRPr>
            </a:lvl6pPr>
            <a:lvl7pPr marL="3200400" lvl="6" indent="-317500">
              <a:spcBef>
                <a:spcPts val="0"/>
              </a:spcBef>
              <a:spcAft>
                <a:spcPts val="0"/>
              </a:spcAft>
              <a:buClr>
                <a:srgbClr val="C6DAEC"/>
              </a:buClr>
              <a:buSzPts val="1400"/>
              <a:buFont typeface="Muli"/>
              <a:buChar char="●"/>
              <a:defRPr>
                <a:solidFill>
                  <a:srgbClr val="C6DAEC"/>
                </a:solidFill>
                <a:latin typeface="Muli"/>
                <a:ea typeface="Muli"/>
                <a:cs typeface="Muli"/>
                <a:sym typeface="Muli"/>
              </a:defRPr>
            </a:lvl7pPr>
            <a:lvl8pPr marL="3657600" lvl="7" indent="-317500">
              <a:spcBef>
                <a:spcPts val="0"/>
              </a:spcBef>
              <a:spcAft>
                <a:spcPts val="0"/>
              </a:spcAft>
              <a:buClr>
                <a:srgbClr val="C6DAEC"/>
              </a:buClr>
              <a:buSzPts val="1400"/>
              <a:buFont typeface="Muli"/>
              <a:buChar char="○"/>
              <a:defRPr>
                <a:solidFill>
                  <a:srgbClr val="C6DAEC"/>
                </a:solidFill>
                <a:latin typeface="Muli"/>
                <a:ea typeface="Muli"/>
                <a:cs typeface="Muli"/>
                <a:sym typeface="Muli"/>
              </a:defRPr>
            </a:lvl8pPr>
            <a:lvl9pPr marL="4114800" lvl="8" indent="-317500">
              <a:spcBef>
                <a:spcPts val="0"/>
              </a:spcBef>
              <a:spcAft>
                <a:spcPts val="0"/>
              </a:spcAft>
              <a:buClr>
                <a:srgbClr val="C6DAEC"/>
              </a:buClr>
              <a:buSzPts val="1400"/>
              <a:buFont typeface="Muli"/>
              <a:buChar char="■"/>
              <a:defRPr>
                <a:solidFill>
                  <a:srgbClr val="C6DAEC"/>
                </a:solidFill>
                <a:latin typeface="Muli"/>
                <a:ea typeface="Muli"/>
                <a:cs typeface="Muli"/>
                <a:sym typeface="Muli"/>
              </a:defRPr>
            </a:lvl9pPr>
          </a:lstStyle>
          <a:p>
            <a:endParaRPr/>
          </a:p>
        </p:txBody>
      </p:sp>
      <p:sp>
        <p:nvSpPr>
          <p:cNvPr id="8" name="Google Shape;8;p1"/>
          <p:cNvSpPr txBox="1">
            <a:spLocks noGrp="1"/>
          </p:cNvSpPr>
          <p:nvPr>
            <p:ph type="sldNum" idx="12"/>
          </p:nvPr>
        </p:nvSpPr>
        <p:spPr>
          <a:xfrm>
            <a:off x="13557" y="4785525"/>
            <a:ext cx="548700" cy="357900"/>
          </a:xfrm>
          <a:prstGeom prst="rect">
            <a:avLst/>
          </a:prstGeom>
          <a:noFill/>
          <a:ln>
            <a:noFill/>
          </a:ln>
        </p:spPr>
        <p:txBody>
          <a:bodyPr spcFirstLastPara="1" wrap="square" lIns="91425" tIns="91425" rIns="91425" bIns="91425" anchor="t" anchorCtr="0">
            <a:noAutofit/>
          </a:bodyPr>
          <a:lstStyle>
            <a:lvl1pPr lvl="0">
              <a:buNone/>
              <a:defRPr sz="1200">
                <a:solidFill>
                  <a:srgbClr val="19BBD5"/>
                </a:solidFill>
                <a:latin typeface="Nixie One"/>
                <a:ea typeface="Nixie One"/>
                <a:cs typeface="Nixie One"/>
                <a:sym typeface="Nixie One"/>
              </a:defRPr>
            </a:lvl1pPr>
            <a:lvl2pPr lvl="1">
              <a:buNone/>
              <a:defRPr sz="1200">
                <a:solidFill>
                  <a:srgbClr val="19BBD5"/>
                </a:solidFill>
                <a:latin typeface="Nixie One"/>
                <a:ea typeface="Nixie One"/>
                <a:cs typeface="Nixie One"/>
                <a:sym typeface="Nixie One"/>
              </a:defRPr>
            </a:lvl2pPr>
            <a:lvl3pPr lvl="2">
              <a:buNone/>
              <a:defRPr sz="1200">
                <a:solidFill>
                  <a:srgbClr val="19BBD5"/>
                </a:solidFill>
                <a:latin typeface="Nixie One"/>
                <a:ea typeface="Nixie One"/>
                <a:cs typeface="Nixie One"/>
                <a:sym typeface="Nixie One"/>
              </a:defRPr>
            </a:lvl3pPr>
            <a:lvl4pPr lvl="3">
              <a:buNone/>
              <a:defRPr sz="1200">
                <a:solidFill>
                  <a:srgbClr val="19BBD5"/>
                </a:solidFill>
                <a:latin typeface="Nixie One"/>
                <a:ea typeface="Nixie One"/>
                <a:cs typeface="Nixie One"/>
                <a:sym typeface="Nixie One"/>
              </a:defRPr>
            </a:lvl4pPr>
            <a:lvl5pPr lvl="4">
              <a:buNone/>
              <a:defRPr sz="1200">
                <a:solidFill>
                  <a:srgbClr val="19BBD5"/>
                </a:solidFill>
                <a:latin typeface="Nixie One"/>
                <a:ea typeface="Nixie One"/>
                <a:cs typeface="Nixie One"/>
                <a:sym typeface="Nixie One"/>
              </a:defRPr>
            </a:lvl5pPr>
            <a:lvl6pPr lvl="5">
              <a:buNone/>
              <a:defRPr sz="1200">
                <a:solidFill>
                  <a:srgbClr val="19BBD5"/>
                </a:solidFill>
                <a:latin typeface="Nixie One"/>
                <a:ea typeface="Nixie One"/>
                <a:cs typeface="Nixie One"/>
                <a:sym typeface="Nixie One"/>
              </a:defRPr>
            </a:lvl6pPr>
            <a:lvl7pPr lvl="6">
              <a:buNone/>
              <a:defRPr sz="1200">
                <a:solidFill>
                  <a:srgbClr val="19BBD5"/>
                </a:solidFill>
                <a:latin typeface="Nixie One"/>
                <a:ea typeface="Nixie One"/>
                <a:cs typeface="Nixie One"/>
                <a:sym typeface="Nixie One"/>
              </a:defRPr>
            </a:lvl7pPr>
            <a:lvl8pPr lvl="7">
              <a:buNone/>
              <a:defRPr sz="1200">
                <a:solidFill>
                  <a:srgbClr val="19BBD5"/>
                </a:solidFill>
                <a:latin typeface="Nixie One"/>
                <a:ea typeface="Nixie One"/>
                <a:cs typeface="Nixie One"/>
                <a:sym typeface="Nixie One"/>
              </a:defRPr>
            </a:lvl8pPr>
            <a:lvl9pPr lvl="8">
              <a:buNone/>
              <a:defRPr sz="1200">
                <a:solidFill>
                  <a:srgbClr val="19BBD5"/>
                </a:solidFill>
                <a:latin typeface="Nixie One"/>
                <a:ea typeface="Nixie One"/>
                <a:cs typeface="Nixie One"/>
                <a:sym typeface="Nixie One"/>
              </a:defRPr>
            </a:lvl9pPr>
          </a:lstStyle>
          <a:p>
            <a:pPr marL="0" lvl="0" indent="0" algn="l"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3" r:id="rId5"/>
    <p:sldLayoutId id="2147483654" r:id="rId6"/>
    <p:sldLayoutId id="2147483656" r:id="rId7"/>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www.pharmacytimes.com/news/enter-ai-how-technology-is-changing-the-pharmaceutical-industry-for-the-better"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hyperlink" Target="https://www.indianapharmacists.org/news/the-rise-of-artificial-intelligence-ai/" TargetMode="External"/><Relationship Id="rId5" Type="http://schemas.openxmlformats.org/officeDocument/2006/relationships/hyperlink" Target="https://www.pharmacytimes.com/news/artificial-intelligence-used-to-predict-chemotherapy-resistance-in-breast-cancer-patients" TargetMode="External"/><Relationship Id="rId4" Type="http://schemas.openxmlformats.org/officeDocument/2006/relationships/hyperlink" Target="https://www.pharmacytimes.com/news/the-future-is-now-artificial-intelligence-and-machine-learning-in-specialty-pharmacy"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11"/>
          <p:cNvSpPr txBox="1">
            <a:spLocks noGrp="1"/>
          </p:cNvSpPr>
          <p:nvPr>
            <p:ph type="ctrTitle"/>
          </p:nvPr>
        </p:nvSpPr>
        <p:spPr>
          <a:xfrm>
            <a:off x="1400175" y="1991825"/>
            <a:ext cx="6343500" cy="115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dirty="0"/>
              <a:t>Artificial Intelligence In Pharmacy</a:t>
            </a:r>
            <a:endParaRPr sz="3200" dirty="0"/>
          </a:p>
        </p:txBody>
      </p:sp>
      <p:sp>
        <p:nvSpPr>
          <p:cNvPr id="2" name="TextBox 1">
            <a:extLst>
              <a:ext uri="{FF2B5EF4-FFF2-40B4-BE49-F238E27FC236}">
                <a16:creationId xmlns:a16="http://schemas.microsoft.com/office/drawing/2014/main" id="{30E7D56B-063B-4C5D-BE00-ACB8A93357B3}"/>
              </a:ext>
            </a:extLst>
          </p:cNvPr>
          <p:cNvSpPr txBox="1"/>
          <p:nvPr/>
        </p:nvSpPr>
        <p:spPr>
          <a:xfrm>
            <a:off x="50006" y="3151625"/>
            <a:ext cx="2700338" cy="1200329"/>
          </a:xfrm>
          <a:prstGeom prst="rect">
            <a:avLst/>
          </a:prstGeom>
          <a:noFill/>
        </p:spPr>
        <p:txBody>
          <a:bodyPr wrap="square" rtlCol="0">
            <a:spAutoFit/>
          </a:bodyPr>
          <a:lstStyle/>
          <a:p>
            <a:r>
              <a:rPr lang="en-US" sz="1800" dirty="0">
                <a:solidFill>
                  <a:srgbClr val="19BBD5"/>
                </a:solidFill>
                <a:latin typeface="Nixie One"/>
                <a:sym typeface="Nixie One"/>
              </a:rPr>
              <a:t>By: Cole Smith PharmD Candidate 2021</a:t>
            </a:r>
          </a:p>
          <a:p>
            <a:r>
              <a:rPr lang="en-US" sz="1800" dirty="0">
                <a:solidFill>
                  <a:srgbClr val="19BBD5"/>
                </a:solidFill>
                <a:latin typeface="Nixie One"/>
                <a:sym typeface="Nixie One"/>
              </a:rPr>
              <a:t>University of Findlay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16"/>
          <p:cNvSpPr txBox="1">
            <a:spLocks noGrp="1"/>
          </p:cNvSpPr>
          <p:nvPr>
            <p:ph type="title"/>
          </p:nvPr>
        </p:nvSpPr>
        <p:spPr>
          <a:xfrm>
            <a:off x="1732700" y="1040860"/>
            <a:ext cx="6098066" cy="134004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Looking into the Future</a:t>
            </a:r>
            <a:endParaRPr dirty="0"/>
          </a:p>
        </p:txBody>
      </p:sp>
      <p:sp>
        <p:nvSpPr>
          <p:cNvPr id="373" name="Google Shape;373;p16"/>
          <p:cNvSpPr txBox="1">
            <a:spLocks noGrp="1"/>
          </p:cNvSpPr>
          <p:nvPr>
            <p:ph type="body" idx="1"/>
          </p:nvPr>
        </p:nvSpPr>
        <p:spPr>
          <a:xfrm>
            <a:off x="1985619" y="2365093"/>
            <a:ext cx="4944300" cy="2009978"/>
          </a:xfrm>
          <a:prstGeom prst="rect">
            <a:avLst/>
          </a:prstGeom>
        </p:spPr>
        <p:txBody>
          <a:bodyPr spcFirstLastPara="1" wrap="square" lIns="91425" tIns="91425" rIns="91425" bIns="91425" anchor="t" anchorCtr="0">
            <a:noAutofit/>
          </a:bodyPr>
          <a:lstStyle/>
          <a:p>
            <a:pPr marL="457200" lvl="0" indent="-317500" algn="l" rtl="0">
              <a:spcBef>
                <a:spcPts val="600"/>
              </a:spcBef>
              <a:spcAft>
                <a:spcPts val="0"/>
              </a:spcAft>
              <a:buSzPts val="1400"/>
              <a:buChar char="◇"/>
            </a:pPr>
            <a:r>
              <a:rPr lang="en-US" dirty="0">
                <a:latin typeface="Nixie One" panose="020B0604020202020204" charset="0"/>
              </a:rPr>
              <a:t>Develop new medications</a:t>
            </a:r>
          </a:p>
          <a:p>
            <a:pPr marL="457200" lvl="0" indent="-317500" algn="l" rtl="0">
              <a:spcBef>
                <a:spcPts val="600"/>
              </a:spcBef>
              <a:spcAft>
                <a:spcPts val="0"/>
              </a:spcAft>
              <a:buSzPts val="1400"/>
              <a:buChar char="◇"/>
            </a:pPr>
            <a:r>
              <a:rPr lang="en-US" dirty="0">
                <a:latin typeface="Nixie One" panose="020B0604020202020204" charset="0"/>
              </a:rPr>
              <a:t>Diagnose mental illness</a:t>
            </a:r>
          </a:p>
          <a:p>
            <a:pPr marL="457200" lvl="0" indent="-317500" algn="l" rtl="0">
              <a:spcBef>
                <a:spcPts val="600"/>
              </a:spcBef>
              <a:spcAft>
                <a:spcPts val="0"/>
              </a:spcAft>
              <a:buSzPts val="1400"/>
              <a:buChar char="◇"/>
            </a:pPr>
            <a:r>
              <a:rPr lang="en-US" dirty="0">
                <a:latin typeface="Nixie One" panose="020B0604020202020204" charset="0"/>
              </a:rPr>
              <a:t>Find patients for drug trials</a:t>
            </a:r>
          </a:p>
          <a:p>
            <a:pPr marL="457200" lvl="0" indent="-317500" algn="l" rtl="0">
              <a:spcBef>
                <a:spcPts val="600"/>
              </a:spcBef>
              <a:spcAft>
                <a:spcPts val="0"/>
              </a:spcAft>
              <a:buSzPts val="1400"/>
              <a:buChar char="◇"/>
            </a:pPr>
            <a:r>
              <a:rPr lang="en-US" dirty="0">
                <a:latin typeface="Nixie One" panose="020B0604020202020204" charset="0"/>
              </a:rPr>
              <a:t>Filter patients for needed medication therapy</a:t>
            </a:r>
          </a:p>
          <a:p>
            <a:pPr marL="457200" lvl="0" indent="-317500" algn="l" rtl="0">
              <a:spcBef>
                <a:spcPts val="600"/>
              </a:spcBef>
              <a:spcAft>
                <a:spcPts val="0"/>
              </a:spcAft>
              <a:buSzPts val="1400"/>
              <a:buChar char="◇"/>
            </a:pPr>
            <a:r>
              <a:rPr lang="en-US" dirty="0">
                <a:latin typeface="Nixie One" panose="020B0604020202020204" charset="0"/>
              </a:rPr>
              <a:t>Manage inventory, scheduling and other administrative tasks</a:t>
            </a:r>
            <a:endParaRPr dirty="0">
              <a:latin typeface="Nixie One" panose="020B0604020202020204" charset="0"/>
            </a:endParaRPr>
          </a:p>
        </p:txBody>
      </p:sp>
      <p:sp>
        <p:nvSpPr>
          <p:cNvPr id="374" name="Google Shape;374;p16"/>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
              <a:t>10</a:t>
            </a:fld>
            <a:endParaRPr/>
          </a:p>
        </p:txBody>
      </p:sp>
    </p:spTree>
    <p:extLst>
      <p:ext uri="{BB962C8B-B14F-4D97-AF65-F5344CB8AC3E}">
        <p14:creationId xmlns:p14="http://schemas.microsoft.com/office/powerpoint/2010/main" val="238553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16"/>
          <p:cNvSpPr txBox="1">
            <a:spLocks noGrp="1"/>
          </p:cNvSpPr>
          <p:nvPr>
            <p:ph type="title"/>
          </p:nvPr>
        </p:nvSpPr>
        <p:spPr>
          <a:xfrm>
            <a:off x="1985619" y="98409"/>
            <a:ext cx="6098066" cy="134004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COVID-19 and AI</a:t>
            </a:r>
            <a:endParaRPr dirty="0"/>
          </a:p>
        </p:txBody>
      </p:sp>
      <p:sp>
        <p:nvSpPr>
          <p:cNvPr id="373" name="Google Shape;373;p16"/>
          <p:cNvSpPr txBox="1">
            <a:spLocks noGrp="1"/>
          </p:cNvSpPr>
          <p:nvPr>
            <p:ph type="body" idx="1"/>
          </p:nvPr>
        </p:nvSpPr>
        <p:spPr>
          <a:xfrm>
            <a:off x="2099850" y="2134998"/>
            <a:ext cx="4944300" cy="2099903"/>
          </a:xfrm>
          <a:prstGeom prst="rect">
            <a:avLst/>
          </a:prstGeom>
        </p:spPr>
        <p:txBody>
          <a:bodyPr spcFirstLastPara="1" wrap="square" lIns="91425" tIns="91425" rIns="91425" bIns="91425" anchor="t" anchorCtr="0">
            <a:noAutofit/>
          </a:bodyPr>
          <a:lstStyle/>
          <a:p>
            <a:pPr marL="457200" lvl="0" indent="-317500" algn="l" rtl="0">
              <a:spcBef>
                <a:spcPts val="600"/>
              </a:spcBef>
              <a:spcAft>
                <a:spcPts val="0"/>
              </a:spcAft>
              <a:buSzPts val="1400"/>
              <a:buChar char="◇"/>
            </a:pPr>
            <a:r>
              <a:rPr lang="en-US" sz="2000" dirty="0">
                <a:latin typeface="Nixie One" panose="020B0604020202020204" charset="0"/>
              </a:rPr>
              <a:t>Prediction and Tracking</a:t>
            </a:r>
          </a:p>
          <a:p>
            <a:pPr marL="457200" lvl="0" indent="-317500" algn="l" rtl="0">
              <a:spcBef>
                <a:spcPts val="600"/>
              </a:spcBef>
              <a:spcAft>
                <a:spcPts val="0"/>
              </a:spcAft>
              <a:buSzPts val="1400"/>
              <a:buChar char="◇"/>
            </a:pPr>
            <a:r>
              <a:rPr lang="en-US" sz="2000" dirty="0">
                <a:latin typeface="Nixie One" panose="020B0604020202020204" charset="0"/>
              </a:rPr>
              <a:t>Contact Tracing</a:t>
            </a:r>
          </a:p>
          <a:p>
            <a:pPr marL="457200" lvl="0" indent="-317500" algn="l" rtl="0">
              <a:spcBef>
                <a:spcPts val="600"/>
              </a:spcBef>
              <a:spcAft>
                <a:spcPts val="0"/>
              </a:spcAft>
              <a:buSzPts val="1400"/>
              <a:buChar char="◇"/>
            </a:pPr>
            <a:r>
              <a:rPr lang="en-US" sz="2000" dirty="0">
                <a:latin typeface="Nixie One" panose="020B0604020202020204" charset="0"/>
              </a:rPr>
              <a:t>Early diagnosis (AI in Xray)</a:t>
            </a:r>
          </a:p>
          <a:p>
            <a:pPr marL="457200" lvl="0" indent="-317500" algn="l" rtl="0">
              <a:spcBef>
                <a:spcPts val="600"/>
              </a:spcBef>
              <a:spcAft>
                <a:spcPts val="0"/>
              </a:spcAft>
              <a:buSzPts val="1400"/>
              <a:buChar char="◇"/>
            </a:pPr>
            <a:r>
              <a:rPr lang="en-US" sz="2000" dirty="0">
                <a:latin typeface="Nixie One" panose="020B0604020202020204" charset="0"/>
              </a:rPr>
              <a:t>Protein structure prediction</a:t>
            </a:r>
          </a:p>
          <a:p>
            <a:pPr marL="457200" lvl="0" indent="-317500" algn="l" rtl="0">
              <a:spcBef>
                <a:spcPts val="600"/>
              </a:spcBef>
              <a:spcAft>
                <a:spcPts val="0"/>
              </a:spcAft>
              <a:buSzPts val="1400"/>
              <a:buChar char="◇"/>
            </a:pPr>
            <a:endParaRPr dirty="0">
              <a:latin typeface="Nixie One" panose="020B0604020202020204" charset="0"/>
            </a:endParaRPr>
          </a:p>
        </p:txBody>
      </p:sp>
      <p:sp>
        <p:nvSpPr>
          <p:cNvPr id="374" name="Google Shape;374;p16"/>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
              <a:t>11</a:t>
            </a:fld>
            <a:endParaRPr/>
          </a:p>
        </p:txBody>
      </p:sp>
    </p:spTree>
    <p:extLst>
      <p:ext uri="{BB962C8B-B14F-4D97-AF65-F5344CB8AC3E}">
        <p14:creationId xmlns:p14="http://schemas.microsoft.com/office/powerpoint/2010/main" val="9173184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16"/>
          <p:cNvSpPr txBox="1">
            <a:spLocks noGrp="1"/>
          </p:cNvSpPr>
          <p:nvPr>
            <p:ph type="title"/>
          </p:nvPr>
        </p:nvSpPr>
        <p:spPr>
          <a:xfrm>
            <a:off x="3765780" y="-8594"/>
            <a:ext cx="6098066" cy="699147"/>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Additional Readings:</a:t>
            </a:r>
            <a:endParaRPr dirty="0"/>
          </a:p>
        </p:txBody>
      </p:sp>
      <p:sp>
        <p:nvSpPr>
          <p:cNvPr id="373" name="Google Shape;373;p16"/>
          <p:cNvSpPr txBox="1">
            <a:spLocks noGrp="1"/>
          </p:cNvSpPr>
          <p:nvPr>
            <p:ph type="body" idx="1"/>
          </p:nvPr>
        </p:nvSpPr>
        <p:spPr>
          <a:xfrm>
            <a:off x="2099850" y="543503"/>
            <a:ext cx="4944300" cy="4501587"/>
          </a:xfrm>
          <a:prstGeom prst="rect">
            <a:avLst/>
          </a:prstGeom>
        </p:spPr>
        <p:txBody>
          <a:bodyPr spcFirstLastPara="1" wrap="square" lIns="91425" tIns="91425" rIns="91425" bIns="91425" anchor="t" anchorCtr="0">
            <a:noAutofit/>
          </a:bodyPr>
          <a:lstStyle/>
          <a:p>
            <a:pPr marL="457200" lvl="0" indent="-317500" algn="l" rtl="0">
              <a:spcBef>
                <a:spcPts val="600"/>
              </a:spcBef>
              <a:spcAft>
                <a:spcPts val="0"/>
              </a:spcAft>
              <a:buSzPts val="1400"/>
              <a:buChar char="◇"/>
            </a:pPr>
            <a:r>
              <a:rPr lang="en-US" dirty="0">
                <a:latin typeface="Nixie One" panose="020B0604020202020204" charset="0"/>
              </a:rPr>
              <a:t>AI during COVID19</a:t>
            </a:r>
            <a:r>
              <a:rPr lang="en-US" dirty="0">
                <a:latin typeface="Nixie One" panose="020B0604020202020204" charset="0"/>
                <a:hlinkClick r:id="rId3"/>
              </a:rPr>
              <a:t> https://www.pharmacytimes.com/news/enter-ai-how-technology-is-changing-the-pharmaceutical-industry-for-the-better</a:t>
            </a:r>
            <a:endParaRPr lang="en-US" dirty="0">
              <a:latin typeface="Nixie One" panose="020B0604020202020204" charset="0"/>
            </a:endParaRPr>
          </a:p>
          <a:p>
            <a:pPr marL="457200" lvl="0" indent="-317500" algn="l" rtl="0">
              <a:spcBef>
                <a:spcPts val="600"/>
              </a:spcBef>
              <a:spcAft>
                <a:spcPts val="0"/>
              </a:spcAft>
              <a:buSzPts val="1400"/>
              <a:buChar char="◇"/>
            </a:pPr>
            <a:r>
              <a:rPr lang="en-US" dirty="0">
                <a:latin typeface="Nixie One" panose="020B0604020202020204" charset="0"/>
              </a:rPr>
              <a:t>AI in specialty Pharmacy </a:t>
            </a:r>
            <a:r>
              <a:rPr lang="en-US" dirty="0">
                <a:latin typeface="Nixie One" panose="020B0604020202020204" charset="0"/>
                <a:hlinkClick r:id="rId4"/>
              </a:rPr>
              <a:t>https://www.pharmacytimes.com/news/the-future-is-now-artificial-intelligence-and-machine-learning-in-specialty-pharmacy</a:t>
            </a:r>
            <a:endParaRPr lang="en-US" dirty="0">
              <a:latin typeface="Nixie One" panose="020B0604020202020204" charset="0"/>
            </a:endParaRPr>
          </a:p>
          <a:p>
            <a:pPr marL="457200" lvl="0" indent="-317500" algn="l" rtl="0">
              <a:spcBef>
                <a:spcPts val="600"/>
              </a:spcBef>
              <a:spcAft>
                <a:spcPts val="0"/>
              </a:spcAft>
              <a:buSzPts val="1400"/>
              <a:buChar char="◇"/>
            </a:pPr>
            <a:r>
              <a:rPr lang="en-US" dirty="0">
                <a:latin typeface="Nixie One" panose="020B0604020202020204" charset="0"/>
              </a:rPr>
              <a:t>Artificial Intelligence Used to Predict Chemotherapy Resistance in Breast Cancer Patients				 </a:t>
            </a:r>
            <a:r>
              <a:rPr lang="en-US" dirty="0">
                <a:latin typeface="Nixie One" panose="020B0604020202020204" charset="0"/>
                <a:hlinkClick r:id="rId5"/>
              </a:rPr>
              <a:t>https://www.pharmacytimes.com/news/artificial-intelligence-used-to-predict-chemotherapy-resistance-in-breast-cancer-patients</a:t>
            </a:r>
            <a:endParaRPr lang="en-US" dirty="0">
              <a:latin typeface="Nixie One" panose="020B0604020202020204" charset="0"/>
            </a:endParaRPr>
          </a:p>
          <a:p>
            <a:pPr marL="457200" lvl="0" indent="-317500" algn="l" rtl="0">
              <a:spcBef>
                <a:spcPts val="600"/>
              </a:spcBef>
              <a:spcAft>
                <a:spcPts val="0"/>
              </a:spcAft>
              <a:buSzPts val="1400"/>
              <a:buChar char="◇"/>
            </a:pPr>
            <a:r>
              <a:rPr lang="en-US" dirty="0">
                <a:latin typeface="Nixie One" panose="020B0604020202020204" charset="0"/>
              </a:rPr>
              <a:t>Rise of Artificial Intelligence in Pharmacy </a:t>
            </a:r>
            <a:r>
              <a:rPr lang="en-US" dirty="0">
                <a:latin typeface="Nixie One" panose="020B0604020202020204" charset="0"/>
                <a:hlinkClick r:id="rId6"/>
              </a:rPr>
              <a:t>https://www.indianapharmacists.org/news/the-rise-of-artificial-intelligence-ai/</a:t>
            </a:r>
            <a:endParaRPr lang="en-US" dirty="0">
              <a:latin typeface="Nixie One" panose="020B0604020202020204" charset="0"/>
            </a:endParaRPr>
          </a:p>
          <a:p>
            <a:pPr marL="457200" lvl="0" indent="-317500" algn="l" rtl="0">
              <a:spcBef>
                <a:spcPts val="600"/>
              </a:spcBef>
              <a:spcAft>
                <a:spcPts val="0"/>
              </a:spcAft>
              <a:buSzPts val="1400"/>
              <a:buChar char="◇"/>
            </a:pPr>
            <a:endParaRPr dirty="0">
              <a:latin typeface="Nixie One" panose="020B0604020202020204" charset="0"/>
            </a:endParaRPr>
          </a:p>
        </p:txBody>
      </p:sp>
      <p:sp>
        <p:nvSpPr>
          <p:cNvPr id="374" name="Google Shape;374;p16"/>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
              <a:t>12</a:t>
            </a:fld>
            <a:endParaRPr/>
          </a:p>
        </p:txBody>
      </p:sp>
    </p:spTree>
    <p:extLst>
      <p:ext uri="{BB962C8B-B14F-4D97-AF65-F5344CB8AC3E}">
        <p14:creationId xmlns:p14="http://schemas.microsoft.com/office/powerpoint/2010/main" val="20534700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23"/>
          <p:cNvSpPr txBox="1">
            <a:spLocks noGrp="1"/>
          </p:cNvSpPr>
          <p:nvPr>
            <p:ph type="title"/>
          </p:nvPr>
        </p:nvSpPr>
        <p:spPr>
          <a:xfrm>
            <a:off x="1732700" y="821200"/>
            <a:ext cx="4944300" cy="64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References:</a:t>
            </a:r>
            <a:endParaRPr dirty="0"/>
          </a:p>
        </p:txBody>
      </p:sp>
      <p:sp>
        <p:nvSpPr>
          <p:cNvPr id="440" name="Google Shape;440;p23"/>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
              <a:t>13</a:t>
            </a:fld>
            <a:endParaRPr/>
          </a:p>
        </p:txBody>
      </p:sp>
      <p:sp>
        <p:nvSpPr>
          <p:cNvPr id="2" name="TextBox 1">
            <a:extLst>
              <a:ext uri="{FF2B5EF4-FFF2-40B4-BE49-F238E27FC236}">
                <a16:creationId xmlns:a16="http://schemas.microsoft.com/office/drawing/2014/main" id="{E6ED33B2-A8D3-453A-BFEF-D55C68440D21}"/>
              </a:ext>
            </a:extLst>
          </p:cNvPr>
          <p:cNvSpPr txBox="1"/>
          <p:nvPr/>
        </p:nvSpPr>
        <p:spPr>
          <a:xfrm>
            <a:off x="1413011" y="1585609"/>
            <a:ext cx="5583677" cy="3323987"/>
          </a:xfrm>
          <a:prstGeom prst="rect">
            <a:avLst/>
          </a:prstGeom>
          <a:noFill/>
        </p:spPr>
        <p:txBody>
          <a:bodyPr wrap="square" rtlCol="0">
            <a:spAutoFit/>
          </a:bodyPr>
          <a:lstStyle/>
          <a:p>
            <a:r>
              <a:rPr lang="en-US" dirty="0">
                <a:solidFill>
                  <a:schemeClr val="tx1"/>
                </a:solidFill>
              </a:rPr>
              <a:t>https://www.dicardiology.com/content/ai-tool-allows-automated-ecg-interpretation-cardiac-diagnostics#:~:text=The%20new%20study%20demonstrates%20that,had%20already%20been%20diagnosed%20manually.</a:t>
            </a:r>
          </a:p>
          <a:p>
            <a:endParaRPr lang="en-US" dirty="0">
              <a:solidFill>
                <a:schemeClr val="tx1"/>
              </a:solidFill>
            </a:endParaRPr>
          </a:p>
          <a:p>
            <a:r>
              <a:rPr lang="en-US" dirty="0">
                <a:solidFill>
                  <a:schemeClr val="tx1"/>
                </a:solidFill>
              </a:rPr>
              <a:t>file:///C:/Users/cole5/Downloads/ASHP%20Statement%20on%20the%20Use%20of%20Artificial%20Intelligence%20in%20Pharmacy.pdf</a:t>
            </a:r>
          </a:p>
          <a:p>
            <a:endParaRPr lang="en-US" dirty="0">
              <a:solidFill>
                <a:schemeClr val="tx1"/>
              </a:solidFill>
            </a:endParaRPr>
          </a:p>
          <a:p>
            <a:r>
              <a:rPr lang="en-US" dirty="0">
                <a:solidFill>
                  <a:schemeClr val="tx1"/>
                </a:solidFill>
              </a:rPr>
              <a:t>https://www.digitalauthority.me/resources/artificial-intelligence-pharma/#:~:text=Artificial%20intelligence%20helps%20pharma%20companies,the%20patients%20to%20take%20them.</a:t>
            </a:r>
          </a:p>
          <a:p>
            <a:endParaRPr lang="en-US" dirty="0">
              <a:solidFill>
                <a:schemeClr val="tx1"/>
              </a:solidFill>
            </a:endParaRPr>
          </a:p>
          <a:p>
            <a:r>
              <a:rPr lang="en-US" dirty="0">
                <a:solidFill>
                  <a:schemeClr val="tx1"/>
                </a:solidFill>
              </a:rPr>
              <a:t>Google images</a:t>
            </a:r>
          </a:p>
          <a:p>
            <a:endParaRPr lang="en-US" dirty="0">
              <a:solidFill>
                <a:schemeClr val="tx1"/>
              </a:solidFill>
            </a:endParaRPr>
          </a:p>
          <a:p>
            <a:r>
              <a:rPr lang="en-US" dirty="0">
                <a:solidFill>
                  <a:schemeClr val="tx1"/>
                </a:solidFill>
              </a:rPr>
              <a:t>https://www.ncbi.nlm.nih.gov/pmc/articles/PMC6537038/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Google Shape;571;p35"/>
          <p:cNvSpPr/>
          <p:nvPr/>
        </p:nvSpPr>
        <p:spPr>
          <a:xfrm rot="-5400000">
            <a:off x="1053600" y="533300"/>
            <a:ext cx="1855800" cy="2142900"/>
          </a:xfrm>
          <a:custGeom>
            <a:avLst/>
            <a:gdLst/>
            <a:ahLst/>
            <a:cxnLst/>
            <a:rect l="l" t="t" r="r" b="b"/>
            <a:pathLst>
              <a:path w="120000" h="120000" extrusionOk="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l="100000" b="100000"/>
            </a:path>
            <a:tileRect t="-100000" r="-10000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572" name="Google Shape;572;p35"/>
          <p:cNvSpPr txBox="1">
            <a:spLocks noGrp="1"/>
          </p:cNvSpPr>
          <p:nvPr>
            <p:ph type="ctrTitle" idx="4294967295"/>
          </p:nvPr>
        </p:nvSpPr>
        <p:spPr>
          <a:xfrm>
            <a:off x="3152775" y="1354750"/>
            <a:ext cx="45621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8000" dirty="0"/>
              <a:t>Thanks!</a:t>
            </a:r>
            <a:endParaRPr sz="8000" dirty="0"/>
          </a:p>
        </p:txBody>
      </p:sp>
      <p:sp>
        <p:nvSpPr>
          <p:cNvPr id="573" name="Google Shape;573;p35"/>
          <p:cNvSpPr txBox="1">
            <a:spLocks noGrp="1"/>
          </p:cNvSpPr>
          <p:nvPr>
            <p:ph type="body" idx="4294967295"/>
          </p:nvPr>
        </p:nvSpPr>
        <p:spPr>
          <a:xfrm>
            <a:off x="3286468" y="2400250"/>
            <a:ext cx="4562100" cy="24615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3600" b="1" dirty="0">
                <a:latin typeface="Nixie One" panose="020B0604020202020204" charset="0"/>
              </a:rPr>
              <a:t>Any questions?</a:t>
            </a:r>
            <a:endParaRPr dirty="0">
              <a:latin typeface="Nixie One" panose="020B0604020202020204" charset="0"/>
            </a:endParaRPr>
          </a:p>
          <a:p>
            <a:pPr marL="0" lvl="0" indent="0" algn="l" rtl="0">
              <a:spcBef>
                <a:spcPts val="600"/>
              </a:spcBef>
              <a:spcAft>
                <a:spcPts val="0"/>
              </a:spcAft>
              <a:buClr>
                <a:schemeClr val="dk1"/>
              </a:buClr>
              <a:buSzPts val="1100"/>
              <a:buFont typeface="Arial"/>
              <a:buNone/>
            </a:pPr>
            <a:r>
              <a:rPr lang="en" dirty="0">
                <a:latin typeface="Nixie One" panose="020B0604020202020204" charset="0"/>
              </a:rPr>
              <a:t>Contact Info:</a:t>
            </a:r>
            <a:endParaRPr dirty="0">
              <a:latin typeface="Nixie One" panose="020B0604020202020204" charset="0"/>
            </a:endParaRPr>
          </a:p>
          <a:p>
            <a:pPr marL="457200" lvl="0" indent="-317500" algn="l" rtl="0">
              <a:spcBef>
                <a:spcPts val="600"/>
              </a:spcBef>
              <a:spcAft>
                <a:spcPts val="0"/>
              </a:spcAft>
              <a:buSzPts val="1400"/>
              <a:buChar char="◇"/>
            </a:pPr>
            <a:r>
              <a:rPr lang="en-US" dirty="0">
                <a:latin typeface="Nixie One" panose="020B0604020202020204" charset="0"/>
              </a:rPr>
              <a:t>smithc14@findlay.edu</a:t>
            </a:r>
            <a:endParaRPr dirty="0">
              <a:latin typeface="Nixie One" panose="020B0604020202020204" charset="0"/>
            </a:endParaRPr>
          </a:p>
        </p:txBody>
      </p:sp>
      <p:sp>
        <p:nvSpPr>
          <p:cNvPr id="574" name="Google Shape;574;p35"/>
          <p:cNvSpPr/>
          <p:nvPr/>
        </p:nvSpPr>
        <p:spPr>
          <a:xfrm>
            <a:off x="1591719" y="1212580"/>
            <a:ext cx="779561" cy="779561"/>
          </a:xfrm>
          <a:custGeom>
            <a:avLst/>
            <a:gdLst/>
            <a:ahLst/>
            <a:cxnLst/>
            <a:rect l="l" t="t" r="r" b="b"/>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5"/>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
              <a:t>14</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12"/>
          <p:cNvSpPr txBox="1">
            <a:spLocks noGrp="1"/>
          </p:cNvSpPr>
          <p:nvPr>
            <p:ph type="title"/>
          </p:nvPr>
        </p:nvSpPr>
        <p:spPr>
          <a:xfrm>
            <a:off x="197747" y="2433619"/>
            <a:ext cx="2206264" cy="674106"/>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Outline:</a:t>
            </a:r>
            <a:endParaRPr dirty="0"/>
          </a:p>
        </p:txBody>
      </p:sp>
      <p:sp>
        <p:nvSpPr>
          <p:cNvPr id="343" name="Google Shape;343;p12"/>
          <p:cNvSpPr txBox="1"/>
          <p:nvPr/>
        </p:nvSpPr>
        <p:spPr>
          <a:xfrm>
            <a:off x="1732700" y="1744525"/>
            <a:ext cx="3191400" cy="2726400"/>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Clr>
                <a:schemeClr val="dk1"/>
              </a:buClr>
              <a:buSzPts val="1100"/>
              <a:buFont typeface="Arial"/>
              <a:buNone/>
            </a:pPr>
            <a:endParaRPr sz="1100" dirty="0">
              <a:solidFill>
                <a:srgbClr val="C6DAEC"/>
              </a:solidFill>
              <a:latin typeface="Muli"/>
              <a:ea typeface="Muli"/>
              <a:cs typeface="Muli"/>
              <a:sym typeface="Muli"/>
            </a:endParaRPr>
          </a:p>
          <a:p>
            <a:pPr marL="0" lvl="0" indent="0" algn="l" rtl="0">
              <a:spcBef>
                <a:spcPts val="600"/>
              </a:spcBef>
              <a:spcAft>
                <a:spcPts val="0"/>
              </a:spcAft>
              <a:buNone/>
            </a:pPr>
            <a:endParaRPr sz="1100" dirty="0">
              <a:solidFill>
                <a:srgbClr val="C6DAEC"/>
              </a:solidFill>
              <a:latin typeface="Muli"/>
              <a:ea typeface="Muli"/>
              <a:cs typeface="Muli"/>
              <a:sym typeface="Muli"/>
            </a:endParaRPr>
          </a:p>
        </p:txBody>
      </p:sp>
      <p:sp>
        <p:nvSpPr>
          <p:cNvPr id="344" name="Google Shape;344;p12"/>
          <p:cNvSpPr txBox="1"/>
          <p:nvPr/>
        </p:nvSpPr>
        <p:spPr>
          <a:xfrm>
            <a:off x="5355921" y="1744525"/>
            <a:ext cx="3330900" cy="2726400"/>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endParaRPr sz="1100" dirty="0">
              <a:solidFill>
                <a:srgbClr val="C6DAEC"/>
              </a:solidFill>
              <a:latin typeface="Muli"/>
              <a:ea typeface="Muli"/>
              <a:cs typeface="Muli"/>
              <a:sym typeface="Muli"/>
            </a:endParaRPr>
          </a:p>
        </p:txBody>
      </p:sp>
      <p:sp>
        <p:nvSpPr>
          <p:cNvPr id="345" name="Google Shape;345;p12"/>
          <p:cNvSpPr txBox="1"/>
          <p:nvPr/>
        </p:nvSpPr>
        <p:spPr>
          <a:xfrm>
            <a:off x="1732700" y="3982125"/>
            <a:ext cx="6954000" cy="826500"/>
          </a:xfrm>
          <a:prstGeom prst="rect">
            <a:avLst/>
          </a:prstGeom>
          <a:noFill/>
          <a:ln>
            <a:noFill/>
          </a:ln>
        </p:spPr>
        <p:txBody>
          <a:bodyPr spcFirstLastPara="1" wrap="square" lIns="91425" tIns="91425" rIns="91425" bIns="91425" anchor="t" anchorCtr="0">
            <a:noAutofit/>
          </a:bodyPr>
          <a:lstStyle/>
          <a:p>
            <a:pPr marL="0" lvl="0" indent="0" algn="l" rtl="0">
              <a:spcBef>
                <a:spcPts val="1000"/>
              </a:spcBef>
              <a:spcAft>
                <a:spcPts val="0"/>
              </a:spcAft>
              <a:buNone/>
            </a:pPr>
            <a:endParaRPr sz="1100" dirty="0">
              <a:solidFill>
                <a:srgbClr val="C6DAEC"/>
              </a:solidFill>
              <a:latin typeface="Muli"/>
              <a:ea typeface="Muli"/>
              <a:cs typeface="Muli"/>
              <a:sym typeface="Muli"/>
            </a:endParaRPr>
          </a:p>
          <a:p>
            <a:pPr marL="0" lvl="0" indent="0" algn="l" rtl="0">
              <a:spcBef>
                <a:spcPts val="1000"/>
              </a:spcBef>
              <a:spcAft>
                <a:spcPts val="1000"/>
              </a:spcAft>
              <a:buNone/>
            </a:pPr>
            <a:endParaRPr sz="1100" dirty="0">
              <a:solidFill>
                <a:srgbClr val="C6DAEC"/>
              </a:solidFill>
              <a:latin typeface="Muli"/>
              <a:ea typeface="Muli"/>
              <a:cs typeface="Muli"/>
              <a:sym typeface="Muli"/>
            </a:endParaRPr>
          </a:p>
        </p:txBody>
      </p:sp>
      <p:sp>
        <p:nvSpPr>
          <p:cNvPr id="346" name="Google Shape;346;p12"/>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
              <a:t>2</a:t>
            </a:fld>
            <a:endParaRPr/>
          </a:p>
        </p:txBody>
      </p:sp>
      <p:graphicFrame>
        <p:nvGraphicFramePr>
          <p:cNvPr id="2" name="Diagram 1">
            <a:extLst>
              <a:ext uri="{FF2B5EF4-FFF2-40B4-BE49-F238E27FC236}">
                <a16:creationId xmlns:a16="http://schemas.microsoft.com/office/drawing/2014/main" id="{CD7648CF-4001-4EB4-88E9-F5A5B0DB676F}"/>
              </a:ext>
            </a:extLst>
          </p:cNvPr>
          <p:cNvGraphicFramePr/>
          <p:nvPr>
            <p:extLst>
              <p:ext uri="{D42A27DB-BD31-4B8C-83A1-F6EECF244321}">
                <p14:modId xmlns:p14="http://schemas.microsoft.com/office/powerpoint/2010/main" val="74618879"/>
              </p:ext>
            </p:extLst>
          </p:nvPr>
        </p:nvGraphicFramePr>
        <p:xfrm>
          <a:off x="2744100" y="242093"/>
          <a:ext cx="6096000" cy="45665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1A21B5EB-E857-4F55-8303-068463DD3BA3}"/>
              </a:ext>
            </a:extLst>
          </p:cNvPr>
          <p:cNvSpPr txBox="1"/>
          <p:nvPr/>
        </p:nvSpPr>
        <p:spPr>
          <a:xfrm>
            <a:off x="5429250" y="831325"/>
            <a:ext cx="385763" cy="325963"/>
          </a:xfrm>
          <a:prstGeom prst="rect">
            <a:avLst/>
          </a:prstGeom>
          <a:noFill/>
        </p:spPr>
        <p:txBody>
          <a:bodyPr wrap="square" rtlCol="0">
            <a:spAutoFit/>
          </a:bodyPr>
          <a:lstStyle/>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3"/>
          <p:cNvSpPr txBox="1">
            <a:spLocks noGrp="1"/>
          </p:cNvSpPr>
          <p:nvPr>
            <p:ph type="ctrTitle" idx="4294967295"/>
          </p:nvPr>
        </p:nvSpPr>
        <p:spPr>
          <a:xfrm>
            <a:off x="3174206" y="454638"/>
            <a:ext cx="45621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sz="3200" dirty="0"/>
              <a:t>W</a:t>
            </a:r>
            <a:r>
              <a:rPr lang="en" sz="3200" dirty="0"/>
              <a:t>hat is Artifical Intelligence or AI?</a:t>
            </a:r>
            <a:endParaRPr sz="12000" dirty="0"/>
          </a:p>
        </p:txBody>
      </p:sp>
      <p:sp>
        <p:nvSpPr>
          <p:cNvPr id="352" name="Google Shape;352;p13"/>
          <p:cNvSpPr txBox="1">
            <a:spLocks noGrp="1"/>
          </p:cNvSpPr>
          <p:nvPr>
            <p:ph type="body" idx="4294967295"/>
          </p:nvPr>
        </p:nvSpPr>
        <p:spPr>
          <a:xfrm>
            <a:off x="13557" y="2571397"/>
            <a:ext cx="2719915" cy="1159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US" dirty="0">
                <a:latin typeface="Nixie One" panose="020B0604020202020204" charset="0"/>
              </a:rPr>
              <a:t>Definition: the theory and development of computer systems able to perform tasks that normally require human intelligence, such as visual perception, speech recognition, decision-making, and translation between languages.</a:t>
            </a:r>
            <a:endParaRPr dirty="0">
              <a:latin typeface="Nixie One" panose="020B0604020202020204" charset="0"/>
            </a:endParaRPr>
          </a:p>
        </p:txBody>
      </p:sp>
      <p:pic>
        <p:nvPicPr>
          <p:cNvPr id="353" name="Google Shape;353;p13"/>
          <p:cNvPicPr preferRelativeResize="0"/>
          <p:nvPr/>
        </p:nvPicPr>
        <p:blipFill>
          <a:blip r:embed="rId3"/>
          <a:srcRect l="18732" r="18732"/>
          <a:stretch/>
        </p:blipFill>
        <p:spPr>
          <a:xfrm>
            <a:off x="951000" y="677875"/>
            <a:ext cx="1883100" cy="1693800"/>
          </a:xfrm>
          <a:prstGeom prst="hexagon">
            <a:avLst>
              <a:gd name="adj" fmla="val 28393"/>
              <a:gd name="vf" fmla="val 115470"/>
            </a:avLst>
          </a:prstGeom>
          <a:noFill/>
          <a:ln>
            <a:noFill/>
          </a:ln>
        </p:spPr>
      </p:pic>
      <p:sp>
        <p:nvSpPr>
          <p:cNvPr id="354" name="Google Shape;354;p13"/>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
              <a:t>3</a:t>
            </a:fld>
            <a:endParaRPr/>
          </a:p>
        </p:txBody>
      </p:sp>
      <p:pic>
        <p:nvPicPr>
          <p:cNvPr id="3" name="Picture 2" descr="Diagram&#10;&#10;Description automatically generated">
            <a:extLst>
              <a:ext uri="{FF2B5EF4-FFF2-40B4-BE49-F238E27FC236}">
                <a16:creationId xmlns:a16="http://schemas.microsoft.com/office/drawing/2014/main" id="{D0D8C4AB-B5C6-4F96-87D2-ED69405B2EED}"/>
              </a:ext>
            </a:extLst>
          </p:cNvPr>
          <p:cNvPicPr>
            <a:picLocks noChangeAspect="1"/>
          </p:cNvPicPr>
          <p:nvPr/>
        </p:nvPicPr>
        <p:blipFill>
          <a:blip r:embed="rId4"/>
          <a:stretch>
            <a:fillRect/>
          </a:stretch>
        </p:blipFill>
        <p:spPr>
          <a:xfrm>
            <a:off x="3404681" y="1637428"/>
            <a:ext cx="3952246" cy="305143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14"/>
          <p:cNvSpPr txBox="1">
            <a:spLocks noGrp="1"/>
          </p:cNvSpPr>
          <p:nvPr>
            <p:ph type="ctrTitle"/>
          </p:nvPr>
        </p:nvSpPr>
        <p:spPr>
          <a:xfrm>
            <a:off x="2247090" y="198780"/>
            <a:ext cx="56388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AI in Pharmacy Practice</a:t>
            </a:r>
            <a:endParaRPr dirty="0"/>
          </a:p>
        </p:txBody>
      </p:sp>
      <p:sp>
        <p:nvSpPr>
          <p:cNvPr id="361" name="Google Shape;361;p14"/>
          <p:cNvSpPr txBox="1"/>
          <p:nvPr/>
        </p:nvSpPr>
        <p:spPr>
          <a:xfrm>
            <a:off x="409575" y="1676400"/>
            <a:ext cx="2067000" cy="1771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b="1" dirty="0">
              <a:solidFill>
                <a:srgbClr val="FFFFFF"/>
              </a:solidFill>
            </a:endParaRPr>
          </a:p>
        </p:txBody>
      </p:sp>
      <p:graphicFrame>
        <p:nvGraphicFramePr>
          <p:cNvPr id="3" name="Diagram 2">
            <a:extLst>
              <a:ext uri="{FF2B5EF4-FFF2-40B4-BE49-F238E27FC236}">
                <a16:creationId xmlns:a16="http://schemas.microsoft.com/office/drawing/2014/main" id="{F1AEEA91-004D-434B-A195-6D6146611727}"/>
              </a:ext>
            </a:extLst>
          </p:cNvPr>
          <p:cNvGraphicFramePr/>
          <p:nvPr>
            <p:extLst>
              <p:ext uri="{D42A27DB-BD31-4B8C-83A1-F6EECF244321}">
                <p14:modId xmlns:p14="http://schemas.microsoft.com/office/powerpoint/2010/main" val="1427973976"/>
              </p:ext>
            </p:extLst>
          </p:nvPr>
        </p:nvGraphicFramePr>
        <p:xfrm>
          <a:off x="3048000" y="77868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15"/>
          <p:cNvSpPr txBox="1">
            <a:spLocks noGrp="1"/>
          </p:cNvSpPr>
          <p:nvPr>
            <p:ph type="body" idx="1"/>
          </p:nvPr>
        </p:nvSpPr>
        <p:spPr>
          <a:xfrm>
            <a:off x="1913283" y="344593"/>
            <a:ext cx="6518868" cy="868173"/>
          </a:xfrm>
          <a:prstGeom prst="rect">
            <a:avLst/>
          </a:prstGeom>
        </p:spPr>
        <p:txBody>
          <a:bodyPr spcFirstLastPara="1" wrap="square" lIns="91425" tIns="91425" rIns="91425" bIns="91425" anchor="ctr" anchorCtr="0">
            <a:noAutofit/>
          </a:bodyPr>
          <a:lstStyle/>
          <a:p>
            <a:pPr marL="0" lvl="0" indent="0" algn="l" rtl="0">
              <a:spcBef>
                <a:spcPts val="600"/>
              </a:spcBef>
              <a:spcAft>
                <a:spcPts val="0"/>
              </a:spcAft>
              <a:buNone/>
            </a:pPr>
            <a:r>
              <a:rPr kumimoji="0" lang="en" sz="3600" b="0" i="0" u="none" strike="noStrike" kern="0" cap="none" spc="0" normalizeH="0" baseline="0" noProof="0" dirty="0">
                <a:ln>
                  <a:noFill/>
                </a:ln>
                <a:solidFill>
                  <a:srgbClr val="19BBD5"/>
                </a:solidFill>
                <a:effectLst/>
                <a:uLnTx/>
                <a:uFillTx/>
                <a:latin typeface="Nixie One"/>
                <a:sym typeface="Nixie One"/>
              </a:rPr>
              <a:t>AI in Pharmacy Example:</a:t>
            </a:r>
            <a:endParaRPr lang="en-US" dirty="0"/>
          </a:p>
        </p:txBody>
      </p:sp>
      <p:sp>
        <p:nvSpPr>
          <p:cNvPr id="367" name="Google Shape;367;p15"/>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
              <a:t>5</a:t>
            </a:fld>
            <a:endParaRPr/>
          </a:p>
        </p:txBody>
      </p:sp>
      <p:sp>
        <p:nvSpPr>
          <p:cNvPr id="4" name="Google Shape;359;p14">
            <a:extLst>
              <a:ext uri="{FF2B5EF4-FFF2-40B4-BE49-F238E27FC236}">
                <a16:creationId xmlns:a16="http://schemas.microsoft.com/office/drawing/2014/main" id="{E3B7368A-1237-4312-8E4A-982F1B502CDC}"/>
              </a:ext>
            </a:extLst>
          </p:cNvPr>
          <p:cNvSpPr txBox="1">
            <a:spLocks/>
          </p:cNvSpPr>
          <p:nvPr/>
        </p:nvSpPr>
        <p:spPr>
          <a:xfrm>
            <a:off x="2247090" y="198780"/>
            <a:ext cx="5638800" cy="1159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US" sz="3200" dirty="0">
              <a:solidFill>
                <a:srgbClr val="19BBD5"/>
              </a:solidFill>
              <a:latin typeface="Nixie One"/>
              <a:sym typeface="Nixie One"/>
            </a:endParaRPr>
          </a:p>
        </p:txBody>
      </p:sp>
      <p:pic>
        <p:nvPicPr>
          <p:cNvPr id="3" name="Picture 2" descr="Graphical user interface, text, application&#10;&#10;Description automatically generated">
            <a:extLst>
              <a:ext uri="{FF2B5EF4-FFF2-40B4-BE49-F238E27FC236}">
                <a16:creationId xmlns:a16="http://schemas.microsoft.com/office/drawing/2014/main" id="{DEFBCC40-9480-4596-A55D-B9583407F683}"/>
              </a:ext>
            </a:extLst>
          </p:cNvPr>
          <p:cNvPicPr>
            <a:picLocks noChangeAspect="1"/>
          </p:cNvPicPr>
          <p:nvPr/>
        </p:nvPicPr>
        <p:blipFill>
          <a:blip r:embed="rId3"/>
          <a:stretch>
            <a:fillRect/>
          </a:stretch>
        </p:blipFill>
        <p:spPr>
          <a:xfrm>
            <a:off x="2347623" y="1212766"/>
            <a:ext cx="5265876" cy="3718882"/>
          </a:xfrm>
          <a:prstGeom prst="rect">
            <a:avLst/>
          </a:prstGeom>
        </p:spPr>
      </p:pic>
    </p:spTree>
    <p:extLst>
      <p:ext uri="{BB962C8B-B14F-4D97-AF65-F5344CB8AC3E}">
        <p14:creationId xmlns:p14="http://schemas.microsoft.com/office/powerpoint/2010/main" val="1887563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15"/>
          <p:cNvSpPr txBox="1">
            <a:spLocks noGrp="1"/>
          </p:cNvSpPr>
          <p:nvPr>
            <p:ph type="body" idx="1"/>
          </p:nvPr>
        </p:nvSpPr>
        <p:spPr>
          <a:xfrm>
            <a:off x="2010560" y="1369189"/>
            <a:ext cx="6518868" cy="2405121"/>
          </a:xfrm>
          <a:prstGeom prst="rect">
            <a:avLst/>
          </a:prstGeom>
        </p:spPr>
        <p:txBody>
          <a:bodyPr spcFirstLastPara="1" wrap="square" lIns="91425" tIns="91425" rIns="91425" bIns="91425" anchor="ctr" anchorCtr="0">
            <a:noAutofit/>
          </a:bodyPr>
          <a:lstStyle/>
          <a:p>
            <a:pPr marL="0" lvl="0" indent="0" algn="l" rtl="0">
              <a:spcBef>
                <a:spcPts val="600"/>
              </a:spcBef>
              <a:spcAft>
                <a:spcPts val="0"/>
              </a:spcAft>
              <a:buNone/>
            </a:pPr>
            <a:r>
              <a:rPr lang="en-US" dirty="0"/>
              <a:t>“AI of proven value should be adopted and used so that pharmacists can make better decisions and focus their expertise on solving new and confounding problems”</a:t>
            </a:r>
            <a:endParaRPr dirty="0"/>
          </a:p>
        </p:txBody>
      </p:sp>
      <p:sp>
        <p:nvSpPr>
          <p:cNvPr id="367" name="Google Shape;367;p15"/>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
              <a:t>6</a:t>
            </a:fld>
            <a:endParaRPr/>
          </a:p>
        </p:txBody>
      </p:sp>
      <p:sp>
        <p:nvSpPr>
          <p:cNvPr id="4" name="Google Shape;359;p14">
            <a:extLst>
              <a:ext uri="{FF2B5EF4-FFF2-40B4-BE49-F238E27FC236}">
                <a16:creationId xmlns:a16="http://schemas.microsoft.com/office/drawing/2014/main" id="{E3B7368A-1237-4312-8E4A-982F1B502CDC}"/>
              </a:ext>
            </a:extLst>
          </p:cNvPr>
          <p:cNvSpPr txBox="1">
            <a:spLocks/>
          </p:cNvSpPr>
          <p:nvPr/>
        </p:nvSpPr>
        <p:spPr>
          <a:xfrm>
            <a:off x="2247090" y="198780"/>
            <a:ext cx="5638800" cy="11598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200" dirty="0">
                <a:solidFill>
                  <a:srgbClr val="19BBD5"/>
                </a:solidFill>
                <a:latin typeface="Nixie One"/>
                <a:sym typeface="Nixie One"/>
              </a:rPr>
              <a:t>ASHP’s Stance on 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16"/>
          <p:cNvSpPr txBox="1">
            <a:spLocks noGrp="1"/>
          </p:cNvSpPr>
          <p:nvPr>
            <p:ph type="title"/>
          </p:nvPr>
        </p:nvSpPr>
        <p:spPr>
          <a:xfrm>
            <a:off x="1732700" y="1040860"/>
            <a:ext cx="6098066" cy="134004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Pharmacist’s Role in Artificial Intelligence</a:t>
            </a:r>
            <a:endParaRPr dirty="0"/>
          </a:p>
        </p:txBody>
      </p:sp>
      <p:sp>
        <p:nvSpPr>
          <p:cNvPr id="373" name="Google Shape;373;p16"/>
          <p:cNvSpPr txBox="1">
            <a:spLocks noGrp="1"/>
          </p:cNvSpPr>
          <p:nvPr>
            <p:ph type="body" idx="1"/>
          </p:nvPr>
        </p:nvSpPr>
        <p:spPr>
          <a:xfrm>
            <a:off x="1985619" y="2571750"/>
            <a:ext cx="4944300" cy="2009978"/>
          </a:xfrm>
          <a:prstGeom prst="rect">
            <a:avLst/>
          </a:prstGeom>
        </p:spPr>
        <p:txBody>
          <a:bodyPr spcFirstLastPara="1" wrap="square" lIns="91425" tIns="91425" rIns="91425" bIns="91425" anchor="t" anchorCtr="0">
            <a:noAutofit/>
          </a:bodyPr>
          <a:lstStyle/>
          <a:p>
            <a:pPr marL="457200" lvl="0" indent="-317500" algn="l" rtl="0">
              <a:spcBef>
                <a:spcPts val="600"/>
              </a:spcBef>
              <a:spcAft>
                <a:spcPts val="0"/>
              </a:spcAft>
              <a:buSzPts val="1400"/>
              <a:buChar char="◇"/>
            </a:pPr>
            <a:r>
              <a:rPr lang="en-US" dirty="0">
                <a:latin typeface="Nixie One" panose="020B0604020202020204" charset="0"/>
              </a:rPr>
              <a:t>Determine what processes can safely implement AI</a:t>
            </a:r>
          </a:p>
          <a:p>
            <a:pPr marL="457200" lvl="0" indent="-317500" algn="l" rtl="0">
              <a:spcBef>
                <a:spcPts val="600"/>
              </a:spcBef>
              <a:spcAft>
                <a:spcPts val="0"/>
              </a:spcAft>
              <a:buSzPts val="1400"/>
              <a:buChar char="◇"/>
            </a:pPr>
            <a:r>
              <a:rPr lang="en-US" dirty="0">
                <a:latin typeface="Nixie One" panose="020B0604020202020204" charset="0"/>
              </a:rPr>
              <a:t>Investigate effectiveness of AI in different processes</a:t>
            </a:r>
          </a:p>
          <a:p>
            <a:pPr marL="457200" lvl="0" indent="-317500" algn="l" rtl="0">
              <a:spcBef>
                <a:spcPts val="600"/>
              </a:spcBef>
              <a:spcAft>
                <a:spcPts val="0"/>
              </a:spcAft>
              <a:buSzPts val="1400"/>
              <a:buChar char="◇"/>
            </a:pPr>
            <a:r>
              <a:rPr lang="en-US" dirty="0">
                <a:latin typeface="Nixie One" panose="020B0604020202020204" charset="0"/>
              </a:rPr>
              <a:t>Adjust AI data sets, and improve on existing AI</a:t>
            </a:r>
          </a:p>
          <a:p>
            <a:pPr marL="457200" lvl="0" indent="-317500" algn="l" rtl="0">
              <a:spcBef>
                <a:spcPts val="600"/>
              </a:spcBef>
              <a:spcAft>
                <a:spcPts val="0"/>
              </a:spcAft>
              <a:buSzPts val="1400"/>
              <a:buChar char="◇"/>
            </a:pPr>
            <a:r>
              <a:rPr lang="en-US" dirty="0">
                <a:latin typeface="Nixie One" panose="020B0604020202020204" charset="0"/>
              </a:rPr>
              <a:t>Develop new AI systems to advance pharmacy practice and free up valuable time for other important pharmacy functions</a:t>
            </a:r>
            <a:endParaRPr dirty="0">
              <a:latin typeface="Nixie One" panose="020B0604020202020204" charset="0"/>
            </a:endParaRPr>
          </a:p>
        </p:txBody>
      </p:sp>
      <p:sp>
        <p:nvSpPr>
          <p:cNvPr id="374" name="Google Shape;374;p16"/>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17"/>
          <p:cNvSpPr/>
          <p:nvPr/>
        </p:nvSpPr>
        <p:spPr>
          <a:xfrm rot="-5400000">
            <a:off x="867325" y="468800"/>
            <a:ext cx="2691900" cy="3108300"/>
          </a:xfrm>
          <a:custGeom>
            <a:avLst/>
            <a:gdLst/>
            <a:ahLst/>
            <a:cxnLst/>
            <a:rect l="l" t="t" r="r" b="b"/>
            <a:pathLst>
              <a:path w="120000" h="120000" extrusionOk="0">
                <a:moveTo>
                  <a:pt x="60000" y="0"/>
                </a:moveTo>
                <a:lnTo>
                  <a:pt x="120000" y="30000"/>
                </a:lnTo>
                <a:lnTo>
                  <a:pt x="120000" y="90000"/>
                </a:lnTo>
                <a:lnTo>
                  <a:pt x="60000" y="120000"/>
                </a:lnTo>
                <a:lnTo>
                  <a:pt x="0" y="90000"/>
                </a:lnTo>
                <a:lnTo>
                  <a:pt x="0" y="30000"/>
                </a:lnTo>
                <a:close/>
              </a:path>
            </a:pathLst>
          </a:custGeom>
          <a:gradFill>
            <a:gsLst>
              <a:gs pos="0">
                <a:srgbClr val="3393E2"/>
              </a:gs>
              <a:gs pos="100000">
                <a:srgbClr val="00E2C7"/>
              </a:gs>
            </a:gsLst>
            <a:path path="circle">
              <a:fillToRect l="100000" b="100000"/>
            </a:path>
            <a:tileRect t="-100000" r="-100000"/>
          </a:gra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Font typeface="Helvetica Neue"/>
              <a:buNone/>
            </a:pPr>
            <a:endParaRPr sz="3200" b="0" i="0" u="none" strike="noStrike" cap="none">
              <a:solidFill>
                <a:srgbClr val="FFFFFF"/>
              </a:solidFill>
              <a:latin typeface="Helvetica Neue"/>
              <a:ea typeface="Helvetica Neue"/>
              <a:cs typeface="Helvetica Neue"/>
              <a:sym typeface="Helvetica Neue"/>
            </a:endParaRPr>
          </a:p>
        </p:txBody>
      </p:sp>
      <p:sp>
        <p:nvSpPr>
          <p:cNvPr id="380" name="Google Shape;380;p17"/>
          <p:cNvSpPr txBox="1">
            <a:spLocks noGrp="1"/>
          </p:cNvSpPr>
          <p:nvPr>
            <p:ph type="ctrTitle" idx="4294967295"/>
          </p:nvPr>
        </p:nvSpPr>
        <p:spPr>
          <a:xfrm>
            <a:off x="3767425" y="218753"/>
            <a:ext cx="4991100" cy="191812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6000" dirty="0"/>
              <a:t>Importance of AI</a:t>
            </a:r>
            <a:endParaRPr sz="6000" dirty="0"/>
          </a:p>
        </p:txBody>
      </p:sp>
      <p:sp>
        <p:nvSpPr>
          <p:cNvPr id="381" name="Google Shape;381;p17"/>
          <p:cNvSpPr txBox="1">
            <a:spLocks noGrp="1"/>
          </p:cNvSpPr>
          <p:nvPr>
            <p:ph type="subTitle" idx="4294967295"/>
          </p:nvPr>
        </p:nvSpPr>
        <p:spPr>
          <a:xfrm>
            <a:off x="3829050" y="2464805"/>
            <a:ext cx="4333800" cy="1737544"/>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US" sz="2400" dirty="0">
                <a:latin typeface="Nixie One" panose="020B0604020202020204" charset="0"/>
              </a:rPr>
              <a:t>“The quadruple aim” (improving access, reducing costs, improving outcomes, and optimizing clinician satisfaction)</a:t>
            </a:r>
            <a:endParaRPr sz="2400" dirty="0">
              <a:latin typeface="Nixie One" panose="020B0604020202020204" charset="0"/>
            </a:endParaRPr>
          </a:p>
        </p:txBody>
      </p:sp>
      <p:grpSp>
        <p:nvGrpSpPr>
          <p:cNvPr id="382" name="Google Shape;382;p17"/>
          <p:cNvGrpSpPr/>
          <p:nvPr/>
        </p:nvGrpSpPr>
        <p:grpSpPr>
          <a:xfrm>
            <a:off x="1885571" y="952450"/>
            <a:ext cx="1032405" cy="1032468"/>
            <a:chOff x="6654650" y="3665275"/>
            <a:chExt cx="409100" cy="409125"/>
          </a:xfrm>
        </p:grpSpPr>
        <p:sp>
          <p:nvSpPr>
            <p:cNvPr id="383" name="Google Shape;383;p17"/>
            <p:cNvSpPr/>
            <p:nvPr/>
          </p:nvSpPr>
          <p:spPr>
            <a:xfrm>
              <a:off x="6808525" y="3819150"/>
              <a:ext cx="211875" cy="211900"/>
            </a:xfrm>
            <a:custGeom>
              <a:avLst/>
              <a:gdLst/>
              <a:ahLst/>
              <a:cxnLst/>
              <a:rect l="l" t="t" r="r" b="b"/>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7"/>
            <p:cNvSpPr/>
            <p:nvPr/>
          </p:nvSpPr>
          <p:spPr>
            <a:xfrm>
              <a:off x="6654650" y="3665275"/>
              <a:ext cx="409100" cy="409125"/>
            </a:xfrm>
            <a:custGeom>
              <a:avLst/>
              <a:gdLst/>
              <a:ahLst/>
              <a:cxnLst/>
              <a:rect l="l" t="t" r="r" b="b"/>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5" name="Google Shape;385;p17"/>
          <p:cNvGrpSpPr/>
          <p:nvPr/>
        </p:nvGrpSpPr>
        <p:grpSpPr>
          <a:xfrm rot="-731900">
            <a:off x="1604965" y="2201851"/>
            <a:ext cx="688564" cy="688681"/>
            <a:chOff x="570875" y="4322250"/>
            <a:chExt cx="443300" cy="443325"/>
          </a:xfrm>
        </p:grpSpPr>
        <p:sp>
          <p:nvSpPr>
            <p:cNvPr id="386" name="Google Shape;386;p17"/>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0E2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7"/>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0E2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7"/>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0E2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7"/>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0E29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0" name="Google Shape;390;p17"/>
          <p:cNvSpPr/>
          <p:nvPr/>
        </p:nvSpPr>
        <p:spPr>
          <a:xfrm>
            <a:off x="2657037" y="2114501"/>
            <a:ext cx="260931" cy="249146"/>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7"/>
          <p:cNvSpPr/>
          <p:nvPr/>
        </p:nvSpPr>
        <p:spPr>
          <a:xfrm rot="2327381">
            <a:off x="1220786" y="1598881"/>
            <a:ext cx="443468" cy="423388"/>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7"/>
          <p:cNvSpPr/>
          <p:nvPr/>
        </p:nvSpPr>
        <p:spPr>
          <a:xfrm rot="2327012">
            <a:off x="2870273" y="1771645"/>
            <a:ext cx="183443" cy="175130"/>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7"/>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22"/>
          <p:cNvSpPr/>
          <p:nvPr/>
        </p:nvSpPr>
        <p:spPr>
          <a:xfrm>
            <a:off x="3147686" y="2137250"/>
            <a:ext cx="2504084" cy="2091900"/>
          </a:xfrm>
          <a:prstGeom prst="hexagon">
            <a:avLst>
              <a:gd name="adj" fmla="val 29110"/>
              <a:gd name="vf" fmla="val 115470"/>
            </a:avLst>
          </a:prstGeom>
          <a:solidFill>
            <a:srgbClr val="18476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b="1" dirty="0">
                <a:solidFill>
                  <a:srgbClr val="C6DAEC"/>
                </a:solidFill>
                <a:latin typeface="Nixie One" panose="020B0604020202020204" charset="0"/>
                <a:ea typeface="Muli"/>
                <a:cs typeface="Muli"/>
                <a:sym typeface="Muli"/>
              </a:rPr>
              <a:t>Information continually updated for most accurate treatment/decision making</a:t>
            </a:r>
            <a:endParaRPr b="1" dirty="0">
              <a:solidFill>
                <a:srgbClr val="C6DAEC"/>
              </a:solidFill>
              <a:latin typeface="Nixie One" panose="020B0604020202020204" charset="0"/>
              <a:ea typeface="Muli"/>
              <a:cs typeface="Muli"/>
              <a:sym typeface="Muli"/>
            </a:endParaRPr>
          </a:p>
        </p:txBody>
      </p:sp>
      <p:sp>
        <p:nvSpPr>
          <p:cNvPr id="430" name="Google Shape;430;p22"/>
          <p:cNvSpPr txBox="1">
            <a:spLocks noGrp="1"/>
          </p:cNvSpPr>
          <p:nvPr>
            <p:ph type="title" idx="4294967295"/>
          </p:nvPr>
        </p:nvSpPr>
        <p:spPr>
          <a:xfrm>
            <a:off x="1732700" y="1202200"/>
            <a:ext cx="4944300" cy="645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Potential Problems</a:t>
            </a:r>
            <a:endParaRPr dirty="0"/>
          </a:p>
        </p:txBody>
      </p:sp>
      <p:sp>
        <p:nvSpPr>
          <p:cNvPr id="431" name="Google Shape;431;p22"/>
          <p:cNvSpPr/>
          <p:nvPr/>
        </p:nvSpPr>
        <p:spPr>
          <a:xfrm>
            <a:off x="1275500" y="2137250"/>
            <a:ext cx="2414700" cy="2091900"/>
          </a:xfrm>
          <a:prstGeom prst="hexagon">
            <a:avLst>
              <a:gd name="adj" fmla="val 29110"/>
              <a:gd name="vf" fmla="val 115470"/>
            </a:avLst>
          </a:prstGeom>
          <a:noFill/>
          <a:ln w="9525" cap="flat" cmpd="sng">
            <a:solidFill>
              <a:srgbClr val="19BBD5"/>
            </a:solidFill>
            <a:prstDash val="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C6DAEC"/>
                </a:solidFill>
                <a:latin typeface="Nixie One" panose="020B0604020202020204" charset="0"/>
                <a:ea typeface="Muli"/>
                <a:cs typeface="Muli"/>
                <a:sym typeface="Muli"/>
              </a:rPr>
              <a:t>Development based on correct, factually based data.</a:t>
            </a:r>
            <a:endParaRPr dirty="0">
              <a:solidFill>
                <a:srgbClr val="C6DAEC"/>
              </a:solidFill>
              <a:latin typeface="Nixie One" panose="020B0604020202020204" charset="0"/>
              <a:ea typeface="Muli"/>
              <a:cs typeface="Muli"/>
              <a:sym typeface="Muli"/>
            </a:endParaRPr>
          </a:p>
        </p:txBody>
      </p:sp>
      <p:sp>
        <p:nvSpPr>
          <p:cNvPr id="432" name="Google Shape;432;p22"/>
          <p:cNvSpPr/>
          <p:nvPr/>
        </p:nvSpPr>
        <p:spPr>
          <a:xfrm>
            <a:off x="5109256" y="2137250"/>
            <a:ext cx="2414700" cy="2091900"/>
          </a:xfrm>
          <a:prstGeom prst="hexagon">
            <a:avLst>
              <a:gd name="adj" fmla="val 29110"/>
              <a:gd name="vf" fmla="val 115470"/>
            </a:avLst>
          </a:prstGeom>
          <a:noFill/>
          <a:ln w="9525" cap="flat" cmpd="sng">
            <a:solidFill>
              <a:srgbClr val="19BBD5"/>
            </a:solidFill>
            <a:prstDash val="dash"/>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C6DAEC"/>
                </a:solidFill>
                <a:latin typeface="Nixie One" panose="020B0604020202020204" charset="0"/>
                <a:ea typeface="Muli"/>
                <a:cs typeface="Muli"/>
                <a:sym typeface="Muli"/>
              </a:rPr>
              <a:t>Information reviewed often for problems and interpretablity</a:t>
            </a:r>
            <a:endParaRPr dirty="0">
              <a:solidFill>
                <a:srgbClr val="C6DAEC"/>
              </a:solidFill>
              <a:latin typeface="Nixie One" panose="020B0604020202020204" charset="0"/>
              <a:ea typeface="Muli"/>
              <a:cs typeface="Muli"/>
              <a:sym typeface="Muli"/>
            </a:endParaRPr>
          </a:p>
        </p:txBody>
      </p:sp>
      <p:sp>
        <p:nvSpPr>
          <p:cNvPr id="433" name="Google Shape;433;p22"/>
          <p:cNvSpPr txBox="1">
            <a:spLocks noGrp="1"/>
          </p:cNvSpPr>
          <p:nvPr>
            <p:ph type="sldNum" idx="12"/>
          </p:nvPr>
        </p:nvSpPr>
        <p:spPr>
          <a:xfrm>
            <a:off x="13557" y="4785525"/>
            <a:ext cx="548700" cy="357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fld id="{00000000-1234-1234-1234-123412341234}" type="slidenum">
              <a:rPr lang="en"/>
              <a:t>9</a:t>
            </a:fld>
            <a:endParaRPr/>
          </a:p>
        </p:txBody>
      </p:sp>
    </p:spTree>
  </p:cSld>
  <p:clrMapOvr>
    <a:masterClrMapping/>
  </p:clrMapOvr>
</p:sld>
</file>

<file path=ppt/theme/theme1.xml><?xml version="1.0" encoding="utf-8"?>
<a:theme xmlns:a="http://schemas.openxmlformats.org/drawingml/2006/main" name="Imogen template">
  <a:themeElements>
    <a:clrScheme name="Custom 347">
      <a:dk1>
        <a:srgbClr val="FFFFFF"/>
      </a:dk1>
      <a:lt1>
        <a:srgbClr val="0E293C"/>
      </a:lt1>
      <a:dk2>
        <a:srgbClr val="BBC9D3"/>
      </a:dk2>
      <a:lt2>
        <a:srgbClr val="184769"/>
      </a:lt2>
      <a:accent1>
        <a:srgbClr val="00E1C6"/>
      </a:accent1>
      <a:accent2>
        <a:srgbClr val="19BBD5"/>
      </a:accent2>
      <a:accent3>
        <a:srgbClr val="2C9DDE"/>
      </a:accent3>
      <a:accent4>
        <a:srgbClr val="3274E1"/>
      </a:accent4>
      <a:accent5>
        <a:srgbClr val="4C4ED5"/>
      </a:accent5>
      <a:accent6>
        <a:srgbClr val="5CF55F"/>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165</TotalTime>
  <Words>1690</Words>
  <Application>Microsoft Office PowerPoint</Application>
  <PresentationFormat>On-screen Show (16:9)</PresentationFormat>
  <Paragraphs>107</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Open Sans</vt:lpstr>
      <vt:lpstr>Nixie One</vt:lpstr>
      <vt:lpstr>Arial</vt:lpstr>
      <vt:lpstr>Muli</vt:lpstr>
      <vt:lpstr>Helvetica Neue</vt:lpstr>
      <vt:lpstr>Imogen template</vt:lpstr>
      <vt:lpstr>Artificial Intelligence In Pharmacy</vt:lpstr>
      <vt:lpstr>Outline:</vt:lpstr>
      <vt:lpstr>What is Artifical Intelligence or AI?</vt:lpstr>
      <vt:lpstr>AI in Pharmacy Practice</vt:lpstr>
      <vt:lpstr>PowerPoint Presentation</vt:lpstr>
      <vt:lpstr>PowerPoint Presentation</vt:lpstr>
      <vt:lpstr>Pharmacist’s Role in Artificial Intelligence</vt:lpstr>
      <vt:lpstr>Importance of AI</vt:lpstr>
      <vt:lpstr>Potential Problems</vt:lpstr>
      <vt:lpstr>Looking into the Future</vt:lpstr>
      <vt:lpstr>COVID-19 and AI</vt:lpstr>
      <vt:lpstr>Additional Readings:</vt:lpstr>
      <vt:lpstr>References:</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Artificial Intelligence In Pharmacy</dc:title>
  <dc:creator>Cole Smith</dc:creator>
  <cp:lastModifiedBy>Cole David Smith</cp:lastModifiedBy>
  <cp:revision>21</cp:revision>
  <dcterms:modified xsi:type="dcterms:W3CDTF">2021-01-26T15:10:49Z</dcterms:modified>
</cp:coreProperties>
</file>