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8" r:id="rId3"/>
    <p:sldId id="259" r:id="rId4"/>
    <p:sldId id="260" r:id="rId5"/>
    <p:sldId id="261" r:id="rId6"/>
    <p:sldId id="262" r:id="rId7"/>
    <p:sldId id="263" r:id="rId8"/>
    <p:sldId id="268" r:id="rId9"/>
    <p:sldId id="264" r:id="rId10"/>
    <p:sldId id="265" r:id="rId11"/>
    <p:sldId id="269"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BCB8E5-DCDE-4168-8B22-66EC337A2B16}" v="10" dt="2023-07-25T21:20:29.9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51" autoAdjust="0"/>
    <p:restoredTop sz="94660"/>
  </p:normalViewPr>
  <p:slideViewPr>
    <p:cSldViewPr snapToGrid="0">
      <p:cViewPr varScale="1">
        <p:scale>
          <a:sx n="79" d="100"/>
          <a:sy n="79" d="100"/>
        </p:scale>
        <p:origin x="68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y Sparkman" userId="37b954872f724b43" providerId="LiveId" clId="{F2BCB8E5-DCDE-4168-8B22-66EC337A2B16}"/>
    <pc:docChg chg="undo custSel addSld modSld">
      <pc:chgData name="Amy Sparkman" userId="37b954872f724b43" providerId="LiveId" clId="{F2BCB8E5-DCDE-4168-8B22-66EC337A2B16}" dt="2023-07-25T21:39:12.091" v="1614" actId="20577"/>
      <pc:docMkLst>
        <pc:docMk/>
      </pc:docMkLst>
      <pc:sldChg chg="modSp mod">
        <pc:chgData name="Amy Sparkman" userId="37b954872f724b43" providerId="LiveId" clId="{F2BCB8E5-DCDE-4168-8B22-66EC337A2B16}" dt="2023-07-24T19:31:10.933" v="44" actId="20577"/>
        <pc:sldMkLst>
          <pc:docMk/>
          <pc:sldMk cId="3468526750" sldId="256"/>
        </pc:sldMkLst>
        <pc:spChg chg="mod">
          <ac:chgData name="Amy Sparkman" userId="37b954872f724b43" providerId="LiveId" clId="{F2BCB8E5-DCDE-4168-8B22-66EC337A2B16}" dt="2023-07-24T19:31:04.667" v="32" actId="20577"/>
          <ac:spMkLst>
            <pc:docMk/>
            <pc:sldMk cId="3468526750" sldId="256"/>
            <ac:spMk id="2" creationId="{76895819-5AC7-EC41-6626-EEEAC56C7FE2}"/>
          </ac:spMkLst>
        </pc:spChg>
        <pc:spChg chg="mod">
          <ac:chgData name="Amy Sparkman" userId="37b954872f724b43" providerId="LiveId" clId="{F2BCB8E5-DCDE-4168-8B22-66EC337A2B16}" dt="2023-07-24T19:31:10.933" v="44" actId="20577"/>
          <ac:spMkLst>
            <pc:docMk/>
            <pc:sldMk cId="3468526750" sldId="256"/>
            <ac:spMk id="3" creationId="{56C9EC37-1A8D-1A15-E67C-6821ECE3AEF4}"/>
          </ac:spMkLst>
        </pc:spChg>
      </pc:sldChg>
      <pc:sldChg chg="modSp mod">
        <pc:chgData name="Amy Sparkman" userId="37b954872f724b43" providerId="LiveId" clId="{F2BCB8E5-DCDE-4168-8B22-66EC337A2B16}" dt="2023-07-25T21:33:50.131" v="1494" actId="122"/>
        <pc:sldMkLst>
          <pc:docMk/>
          <pc:sldMk cId="2642739811" sldId="258"/>
        </pc:sldMkLst>
        <pc:spChg chg="mod">
          <ac:chgData name="Amy Sparkman" userId="37b954872f724b43" providerId="LiveId" clId="{F2BCB8E5-DCDE-4168-8B22-66EC337A2B16}" dt="2023-07-24T19:31:48.002" v="49" actId="20577"/>
          <ac:spMkLst>
            <pc:docMk/>
            <pc:sldMk cId="2642739811" sldId="258"/>
            <ac:spMk id="2" creationId="{82B0DA55-542E-0299-D651-B12AA63EAC99}"/>
          </ac:spMkLst>
        </pc:spChg>
        <pc:spChg chg="mod">
          <ac:chgData name="Amy Sparkman" userId="37b954872f724b43" providerId="LiveId" clId="{F2BCB8E5-DCDE-4168-8B22-66EC337A2B16}" dt="2023-07-25T21:33:50.131" v="1494" actId="122"/>
          <ac:spMkLst>
            <pc:docMk/>
            <pc:sldMk cId="2642739811" sldId="258"/>
            <ac:spMk id="3" creationId="{086B7549-B5B1-4738-43DC-4923140FE2F8}"/>
          </ac:spMkLst>
        </pc:spChg>
      </pc:sldChg>
      <pc:sldChg chg="modSp mod">
        <pc:chgData name="Amy Sparkman" userId="37b954872f724b43" providerId="LiveId" clId="{F2BCB8E5-DCDE-4168-8B22-66EC337A2B16}" dt="2023-07-25T21:39:12.091" v="1614" actId="20577"/>
        <pc:sldMkLst>
          <pc:docMk/>
          <pc:sldMk cId="3385150104" sldId="259"/>
        </pc:sldMkLst>
        <pc:spChg chg="mod">
          <ac:chgData name="Amy Sparkman" userId="37b954872f724b43" providerId="LiveId" clId="{F2BCB8E5-DCDE-4168-8B22-66EC337A2B16}" dt="2023-07-25T21:38:59.352" v="1592" actId="20577"/>
          <ac:spMkLst>
            <pc:docMk/>
            <pc:sldMk cId="3385150104" sldId="259"/>
            <ac:spMk id="2" creationId="{6123185C-690D-30BB-4793-C5DDDD1BAFAC}"/>
          </ac:spMkLst>
        </pc:spChg>
        <pc:spChg chg="mod">
          <ac:chgData name="Amy Sparkman" userId="37b954872f724b43" providerId="LiveId" clId="{F2BCB8E5-DCDE-4168-8B22-66EC337A2B16}" dt="2023-07-25T21:39:12.091" v="1614" actId="20577"/>
          <ac:spMkLst>
            <pc:docMk/>
            <pc:sldMk cId="3385150104" sldId="259"/>
            <ac:spMk id="3" creationId="{702B0421-4EE4-82BD-BC9E-9D9FC06C3749}"/>
          </ac:spMkLst>
        </pc:spChg>
      </pc:sldChg>
      <pc:sldChg chg="modSp mod">
        <pc:chgData name="Amy Sparkman" userId="37b954872f724b43" providerId="LiveId" clId="{F2BCB8E5-DCDE-4168-8B22-66EC337A2B16}" dt="2023-07-24T19:35:51.375" v="425" actId="403"/>
        <pc:sldMkLst>
          <pc:docMk/>
          <pc:sldMk cId="1777275632" sldId="260"/>
        </pc:sldMkLst>
        <pc:spChg chg="mod">
          <ac:chgData name="Amy Sparkman" userId="37b954872f724b43" providerId="LiveId" clId="{F2BCB8E5-DCDE-4168-8B22-66EC337A2B16}" dt="2023-07-24T19:33:41.694" v="144" actId="20577"/>
          <ac:spMkLst>
            <pc:docMk/>
            <pc:sldMk cId="1777275632" sldId="260"/>
            <ac:spMk id="2" creationId="{C48B98F3-1D93-47E2-7FB3-11020581412B}"/>
          </ac:spMkLst>
        </pc:spChg>
        <pc:spChg chg="mod">
          <ac:chgData name="Amy Sparkman" userId="37b954872f724b43" providerId="LiveId" clId="{F2BCB8E5-DCDE-4168-8B22-66EC337A2B16}" dt="2023-07-24T19:35:51.375" v="425" actId="403"/>
          <ac:spMkLst>
            <pc:docMk/>
            <pc:sldMk cId="1777275632" sldId="260"/>
            <ac:spMk id="3" creationId="{175A67C6-F485-2CCB-4D0C-8E527064B4F8}"/>
          </ac:spMkLst>
        </pc:spChg>
      </pc:sldChg>
      <pc:sldChg chg="modSp mod">
        <pc:chgData name="Amy Sparkman" userId="37b954872f724b43" providerId="LiveId" clId="{F2BCB8E5-DCDE-4168-8B22-66EC337A2B16}" dt="2023-07-24T19:35:44.264" v="424" actId="403"/>
        <pc:sldMkLst>
          <pc:docMk/>
          <pc:sldMk cId="1203119950" sldId="261"/>
        </pc:sldMkLst>
        <pc:spChg chg="mod">
          <ac:chgData name="Amy Sparkman" userId="37b954872f724b43" providerId="LiveId" clId="{F2BCB8E5-DCDE-4168-8B22-66EC337A2B16}" dt="2023-07-24T19:34:44.416" v="281" actId="20577"/>
          <ac:spMkLst>
            <pc:docMk/>
            <pc:sldMk cId="1203119950" sldId="261"/>
            <ac:spMk id="2" creationId="{8E218B0B-F0F9-B8C4-9A28-9D32FF3E91D8}"/>
          </ac:spMkLst>
        </pc:spChg>
        <pc:spChg chg="mod">
          <ac:chgData name="Amy Sparkman" userId="37b954872f724b43" providerId="LiveId" clId="{F2BCB8E5-DCDE-4168-8B22-66EC337A2B16}" dt="2023-07-24T19:35:44.264" v="424" actId="403"/>
          <ac:spMkLst>
            <pc:docMk/>
            <pc:sldMk cId="1203119950" sldId="261"/>
            <ac:spMk id="3" creationId="{B401C83A-0EC9-4E28-E963-86C76200AA89}"/>
          </ac:spMkLst>
        </pc:spChg>
      </pc:sldChg>
      <pc:sldChg chg="modSp mod">
        <pc:chgData name="Amy Sparkman" userId="37b954872f724b43" providerId="LiveId" clId="{F2BCB8E5-DCDE-4168-8B22-66EC337A2B16}" dt="2023-07-25T21:21:54.813" v="1396" actId="20577"/>
        <pc:sldMkLst>
          <pc:docMk/>
          <pc:sldMk cId="3292696730" sldId="262"/>
        </pc:sldMkLst>
        <pc:spChg chg="mod">
          <ac:chgData name="Amy Sparkman" userId="37b954872f724b43" providerId="LiveId" clId="{F2BCB8E5-DCDE-4168-8B22-66EC337A2B16}" dt="2023-07-24T19:36:24.455" v="432" actId="20577"/>
          <ac:spMkLst>
            <pc:docMk/>
            <pc:sldMk cId="3292696730" sldId="262"/>
            <ac:spMk id="2" creationId="{948A331A-D497-5EC8-B9D6-EA978BDF3FAB}"/>
          </ac:spMkLst>
        </pc:spChg>
        <pc:spChg chg="mod">
          <ac:chgData name="Amy Sparkman" userId="37b954872f724b43" providerId="LiveId" clId="{F2BCB8E5-DCDE-4168-8B22-66EC337A2B16}" dt="2023-07-25T21:21:54.813" v="1396" actId="20577"/>
          <ac:spMkLst>
            <pc:docMk/>
            <pc:sldMk cId="3292696730" sldId="262"/>
            <ac:spMk id="3" creationId="{46FB4785-9F40-71CE-7407-99C420829CC5}"/>
          </ac:spMkLst>
        </pc:spChg>
      </pc:sldChg>
      <pc:sldChg chg="addSp delSp modSp mod">
        <pc:chgData name="Amy Sparkman" userId="37b954872f724b43" providerId="LiveId" clId="{F2BCB8E5-DCDE-4168-8B22-66EC337A2B16}" dt="2023-07-24T19:49:31.953" v="1030" actId="20577"/>
        <pc:sldMkLst>
          <pc:docMk/>
          <pc:sldMk cId="1642965943" sldId="263"/>
        </pc:sldMkLst>
        <pc:spChg chg="mod">
          <ac:chgData name="Amy Sparkman" userId="37b954872f724b43" providerId="LiveId" clId="{F2BCB8E5-DCDE-4168-8B22-66EC337A2B16}" dt="2023-07-24T19:49:31.953" v="1030" actId="20577"/>
          <ac:spMkLst>
            <pc:docMk/>
            <pc:sldMk cId="1642965943" sldId="263"/>
            <ac:spMk id="2" creationId="{CE720BE8-F3F7-D803-919F-1D77AACC4393}"/>
          </ac:spMkLst>
        </pc:spChg>
        <pc:spChg chg="mod">
          <ac:chgData name="Amy Sparkman" userId="37b954872f724b43" providerId="LiveId" clId="{F2BCB8E5-DCDE-4168-8B22-66EC337A2B16}" dt="2023-07-24T19:43:33.874" v="914" actId="27636"/>
          <ac:spMkLst>
            <pc:docMk/>
            <pc:sldMk cId="1642965943" sldId="263"/>
            <ac:spMk id="3" creationId="{BC062A87-29FC-472A-8F13-D7FC0F05810E}"/>
          </ac:spMkLst>
        </pc:spChg>
        <pc:spChg chg="add del">
          <ac:chgData name="Amy Sparkman" userId="37b954872f724b43" providerId="LiveId" clId="{F2BCB8E5-DCDE-4168-8B22-66EC337A2B16}" dt="2023-07-24T19:41:41.200" v="908"/>
          <ac:spMkLst>
            <pc:docMk/>
            <pc:sldMk cId="1642965943" sldId="263"/>
            <ac:spMk id="4" creationId="{8AD60425-0541-5376-B50E-0B7EF864DF50}"/>
          </ac:spMkLst>
        </pc:spChg>
        <pc:spChg chg="add del">
          <ac:chgData name="Amy Sparkman" userId="37b954872f724b43" providerId="LiveId" clId="{F2BCB8E5-DCDE-4168-8B22-66EC337A2B16}" dt="2023-07-24T19:41:41.200" v="908"/>
          <ac:spMkLst>
            <pc:docMk/>
            <pc:sldMk cId="1642965943" sldId="263"/>
            <ac:spMk id="5" creationId="{04623D35-596E-CF3D-9FBC-A847B24CBAE6}"/>
          </ac:spMkLst>
        </pc:spChg>
        <pc:picChg chg="add del">
          <ac:chgData name="Amy Sparkman" userId="37b954872f724b43" providerId="LiveId" clId="{F2BCB8E5-DCDE-4168-8B22-66EC337A2B16}" dt="2023-07-24T19:41:41.200" v="908"/>
          <ac:picMkLst>
            <pc:docMk/>
            <pc:sldMk cId="1642965943" sldId="263"/>
            <ac:picMk id="2049" creationId="{A75A9895-235C-4421-F5C5-57628D3401CA}"/>
          </ac:picMkLst>
        </pc:picChg>
      </pc:sldChg>
      <pc:sldChg chg="modSp mod">
        <pc:chgData name="Amy Sparkman" userId="37b954872f724b43" providerId="LiveId" clId="{F2BCB8E5-DCDE-4168-8B22-66EC337A2B16}" dt="2023-07-24T19:53:48.536" v="1046" actId="27636"/>
        <pc:sldMkLst>
          <pc:docMk/>
          <pc:sldMk cId="1527619548" sldId="264"/>
        </pc:sldMkLst>
        <pc:spChg chg="mod">
          <ac:chgData name="Amy Sparkman" userId="37b954872f724b43" providerId="LiveId" clId="{F2BCB8E5-DCDE-4168-8B22-66EC337A2B16}" dt="2023-07-24T19:50:04.119" v="1031"/>
          <ac:spMkLst>
            <pc:docMk/>
            <pc:sldMk cId="1527619548" sldId="264"/>
            <ac:spMk id="2" creationId="{8CD7BFE8-5581-3572-3D75-1EFA404A01AD}"/>
          </ac:spMkLst>
        </pc:spChg>
        <pc:spChg chg="mod">
          <ac:chgData name="Amy Sparkman" userId="37b954872f724b43" providerId="LiveId" clId="{F2BCB8E5-DCDE-4168-8B22-66EC337A2B16}" dt="2023-07-24T19:53:48.536" v="1046" actId="27636"/>
          <ac:spMkLst>
            <pc:docMk/>
            <pc:sldMk cId="1527619548" sldId="264"/>
            <ac:spMk id="3" creationId="{CB5BC66A-71F0-D64C-F547-1EAFC1FBAC67}"/>
          </ac:spMkLst>
        </pc:spChg>
      </pc:sldChg>
      <pc:sldChg chg="modSp mod">
        <pc:chgData name="Amy Sparkman" userId="37b954872f724b43" providerId="LiveId" clId="{F2BCB8E5-DCDE-4168-8B22-66EC337A2B16}" dt="2023-07-24T19:58:28.075" v="1119" actId="20577"/>
        <pc:sldMkLst>
          <pc:docMk/>
          <pc:sldMk cId="2735995119" sldId="265"/>
        </pc:sldMkLst>
        <pc:spChg chg="mod">
          <ac:chgData name="Amy Sparkman" userId="37b954872f724b43" providerId="LiveId" clId="{F2BCB8E5-DCDE-4168-8B22-66EC337A2B16}" dt="2023-07-24T19:58:20.207" v="1114" actId="20577"/>
          <ac:spMkLst>
            <pc:docMk/>
            <pc:sldMk cId="2735995119" sldId="265"/>
            <ac:spMk id="2" creationId="{991A1F48-2906-8132-B14D-0DDD15C2E01B}"/>
          </ac:spMkLst>
        </pc:spChg>
        <pc:spChg chg="mod">
          <ac:chgData name="Amy Sparkman" userId="37b954872f724b43" providerId="LiveId" clId="{F2BCB8E5-DCDE-4168-8B22-66EC337A2B16}" dt="2023-07-24T19:58:28.075" v="1119" actId="20577"/>
          <ac:spMkLst>
            <pc:docMk/>
            <pc:sldMk cId="2735995119" sldId="265"/>
            <ac:spMk id="3" creationId="{1DD1536E-EEBD-A2B6-A33E-9FED62A1787F}"/>
          </ac:spMkLst>
        </pc:spChg>
      </pc:sldChg>
      <pc:sldChg chg="modSp mod">
        <pc:chgData name="Amy Sparkman" userId="37b954872f724b43" providerId="LiveId" clId="{F2BCB8E5-DCDE-4168-8B22-66EC337A2B16}" dt="2023-07-24T20:01:14.483" v="1220" actId="27636"/>
        <pc:sldMkLst>
          <pc:docMk/>
          <pc:sldMk cId="954449753" sldId="266"/>
        </pc:sldMkLst>
        <pc:spChg chg="mod">
          <ac:chgData name="Amy Sparkman" userId="37b954872f724b43" providerId="LiveId" clId="{F2BCB8E5-DCDE-4168-8B22-66EC337A2B16}" dt="2023-07-24T19:58:55.047" v="1129" actId="20577"/>
          <ac:spMkLst>
            <pc:docMk/>
            <pc:sldMk cId="954449753" sldId="266"/>
            <ac:spMk id="2" creationId="{9AC6206E-072C-BEE5-AF9C-29294C404405}"/>
          </ac:spMkLst>
        </pc:spChg>
        <pc:spChg chg="mod">
          <ac:chgData name="Amy Sparkman" userId="37b954872f724b43" providerId="LiveId" clId="{F2BCB8E5-DCDE-4168-8B22-66EC337A2B16}" dt="2023-07-24T20:01:14.483" v="1220" actId="27636"/>
          <ac:spMkLst>
            <pc:docMk/>
            <pc:sldMk cId="954449753" sldId="266"/>
            <ac:spMk id="3" creationId="{FE786E2C-AF2C-6742-DF6B-C2862D262C20}"/>
          </ac:spMkLst>
        </pc:spChg>
      </pc:sldChg>
      <pc:sldChg chg="modSp mod">
        <pc:chgData name="Amy Sparkman" userId="37b954872f724b43" providerId="LiveId" clId="{F2BCB8E5-DCDE-4168-8B22-66EC337A2B16}" dt="2023-07-24T20:03:16.186" v="1227" actId="403"/>
        <pc:sldMkLst>
          <pc:docMk/>
          <pc:sldMk cId="2455627103" sldId="267"/>
        </pc:sldMkLst>
        <pc:spChg chg="mod">
          <ac:chgData name="Amy Sparkman" userId="37b954872f724b43" providerId="LiveId" clId="{F2BCB8E5-DCDE-4168-8B22-66EC337A2B16}" dt="2023-07-24T20:02:37.176" v="1225" actId="20577"/>
          <ac:spMkLst>
            <pc:docMk/>
            <pc:sldMk cId="2455627103" sldId="267"/>
            <ac:spMk id="2" creationId="{F9574449-8D4D-11E2-A2CF-1C15470606C8}"/>
          </ac:spMkLst>
        </pc:spChg>
        <pc:spChg chg="mod">
          <ac:chgData name="Amy Sparkman" userId="37b954872f724b43" providerId="LiveId" clId="{F2BCB8E5-DCDE-4168-8B22-66EC337A2B16}" dt="2023-07-24T20:03:16.186" v="1227" actId="403"/>
          <ac:spMkLst>
            <pc:docMk/>
            <pc:sldMk cId="2455627103" sldId="267"/>
            <ac:spMk id="3" creationId="{AB9950ED-79B3-053E-F95D-8D5AC7CB2123}"/>
          </ac:spMkLst>
        </pc:spChg>
      </pc:sldChg>
      <pc:sldChg chg="addSp delSp modSp add mod">
        <pc:chgData name="Amy Sparkman" userId="37b954872f724b43" providerId="LiveId" clId="{F2BCB8E5-DCDE-4168-8B22-66EC337A2B16}" dt="2023-07-24T19:49:07.622" v="998" actId="14100"/>
        <pc:sldMkLst>
          <pc:docMk/>
          <pc:sldMk cId="1229848354" sldId="268"/>
        </pc:sldMkLst>
        <pc:spChg chg="mod">
          <ac:chgData name="Amy Sparkman" userId="37b954872f724b43" providerId="LiveId" clId="{F2BCB8E5-DCDE-4168-8B22-66EC337A2B16}" dt="2023-07-24T19:49:07.622" v="998" actId="14100"/>
          <ac:spMkLst>
            <pc:docMk/>
            <pc:sldMk cId="1229848354" sldId="268"/>
            <ac:spMk id="2" creationId="{CE720BE8-F3F7-D803-919F-1D77AACC4393}"/>
          </ac:spMkLst>
        </pc:spChg>
        <pc:spChg chg="del mod">
          <ac:chgData name="Amy Sparkman" userId="37b954872f724b43" providerId="LiveId" clId="{F2BCB8E5-DCDE-4168-8B22-66EC337A2B16}" dt="2023-07-24T19:46:08.761" v="932" actId="478"/>
          <ac:spMkLst>
            <pc:docMk/>
            <pc:sldMk cId="1229848354" sldId="268"/>
            <ac:spMk id="3" creationId="{BC062A87-29FC-472A-8F13-D7FC0F05810E}"/>
          </ac:spMkLst>
        </pc:spChg>
        <pc:spChg chg="add del mod">
          <ac:chgData name="Amy Sparkman" userId="37b954872f724b43" providerId="LiveId" clId="{F2BCB8E5-DCDE-4168-8B22-66EC337A2B16}" dt="2023-07-24T19:47:11.496" v="940" actId="478"/>
          <ac:spMkLst>
            <pc:docMk/>
            <pc:sldMk cId="1229848354" sldId="268"/>
            <ac:spMk id="5" creationId="{0881BDAD-49B9-7DA2-270A-B0703F827CB5}"/>
          </ac:spMkLst>
        </pc:spChg>
        <pc:spChg chg="add del">
          <ac:chgData name="Amy Sparkman" userId="37b954872f724b43" providerId="LiveId" clId="{F2BCB8E5-DCDE-4168-8B22-66EC337A2B16}" dt="2023-07-24T19:46:45.696" v="934"/>
          <ac:spMkLst>
            <pc:docMk/>
            <pc:sldMk cId="1229848354" sldId="268"/>
            <ac:spMk id="6" creationId="{5D54A925-232D-35FA-5A5B-8EE04ACEB901}"/>
          </ac:spMkLst>
        </pc:spChg>
        <pc:spChg chg="add del">
          <ac:chgData name="Amy Sparkman" userId="37b954872f724b43" providerId="LiveId" clId="{F2BCB8E5-DCDE-4168-8B22-66EC337A2B16}" dt="2023-07-24T19:46:45.696" v="934"/>
          <ac:spMkLst>
            <pc:docMk/>
            <pc:sldMk cId="1229848354" sldId="268"/>
            <ac:spMk id="7" creationId="{3034B439-0DFF-24D9-2F6B-9EC421F2C454}"/>
          </ac:spMkLst>
        </pc:spChg>
        <pc:spChg chg="add del">
          <ac:chgData name="Amy Sparkman" userId="37b954872f724b43" providerId="LiveId" clId="{F2BCB8E5-DCDE-4168-8B22-66EC337A2B16}" dt="2023-07-24T19:46:59.906" v="936"/>
          <ac:spMkLst>
            <pc:docMk/>
            <pc:sldMk cId="1229848354" sldId="268"/>
            <ac:spMk id="8" creationId="{497E6EB6-7592-45C9-82B5-F0DB6961E841}"/>
          </ac:spMkLst>
        </pc:spChg>
        <pc:spChg chg="add del">
          <ac:chgData name="Amy Sparkman" userId="37b954872f724b43" providerId="LiveId" clId="{F2BCB8E5-DCDE-4168-8B22-66EC337A2B16}" dt="2023-07-24T19:46:59.906" v="936"/>
          <ac:spMkLst>
            <pc:docMk/>
            <pc:sldMk cId="1229848354" sldId="268"/>
            <ac:spMk id="9" creationId="{7737F7CA-8CA9-2859-2441-C116D8A89B2F}"/>
          </ac:spMkLst>
        </pc:spChg>
        <pc:spChg chg="add del">
          <ac:chgData name="Amy Sparkman" userId="37b954872f724b43" providerId="LiveId" clId="{F2BCB8E5-DCDE-4168-8B22-66EC337A2B16}" dt="2023-07-24T19:47:11.496" v="940" actId="478"/>
          <ac:spMkLst>
            <pc:docMk/>
            <pc:sldMk cId="1229848354" sldId="268"/>
            <ac:spMk id="10" creationId="{FAD6A4FE-5745-539D-3C27-4977EEB3857B}"/>
          </ac:spMkLst>
        </pc:spChg>
        <pc:spChg chg="add del">
          <ac:chgData name="Amy Sparkman" userId="37b954872f724b43" providerId="LiveId" clId="{F2BCB8E5-DCDE-4168-8B22-66EC337A2B16}" dt="2023-07-24T19:47:11.496" v="940" actId="478"/>
          <ac:spMkLst>
            <pc:docMk/>
            <pc:sldMk cId="1229848354" sldId="268"/>
            <ac:spMk id="11" creationId="{7F6B647E-EEA8-528C-C63A-085849A6A92C}"/>
          </ac:spMkLst>
        </pc:spChg>
        <pc:spChg chg="add del mod">
          <ac:chgData name="Amy Sparkman" userId="37b954872f724b43" providerId="LiveId" clId="{F2BCB8E5-DCDE-4168-8B22-66EC337A2B16}" dt="2023-07-24T19:47:29.057" v="941"/>
          <ac:spMkLst>
            <pc:docMk/>
            <pc:sldMk cId="1229848354" sldId="268"/>
            <ac:spMk id="12" creationId="{A89567DE-7881-B434-767D-5A6C2ED4AF05}"/>
          </ac:spMkLst>
        </pc:spChg>
        <pc:spChg chg="add mod">
          <ac:chgData name="Amy Sparkman" userId="37b954872f724b43" providerId="LiveId" clId="{F2BCB8E5-DCDE-4168-8B22-66EC337A2B16}" dt="2023-07-24T19:48:33.281" v="952" actId="20577"/>
          <ac:spMkLst>
            <pc:docMk/>
            <pc:sldMk cId="1229848354" sldId="268"/>
            <ac:spMk id="15" creationId="{46F981FC-2D96-19DC-5D24-3354173F4D5A}"/>
          </ac:spMkLst>
        </pc:spChg>
        <pc:picChg chg="add mod">
          <ac:chgData name="Amy Sparkman" userId="37b954872f724b43" providerId="LiveId" clId="{F2BCB8E5-DCDE-4168-8B22-66EC337A2B16}" dt="2023-07-24T19:47:34.360" v="942" actId="1076"/>
          <ac:picMkLst>
            <pc:docMk/>
            <pc:sldMk cId="1229848354" sldId="268"/>
            <ac:picMk id="13" creationId="{629C4A5C-F934-37C7-02E6-DB451FBBA6C2}"/>
          </ac:picMkLst>
        </pc:picChg>
        <pc:picChg chg="add del">
          <ac:chgData name="Amy Sparkman" userId="37b954872f724b43" providerId="LiveId" clId="{F2BCB8E5-DCDE-4168-8B22-66EC337A2B16}" dt="2023-07-24T19:46:45.696" v="934"/>
          <ac:picMkLst>
            <pc:docMk/>
            <pc:sldMk cId="1229848354" sldId="268"/>
            <ac:picMk id="3073" creationId="{028AF625-550B-D53C-94DD-B5B0EFC405B6}"/>
          </ac:picMkLst>
        </pc:picChg>
        <pc:picChg chg="add del">
          <ac:chgData name="Amy Sparkman" userId="37b954872f724b43" providerId="LiveId" clId="{F2BCB8E5-DCDE-4168-8B22-66EC337A2B16}" dt="2023-07-24T19:46:59.906" v="936"/>
          <ac:picMkLst>
            <pc:docMk/>
            <pc:sldMk cId="1229848354" sldId="268"/>
            <ac:picMk id="3076" creationId="{5DA28CC4-E4DF-E683-A82C-B07C72919135}"/>
          </ac:picMkLst>
        </pc:picChg>
        <pc:picChg chg="add del">
          <ac:chgData name="Amy Sparkman" userId="37b954872f724b43" providerId="LiveId" clId="{F2BCB8E5-DCDE-4168-8B22-66EC337A2B16}" dt="2023-07-24T19:47:11.496" v="940" actId="478"/>
          <ac:picMkLst>
            <pc:docMk/>
            <pc:sldMk cId="1229848354" sldId="268"/>
            <ac:picMk id="3079" creationId="{62661061-FD22-BB3F-8B11-43AD904574E9}"/>
          </ac:picMkLst>
        </pc:picChg>
      </pc:sldChg>
      <pc:sldChg chg="modSp new mod">
        <pc:chgData name="Amy Sparkman" userId="37b954872f724b43" providerId="LiveId" clId="{F2BCB8E5-DCDE-4168-8B22-66EC337A2B16}" dt="2023-07-25T21:34:17.888" v="1531" actId="20577"/>
        <pc:sldMkLst>
          <pc:docMk/>
          <pc:sldMk cId="1347709137" sldId="269"/>
        </pc:sldMkLst>
        <pc:spChg chg="mod">
          <ac:chgData name="Amy Sparkman" userId="37b954872f724b43" providerId="LiveId" clId="{F2BCB8E5-DCDE-4168-8B22-66EC337A2B16}" dt="2023-07-25T21:18:44.518" v="1246" actId="20577"/>
          <ac:spMkLst>
            <pc:docMk/>
            <pc:sldMk cId="1347709137" sldId="269"/>
            <ac:spMk id="2" creationId="{F2F2FF37-EC42-BB7A-7366-A00EBDA67EA4}"/>
          </ac:spMkLst>
        </pc:spChg>
        <pc:spChg chg="mod">
          <ac:chgData name="Amy Sparkman" userId="37b954872f724b43" providerId="LiveId" clId="{F2BCB8E5-DCDE-4168-8B22-66EC337A2B16}" dt="2023-07-25T21:34:17.888" v="1531" actId="20577"/>
          <ac:spMkLst>
            <pc:docMk/>
            <pc:sldMk cId="1347709137" sldId="269"/>
            <ac:spMk id="3" creationId="{3CDEABC2-B178-6319-72F2-3FD7AF1822D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7/25/2023</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2601285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7/25/2023</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066697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7/25/2023</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520856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7/25/2023</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19637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7/25/2023</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362290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7/25/2023</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34723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7/25/2023</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994489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7/25/2023</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210242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7/25/2023</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98205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7/25/2023</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19086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7/25/2023</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86246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7/25/2023</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215863276"/>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Rectangle 8">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pic>
        <p:nvPicPr>
          <p:cNvPr id="26" name="Picture 3" descr="A mosaic of colorful geometric shapes">
            <a:extLst>
              <a:ext uri="{FF2B5EF4-FFF2-40B4-BE49-F238E27FC236}">
                <a16:creationId xmlns:a16="http://schemas.microsoft.com/office/drawing/2014/main" id="{31949AB4-DDB9-AE3A-8001-1B0B126D9F47}"/>
              </a:ext>
            </a:extLst>
          </p:cNvPr>
          <p:cNvPicPr>
            <a:picLocks noChangeAspect="1"/>
          </p:cNvPicPr>
          <p:nvPr/>
        </p:nvPicPr>
        <p:blipFill rotWithShape="1">
          <a:blip r:embed="rId2">
            <a:alphaModFix amt="50000"/>
          </a:blip>
          <a:srcRect t="9647"/>
          <a:stretch/>
        </p:blipFill>
        <p:spPr>
          <a:xfrm>
            <a:off x="837986" y="10"/>
            <a:ext cx="10615629" cy="6857990"/>
          </a:xfrm>
          <a:custGeom>
            <a:avLst/>
            <a:gdLst/>
            <a:ahLst/>
            <a:cxnLst/>
            <a:rect l="l" t="t" r="r" b="b"/>
            <a:pathLst>
              <a:path w="10615629" h="6858000">
                <a:moveTo>
                  <a:pt x="7169276" y="5665107"/>
                </a:moveTo>
                <a:cubicBezTo>
                  <a:pt x="7360157" y="5665107"/>
                  <a:pt x="7514897" y="5819847"/>
                  <a:pt x="7514897" y="6010728"/>
                </a:cubicBezTo>
                <a:cubicBezTo>
                  <a:pt x="7514897" y="6201609"/>
                  <a:pt x="7360157" y="6356349"/>
                  <a:pt x="7169276" y="6356349"/>
                </a:cubicBezTo>
                <a:cubicBezTo>
                  <a:pt x="6978395" y="6356349"/>
                  <a:pt x="6823655" y="6201609"/>
                  <a:pt x="6823655" y="6010728"/>
                </a:cubicBezTo>
                <a:cubicBezTo>
                  <a:pt x="6823655" y="5819847"/>
                  <a:pt x="6978395" y="5665107"/>
                  <a:pt x="7169276" y="5665107"/>
                </a:cubicBezTo>
                <a:close/>
                <a:moveTo>
                  <a:pt x="10010446" y="2285546"/>
                </a:moveTo>
                <a:cubicBezTo>
                  <a:pt x="10256938" y="2285546"/>
                  <a:pt x="10456760" y="2485368"/>
                  <a:pt x="10456760" y="2731860"/>
                </a:cubicBezTo>
                <a:cubicBezTo>
                  <a:pt x="10456760" y="2978352"/>
                  <a:pt x="10256938" y="3178174"/>
                  <a:pt x="10010446" y="3178174"/>
                </a:cubicBezTo>
                <a:cubicBezTo>
                  <a:pt x="9763954" y="3178174"/>
                  <a:pt x="9564132" y="2978352"/>
                  <a:pt x="9564132" y="2731860"/>
                </a:cubicBezTo>
                <a:cubicBezTo>
                  <a:pt x="9564132" y="2485368"/>
                  <a:pt x="9763954" y="2285546"/>
                  <a:pt x="10010446" y="2285546"/>
                </a:cubicBezTo>
                <a:close/>
                <a:moveTo>
                  <a:pt x="10354145" y="1626054"/>
                </a:moveTo>
                <a:cubicBezTo>
                  <a:pt x="10498559" y="1626054"/>
                  <a:pt x="10615629" y="1743124"/>
                  <a:pt x="10615629" y="1887538"/>
                </a:cubicBezTo>
                <a:cubicBezTo>
                  <a:pt x="10615629" y="2031953"/>
                  <a:pt x="10498559" y="2149022"/>
                  <a:pt x="10354145" y="2149022"/>
                </a:cubicBezTo>
                <a:cubicBezTo>
                  <a:pt x="10209731" y="2149022"/>
                  <a:pt x="10092661" y="2031953"/>
                  <a:pt x="10092661" y="1887538"/>
                </a:cubicBezTo>
                <a:cubicBezTo>
                  <a:pt x="10092661" y="1743124"/>
                  <a:pt x="10209731" y="1626054"/>
                  <a:pt x="10354145" y="1626054"/>
                </a:cubicBezTo>
                <a:close/>
                <a:moveTo>
                  <a:pt x="1458900" y="620485"/>
                </a:moveTo>
                <a:cubicBezTo>
                  <a:pt x="1705392" y="620485"/>
                  <a:pt x="1905214" y="820307"/>
                  <a:pt x="1905214" y="1066799"/>
                </a:cubicBezTo>
                <a:cubicBezTo>
                  <a:pt x="1905214" y="1313291"/>
                  <a:pt x="1705392" y="1513113"/>
                  <a:pt x="1458900" y="1513113"/>
                </a:cubicBezTo>
                <a:cubicBezTo>
                  <a:pt x="1212408" y="1513113"/>
                  <a:pt x="1012586" y="1313291"/>
                  <a:pt x="1012586" y="1066799"/>
                </a:cubicBezTo>
                <a:cubicBezTo>
                  <a:pt x="1012586" y="820307"/>
                  <a:pt x="1212408" y="620485"/>
                  <a:pt x="1458900" y="620485"/>
                </a:cubicBezTo>
                <a:close/>
                <a:moveTo>
                  <a:pt x="6634576" y="0"/>
                </a:moveTo>
                <a:lnTo>
                  <a:pt x="10141834" y="0"/>
                </a:lnTo>
                <a:lnTo>
                  <a:pt x="10200260" y="112226"/>
                </a:lnTo>
                <a:cubicBezTo>
                  <a:pt x="10410239" y="575266"/>
                  <a:pt x="10394872" y="1153565"/>
                  <a:pt x="9914575" y="1675662"/>
                </a:cubicBezTo>
                <a:cubicBezTo>
                  <a:pt x="9716856" y="1890645"/>
                  <a:pt x="9539638" y="2125049"/>
                  <a:pt x="9361609" y="2357294"/>
                </a:cubicBezTo>
                <a:cubicBezTo>
                  <a:pt x="9193292" y="2576998"/>
                  <a:pt x="9188572" y="2830553"/>
                  <a:pt x="9334635" y="3068327"/>
                </a:cubicBezTo>
                <a:cubicBezTo>
                  <a:pt x="9495670" y="3329571"/>
                  <a:pt x="9683004" y="3577866"/>
                  <a:pt x="9815042" y="3852732"/>
                </a:cubicBezTo>
                <a:cubicBezTo>
                  <a:pt x="10050525" y="4342848"/>
                  <a:pt x="9955575" y="4825682"/>
                  <a:pt x="9376176" y="5163127"/>
                </a:cubicBezTo>
                <a:cubicBezTo>
                  <a:pt x="8901029" y="5439880"/>
                  <a:pt x="8396077" y="5450670"/>
                  <a:pt x="7869813" y="5397801"/>
                </a:cubicBezTo>
                <a:cubicBezTo>
                  <a:pt x="7414763" y="5352214"/>
                  <a:pt x="6924916" y="5316879"/>
                  <a:pt x="6545392" y="5591203"/>
                </a:cubicBezTo>
                <a:cubicBezTo>
                  <a:pt x="6238293" y="5813469"/>
                  <a:pt x="6024794" y="6166019"/>
                  <a:pt x="5772723" y="6463272"/>
                </a:cubicBezTo>
                <a:cubicBezTo>
                  <a:pt x="5693284" y="6557074"/>
                  <a:pt x="5618532" y="6655326"/>
                  <a:pt x="5542128" y="6751893"/>
                </a:cubicBezTo>
                <a:lnTo>
                  <a:pt x="5455473" y="6858000"/>
                </a:lnTo>
                <a:lnTo>
                  <a:pt x="3884322" y="6858000"/>
                </a:lnTo>
                <a:lnTo>
                  <a:pt x="3874161" y="6844414"/>
                </a:lnTo>
                <a:cubicBezTo>
                  <a:pt x="3769502" y="6682570"/>
                  <a:pt x="3725804" y="6471499"/>
                  <a:pt x="3692625" y="6276207"/>
                </a:cubicBezTo>
                <a:cubicBezTo>
                  <a:pt x="3594979" y="5704764"/>
                  <a:pt x="2996562" y="5529973"/>
                  <a:pt x="2561203" y="5655806"/>
                </a:cubicBezTo>
                <a:cubicBezTo>
                  <a:pt x="1295584" y="6024675"/>
                  <a:pt x="405173" y="5378783"/>
                  <a:pt x="69617" y="4277706"/>
                </a:cubicBezTo>
                <a:cubicBezTo>
                  <a:pt x="12163" y="4089022"/>
                  <a:pt x="22818" y="3880245"/>
                  <a:pt x="1643" y="3679828"/>
                </a:cubicBezTo>
                <a:cubicBezTo>
                  <a:pt x="-11845" y="3246491"/>
                  <a:pt x="53163" y="2840533"/>
                  <a:pt x="368893" y="2516306"/>
                </a:cubicBezTo>
                <a:cubicBezTo>
                  <a:pt x="570254" y="2309550"/>
                  <a:pt x="826642" y="2227145"/>
                  <a:pt x="1113509" y="2192618"/>
                </a:cubicBezTo>
                <a:cubicBezTo>
                  <a:pt x="1425464" y="2154854"/>
                  <a:pt x="1739171" y="2099963"/>
                  <a:pt x="2037232" y="2005555"/>
                </a:cubicBezTo>
                <a:cubicBezTo>
                  <a:pt x="2313447" y="1917888"/>
                  <a:pt x="2430109" y="1649902"/>
                  <a:pt x="2547311" y="1405114"/>
                </a:cubicBezTo>
                <a:cubicBezTo>
                  <a:pt x="2839303" y="794962"/>
                  <a:pt x="3300289" y="490426"/>
                  <a:pt x="3900864" y="578766"/>
                </a:cubicBezTo>
                <a:cubicBezTo>
                  <a:pt x="4133785" y="613023"/>
                  <a:pt x="4362119" y="739800"/>
                  <a:pt x="4571571" y="860778"/>
                </a:cubicBezTo>
                <a:cubicBezTo>
                  <a:pt x="5133169" y="1185276"/>
                  <a:pt x="5641898" y="1029501"/>
                  <a:pt x="6039226" y="631499"/>
                </a:cubicBezTo>
                <a:cubicBezTo>
                  <a:pt x="6180165" y="489886"/>
                  <a:pt x="6313484" y="339979"/>
                  <a:pt x="6449433" y="193257"/>
                </a:cubicBezTo>
                <a:close/>
              </a:path>
            </a:pathLst>
          </a:custGeom>
        </p:spPr>
      </p:pic>
      <p:sp>
        <p:nvSpPr>
          <p:cNvPr id="2" name="Title 1">
            <a:extLst>
              <a:ext uri="{FF2B5EF4-FFF2-40B4-BE49-F238E27FC236}">
                <a16:creationId xmlns:a16="http://schemas.microsoft.com/office/drawing/2014/main" id="{76895819-5AC7-EC41-6626-EEEAC56C7FE2}"/>
              </a:ext>
            </a:extLst>
          </p:cNvPr>
          <p:cNvSpPr>
            <a:spLocks noGrp="1"/>
          </p:cNvSpPr>
          <p:nvPr>
            <p:ph type="ctrTitle"/>
          </p:nvPr>
        </p:nvSpPr>
        <p:spPr>
          <a:xfrm>
            <a:off x="2891743" y="1344594"/>
            <a:ext cx="6458556" cy="2674955"/>
          </a:xfrm>
        </p:spPr>
        <p:txBody>
          <a:bodyPr>
            <a:normAutofit/>
          </a:bodyPr>
          <a:lstStyle/>
          <a:p>
            <a:pPr algn="ctr"/>
            <a:r>
              <a:rPr lang="en-US" dirty="0">
                <a:solidFill>
                  <a:srgbClr val="FFFFFF"/>
                </a:solidFill>
              </a:rPr>
              <a:t>School-Wide Culminating Project</a:t>
            </a:r>
          </a:p>
        </p:txBody>
      </p:sp>
      <p:sp>
        <p:nvSpPr>
          <p:cNvPr id="3" name="Subtitle 2">
            <a:extLst>
              <a:ext uri="{FF2B5EF4-FFF2-40B4-BE49-F238E27FC236}">
                <a16:creationId xmlns:a16="http://schemas.microsoft.com/office/drawing/2014/main" id="{56C9EC37-1A8D-1A15-E67C-6821ECE3AEF4}"/>
              </a:ext>
            </a:extLst>
          </p:cNvPr>
          <p:cNvSpPr>
            <a:spLocks noGrp="1"/>
          </p:cNvSpPr>
          <p:nvPr>
            <p:ph type="subTitle" idx="1"/>
          </p:nvPr>
        </p:nvSpPr>
        <p:spPr>
          <a:xfrm>
            <a:off x="2891743" y="4229100"/>
            <a:ext cx="6458556" cy="1028700"/>
          </a:xfrm>
        </p:spPr>
        <p:txBody>
          <a:bodyPr>
            <a:normAutofit/>
          </a:bodyPr>
          <a:lstStyle/>
          <a:p>
            <a:pPr algn="ctr"/>
            <a:r>
              <a:rPr lang="en-US" dirty="0">
                <a:solidFill>
                  <a:srgbClr val="FFFFFF"/>
                </a:solidFill>
              </a:rPr>
              <a:t>Amy Sparkman</a:t>
            </a:r>
          </a:p>
        </p:txBody>
      </p:sp>
    </p:spTree>
    <p:extLst>
      <p:ext uri="{BB962C8B-B14F-4D97-AF65-F5344CB8AC3E}">
        <p14:creationId xmlns:p14="http://schemas.microsoft.com/office/powerpoint/2010/main" val="3468526750"/>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0DA55-542E-0299-D651-B12AA63EAC99}"/>
              </a:ext>
            </a:extLst>
          </p:cNvPr>
          <p:cNvSpPr>
            <a:spLocks noGrp="1"/>
          </p:cNvSpPr>
          <p:nvPr>
            <p:ph type="title"/>
          </p:nvPr>
        </p:nvSpPr>
        <p:spPr/>
        <p:txBody>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Topic:</a:t>
            </a:r>
            <a:endParaRPr lang="en-US" dirty="0"/>
          </a:p>
        </p:txBody>
      </p:sp>
      <p:sp>
        <p:nvSpPr>
          <p:cNvPr id="3" name="Content Placeholder 2">
            <a:extLst>
              <a:ext uri="{FF2B5EF4-FFF2-40B4-BE49-F238E27FC236}">
                <a16:creationId xmlns:a16="http://schemas.microsoft.com/office/drawing/2014/main" id="{086B7549-B5B1-4738-43DC-4923140FE2F8}"/>
              </a:ext>
            </a:extLst>
          </p:cNvPr>
          <p:cNvSpPr>
            <a:spLocks noGrp="1"/>
          </p:cNvSpPr>
          <p:nvPr>
            <p:ph idx="1"/>
          </p:nvPr>
        </p:nvSpPr>
        <p:spPr/>
        <p:txBody>
          <a:bodyPr>
            <a:normAutofit/>
          </a:bodyPr>
          <a:lstStyle/>
          <a:p>
            <a:pPr algn="ctr"/>
            <a:r>
              <a:rPr lang="en-US" sz="4400" b="1" dirty="0"/>
              <a:t>Lunch Bunch!</a:t>
            </a:r>
          </a:p>
          <a:p>
            <a:pPr algn="ctr"/>
            <a:r>
              <a:rPr lang="en-US" sz="4000" dirty="0"/>
              <a:t>Setting S.M.A.R.T. Social-Emotional and Academic Goals</a:t>
            </a:r>
          </a:p>
        </p:txBody>
      </p:sp>
    </p:spTree>
    <p:extLst>
      <p:ext uri="{BB962C8B-B14F-4D97-AF65-F5344CB8AC3E}">
        <p14:creationId xmlns:p14="http://schemas.microsoft.com/office/powerpoint/2010/main" val="2642739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3185C-690D-30BB-4793-C5DDDD1BAFAC}"/>
              </a:ext>
            </a:extLst>
          </p:cNvPr>
          <p:cNvSpPr>
            <a:spLocks noGrp="1"/>
          </p:cNvSpPr>
          <p:nvPr>
            <p:ph type="title"/>
          </p:nvPr>
        </p:nvSpPr>
        <p:spPr/>
        <p:txBody>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Participating Students</a:t>
            </a:r>
            <a:endParaRPr lang="en-US" dirty="0"/>
          </a:p>
        </p:txBody>
      </p:sp>
      <p:sp>
        <p:nvSpPr>
          <p:cNvPr id="3" name="Content Placeholder 2">
            <a:extLst>
              <a:ext uri="{FF2B5EF4-FFF2-40B4-BE49-F238E27FC236}">
                <a16:creationId xmlns:a16="http://schemas.microsoft.com/office/drawing/2014/main" id="{702B0421-4EE4-82BD-BC9E-9D9FC06C3749}"/>
              </a:ext>
            </a:extLst>
          </p:cNvPr>
          <p:cNvSpPr>
            <a:spLocks noGrp="1"/>
          </p:cNvSpPr>
          <p:nvPr>
            <p:ph idx="1"/>
          </p:nvPr>
        </p:nvSpPr>
        <p:spPr/>
        <p:txBody>
          <a:bodyPr>
            <a:normAutofit/>
          </a:bodyPr>
          <a:lstStyle/>
          <a:p>
            <a:r>
              <a:rPr lang="en-US" sz="3600" dirty="0"/>
              <a:t>5</a:t>
            </a:r>
            <a:r>
              <a:rPr lang="en-US" sz="3600" baseline="30000" dirty="0"/>
              <a:t>th</a:t>
            </a:r>
            <a:r>
              <a:rPr lang="en-US" sz="3600" dirty="0"/>
              <a:t> – 8</a:t>
            </a:r>
            <a:r>
              <a:rPr lang="en-US" sz="3600" baseline="30000" dirty="0"/>
              <a:t>th</a:t>
            </a:r>
            <a:r>
              <a:rPr lang="en-US" sz="3600" dirty="0"/>
              <a:t> Grade Summer School Students</a:t>
            </a:r>
          </a:p>
          <a:p>
            <a:r>
              <a:rPr lang="en-US" sz="3600" dirty="0"/>
              <a:t>4 males &amp; </a:t>
            </a:r>
            <a:r>
              <a:rPr lang="en-US" sz="3600"/>
              <a:t>4 females</a:t>
            </a:r>
            <a:endParaRPr lang="en-US" sz="3600" dirty="0"/>
          </a:p>
        </p:txBody>
      </p:sp>
    </p:spTree>
    <p:extLst>
      <p:ext uri="{BB962C8B-B14F-4D97-AF65-F5344CB8AC3E}">
        <p14:creationId xmlns:p14="http://schemas.microsoft.com/office/powerpoint/2010/main" val="3385150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B98F3-1D93-47E2-7FB3-11020581412B}"/>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Goal</a:t>
            </a:r>
            <a:endParaRPr lang="en-US" dirty="0"/>
          </a:p>
        </p:txBody>
      </p:sp>
      <p:sp>
        <p:nvSpPr>
          <p:cNvPr id="3" name="Content Placeholder 2">
            <a:extLst>
              <a:ext uri="{FF2B5EF4-FFF2-40B4-BE49-F238E27FC236}">
                <a16:creationId xmlns:a16="http://schemas.microsoft.com/office/drawing/2014/main" id="{175A67C6-F485-2CCB-4D0C-8E527064B4F8}"/>
              </a:ext>
            </a:extLst>
          </p:cNvPr>
          <p:cNvSpPr>
            <a:spLocks noGrp="1"/>
          </p:cNvSpPr>
          <p:nvPr>
            <p:ph idx="1"/>
          </p:nvPr>
        </p:nvSpPr>
        <p:spPr/>
        <p:txBody>
          <a:bodyPr>
            <a:normAutofit/>
          </a:bodyPr>
          <a:lstStyle/>
          <a:p>
            <a:r>
              <a:rPr lang="en-US" sz="3600" dirty="0"/>
              <a:t>Students will build on self-esteem and self-advocacy skills while learning how to set academic and social-emotional goals.</a:t>
            </a:r>
          </a:p>
        </p:txBody>
      </p:sp>
    </p:spTree>
    <p:extLst>
      <p:ext uri="{BB962C8B-B14F-4D97-AF65-F5344CB8AC3E}">
        <p14:creationId xmlns:p14="http://schemas.microsoft.com/office/powerpoint/2010/main" val="1777275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18B0B-F0F9-B8C4-9A28-9D32FF3E91D8}"/>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Data</a:t>
            </a:r>
            <a:endParaRPr lang="en-US" dirty="0"/>
          </a:p>
        </p:txBody>
      </p:sp>
      <p:sp>
        <p:nvSpPr>
          <p:cNvPr id="3" name="Content Placeholder 2">
            <a:extLst>
              <a:ext uri="{FF2B5EF4-FFF2-40B4-BE49-F238E27FC236}">
                <a16:creationId xmlns:a16="http://schemas.microsoft.com/office/drawing/2014/main" id="{B401C83A-0EC9-4E28-E963-86C76200AA89}"/>
              </a:ext>
            </a:extLst>
          </p:cNvPr>
          <p:cNvSpPr>
            <a:spLocks noGrp="1"/>
          </p:cNvSpPr>
          <p:nvPr>
            <p:ph idx="1"/>
          </p:nvPr>
        </p:nvSpPr>
        <p:spPr/>
        <p:txBody>
          <a:bodyPr>
            <a:normAutofit/>
          </a:bodyPr>
          <a:lstStyle/>
          <a:p>
            <a:pPr marL="342900" indent="-342900">
              <a:buFont typeface="Arial" panose="020B0604020202020204" pitchFamily="34" charset="0"/>
              <a:buChar char="•"/>
            </a:pPr>
            <a:r>
              <a:rPr lang="en-US" sz="3600" dirty="0"/>
              <a:t>Franklin Academy’s Q3 and Q4 Behavior and Dress Code Infraction Log 2022-2023</a:t>
            </a:r>
          </a:p>
          <a:p>
            <a:pPr marL="342900" indent="-342900">
              <a:buFont typeface="Arial" panose="020B0604020202020204" pitchFamily="34" charset="0"/>
              <a:buChar char="•"/>
            </a:pPr>
            <a:r>
              <a:rPr lang="en-US" sz="3600" dirty="0"/>
              <a:t>Student cumulative grades for the 2022-2023 school year</a:t>
            </a:r>
          </a:p>
        </p:txBody>
      </p:sp>
    </p:spTree>
    <p:extLst>
      <p:ext uri="{BB962C8B-B14F-4D97-AF65-F5344CB8AC3E}">
        <p14:creationId xmlns:p14="http://schemas.microsoft.com/office/powerpoint/2010/main" val="1203119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A331A-D497-5EC8-B9D6-EA978BDF3FAB}"/>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Needs Assessment</a:t>
            </a:r>
            <a:endParaRPr lang="en-US" dirty="0"/>
          </a:p>
        </p:txBody>
      </p:sp>
      <p:sp>
        <p:nvSpPr>
          <p:cNvPr id="3" name="Content Placeholder 2">
            <a:extLst>
              <a:ext uri="{FF2B5EF4-FFF2-40B4-BE49-F238E27FC236}">
                <a16:creationId xmlns:a16="http://schemas.microsoft.com/office/drawing/2014/main" id="{46FB4785-9F40-71CE-7407-99C420829CC5}"/>
              </a:ext>
            </a:extLst>
          </p:cNvPr>
          <p:cNvSpPr>
            <a:spLocks noGrp="1"/>
          </p:cNvSpPr>
          <p:nvPr>
            <p:ph idx="1"/>
          </p:nvPr>
        </p:nvSpPr>
        <p:spPr>
          <a:xfrm>
            <a:off x="609600" y="2106203"/>
            <a:ext cx="10972800" cy="4498877"/>
          </a:xfrm>
        </p:spPr>
        <p:txBody>
          <a:bodyPr>
            <a:normAutofit fontScale="92500"/>
          </a:bodyPr>
          <a:lstStyle/>
          <a:p>
            <a:pPr marL="342900" indent="-342900">
              <a:buFont typeface="Arial" panose="020B0604020202020204" pitchFamily="34" charset="0"/>
              <a:buChar char="•"/>
            </a:pPr>
            <a:r>
              <a:rPr lang="en-US" sz="3200" dirty="0"/>
              <a:t>Email was sent out to parents of summer school students.</a:t>
            </a:r>
          </a:p>
          <a:p>
            <a:pPr marL="342900" indent="-342900">
              <a:buFont typeface="Arial" panose="020B0604020202020204" pitchFamily="34" charset="0"/>
              <a:buChar char="•"/>
            </a:pPr>
            <a:r>
              <a:rPr lang="en-US" sz="3200" dirty="0"/>
              <a:t>Students completed a needs assessment to assess their thoughts, opinions, and any feedback they may have to find out what they would like to accomplish in our meetings.</a:t>
            </a:r>
          </a:p>
          <a:p>
            <a:pPr marL="342900" indent="-342900">
              <a:buFont typeface="Arial" panose="020B0604020202020204" pitchFamily="34" charset="0"/>
              <a:buChar char="•"/>
            </a:pPr>
            <a:r>
              <a:rPr lang="en-US" sz="3200" dirty="0"/>
              <a:t>Teachers and administrators that have taught or worked with the students in the past were surveyed to determine any concerns that they may have regarding each of the students that participated.  </a:t>
            </a:r>
          </a:p>
        </p:txBody>
      </p:sp>
    </p:spTree>
    <p:extLst>
      <p:ext uri="{BB962C8B-B14F-4D97-AF65-F5344CB8AC3E}">
        <p14:creationId xmlns:p14="http://schemas.microsoft.com/office/powerpoint/2010/main" val="32926967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20BE8-F3F7-D803-919F-1D77AACC4393}"/>
              </a:ext>
            </a:extLst>
          </p:cNvPr>
          <p:cNvSpPr>
            <a:spLocks noGrp="1"/>
          </p:cNvSpPr>
          <p:nvPr>
            <p:ph type="title"/>
          </p:nvPr>
        </p:nvSpPr>
        <p:spPr/>
        <p:txBody>
          <a:bodyPr>
            <a:normAutofit/>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Screening process – Informed Consen</a:t>
            </a:r>
            <a:r>
              <a:rPr lang="en-US" altLang="en-US" dirty="0">
                <a:solidFill>
                  <a:srgbClr val="000000"/>
                </a:solidFill>
                <a:latin typeface="Arial" panose="020B0604020202020204" pitchFamily="34" charset="0"/>
                <a:cs typeface="Arial" panose="020B0604020202020204" pitchFamily="34" charset="0"/>
              </a:rPr>
              <a:t>t</a:t>
            </a:r>
            <a:endParaRPr lang="en-US" dirty="0"/>
          </a:p>
        </p:txBody>
      </p:sp>
      <p:sp>
        <p:nvSpPr>
          <p:cNvPr id="3" name="Content Placeholder 2">
            <a:extLst>
              <a:ext uri="{FF2B5EF4-FFF2-40B4-BE49-F238E27FC236}">
                <a16:creationId xmlns:a16="http://schemas.microsoft.com/office/drawing/2014/main" id="{BC062A87-29FC-472A-8F13-D7FC0F05810E}"/>
              </a:ext>
            </a:extLst>
          </p:cNvPr>
          <p:cNvSpPr>
            <a:spLocks noGrp="1"/>
          </p:cNvSpPr>
          <p:nvPr>
            <p:ph idx="1"/>
          </p:nvPr>
        </p:nvSpPr>
        <p:spPr>
          <a:xfrm>
            <a:off x="609600" y="2106203"/>
            <a:ext cx="10972800" cy="4605881"/>
          </a:xfrm>
        </p:spPr>
        <p:txBody>
          <a:bodyPr>
            <a:normAutofit fontScale="55000" lnSpcReduction="20000"/>
          </a:bodyPr>
          <a:lstStyle/>
          <a:p>
            <a:pPr marL="0" marR="0" algn="ctr">
              <a:spcBef>
                <a:spcPts val="0"/>
              </a:spcBef>
              <a:spcAft>
                <a:spcPts val="0"/>
              </a:spcAft>
            </a:pPr>
            <a:r>
              <a:rPr lang="en-US" b="1" dirty="0">
                <a:effectLst/>
                <a:latin typeface="Times New Roman" panose="02020603050405020304" pitchFamily="18" charset="0"/>
                <a:ea typeface="Times New Roman" panose="02020603050405020304" pitchFamily="18" charset="0"/>
              </a:rPr>
              <a:t>Informed Consent to Counsel</a:t>
            </a:r>
            <a:endParaRPr lang="en-US" dirty="0">
              <a:effectLst/>
              <a:latin typeface="Times New Roman" panose="02020603050405020304" pitchFamily="18" charset="0"/>
              <a:ea typeface="Times New Roman" panose="02020603050405020304" pitchFamily="18" charset="0"/>
            </a:endParaRPr>
          </a:p>
          <a:p>
            <a:pPr marL="0" marR="0" algn="ctr">
              <a:lnSpc>
                <a:spcPct val="150000"/>
              </a:lnSpc>
              <a:spcBef>
                <a:spcPts val="0"/>
              </a:spcBef>
              <a:spcAft>
                <a:spcPts val="0"/>
              </a:spcAft>
            </a:pPr>
            <a:r>
              <a:rPr lang="en-US" dirty="0">
                <a:effectLst/>
                <a:latin typeface="Informal Roman" panose="030604020304060B0204" pitchFamily="66"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AvantGarde"/>
                <a:ea typeface="Times New Roman" panose="02020603050405020304" pitchFamily="18" charset="0"/>
              </a:rPr>
              <a:t>I, ____________________________________ (student), agree to be counseled by the school counselor Amy Sparkman at Franklin Academy Boynton Beach. </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I, (both parent/guardian and student) understand that a critical part of the counseling relationship is the establishment and maintenance of a trusting and confidential relationship between the counselor and the student.</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 I, (as parent/guardian) will honor the counselor/student privilege of confidentiality and know that the counselor will always encourage a strong line of communication between the student and his/her parent(s), teacher(s), and other stakeholders in the student’s life. I understand that the best interest of the student is the core focus of any interaction between the counselor and student.</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I, (the student), understand and have been told that all of my counseling sessions will remain confidential except when certain legal restrictions arise and confidentiality cannot be maintained. These cases include: (a) any form of child abuse [neglect, physical, and/or sexual], (b) danger to one’s self [i.e., suicide], and (c) danger to others [homicide, threat to injure someone, etc.]. </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I, (the student), also understand that the counselor may choose to consult with other professionally competent mental health professionals about my case. If consultation occurs, in no way will the student’s identification be revealed..</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I have read and understand the above statements regarding confidentiality, consultation, and counseling. I agree to have my child be counseled by the school counselor, Amy Sparkman. I may contact her at any time to talk with her regarding my child and that I may withdraw this consent at any time through a written letter to the counselor.</a:t>
            </a:r>
            <a:endParaRPr lang="en-US" dirty="0">
              <a:effectLst/>
              <a:latin typeface="Times New Roman" panose="02020603050405020304" pitchFamily="18" charset="0"/>
              <a:ea typeface="Times New Roman" panose="02020603050405020304" pitchFamily="18" charset="0"/>
            </a:endParaRPr>
          </a:p>
          <a:p>
            <a:pPr marL="0" marR="0" indent="457200">
              <a:lnSpc>
                <a:spcPct val="150000"/>
              </a:lnSpc>
              <a:spcBef>
                <a:spcPts val="0"/>
              </a:spcBef>
              <a:spcAft>
                <a:spcPts val="0"/>
              </a:spcAft>
            </a:pPr>
            <a:r>
              <a:rPr lang="en-US" i="1" dirty="0">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L="0" marR="0">
              <a:lnSpc>
                <a:spcPct val="200000"/>
              </a:lnSpc>
              <a:spcBef>
                <a:spcPts val="0"/>
              </a:spcBef>
              <a:spcAft>
                <a:spcPts val="0"/>
              </a:spcAft>
            </a:pPr>
            <a:r>
              <a:rPr lang="en-US" b="1" dirty="0">
                <a:effectLst/>
                <a:latin typeface="Times New Roman" panose="02020603050405020304" pitchFamily="18" charset="0"/>
                <a:ea typeface="Times New Roman" panose="02020603050405020304" pitchFamily="18" charset="0"/>
              </a:rPr>
              <a:t>Parent or Guardian’s Signature:</a:t>
            </a:r>
            <a:r>
              <a:rPr lang="en-US" dirty="0">
                <a:effectLst/>
                <a:latin typeface="Times New Roman" panose="02020603050405020304" pitchFamily="18" charset="0"/>
                <a:ea typeface="Times New Roman" panose="02020603050405020304" pitchFamily="18" charset="0"/>
              </a:rPr>
              <a:t> _________________________	Date: _______</a:t>
            </a:r>
          </a:p>
          <a:p>
            <a:pPr marL="0" marR="0">
              <a:lnSpc>
                <a:spcPct val="200000"/>
              </a:lnSpc>
              <a:spcBef>
                <a:spcPts val="0"/>
              </a:spcBef>
              <a:spcAft>
                <a:spcPts val="0"/>
              </a:spcAft>
            </a:pPr>
            <a:r>
              <a:rPr lang="en-US" b="1" dirty="0">
                <a:effectLst/>
                <a:latin typeface="Times New Roman" panose="02020603050405020304" pitchFamily="18" charset="0"/>
                <a:ea typeface="Times New Roman" panose="02020603050405020304" pitchFamily="18" charset="0"/>
              </a:rPr>
              <a:t>Student’s Signature:</a:t>
            </a:r>
            <a:r>
              <a:rPr lang="en-US" dirty="0">
                <a:effectLst/>
                <a:latin typeface="Times New Roman" panose="02020603050405020304" pitchFamily="18" charset="0"/>
                <a:ea typeface="Times New Roman" panose="02020603050405020304" pitchFamily="18" charset="0"/>
              </a:rPr>
              <a:t> _______________________________	Date: _______</a:t>
            </a:r>
          </a:p>
          <a:p>
            <a:pPr marL="0" marR="0">
              <a:lnSpc>
                <a:spcPct val="200000"/>
              </a:lnSpc>
              <a:spcBef>
                <a:spcPts val="0"/>
              </a:spcBef>
              <a:spcAft>
                <a:spcPts val="0"/>
              </a:spcAft>
            </a:pPr>
            <a:r>
              <a:rPr lang="en-US" b="1" dirty="0">
                <a:effectLst/>
                <a:latin typeface="Times New Roman" panose="02020603050405020304" pitchFamily="18" charset="0"/>
                <a:ea typeface="Times New Roman" panose="02020603050405020304" pitchFamily="18" charset="0"/>
              </a:rPr>
              <a:t>Counselor’s Signature:</a:t>
            </a:r>
            <a:r>
              <a:rPr lang="en-US" dirty="0">
                <a:effectLst/>
                <a:latin typeface="Times New Roman" panose="02020603050405020304" pitchFamily="18" charset="0"/>
                <a:ea typeface="Times New Roman" panose="02020603050405020304" pitchFamily="18" charset="0"/>
              </a:rPr>
              <a:t> ____________________________	Date: _______</a:t>
            </a:r>
          </a:p>
          <a:p>
            <a:endParaRPr lang="en-US" dirty="0"/>
          </a:p>
        </p:txBody>
      </p:sp>
    </p:spTree>
    <p:extLst>
      <p:ext uri="{BB962C8B-B14F-4D97-AF65-F5344CB8AC3E}">
        <p14:creationId xmlns:p14="http://schemas.microsoft.com/office/powerpoint/2010/main" val="1642965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20BE8-F3F7-D803-919F-1D77AACC4393}"/>
              </a:ext>
            </a:extLst>
          </p:cNvPr>
          <p:cNvSpPr>
            <a:spLocks noGrp="1"/>
          </p:cNvSpPr>
          <p:nvPr>
            <p:ph type="title"/>
          </p:nvPr>
        </p:nvSpPr>
        <p:spPr>
          <a:xfrm>
            <a:off x="346561" y="557785"/>
            <a:ext cx="11414179" cy="628990"/>
          </a:xfrm>
        </p:spPr>
        <p:txBody>
          <a:bodyPr>
            <a:normAutofit fontScale="90000"/>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Screening process – Counseling Permission Slip</a:t>
            </a:r>
            <a:endParaRPr lang="en-US" dirty="0"/>
          </a:p>
        </p:txBody>
      </p:sp>
      <p:pic>
        <p:nvPicPr>
          <p:cNvPr id="13" name="Content Placeholder 12">
            <a:extLst>
              <a:ext uri="{FF2B5EF4-FFF2-40B4-BE49-F238E27FC236}">
                <a16:creationId xmlns:a16="http://schemas.microsoft.com/office/drawing/2014/main" id="{629C4A5C-F934-37C7-02E6-DB451FBBA6C2}"/>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46561" y="1338625"/>
            <a:ext cx="1571105" cy="627611"/>
          </a:xfrm>
          <a:prstGeom prst="rect">
            <a:avLst/>
          </a:prstGeom>
        </p:spPr>
      </p:pic>
      <p:sp>
        <p:nvSpPr>
          <p:cNvPr id="15" name="TextBox 14">
            <a:extLst>
              <a:ext uri="{FF2B5EF4-FFF2-40B4-BE49-F238E27FC236}">
                <a16:creationId xmlns:a16="http://schemas.microsoft.com/office/drawing/2014/main" id="{46F981FC-2D96-19DC-5D24-3354173F4D5A}"/>
              </a:ext>
            </a:extLst>
          </p:cNvPr>
          <p:cNvSpPr txBox="1"/>
          <p:nvPr/>
        </p:nvSpPr>
        <p:spPr>
          <a:xfrm>
            <a:off x="346561" y="1966236"/>
            <a:ext cx="11498878" cy="4335226"/>
          </a:xfrm>
          <a:prstGeom prst="rect">
            <a:avLst/>
          </a:prstGeom>
          <a:noFill/>
        </p:spPr>
        <p:txBody>
          <a:bodyPr wrap="square">
            <a:spAutoFit/>
          </a:bodyPr>
          <a:lstStyle/>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Student Name: _____________________________________________________________</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 _________________________________________, am the legal parent/guardian of _____________________________.  I have read, understand, and agree to the terms of the School Counseling Informed Consent.</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I give permission for my child, ________________________________________, to receive counseling services during Summer School at Franklin Academy Boynton Beach.  I understand that I may withdraw this consent at any time by signing and dating a written notice requesting termination of counseling services.</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______________________________________		Date________________________________</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Parent/Guardian (Print Name)</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______________________________________	</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Parent/Guardian (Signature)</a:t>
            </a:r>
          </a:p>
          <a:p>
            <a:pPr marL="0" marR="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Cell Phone_______________________________ Email______________________________________</a:t>
            </a:r>
          </a:p>
        </p:txBody>
      </p:sp>
    </p:spTree>
    <p:extLst>
      <p:ext uri="{BB962C8B-B14F-4D97-AF65-F5344CB8AC3E}">
        <p14:creationId xmlns:p14="http://schemas.microsoft.com/office/powerpoint/2010/main" val="1229848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7BFE8-5581-3572-3D75-1EFA404A01AD}"/>
              </a:ext>
            </a:extLst>
          </p:cNvPr>
          <p:cNvSpPr>
            <a:spLocks noGrp="1"/>
          </p:cNvSpPr>
          <p:nvPr>
            <p:ph type="title"/>
          </p:nvPr>
        </p:nvSpPr>
        <p:spPr/>
        <p:txBody>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Pre-AIA Specialty Standard(s)</a:t>
            </a:r>
            <a:endParaRPr lang="en-US" dirty="0"/>
          </a:p>
        </p:txBody>
      </p:sp>
      <p:sp>
        <p:nvSpPr>
          <p:cNvPr id="3" name="Content Placeholder 2">
            <a:extLst>
              <a:ext uri="{FF2B5EF4-FFF2-40B4-BE49-F238E27FC236}">
                <a16:creationId xmlns:a16="http://schemas.microsoft.com/office/drawing/2014/main" id="{CB5BC66A-71F0-D64C-F547-1EAFC1FBAC67}"/>
              </a:ext>
            </a:extLst>
          </p:cNvPr>
          <p:cNvSpPr>
            <a:spLocks noGrp="1"/>
          </p:cNvSpPr>
          <p:nvPr>
            <p:ph idx="1"/>
          </p:nvPr>
        </p:nvSpPr>
        <p:spPr/>
        <p:txBody>
          <a:bodyPr>
            <a:normAutofit fontScale="92500" lnSpcReduction="10000"/>
          </a:bodyPr>
          <a:lstStyle/>
          <a:p>
            <a:pPr marL="742950" marR="0" lvl="1" indent="-285750">
              <a:spcBef>
                <a:spcPts val="0"/>
              </a:spcBef>
              <a:spcAft>
                <a:spcPts val="0"/>
              </a:spcAft>
              <a:buFont typeface="Arial" panose="020B0604020202020204" pitchFamily="34" charset="0"/>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Counseling Prevention &amp; Intervention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(D.2) Provides individual and group counseling and classroom guidance to promote the academic, career, and social/emotional development of students.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Assessment</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(H.3) Analyzes assessment information in a manner that produces valid inferences when evaluating the needs of individual students and assessing the effectiveness of educational programs.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Research &amp; Evaluation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(J.3) Analyzes and uses data (and relevant technology) to enhance school counseling programs.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pPr>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Collaboration &amp; Consultation</a:t>
            </a: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(N.3) Consults with teachers, staff, and community-based organizations to promote student academic, career, and social/emotional development.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276195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A1F48-2906-8132-B14D-0DDD15C2E01B}"/>
              </a:ext>
            </a:extLst>
          </p:cNvPr>
          <p:cNvSpPr>
            <a:spLocks noGrp="1"/>
          </p:cNvSpPr>
          <p:nvPr>
            <p:ph type="title"/>
          </p:nvPr>
        </p:nvSpPr>
        <p:spPr/>
        <p:txBody>
          <a:bodyPr/>
          <a:lstStyle/>
          <a:p>
            <a:r>
              <a:rPr lang="en-US" dirty="0"/>
              <a:t>Cultural Sensitivity</a:t>
            </a:r>
          </a:p>
        </p:txBody>
      </p:sp>
      <p:sp>
        <p:nvSpPr>
          <p:cNvPr id="3" name="Content Placeholder 2">
            <a:extLst>
              <a:ext uri="{FF2B5EF4-FFF2-40B4-BE49-F238E27FC236}">
                <a16:creationId xmlns:a16="http://schemas.microsoft.com/office/drawing/2014/main" id="{1DD1536E-EEBD-A2B6-A33E-9FED62A1787F}"/>
              </a:ext>
            </a:extLst>
          </p:cNvPr>
          <p:cNvSpPr>
            <a:spLocks noGrp="1"/>
          </p:cNvSpPr>
          <p:nvPr>
            <p:ph idx="1"/>
          </p:nvPr>
        </p:nvSpPr>
        <p:spPr/>
        <p:txBody>
          <a:bodyPr>
            <a:normAutofit lnSpcReduction="10000"/>
          </a:bodyPr>
          <a:lstStyle/>
          <a:p>
            <a:pPr marL="742950" marR="0" lvl="1" indent="-285750">
              <a:spcBef>
                <a:spcPts val="0"/>
              </a:spcBef>
              <a:spcAft>
                <a:spcPts val="0"/>
              </a:spcAft>
              <a:buFont typeface="Arial" panose="020B0604020202020204" pitchFamily="34" charset="0"/>
              <a:buChar char="•"/>
            </a:pPr>
            <a:r>
              <a:rPr lang="en-US" sz="2000" dirty="0">
                <a:latin typeface="Times New Roman" panose="02020603050405020304" pitchFamily="18" charset="0"/>
                <a:ea typeface="Calibri" panose="020F0502020204030204" pitchFamily="34" charset="0"/>
                <a:cs typeface="Times New Roman" panose="02020603050405020304" pitchFamily="18" charset="0"/>
              </a:rPr>
              <a:t>This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group consisted of students from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various ethnic backgrounds and family structures</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Several of them are of Haitian and Hispanic descent, some are Afro-American, and a few are Anglo-American.  </a:t>
            </a:r>
          </a:p>
          <a:p>
            <a:pPr marL="742950" marR="0" lvl="1" indent="-285750">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The students in this group are generally very easy to work with and none of them have had discipline issues in the past. </a:t>
            </a:r>
          </a:p>
          <a:p>
            <a:pPr marL="742950" marR="0" lvl="1" indent="-285750">
              <a:spcBef>
                <a:spcPts val="0"/>
              </a:spcBef>
              <a:spcAft>
                <a:spcPts val="0"/>
              </a:spcAft>
              <a:buFont typeface="Arial" panose="020B0604020202020204" pitchFamily="34" charset="0"/>
              <a:buChar char="•"/>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Group norms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and rules were addressed at the beginning of each group meeting to remind students to be respectful of each other’s views and privacy both in and out of the group. </a:t>
            </a:r>
          </a:p>
          <a:p>
            <a:pPr marL="742950" marR="0" lvl="1" indent="-285750">
              <a:spcBef>
                <a:spcPts val="0"/>
              </a:spcBef>
              <a:spcAft>
                <a:spcPts val="0"/>
              </a:spcAft>
              <a:buFont typeface="Arial" panose="020B0604020202020204" pitchFamily="34" charset="0"/>
              <a:buChar char="•"/>
            </a:pP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McGoldrick. et. al offers several suggestions for “</a:t>
            </a: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inclusive thinking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necessary for judging family problems and normal adaptation in a cultural context,” (2005, p. 36).  These suggestions include, “assume that the family’s cultural, class, religious, and political background influences how its members view their problems…(and) assume a positive connection to one’s family of origin contributes to one’s sense of mental health and well-being,” (2005, p. 36).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359951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2FF37-EC42-BB7A-7366-A00EBDA67EA4}"/>
              </a:ext>
            </a:extLst>
          </p:cNvPr>
          <p:cNvSpPr>
            <a:spLocks noGrp="1"/>
          </p:cNvSpPr>
          <p:nvPr>
            <p:ph type="title"/>
          </p:nvPr>
        </p:nvSpPr>
        <p:spPr/>
        <p:txBody>
          <a:bodyPr/>
          <a:lstStyle/>
          <a:p>
            <a:r>
              <a:rPr lang="en-US" dirty="0"/>
              <a:t>Activities</a:t>
            </a:r>
          </a:p>
        </p:txBody>
      </p:sp>
      <p:sp>
        <p:nvSpPr>
          <p:cNvPr id="3" name="Content Placeholder 2">
            <a:extLst>
              <a:ext uri="{FF2B5EF4-FFF2-40B4-BE49-F238E27FC236}">
                <a16:creationId xmlns:a16="http://schemas.microsoft.com/office/drawing/2014/main" id="{3CDEABC2-B178-6319-72F2-3FD7AF1822D7}"/>
              </a:ext>
            </a:extLst>
          </p:cNvPr>
          <p:cNvSpPr>
            <a:spLocks noGrp="1"/>
          </p:cNvSpPr>
          <p:nvPr>
            <p:ph idx="1"/>
          </p:nvPr>
        </p:nvSpPr>
        <p:spPr/>
        <p:txBody>
          <a:bodyPr>
            <a:normAutofit lnSpcReduction="10000"/>
          </a:bodyPr>
          <a:lstStyle/>
          <a:p>
            <a:pPr marL="514350" lvl="1" indent="-285750">
              <a:buFont typeface="Arial" panose="020B0604020202020204" pitchFamily="34" charset="0"/>
              <a:buChar char="•"/>
            </a:pPr>
            <a:r>
              <a:rPr lang="en-US" sz="4800" dirty="0"/>
              <a:t>Self-Esteem </a:t>
            </a:r>
          </a:p>
          <a:p>
            <a:pPr marL="742950" lvl="2" indent="-285750">
              <a:buFont typeface="Arial" panose="020B0604020202020204" pitchFamily="34" charset="0"/>
              <a:buChar char="•"/>
            </a:pPr>
            <a:r>
              <a:rPr lang="en-US" sz="4600" dirty="0"/>
              <a:t>Love </a:t>
            </a:r>
            <a:r>
              <a:rPr lang="en-US" sz="4600" dirty="0" err="1"/>
              <a:t>Yo</a:t>
            </a:r>
            <a:r>
              <a:rPr lang="en-US" sz="4600" dirty="0"/>
              <a:t>’ Self Workbook</a:t>
            </a:r>
          </a:p>
          <a:p>
            <a:pPr marL="742950" lvl="2" indent="-285750">
              <a:buFont typeface="Arial" panose="020B0604020202020204" pitchFamily="34" charset="0"/>
              <a:buChar char="•"/>
            </a:pPr>
            <a:r>
              <a:rPr lang="en-US" sz="4600" dirty="0"/>
              <a:t>All About Me	</a:t>
            </a:r>
          </a:p>
          <a:p>
            <a:pPr marL="514350" lvl="1" indent="-285750">
              <a:buFont typeface="Arial" panose="020B0604020202020204" pitchFamily="34" charset="0"/>
              <a:buChar char="•"/>
            </a:pPr>
            <a:r>
              <a:rPr lang="en-US" sz="4800" dirty="0"/>
              <a:t>Stress Management Activities</a:t>
            </a:r>
          </a:p>
          <a:p>
            <a:pPr marL="514350" lvl="1" indent="-285750">
              <a:buFont typeface="Arial" panose="020B0604020202020204" pitchFamily="34" charset="0"/>
              <a:buChar char="•"/>
            </a:pPr>
            <a:r>
              <a:rPr lang="en-US" sz="4800" dirty="0"/>
              <a:t>Bullying Activity</a:t>
            </a:r>
          </a:p>
          <a:p>
            <a:pPr marL="514350" lvl="1" indent="-285750">
              <a:buFont typeface="Arial" panose="020B0604020202020204" pitchFamily="34" charset="0"/>
              <a:buChar char="•"/>
            </a:pPr>
            <a:endParaRPr lang="en-US" sz="4800" dirty="0"/>
          </a:p>
          <a:p>
            <a:pPr lvl="1"/>
            <a:endParaRPr lang="en-US" dirty="0"/>
          </a:p>
        </p:txBody>
      </p:sp>
    </p:spTree>
    <p:extLst>
      <p:ext uri="{BB962C8B-B14F-4D97-AF65-F5344CB8AC3E}">
        <p14:creationId xmlns:p14="http://schemas.microsoft.com/office/powerpoint/2010/main" val="13477091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6206E-072C-BEE5-AF9C-29294C404405}"/>
              </a:ext>
            </a:extLst>
          </p:cNvPr>
          <p:cNvSpPr>
            <a:spLocks noGrp="1"/>
          </p:cNvSpPr>
          <p:nvPr>
            <p:ph type="title"/>
          </p:nvPr>
        </p:nvSpPr>
        <p:spPr/>
        <p:txBody>
          <a:bodyPr/>
          <a:lstStyle/>
          <a:p>
            <a:r>
              <a:rPr lang="en-US" dirty="0"/>
              <a:t>Evaluation</a:t>
            </a:r>
          </a:p>
        </p:txBody>
      </p:sp>
      <p:sp>
        <p:nvSpPr>
          <p:cNvPr id="3" name="Content Placeholder 2">
            <a:extLst>
              <a:ext uri="{FF2B5EF4-FFF2-40B4-BE49-F238E27FC236}">
                <a16:creationId xmlns:a16="http://schemas.microsoft.com/office/drawing/2014/main" id="{FE786E2C-AF2C-6742-DF6B-C2862D262C20}"/>
              </a:ext>
            </a:extLst>
          </p:cNvPr>
          <p:cNvSpPr>
            <a:spLocks noGrp="1"/>
          </p:cNvSpPr>
          <p:nvPr>
            <p:ph idx="1"/>
          </p:nvPr>
        </p:nvSpPr>
        <p:spPr/>
        <p:txBody>
          <a:bodyPr>
            <a:normAutofit lnSpcReduction="10000"/>
          </a:bodyPr>
          <a:lstStyle/>
          <a:p>
            <a:pPr marL="742950" marR="0" lvl="1" indent="-285750">
              <a:spcBef>
                <a:spcPts val="0"/>
              </a:spcBef>
              <a:spcAft>
                <a:spcPts val="0"/>
              </a:spcAft>
              <a:buFont typeface="Arial" panose="020B0604020202020204" pitchFamily="34" charset="0"/>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At the beginning and the end of our meetings, I had each student complete a short pre-test and post-test, stating their knowledge of S.M.A.R.T. goals and how they were feeling that day. </a:t>
            </a:r>
          </a:p>
          <a:p>
            <a:pPr marL="971550" lvl="2" indent="-285750">
              <a:spcBef>
                <a:spcPts val="0"/>
              </a:spcBef>
              <a:buFont typeface="Arial" panose="020B0604020202020204" pitchFamily="34" charset="0"/>
              <a:buChar char="•"/>
            </a:pPr>
            <a:r>
              <a:rPr lang="en-US" sz="2000" dirty="0" err="1">
                <a:effectLst/>
                <a:latin typeface="Times New Roman" panose="02020603050405020304" pitchFamily="18" charset="0"/>
                <a:ea typeface="Calibri" panose="020F0502020204030204" pitchFamily="34" charset="0"/>
                <a:cs typeface="Times New Roman" panose="02020603050405020304" pitchFamily="18" charset="0"/>
              </a:rPr>
              <a:t>Srinith</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et.al states that, “A clinical assessment…aids the child and family in developing a clearer understanding of their own difficulties and gives them an opportunity to reflect on the information they share,” (2019, p. 159).</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Arial" panose="020B0604020202020204" pitchFamily="34" charset="0"/>
              <a:buChar char="•"/>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As I was working with students during summer school and no grades are given during summer school, I did not have before and after academic grades to compare.  Therefore, at the end of the group, students shared their S.M.A.R.T. goals with the group and discussed how they felt that working on these goals, both social-emotional and academic, will help them throughout the next year.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4449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74449-8D4D-11E2-A2CF-1C15470606C8}"/>
              </a:ext>
            </a:extLst>
          </p:cNvPr>
          <p:cNvSpPr>
            <a:spLocks noGrp="1"/>
          </p:cNvSpPr>
          <p:nvPr>
            <p:ph type="title"/>
          </p:nvPr>
        </p:nvSpPr>
        <p:spPr/>
        <p:txBody>
          <a:bodyPr/>
          <a:lstStyle/>
          <a:p>
            <a:r>
              <a:rPr kumimoji="0" lang="en-US" altLang="en-US" sz="44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References</a:t>
            </a:r>
            <a:endParaRPr lang="en-US" dirty="0"/>
          </a:p>
        </p:txBody>
      </p:sp>
      <p:sp>
        <p:nvSpPr>
          <p:cNvPr id="3" name="Content Placeholder 2">
            <a:extLst>
              <a:ext uri="{FF2B5EF4-FFF2-40B4-BE49-F238E27FC236}">
                <a16:creationId xmlns:a16="http://schemas.microsoft.com/office/drawing/2014/main" id="{AB9950ED-79B3-053E-F95D-8D5AC7CB2123}"/>
              </a:ext>
            </a:extLst>
          </p:cNvPr>
          <p:cNvSpPr>
            <a:spLocks noGrp="1"/>
          </p:cNvSpPr>
          <p:nvPr>
            <p:ph idx="1"/>
          </p:nvPr>
        </p:nvSpPr>
        <p:spPr/>
        <p:txBody>
          <a:bodyPr/>
          <a:lstStyle/>
          <a:p>
            <a:pPr marL="360045" marR="0" indent="-360045">
              <a:lnSpc>
                <a:spcPct val="107000"/>
              </a:lnSpc>
              <a:spcBef>
                <a:spcPts val="0"/>
              </a:spcBef>
              <a:spcAft>
                <a:spcPts val="800"/>
              </a:spcAft>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Liberty University. (n.d.). </a:t>
            </a:r>
            <a:r>
              <a:rPr lang="en-US" i="1" dirty="0">
                <a:effectLst/>
                <a:latin typeface="Times New Roman" panose="02020603050405020304" pitchFamily="18" charset="0"/>
                <a:ea typeface="Times New Roman" panose="02020603050405020304" pitchFamily="18" charset="0"/>
                <a:cs typeface="Times New Roman" panose="02020603050405020304" pitchFamily="18" charset="0"/>
              </a:rPr>
              <a:t>PRE-ADVANCED INTERNSHIP ASSESSMENT (PRE-AIA): COSC 698</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School of Behavioral Sciences &amp;</a:t>
            </a:r>
            <a:r>
              <a:rPr lang="en-US" dirty="0" err="1">
                <a:effectLst/>
                <a:latin typeface="Times New Roman" panose="02020603050405020304" pitchFamily="18" charset="0"/>
                <a:ea typeface="Times New Roman" panose="02020603050405020304" pitchFamily="18" charset="0"/>
                <a:cs typeface="Times New Roman" panose="02020603050405020304" pitchFamily="18" charset="0"/>
              </a:rPr>
              <a:t>lt</a:t>
            </a: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 Liberty University. https://catalog.liberty.edu/graduate/colleges-schools/behavioral-sciences/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60045" marR="0" indent="-360045">
              <a:lnSpc>
                <a:spcPct val="107000"/>
              </a:lnSpc>
              <a:spcBef>
                <a:spcPts val="0"/>
              </a:spcBef>
              <a:spcAft>
                <a:spcPts val="800"/>
              </a:spcAft>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​McGoldrick, M., Giordano, J., &amp; Garcia-Preto, N. (2005). Ethnicity and family therapy (3rd ed.). Guilford Press.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60045" marR="0" indent="-360045">
              <a:lnSpc>
                <a:spcPct val="107000"/>
              </a:lnSpc>
              <a:spcBef>
                <a:spcPts val="0"/>
              </a:spcBef>
              <a:spcAft>
                <a:spcPts val="800"/>
              </a:spcAft>
            </a:pPr>
            <a:r>
              <a:rPr lang="en-US" dirty="0">
                <a:effectLst/>
                <a:latin typeface="Times New Roman" panose="02020603050405020304" pitchFamily="18" charset="0"/>
                <a:ea typeface="Times New Roman" panose="02020603050405020304" pitchFamily="18" charset="0"/>
                <a:cs typeface="Times New Roman" panose="02020603050405020304" pitchFamily="18" charset="0"/>
              </a:rPr>
              <a:t>Srinath, S., Jacob, P., Sharma, E., &amp; Gautam, A. (2019). Clinical Practice Guidelines for Assessment of Children and Adolescents. Indian journal of psychiatry, 61(Suppl 2), 158–175. https://doi.org/10.4103/psychiatry.IndianJPsychiatry_580_18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455627103"/>
      </p:ext>
    </p:extLst>
  </p:cSld>
  <p:clrMapOvr>
    <a:masterClrMapping/>
  </p:clrMapOvr>
</p:sld>
</file>

<file path=ppt/theme/theme1.xml><?xml version="1.0" encoding="utf-8"?>
<a:theme xmlns:a="http://schemas.openxmlformats.org/drawingml/2006/main" name="SplashVTI">
  <a:themeElements>
    <a:clrScheme name="AnalogousFromLightSeedRightStep">
      <a:dk1>
        <a:srgbClr val="000000"/>
      </a:dk1>
      <a:lt1>
        <a:srgbClr val="FFFFFF"/>
      </a:lt1>
      <a:dk2>
        <a:srgbClr val="3A3621"/>
      </a:dk2>
      <a:lt2>
        <a:srgbClr val="E2E8E5"/>
      </a:lt2>
      <a:accent1>
        <a:srgbClr val="EA73A4"/>
      </a:accent1>
      <a:accent2>
        <a:srgbClr val="E55454"/>
      </a:accent2>
      <a:accent3>
        <a:srgbClr val="E59053"/>
      </a:accent3>
      <a:accent4>
        <a:srgbClr val="B6A343"/>
      </a:accent4>
      <a:accent5>
        <a:srgbClr val="95AB54"/>
      </a:accent5>
      <a:accent6>
        <a:srgbClr val="69B643"/>
      </a:accent6>
      <a:hlink>
        <a:srgbClr val="578F78"/>
      </a:hlink>
      <a:folHlink>
        <a:srgbClr val="7F7F7F"/>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docProps/app.xml><?xml version="1.0" encoding="utf-8"?>
<Properties xmlns="http://schemas.openxmlformats.org/officeDocument/2006/extended-properties" xmlns:vt="http://schemas.openxmlformats.org/officeDocument/2006/docPropsVTypes">
  <TotalTime>80</TotalTime>
  <Words>1244</Words>
  <Application>Microsoft Office PowerPoint</Application>
  <PresentationFormat>Widescreen</PresentationFormat>
  <Paragraphs>66</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AvantGarde</vt:lpstr>
      <vt:lpstr>Avenir Next LT Pro</vt:lpstr>
      <vt:lpstr>Calibri</vt:lpstr>
      <vt:lpstr>Informal Roman</vt:lpstr>
      <vt:lpstr>Posterama</vt:lpstr>
      <vt:lpstr>Times New Roman</vt:lpstr>
      <vt:lpstr>SplashVTI</vt:lpstr>
      <vt:lpstr>School-Wide Culminating Project</vt:lpstr>
      <vt:lpstr>Topic:</vt:lpstr>
      <vt:lpstr>Participating Students</vt:lpstr>
      <vt:lpstr>Goal</vt:lpstr>
      <vt:lpstr>Data</vt:lpstr>
      <vt:lpstr>Needs Assessment</vt:lpstr>
      <vt:lpstr>Screening process – Informed Consent</vt:lpstr>
      <vt:lpstr>Screening process – Counseling Permission Slip</vt:lpstr>
      <vt:lpstr>Pre-AIA Specialty Standard(s)</vt:lpstr>
      <vt:lpstr>Cultural Sensitivity</vt:lpstr>
      <vt:lpstr>Activities</vt:lpstr>
      <vt:lpstr>Evaluation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Amy Sparkman</dc:creator>
  <cp:lastModifiedBy>Amy Sparkman</cp:lastModifiedBy>
  <cp:revision>1</cp:revision>
  <dcterms:created xsi:type="dcterms:W3CDTF">2023-07-24T19:16:13Z</dcterms:created>
  <dcterms:modified xsi:type="dcterms:W3CDTF">2023-07-25T21:39:17Z</dcterms:modified>
</cp:coreProperties>
</file>