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5"/>
  </p:notesMasterIdLst>
  <p:handoutMasterIdLst>
    <p:handoutMasterId r:id="rId26"/>
  </p:handoutMasterIdLst>
  <p:sldIdLst>
    <p:sldId id="256" r:id="rId5"/>
    <p:sldId id="270" r:id="rId6"/>
    <p:sldId id="271" r:id="rId7"/>
    <p:sldId id="272" r:id="rId8"/>
    <p:sldId id="267" r:id="rId9"/>
    <p:sldId id="277" r:id="rId10"/>
    <p:sldId id="278" r:id="rId11"/>
    <p:sldId id="276" r:id="rId12"/>
    <p:sldId id="279" r:id="rId13"/>
    <p:sldId id="280" r:id="rId14"/>
    <p:sldId id="282" r:id="rId15"/>
    <p:sldId id="273" r:id="rId16"/>
    <p:sldId id="275" r:id="rId17"/>
    <p:sldId id="283" r:id="rId18"/>
    <p:sldId id="285" r:id="rId19"/>
    <p:sldId id="286" r:id="rId20"/>
    <p:sldId id="288" r:id="rId21"/>
    <p:sldId id="289" r:id="rId22"/>
    <p:sldId id="287" r:id="rId23"/>
    <p:sldId id="29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0F22D-740D-4705-A039-70664D866401}" v="510" dt="2023-09-24T00:48:00.9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477" autoAdjust="0"/>
  </p:normalViewPr>
  <p:slideViewPr>
    <p:cSldViewPr snapToGrid="0" showGuides="1">
      <p:cViewPr varScale="1">
        <p:scale>
          <a:sx n="38" d="100"/>
          <a:sy n="38" d="100"/>
        </p:scale>
        <p:origin x="470" y="3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parkman" userId="37b954872f724b43" providerId="LiveId" clId="{77A0F22D-740D-4705-A039-70664D866401}"/>
    <pc:docChg chg="undo custSel addSld delSld modSld sldOrd">
      <pc:chgData name="Amy Sparkman" userId="37b954872f724b43" providerId="LiveId" clId="{77A0F22D-740D-4705-A039-70664D866401}" dt="2023-09-24T00:58:41.525" v="1179" actId="1076"/>
      <pc:docMkLst>
        <pc:docMk/>
      </pc:docMkLst>
      <pc:sldChg chg="addSp delSp modSp mod">
        <pc:chgData name="Amy Sparkman" userId="37b954872f724b43" providerId="LiveId" clId="{77A0F22D-740D-4705-A039-70664D866401}" dt="2023-09-23T23:29:55.929" v="326" actId="207"/>
        <pc:sldMkLst>
          <pc:docMk/>
          <pc:sldMk cId="1652133998" sldId="256"/>
        </pc:sldMkLst>
        <pc:spChg chg="add mod">
          <ac:chgData name="Amy Sparkman" userId="37b954872f724b43" providerId="LiveId" clId="{77A0F22D-740D-4705-A039-70664D866401}" dt="2023-09-23T23:29:55.929" v="326" actId="207"/>
          <ac:spMkLst>
            <pc:docMk/>
            <pc:sldMk cId="1652133998" sldId="256"/>
            <ac:spMk id="2" creationId="{59BA24F3-7EB5-FE70-F004-ED13CBEEB31C}"/>
          </ac:spMkLst>
        </pc:spChg>
        <pc:spChg chg="add del mod">
          <ac:chgData name="Amy Sparkman" userId="37b954872f724b43" providerId="LiveId" clId="{77A0F22D-740D-4705-A039-70664D866401}" dt="2023-09-23T22:51:12.576" v="2" actId="478"/>
          <ac:spMkLst>
            <pc:docMk/>
            <pc:sldMk cId="1652133998" sldId="256"/>
            <ac:spMk id="5" creationId="{6BE6ED12-791E-5F65-8741-318F55F885C5}"/>
          </ac:spMkLst>
        </pc:spChg>
        <pc:spChg chg="del">
          <ac:chgData name="Amy Sparkman" userId="37b954872f724b43" providerId="LiveId" clId="{77A0F22D-740D-4705-A039-70664D866401}" dt="2023-09-23T22:51:10.172" v="1" actId="478"/>
          <ac:spMkLst>
            <pc:docMk/>
            <pc:sldMk cId="1652133998" sldId="256"/>
            <ac:spMk id="6" creationId="{00000000-0000-0000-0000-000000000000}"/>
          </ac:spMkLst>
        </pc:spChg>
        <pc:spChg chg="mod">
          <ac:chgData name="Amy Sparkman" userId="37b954872f724b43" providerId="LiveId" clId="{77A0F22D-740D-4705-A039-70664D866401}" dt="2023-09-23T22:54:43.458" v="29" actId="2711"/>
          <ac:spMkLst>
            <pc:docMk/>
            <pc:sldMk cId="1652133998" sldId="256"/>
            <ac:spMk id="7" creationId="{00000000-0000-0000-0000-000000000000}"/>
          </ac:spMkLst>
        </pc:spChg>
        <pc:picChg chg="mod">
          <ac:chgData name="Amy Sparkman" userId="37b954872f724b43" providerId="LiveId" clId="{77A0F22D-740D-4705-A039-70664D866401}" dt="2023-09-23T22:51:17.992" v="3" actId="1076"/>
          <ac:picMkLst>
            <pc:docMk/>
            <pc:sldMk cId="1652133998" sldId="256"/>
            <ac:picMk id="4" creationId="{00000000-0000-0000-0000-000000000000}"/>
          </ac:picMkLst>
        </pc:picChg>
      </pc:sldChg>
      <pc:sldChg chg="del">
        <pc:chgData name="Amy Sparkman" userId="37b954872f724b43" providerId="LiveId" clId="{77A0F22D-740D-4705-A039-70664D866401}" dt="2023-09-23T22:52:45.163" v="14" actId="47"/>
        <pc:sldMkLst>
          <pc:docMk/>
          <pc:sldMk cId="1654255301" sldId="257"/>
        </pc:sldMkLst>
      </pc:sldChg>
      <pc:sldChg chg="del">
        <pc:chgData name="Amy Sparkman" userId="37b954872f724b43" providerId="LiveId" clId="{77A0F22D-740D-4705-A039-70664D866401}" dt="2023-09-23T22:52:46.544" v="15" actId="47"/>
        <pc:sldMkLst>
          <pc:docMk/>
          <pc:sldMk cId="4010278615" sldId="258"/>
        </pc:sldMkLst>
      </pc:sldChg>
      <pc:sldChg chg="del">
        <pc:chgData name="Amy Sparkman" userId="37b954872f724b43" providerId="LiveId" clId="{77A0F22D-740D-4705-A039-70664D866401}" dt="2023-09-23T22:52:47.439" v="16" actId="47"/>
        <pc:sldMkLst>
          <pc:docMk/>
          <pc:sldMk cId="2853788422" sldId="259"/>
        </pc:sldMkLst>
      </pc:sldChg>
      <pc:sldChg chg="del">
        <pc:chgData name="Amy Sparkman" userId="37b954872f724b43" providerId="LiveId" clId="{77A0F22D-740D-4705-A039-70664D866401}" dt="2023-09-23T22:52:48.176" v="17" actId="47"/>
        <pc:sldMkLst>
          <pc:docMk/>
          <pc:sldMk cId="4224509479" sldId="260"/>
        </pc:sldMkLst>
      </pc:sldChg>
      <pc:sldChg chg="del">
        <pc:chgData name="Amy Sparkman" userId="37b954872f724b43" providerId="LiveId" clId="{77A0F22D-740D-4705-A039-70664D866401}" dt="2023-09-23T22:52:57.252" v="19" actId="47"/>
        <pc:sldMkLst>
          <pc:docMk/>
          <pc:sldMk cId="132884364" sldId="261"/>
        </pc:sldMkLst>
      </pc:sldChg>
      <pc:sldChg chg="del">
        <pc:chgData name="Amy Sparkman" userId="37b954872f724b43" providerId="LiveId" clId="{77A0F22D-740D-4705-A039-70664D866401}" dt="2023-09-23T22:52:58.460" v="20" actId="47"/>
        <pc:sldMkLst>
          <pc:docMk/>
          <pc:sldMk cId="2224495804" sldId="262"/>
        </pc:sldMkLst>
      </pc:sldChg>
      <pc:sldChg chg="del">
        <pc:chgData name="Amy Sparkman" userId="37b954872f724b43" providerId="LiveId" clId="{77A0F22D-740D-4705-A039-70664D866401}" dt="2023-09-23T22:52:59.198" v="21" actId="47"/>
        <pc:sldMkLst>
          <pc:docMk/>
          <pc:sldMk cId="1527004159" sldId="263"/>
        </pc:sldMkLst>
      </pc:sldChg>
      <pc:sldChg chg="del">
        <pc:chgData name="Amy Sparkman" userId="37b954872f724b43" providerId="LiveId" clId="{77A0F22D-740D-4705-A039-70664D866401}" dt="2023-09-23T22:53:00.391" v="22" actId="47"/>
        <pc:sldMkLst>
          <pc:docMk/>
          <pc:sldMk cId="1800380133" sldId="264"/>
        </pc:sldMkLst>
      </pc:sldChg>
      <pc:sldChg chg="del">
        <pc:chgData name="Amy Sparkman" userId="37b954872f724b43" providerId="LiveId" clId="{77A0F22D-740D-4705-A039-70664D866401}" dt="2023-09-23T22:53:01.475" v="23" actId="47"/>
        <pc:sldMkLst>
          <pc:docMk/>
          <pc:sldMk cId="3197023440" sldId="265"/>
        </pc:sldMkLst>
      </pc:sldChg>
      <pc:sldChg chg="del">
        <pc:chgData name="Amy Sparkman" userId="37b954872f724b43" providerId="LiveId" clId="{77A0F22D-740D-4705-A039-70664D866401}" dt="2023-09-23T23:29:45.141" v="325" actId="47"/>
        <pc:sldMkLst>
          <pc:docMk/>
          <pc:sldMk cId="3683544629" sldId="266"/>
        </pc:sldMkLst>
      </pc:sldChg>
      <pc:sldChg chg="del">
        <pc:chgData name="Amy Sparkman" userId="37b954872f724b43" providerId="LiveId" clId="{77A0F22D-740D-4705-A039-70664D866401}" dt="2023-09-23T22:52:56.207" v="18" actId="47"/>
        <pc:sldMkLst>
          <pc:docMk/>
          <pc:sldMk cId="1315647518" sldId="268"/>
        </pc:sldMkLst>
      </pc:sldChg>
      <pc:sldChg chg="del">
        <pc:chgData name="Amy Sparkman" userId="37b954872f724b43" providerId="LiveId" clId="{77A0F22D-740D-4705-A039-70664D866401}" dt="2023-09-23T22:53:04.375" v="24" actId="47"/>
        <pc:sldMkLst>
          <pc:docMk/>
          <pc:sldMk cId="1929962988" sldId="269"/>
        </pc:sldMkLst>
      </pc:sldChg>
      <pc:sldChg chg="addSp delSp modSp mod setBg">
        <pc:chgData name="Amy Sparkman" userId="37b954872f724b43" providerId="LiveId" clId="{77A0F22D-740D-4705-A039-70664D866401}" dt="2023-09-23T23:30:04.615" v="328" actId="403"/>
        <pc:sldMkLst>
          <pc:docMk/>
          <pc:sldMk cId="2333893970" sldId="270"/>
        </pc:sldMkLst>
        <pc:spChg chg="mod">
          <ac:chgData name="Amy Sparkman" userId="37b954872f724b43" providerId="LiveId" clId="{77A0F22D-740D-4705-A039-70664D866401}" dt="2023-09-23T23:30:04.615" v="328" actId="403"/>
          <ac:spMkLst>
            <pc:docMk/>
            <pc:sldMk cId="2333893970" sldId="270"/>
            <ac:spMk id="2" creationId="{00000000-0000-0000-0000-000000000000}"/>
          </ac:spMkLst>
        </pc:spChg>
        <pc:spChg chg="mod ord">
          <ac:chgData name="Amy Sparkman" userId="37b954872f724b43" providerId="LiveId" clId="{77A0F22D-740D-4705-A039-70664D866401}" dt="2023-09-23T23:29:34.365" v="324" actId="403"/>
          <ac:spMkLst>
            <pc:docMk/>
            <pc:sldMk cId="2333893970" sldId="270"/>
            <ac:spMk id="3" creationId="{00000000-0000-0000-0000-000000000000}"/>
          </ac:spMkLst>
        </pc:spChg>
        <pc:spChg chg="add del">
          <ac:chgData name="Amy Sparkman" userId="37b954872f724b43" providerId="LiveId" clId="{77A0F22D-740D-4705-A039-70664D866401}" dt="2023-09-23T23:29:18.073" v="319" actId="26606"/>
          <ac:spMkLst>
            <pc:docMk/>
            <pc:sldMk cId="2333893970" sldId="270"/>
            <ac:spMk id="59" creationId="{C2E4E997-8672-4FFD-B8EC-9932A8E4714B}"/>
          </ac:spMkLst>
        </pc:spChg>
        <pc:grpChg chg="add del">
          <ac:chgData name="Amy Sparkman" userId="37b954872f724b43" providerId="LiveId" clId="{77A0F22D-740D-4705-A039-70664D866401}" dt="2023-09-23T23:29:18.073" v="319" actId="26606"/>
          <ac:grpSpMkLst>
            <pc:docMk/>
            <pc:sldMk cId="2333893970" sldId="270"/>
            <ac:grpSpMk id="18" creationId="{EB95AFDF-FA7D-4311-9C65-6D507D92F474}"/>
          </ac:grpSpMkLst>
        </pc:grpChg>
        <pc:grpChg chg="add del">
          <ac:chgData name="Amy Sparkman" userId="37b954872f724b43" providerId="LiveId" clId="{77A0F22D-740D-4705-A039-70664D866401}" dt="2023-09-23T23:29:18.073" v="319" actId="26606"/>
          <ac:grpSpMkLst>
            <pc:docMk/>
            <pc:sldMk cId="2333893970" sldId="270"/>
            <ac:grpSpMk id="63" creationId="{453E4DEE-E996-40F8-8635-0FF43D7348F9}"/>
          </ac:grpSpMkLst>
        </pc:grpChg>
        <pc:grpChg chg="add">
          <ac:chgData name="Amy Sparkman" userId="37b954872f724b43" providerId="LiveId" clId="{77A0F22D-740D-4705-A039-70664D866401}" dt="2023-09-23T23:29:18.073" v="319" actId="26606"/>
          <ac:grpSpMkLst>
            <pc:docMk/>
            <pc:sldMk cId="2333893970" sldId="270"/>
            <ac:grpSpMk id="97" creationId="{A838DBA2-246D-4087-AE0A-6EA2B4B65AF3}"/>
          </ac:grpSpMkLst>
        </pc:grpChg>
        <pc:picChg chg="mod ord">
          <ac:chgData name="Amy Sparkman" userId="37b954872f724b43" providerId="LiveId" clId="{77A0F22D-740D-4705-A039-70664D866401}" dt="2023-09-23T23:29:18.073" v="319" actId="26606"/>
          <ac:picMkLst>
            <pc:docMk/>
            <pc:sldMk cId="2333893970" sldId="270"/>
            <ac:picMk id="11" creationId="{D704284B-0026-D8FA-A97A-25B2F18A43A4}"/>
          </ac:picMkLst>
        </pc:picChg>
        <pc:picChg chg="add del">
          <ac:chgData name="Amy Sparkman" userId="37b954872f724b43" providerId="LiveId" clId="{77A0F22D-740D-4705-A039-70664D866401}" dt="2023-09-23T23:29:18.073" v="319" actId="26606"/>
          <ac:picMkLst>
            <pc:docMk/>
            <pc:sldMk cId="2333893970" sldId="270"/>
            <ac:picMk id="16" creationId="{5FF7B57D-FF7B-48B3-9F60-9BCEEECF9E76}"/>
          </ac:picMkLst>
        </pc:picChg>
        <pc:picChg chg="add del">
          <ac:chgData name="Amy Sparkman" userId="37b954872f724b43" providerId="LiveId" clId="{77A0F22D-740D-4705-A039-70664D866401}" dt="2023-09-23T23:29:18.073" v="319" actId="26606"/>
          <ac:picMkLst>
            <pc:docMk/>
            <pc:sldMk cId="2333893970" sldId="270"/>
            <ac:picMk id="61" creationId="{FE6BA9E6-1D9E-4D30-B528-D49FA1342E4E}"/>
          </ac:picMkLst>
        </pc:picChg>
        <pc:picChg chg="add">
          <ac:chgData name="Amy Sparkman" userId="37b954872f724b43" providerId="LiveId" clId="{77A0F22D-740D-4705-A039-70664D866401}" dt="2023-09-23T23:29:18.073" v="319" actId="26606"/>
          <ac:picMkLst>
            <pc:docMk/>
            <pc:sldMk cId="2333893970" sldId="270"/>
            <ac:picMk id="95" creationId="{59FACE42-44B0-4185-8ED4-9043A78C8600}"/>
          </ac:picMkLst>
        </pc:picChg>
      </pc:sldChg>
      <pc:sldChg chg="addSp modSp mod setBg">
        <pc:chgData name="Amy Sparkman" userId="37b954872f724b43" providerId="LiveId" clId="{77A0F22D-740D-4705-A039-70664D866401}" dt="2023-09-23T22:53:57.716" v="26" actId="26606"/>
        <pc:sldMkLst>
          <pc:docMk/>
          <pc:sldMk cId="3864440091" sldId="271"/>
        </pc:sldMkLst>
        <pc:spChg chg="mod">
          <ac:chgData name="Amy Sparkman" userId="37b954872f724b43" providerId="LiveId" clId="{77A0F22D-740D-4705-A039-70664D866401}" dt="2023-09-23T22:53:57.716" v="26" actId="26606"/>
          <ac:spMkLst>
            <pc:docMk/>
            <pc:sldMk cId="3864440091" sldId="271"/>
            <ac:spMk id="21" creationId="{BAA33FD4-AAFC-A565-D861-AA99FA405910}"/>
          </ac:spMkLst>
        </pc:spChg>
        <pc:grpChg chg="add">
          <ac:chgData name="Amy Sparkman" userId="37b954872f724b43" providerId="LiveId" clId="{77A0F22D-740D-4705-A039-70664D866401}" dt="2023-09-23T22:53:57.716" v="26" actId="26606"/>
          <ac:grpSpMkLst>
            <pc:docMk/>
            <pc:sldMk cId="3864440091" sldId="271"/>
            <ac:grpSpMk id="28" creationId="{FB9EE4F0-B261-4AB0-BEE3-AA9DD198FC44}"/>
          </ac:grpSpMkLst>
        </pc:grpChg>
        <pc:grpChg chg="add">
          <ac:chgData name="Amy Sparkman" userId="37b954872f724b43" providerId="LiveId" clId="{77A0F22D-740D-4705-A039-70664D866401}" dt="2023-09-23T22:53:57.716" v="26" actId="26606"/>
          <ac:grpSpMkLst>
            <pc:docMk/>
            <pc:sldMk cId="3864440091" sldId="271"/>
            <ac:grpSpMk id="84" creationId="{4BCC00FC-6E21-46EB-AB28-745F097B28D3}"/>
          </ac:grpSpMkLst>
        </pc:grpChg>
        <pc:grpChg chg="add">
          <ac:chgData name="Amy Sparkman" userId="37b954872f724b43" providerId="LiveId" clId="{77A0F22D-740D-4705-A039-70664D866401}" dt="2023-09-23T22:53:57.716" v="26" actId="26606"/>
          <ac:grpSpMkLst>
            <pc:docMk/>
            <pc:sldMk cId="3864440091" sldId="271"/>
            <ac:grpSpMk id="88" creationId="{26777511-1DB3-455D-ADF3-63EC1FCAD028}"/>
          </ac:grpSpMkLst>
        </pc:grpChg>
        <pc:grpChg chg="add">
          <ac:chgData name="Amy Sparkman" userId="37b954872f724b43" providerId="LiveId" clId="{77A0F22D-740D-4705-A039-70664D866401}" dt="2023-09-23T22:53:57.716" v="26" actId="26606"/>
          <ac:grpSpMkLst>
            <pc:docMk/>
            <pc:sldMk cId="3864440091" sldId="271"/>
            <ac:grpSpMk id="148" creationId="{4D99DDFF-97C9-44F3-8986-1BDC11328E6A}"/>
          </ac:grpSpMkLst>
        </pc:grpChg>
        <pc:picChg chg="mod ord">
          <ac:chgData name="Amy Sparkman" userId="37b954872f724b43" providerId="LiveId" clId="{77A0F22D-740D-4705-A039-70664D866401}" dt="2023-09-23T22:53:57.716" v="26" actId="26606"/>
          <ac:picMkLst>
            <pc:docMk/>
            <pc:sldMk cId="3864440091" sldId="271"/>
            <ac:picMk id="12" creationId="{A2E56E61-430F-6985-4720-A8F0B60C7E6E}"/>
          </ac:picMkLst>
        </pc:picChg>
        <pc:picChg chg="mod">
          <ac:chgData name="Amy Sparkman" userId="37b954872f724b43" providerId="LiveId" clId="{77A0F22D-740D-4705-A039-70664D866401}" dt="2023-09-23T22:53:57.716" v="26" actId="26606"/>
          <ac:picMkLst>
            <pc:docMk/>
            <pc:sldMk cId="3864440091" sldId="271"/>
            <ac:picMk id="15" creationId="{0256DF0D-0596-5570-FCE9-36C8D053503F}"/>
          </ac:picMkLst>
        </pc:picChg>
        <pc:picChg chg="add">
          <ac:chgData name="Amy Sparkman" userId="37b954872f724b43" providerId="LiveId" clId="{77A0F22D-740D-4705-A039-70664D866401}" dt="2023-09-23T22:53:57.716" v="26" actId="26606"/>
          <ac:picMkLst>
            <pc:docMk/>
            <pc:sldMk cId="3864440091" sldId="271"/>
            <ac:picMk id="26" creationId="{19AFBE53-1417-406B-8083-DBE0DA72F29D}"/>
          </ac:picMkLst>
        </pc:picChg>
        <pc:cxnChg chg="add">
          <ac:chgData name="Amy Sparkman" userId="37b954872f724b43" providerId="LiveId" clId="{77A0F22D-740D-4705-A039-70664D866401}" dt="2023-09-23T22:53:57.716" v="26" actId="26606"/>
          <ac:cxnSpMkLst>
            <pc:docMk/>
            <pc:sldMk cId="3864440091" sldId="271"/>
            <ac:cxnSpMk id="144" creationId="{09D414ED-5E2D-4495-AD85-39B3765183A1}"/>
          </ac:cxnSpMkLst>
        </pc:cxnChg>
        <pc:cxnChg chg="add">
          <ac:chgData name="Amy Sparkman" userId="37b954872f724b43" providerId="LiveId" clId="{77A0F22D-740D-4705-A039-70664D866401}" dt="2023-09-23T22:53:57.716" v="26" actId="26606"/>
          <ac:cxnSpMkLst>
            <pc:docMk/>
            <pc:sldMk cId="3864440091" sldId="271"/>
            <ac:cxnSpMk id="146" creationId="{9A19AD86-8CE3-4F48-BE3E-B1B31F98674F}"/>
          </ac:cxnSpMkLst>
        </pc:cxnChg>
      </pc:sldChg>
      <pc:sldChg chg="addSp modSp mod">
        <pc:chgData name="Amy Sparkman" userId="37b954872f724b43" providerId="LiveId" clId="{77A0F22D-740D-4705-A039-70664D866401}" dt="2023-09-24T00:58:41.525" v="1179" actId="1076"/>
        <pc:sldMkLst>
          <pc:docMk/>
          <pc:sldMk cId="684342303" sldId="272"/>
        </pc:sldMkLst>
        <pc:spChg chg="add mod">
          <ac:chgData name="Amy Sparkman" userId="37b954872f724b43" providerId="LiveId" clId="{77A0F22D-740D-4705-A039-70664D866401}" dt="2023-09-24T00:58:41.525" v="1179" actId="1076"/>
          <ac:spMkLst>
            <pc:docMk/>
            <pc:sldMk cId="684342303" sldId="272"/>
            <ac:spMk id="3" creationId="{FC4649D5-E0D8-35AF-7588-1DCA70C5FA58}"/>
          </ac:spMkLst>
        </pc:spChg>
        <pc:spChg chg="mod">
          <ac:chgData name="Amy Sparkman" userId="37b954872f724b43" providerId="LiveId" clId="{77A0F22D-740D-4705-A039-70664D866401}" dt="2023-09-23T22:55:30.625" v="36" actId="2711"/>
          <ac:spMkLst>
            <pc:docMk/>
            <pc:sldMk cId="684342303" sldId="272"/>
            <ac:spMk id="7" creationId="{11B0821B-1A0D-BA73-EE7A-A89CD4C5B6F1}"/>
          </ac:spMkLst>
        </pc:spChg>
      </pc:sldChg>
      <pc:sldChg chg="addSp delSp modSp mod setBg">
        <pc:chgData name="Amy Sparkman" userId="37b954872f724b43" providerId="LiveId" clId="{77A0F22D-740D-4705-A039-70664D866401}" dt="2023-09-23T23:52:06.096" v="536"/>
        <pc:sldMkLst>
          <pc:docMk/>
          <pc:sldMk cId="1875010694" sldId="273"/>
        </pc:sldMkLst>
        <pc:spChg chg="add mod">
          <ac:chgData name="Amy Sparkman" userId="37b954872f724b43" providerId="LiveId" clId="{77A0F22D-740D-4705-A039-70664D866401}" dt="2023-09-23T23:51:47.509" v="534" actId="20577"/>
          <ac:spMkLst>
            <pc:docMk/>
            <pc:sldMk cId="1875010694" sldId="273"/>
            <ac:spMk id="3" creationId="{39C0E0F4-9401-1FA8-501A-F85645BAAC6B}"/>
          </ac:spMkLst>
        </pc:spChg>
        <pc:spChg chg="add mod">
          <ac:chgData name="Amy Sparkman" userId="37b954872f724b43" providerId="LiveId" clId="{77A0F22D-740D-4705-A039-70664D866401}" dt="2023-09-23T23:51:50.072" v="535" actId="20577"/>
          <ac:spMkLst>
            <pc:docMk/>
            <pc:sldMk cId="1875010694" sldId="273"/>
            <ac:spMk id="5" creationId="{E66F9E84-4EF5-BF57-084E-8959549D1C82}"/>
          </ac:spMkLst>
        </pc:spChg>
        <pc:spChg chg="add del">
          <ac:chgData name="Amy Sparkman" userId="37b954872f724b43" providerId="LiveId" clId="{77A0F22D-740D-4705-A039-70664D866401}" dt="2023-09-23T23:40:37.073" v="439" actId="26606"/>
          <ac:spMkLst>
            <pc:docMk/>
            <pc:sldMk cId="1875010694" sldId="273"/>
            <ac:spMk id="59" creationId="{2EEF4763-EB4A-4A35-89EB-AD2763B48C3B}"/>
          </ac:spMkLst>
        </pc:spChg>
        <pc:grpChg chg="add del">
          <ac:chgData name="Amy Sparkman" userId="37b954872f724b43" providerId="LiveId" clId="{77A0F22D-740D-4705-A039-70664D866401}" dt="2023-09-23T23:40:37.073" v="439" actId="26606"/>
          <ac:grpSpMkLst>
            <pc:docMk/>
            <pc:sldMk cId="1875010694" sldId="273"/>
            <ac:grpSpMk id="18" creationId="{96FA2727-C33B-44D1-885B-76DC0424E577}"/>
          </ac:grpSpMkLst>
        </pc:grpChg>
        <pc:grpChg chg="add">
          <ac:chgData name="Amy Sparkman" userId="37b954872f724b43" providerId="LiveId" clId="{77A0F22D-740D-4705-A039-70664D866401}" dt="2023-09-23T23:40:37.073" v="439" actId="26606"/>
          <ac:grpSpMkLst>
            <pc:docMk/>
            <pc:sldMk cId="1875010694" sldId="273"/>
            <ac:grpSpMk id="66" creationId="{96FA2727-C33B-44D1-885B-76DC0424E577}"/>
          </ac:grpSpMkLst>
        </pc:grpChg>
        <pc:graphicFrameChg chg="mod modGraphic">
          <ac:chgData name="Amy Sparkman" userId="37b954872f724b43" providerId="LiveId" clId="{77A0F22D-740D-4705-A039-70664D866401}" dt="2023-09-23T23:52:06.096" v="536"/>
          <ac:graphicFrameMkLst>
            <pc:docMk/>
            <pc:sldMk cId="1875010694" sldId="273"/>
            <ac:graphicFrameMk id="11" creationId="{EC6C4B9B-3E11-6816-25E0-CF4E06A301B5}"/>
          </ac:graphicFrameMkLst>
        </pc:graphicFrameChg>
        <pc:picChg chg="add del">
          <ac:chgData name="Amy Sparkman" userId="37b954872f724b43" providerId="LiveId" clId="{77A0F22D-740D-4705-A039-70664D866401}" dt="2023-09-23T23:40:37.073" v="439" actId="26606"/>
          <ac:picMkLst>
            <pc:docMk/>
            <pc:sldMk cId="1875010694" sldId="273"/>
            <ac:picMk id="16" creationId="{174E31E4-530B-4247-962C-F46F5F66DFFB}"/>
          </ac:picMkLst>
        </pc:picChg>
        <pc:picChg chg="add">
          <ac:chgData name="Amy Sparkman" userId="37b954872f724b43" providerId="LiveId" clId="{77A0F22D-740D-4705-A039-70664D866401}" dt="2023-09-23T23:40:37.073" v="439" actId="26606"/>
          <ac:picMkLst>
            <pc:docMk/>
            <pc:sldMk cId="1875010694" sldId="273"/>
            <ac:picMk id="64" creationId="{174E31E4-530B-4247-962C-F46F5F66DFFB}"/>
          </ac:picMkLst>
        </pc:picChg>
      </pc:sldChg>
      <pc:sldChg chg="del">
        <pc:chgData name="Amy Sparkman" userId="37b954872f724b43" providerId="LiveId" clId="{77A0F22D-740D-4705-A039-70664D866401}" dt="2023-09-23T23:40:15.418" v="438" actId="47"/>
        <pc:sldMkLst>
          <pc:docMk/>
          <pc:sldMk cId="3032947896" sldId="274"/>
        </pc:sldMkLst>
      </pc:sldChg>
      <pc:sldChg chg="addSp modSp mod ord setBg">
        <pc:chgData name="Amy Sparkman" userId="37b954872f724b43" providerId="LiveId" clId="{77A0F22D-740D-4705-A039-70664D866401}" dt="2023-09-23T23:31:47.165" v="343"/>
        <pc:sldMkLst>
          <pc:docMk/>
          <pc:sldMk cId="3385259495" sldId="275"/>
        </pc:sldMkLst>
        <pc:spChg chg="mod">
          <ac:chgData name="Amy Sparkman" userId="37b954872f724b43" providerId="LiveId" clId="{77A0F22D-740D-4705-A039-70664D866401}" dt="2023-09-23T23:19:11.540" v="243" actId="122"/>
          <ac:spMkLst>
            <pc:docMk/>
            <pc:sldMk cId="3385259495" sldId="275"/>
            <ac:spMk id="2" creationId="{00000000-0000-0000-0000-000000000000}"/>
          </ac:spMkLst>
        </pc:spChg>
        <pc:spChg chg="mod">
          <ac:chgData name="Amy Sparkman" userId="37b954872f724b43" providerId="LiveId" clId="{77A0F22D-740D-4705-A039-70664D866401}" dt="2023-09-23T23:20:12.619" v="252" actId="1076"/>
          <ac:spMkLst>
            <pc:docMk/>
            <pc:sldMk cId="3385259495" sldId="275"/>
            <ac:spMk id="4" creationId="{BDBBEE76-5FC5-94DD-1A8B-0981DC86A369}"/>
          </ac:spMkLst>
        </pc:spChg>
        <pc:spChg chg="add">
          <ac:chgData name="Amy Sparkman" userId="37b954872f724b43" providerId="LiveId" clId="{77A0F22D-740D-4705-A039-70664D866401}" dt="2023-09-23T23:16:54.166" v="221" actId="26606"/>
          <ac:spMkLst>
            <pc:docMk/>
            <pc:sldMk cId="3385259495" sldId="275"/>
            <ac:spMk id="14" creationId="{C6270675-9512-4978-8583-36659256EE23}"/>
          </ac:spMkLst>
        </pc:spChg>
        <pc:graphicFrameChg chg="mod modGraphic">
          <ac:chgData name="Amy Sparkman" userId="37b954872f724b43" providerId="LiveId" clId="{77A0F22D-740D-4705-A039-70664D866401}" dt="2023-09-23T23:19:57.164" v="250" actId="14100"/>
          <ac:graphicFrameMkLst>
            <pc:docMk/>
            <pc:sldMk cId="3385259495" sldId="275"/>
            <ac:graphicFrameMk id="9" creationId="{AE99AEFC-ED65-A4A5-1456-D12632D43D91}"/>
          </ac:graphicFrameMkLst>
        </pc:graphicFrameChg>
      </pc:sldChg>
      <pc:sldChg chg="addSp modSp mod setBg">
        <pc:chgData name="Amy Sparkman" userId="37b954872f724b43" providerId="LiveId" clId="{77A0F22D-740D-4705-A039-70664D866401}" dt="2023-09-23T23:00:37.077" v="65" actId="403"/>
        <pc:sldMkLst>
          <pc:docMk/>
          <pc:sldMk cId="580208729" sldId="276"/>
        </pc:sldMkLst>
        <pc:spChg chg="mod">
          <ac:chgData name="Amy Sparkman" userId="37b954872f724b43" providerId="LiveId" clId="{77A0F22D-740D-4705-A039-70664D866401}" dt="2023-09-23T23:00:23.152" v="63" actId="2711"/>
          <ac:spMkLst>
            <pc:docMk/>
            <pc:sldMk cId="580208729" sldId="276"/>
            <ac:spMk id="9" creationId="{9DFBAD6B-C2BB-12A3-CC64-F5242453D09B}"/>
          </ac:spMkLst>
        </pc:spChg>
        <pc:spChg chg="mod">
          <ac:chgData name="Amy Sparkman" userId="37b954872f724b43" providerId="LiveId" clId="{77A0F22D-740D-4705-A039-70664D866401}" dt="2023-09-23T23:00:37.077" v="65" actId="403"/>
          <ac:spMkLst>
            <pc:docMk/>
            <pc:sldMk cId="580208729" sldId="276"/>
            <ac:spMk id="10" creationId="{931C08BF-7C78-949C-7F9D-FCBF1F3A0B3D}"/>
          </ac:spMkLst>
        </pc:spChg>
        <pc:spChg chg="add">
          <ac:chgData name="Amy Sparkman" userId="37b954872f724b43" providerId="LiveId" clId="{77A0F22D-740D-4705-A039-70664D866401}" dt="2023-09-23T22:56:41.948" v="46" actId="26606"/>
          <ac:spMkLst>
            <pc:docMk/>
            <pc:sldMk cId="580208729" sldId="276"/>
            <ac:spMk id="60" creationId="{BC3E363D-4793-4E9B-88F5-58007346CFBE}"/>
          </ac:spMkLst>
        </pc:spChg>
        <pc:grpChg chg="add">
          <ac:chgData name="Amy Sparkman" userId="37b954872f724b43" providerId="LiveId" clId="{77A0F22D-740D-4705-A039-70664D866401}" dt="2023-09-23T22:56:41.948" v="46" actId="26606"/>
          <ac:grpSpMkLst>
            <pc:docMk/>
            <pc:sldMk cId="580208729" sldId="276"/>
            <ac:grpSpMk id="17" creationId="{366C3164-AA9F-47E3-913A-4F002BC00F6E}"/>
          </ac:grpSpMkLst>
        </pc:grpChg>
        <pc:graphicFrameChg chg="mod">
          <ac:chgData name="Amy Sparkman" userId="37b954872f724b43" providerId="LiveId" clId="{77A0F22D-740D-4705-A039-70664D866401}" dt="2023-09-23T23:00:17.334" v="62"/>
          <ac:graphicFrameMkLst>
            <pc:docMk/>
            <pc:sldMk cId="580208729" sldId="276"/>
            <ac:graphicFrameMk id="6" creationId="{64554103-FE36-350F-17D8-26F782CA9722}"/>
          </ac:graphicFrameMkLst>
        </pc:graphicFrameChg>
        <pc:picChg chg="add">
          <ac:chgData name="Amy Sparkman" userId="37b954872f724b43" providerId="LiveId" clId="{77A0F22D-740D-4705-A039-70664D866401}" dt="2023-09-23T22:56:41.948" v="46" actId="26606"/>
          <ac:picMkLst>
            <pc:docMk/>
            <pc:sldMk cId="580208729" sldId="276"/>
            <ac:picMk id="15" creationId="{EA8ADA9F-99E3-4964-8962-1118D1439FBA}"/>
          </ac:picMkLst>
        </pc:picChg>
        <pc:picChg chg="add">
          <ac:chgData name="Amy Sparkman" userId="37b954872f724b43" providerId="LiveId" clId="{77A0F22D-740D-4705-A039-70664D866401}" dt="2023-09-23T22:56:41.948" v="46" actId="26606"/>
          <ac:picMkLst>
            <pc:docMk/>
            <pc:sldMk cId="580208729" sldId="276"/>
            <ac:picMk id="58" creationId="{43BCD4D4-0FCB-418E-9D58-033B2DB4157F}"/>
          </ac:picMkLst>
        </pc:picChg>
        <pc:picChg chg="add">
          <ac:chgData name="Amy Sparkman" userId="37b954872f724b43" providerId="LiveId" clId="{77A0F22D-740D-4705-A039-70664D866401}" dt="2023-09-23T22:56:41.948" v="46" actId="26606"/>
          <ac:picMkLst>
            <pc:docMk/>
            <pc:sldMk cId="580208729" sldId="276"/>
            <ac:picMk id="62" creationId="{AA3F2319-3466-4D84-ABE4-77BC773F35D1}"/>
          </ac:picMkLst>
        </pc:picChg>
      </pc:sldChg>
      <pc:sldChg chg="addSp delSp modSp mod setBg setClrOvrMap">
        <pc:chgData name="Amy Sparkman" userId="37b954872f724b43" providerId="LiveId" clId="{77A0F22D-740D-4705-A039-70664D866401}" dt="2023-09-23T22:59:05.455" v="51" actId="403"/>
        <pc:sldMkLst>
          <pc:docMk/>
          <pc:sldMk cId="3779366133" sldId="277"/>
        </pc:sldMkLst>
        <pc:spChg chg="mod">
          <ac:chgData name="Amy Sparkman" userId="37b954872f724b43" providerId="LiveId" clId="{77A0F22D-740D-4705-A039-70664D866401}" dt="2023-09-23T22:56:06.175" v="42" actId="26606"/>
          <ac:spMkLst>
            <pc:docMk/>
            <pc:sldMk cId="3779366133" sldId="277"/>
            <ac:spMk id="12" creationId="{EF92875E-32CD-1AF3-1245-59D9FD2CDF17}"/>
          </ac:spMkLst>
        </pc:spChg>
        <pc:spChg chg="mod ord">
          <ac:chgData name="Amy Sparkman" userId="37b954872f724b43" providerId="LiveId" clId="{77A0F22D-740D-4705-A039-70664D866401}" dt="2023-09-23T22:59:05.455" v="51" actId="403"/>
          <ac:spMkLst>
            <pc:docMk/>
            <pc:sldMk cId="3779366133" sldId="277"/>
            <ac:spMk id="13" creationId="{05A26637-4B5F-97C0-CFD3-E78400C9C282}"/>
          </ac:spMkLst>
        </pc:spChg>
        <pc:spChg chg="add del">
          <ac:chgData name="Amy Sparkman" userId="37b954872f724b43" providerId="LiveId" clId="{77A0F22D-740D-4705-A039-70664D866401}" dt="2023-09-23T22:56:06.175" v="42" actId="26606"/>
          <ac:spMkLst>
            <pc:docMk/>
            <pc:sldMk cId="3779366133" sldId="277"/>
            <ac:spMk id="61" creationId="{6697F791-5FFA-4164-899F-EB52EA72B024}"/>
          </ac:spMkLst>
        </pc:spChg>
        <pc:spChg chg="add del">
          <ac:chgData name="Amy Sparkman" userId="37b954872f724b43" providerId="LiveId" clId="{77A0F22D-740D-4705-A039-70664D866401}" dt="2023-09-23T22:56:06.175" v="42" actId="26606"/>
          <ac:spMkLst>
            <pc:docMk/>
            <pc:sldMk cId="3779366133" sldId="277"/>
            <ac:spMk id="65" creationId="{B773AB25-A422-41AA-9737-5E04C1966DE1}"/>
          </ac:spMkLst>
        </pc:spChg>
        <pc:spChg chg="add">
          <ac:chgData name="Amy Sparkman" userId="37b954872f724b43" providerId="LiveId" clId="{77A0F22D-740D-4705-A039-70664D866401}" dt="2023-09-23T22:56:06.175" v="42" actId="26606"/>
          <ac:spMkLst>
            <pc:docMk/>
            <pc:sldMk cId="3779366133" sldId="277"/>
            <ac:spMk id="144" creationId="{3CBA50DB-DBC7-4B6E-B3C1-8FF1EA519791}"/>
          </ac:spMkLst>
        </pc:spChg>
        <pc:spChg chg="add">
          <ac:chgData name="Amy Sparkman" userId="37b954872f724b43" providerId="LiveId" clId="{77A0F22D-740D-4705-A039-70664D866401}" dt="2023-09-23T22:56:06.175" v="42" actId="26606"/>
          <ac:spMkLst>
            <pc:docMk/>
            <pc:sldMk cId="3779366133" sldId="277"/>
            <ac:spMk id="189" creationId="{A1351C6B-7343-451F-AB4A-1CE294A4E927}"/>
          </ac:spMkLst>
        </pc:spChg>
        <pc:grpChg chg="add del">
          <ac:chgData name="Amy Sparkman" userId="37b954872f724b43" providerId="LiveId" clId="{77A0F22D-740D-4705-A039-70664D866401}" dt="2023-09-23T22:56:06.175" v="42" actId="26606"/>
          <ac:grpSpMkLst>
            <pc:docMk/>
            <pc:sldMk cId="3779366133" sldId="277"/>
            <ac:grpSpMk id="20" creationId="{EB95AFDF-FA7D-4311-9C65-6D507D92F474}"/>
          </ac:grpSpMkLst>
        </pc:grpChg>
        <pc:grpChg chg="add del">
          <ac:chgData name="Amy Sparkman" userId="37b954872f724b43" providerId="LiveId" clId="{77A0F22D-740D-4705-A039-70664D866401}" dt="2023-09-23T22:56:06.175" v="42" actId="26606"/>
          <ac:grpSpMkLst>
            <pc:docMk/>
            <pc:sldMk cId="3779366133" sldId="277"/>
            <ac:grpSpMk id="69" creationId="{6AD0D387-1584-4477-B5F8-52B50D4F2205}"/>
          </ac:grpSpMkLst>
        </pc:grpChg>
        <pc:grpChg chg="add">
          <ac:chgData name="Amy Sparkman" userId="37b954872f724b43" providerId="LiveId" clId="{77A0F22D-740D-4705-A039-70664D866401}" dt="2023-09-23T22:56:06.175" v="42" actId="26606"/>
          <ac:grpSpMkLst>
            <pc:docMk/>
            <pc:sldMk cId="3779366133" sldId="277"/>
            <ac:grpSpMk id="103" creationId="{EB95AFDF-FA7D-4311-9C65-6D507D92F474}"/>
          </ac:grpSpMkLst>
        </pc:grpChg>
        <pc:grpChg chg="add">
          <ac:chgData name="Amy Sparkman" userId="37b954872f724b43" providerId="LiveId" clId="{77A0F22D-740D-4705-A039-70664D866401}" dt="2023-09-23T22:56:06.175" v="42" actId="26606"/>
          <ac:grpSpMkLst>
            <pc:docMk/>
            <pc:sldMk cId="3779366133" sldId="277"/>
            <ac:grpSpMk id="146" creationId="{1DED8FB6-AF8D-4D98-913D-E6486FEC1021}"/>
          </ac:grpSpMkLst>
        </pc:grpChg>
        <pc:picChg chg="mod ord">
          <ac:chgData name="Amy Sparkman" userId="37b954872f724b43" providerId="LiveId" clId="{77A0F22D-740D-4705-A039-70664D866401}" dt="2023-09-23T22:56:06.175" v="42" actId="26606"/>
          <ac:picMkLst>
            <pc:docMk/>
            <pc:sldMk cId="3779366133" sldId="277"/>
            <ac:picMk id="7" creationId="{A9F31530-FF4C-6061-F66E-7A54C302696A}"/>
          </ac:picMkLst>
        </pc:picChg>
        <pc:picChg chg="add del">
          <ac:chgData name="Amy Sparkman" userId="37b954872f724b43" providerId="LiveId" clId="{77A0F22D-740D-4705-A039-70664D866401}" dt="2023-09-23T22:56:06.175" v="42" actId="26606"/>
          <ac:picMkLst>
            <pc:docMk/>
            <pc:sldMk cId="3779366133" sldId="277"/>
            <ac:picMk id="18" creationId="{5FF7B57D-FF7B-48B3-9F60-9BCEEECF9E76}"/>
          </ac:picMkLst>
        </pc:picChg>
        <pc:picChg chg="add del">
          <ac:chgData name="Amy Sparkman" userId="37b954872f724b43" providerId="LiveId" clId="{77A0F22D-740D-4705-A039-70664D866401}" dt="2023-09-23T22:56:06.175" v="42" actId="26606"/>
          <ac:picMkLst>
            <pc:docMk/>
            <pc:sldMk cId="3779366133" sldId="277"/>
            <ac:picMk id="63" creationId="{4E28A1A9-FB81-4816-AAEA-C3B430946951}"/>
          </ac:picMkLst>
        </pc:picChg>
        <pc:picChg chg="add del">
          <ac:chgData name="Amy Sparkman" userId="37b954872f724b43" providerId="LiveId" clId="{77A0F22D-740D-4705-A039-70664D866401}" dt="2023-09-23T22:56:06.175" v="42" actId="26606"/>
          <ac:picMkLst>
            <pc:docMk/>
            <pc:sldMk cId="3779366133" sldId="277"/>
            <ac:picMk id="67" creationId="{AF0552B8-DE8C-40DF-B29F-1728E6A10619}"/>
          </ac:picMkLst>
        </pc:picChg>
        <pc:picChg chg="add">
          <ac:chgData name="Amy Sparkman" userId="37b954872f724b43" providerId="LiveId" clId="{77A0F22D-740D-4705-A039-70664D866401}" dt="2023-09-23T22:56:06.175" v="42" actId="26606"/>
          <ac:picMkLst>
            <pc:docMk/>
            <pc:sldMk cId="3779366133" sldId="277"/>
            <ac:picMk id="101" creationId="{5FF7B57D-FF7B-48B3-9F60-9BCEEECF9E76}"/>
          </ac:picMkLst>
        </pc:picChg>
        <pc:picChg chg="add">
          <ac:chgData name="Amy Sparkman" userId="37b954872f724b43" providerId="LiveId" clId="{77A0F22D-740D-4705-A039-70664D866401}" dt="2023-09-23T22:56:06.175" v="42" actId="26606"/>
          <ac:picMkLst>
            <pc:docMk/>
            <pc:sldMk cId="3779366133" sldId="277"/>
            <ac:picMk id="187" creationId="{5B3DE270-418F-47A7-B311-C4D876041DC6}"/>
          </ac:picMkLst>
        </pc:picChg>
      </pc:sldChg>
      <pc:sldChg chg="modSp mod">
        <pc:chgData name="Amy Sparkman" userId="37b954872f724b43" providerId="LiveId" clId="{77A0F22D-740D-4705-A039-70664D866401}" dt="2023-09-23T23:30:59.155" v="339" actId="1076"/>
        <pc:sldMkLst>
          <pc:docMk/>
          <pc:sldMk cId="807962408" sldId="278"/>
        </pc:sldMkLst>
        <pc:spChg chg="mod">
          <ac:chgData name="Amy Sparkman" userId="37b954872f724b43" providerId="LiveId" clId="{77A0F22D-740D-4705-A039-70664D866401}" dt="2023-09-23T23:30:59.155" v="339" actId="1076"/>
          <ac:spMkLst>
            <pc:docMk/>
            <pc:sldMk cId="807962408" sldId="278"/>
            <ac:spMk id="13" creationId="{00000000-0000-0000-0000-000000000000}"/>
          </ac:spMkLst>
        </pc:spChg>
        <pc:picChg chg="mod">
          <ac:chgData name="Amy Sparkman" userId="37b954872f724b43" providerId="LiveId" clId="{77A0F22D-740D-4705-A039-70664D866401}" dt="2023-09-23T23:30:55.117" v="338" actId="14100"/>
          <ac:picMkLst>
            <pc:docMk/>
            <pc:sldMk cId="807962408" sldId="278"/>
            <ac:picMk id="15" creationId="{53F4B557-2B28-2C6B-88C3-C509AE4ED538}"/>
          </ac:picMkLst>
        </pc:picChg>
      </pc:sldChg>
      <pc:sldChg chg="addSp delSp modSp mod setBg">
        <pc:chgData name="Amy Sparkman" userId="37b954872f724b43" providerId="LiveId" clId="{77A0F22D-740D-4705-A039-70664D866401}" dt="2023-09-23T23:43:11.939" v="459" actId="1076"/>
        <pc:sldMkLst>
          <pc:docMk/>
          <pc:sldMk cId="2414835570" sldId="279"/>
        </pc:sldMkLst>
        <pc:spChg chg="mod">
          <ac:chgData name="Amy Sparkman" userId="37b954872f724b43" providerId="LiveId" clId="{77A0F22D-740D-4705-A039-70664D866401}" dt="2023-09-23T23:43:06.323" v="458" actId="14100"/>
          <ac:spMkLst>
            <pc:docMk/>
            <pc:sldMk cId="2414835570" sldId="279"/>
            <ac:spMk id="5" creationId="{DEF57EF5-A10C-E36D-2E48-30DB58240F5D}"/>
          </ac:spMkLst>
        </pc:spChg>
        <pc:spChg chg="mod">
          <ac:chgData name="Amy Sparkman" userId="37b954872f724b43" providerId="LiveId" clId="{77A0F22D-740D-4705-A039-70664D866401}" dt="2023-09-23T23:43:11.939" v="459" actId="1076"/>
          <ac:spMkLst>
            <pc:docMk/>
            <pc:sldMk cId="2414835570" sldId="279"/>
            <ac:spMk id="8" creationId="{823AD254-00A8-6DF8-D189-76AA562C0B2C}"/>
          </ac:spMkLst>
        </pc:spChg>
        <pc:spChg chg="add del">
          <ac:chgData name="Amy Sparkman" userId="37b954872f724b43" providerId="LiveId" clId="{77A0F22D-740D-4705-A039-70664D866401}" dt="2023-09-23T23:26:26.244" v="310" actId="26606"/>
          <ac:spMkLst>
            <pc:docMk/>
            <pc:sldMk cId="2414835570" sldId="279"/>
            <ac:spMk id="13" creationId="{E978A47D-4F17-40FE-AB70-7AF78A9575EB}"/>
          </ac:spMkLst>
        </pc:spChg>
        <pc:grpChg chg="add del">
          <ac:chgData name="Amy Sparkman" userId="37b954872f724b43" providerId="LiveId" clId="{77A0F22D-740D-4705-A039-70664D866401}" dt="2023-09-23T23:26:26.244" v="310" actId="26606"/>
          <ac:grpSpMkLst>
            <pc:docMk/>
            <pc:sldMk cId="2414835570" sldId="279"/>
            <ac:grpSpMk id="15" creationId="{85BE3A7E-6A3F-401E-A025-BBB8FDB8DD30}"/>
          </ac:grpSpMkLst>
        </pc:grpChg>
        <pc:grpChg chg="add del">
          <ac:chgData name="Amy Sparkman" userId="37b954872f724b43" providerId="LiveId" clId="{77A0F22D-740D-4705-A039-70664D866401}" dt="2023-09-23T23:26:26.244" v="310" actId="26606"/>
          <ac:grpSpMkLst>
            <pc:docMk/>
            <pc:sldMk cId="2414835570" sldId="279"/>
            <ac:grpSpMk id="46" creationId="{F4E035BE-9FF4-43D3-BC25-CF582D7FF85E}"/>
          </ac:grpSpMkLst>
        </pc:grpChg>
        <pc:cxnChg chg="add del">
          <ac:chgData name="Amy Sparkman" userId="37b954872f724b43" providerId="LiveId" clId="{77A0F22D-740D-4705-A039-70664D866401}" dt="2023-09-23T23:26:26.244" v="310" actId="26606"/>
          <ac:cxnSpMkLst>
            <pc:docMk/>
            <pc:sldMk cId="2414835570" sldId="279"/>
            <ac:cxnSpMk id="44" creationId="{085ECEC0-FF5D-4348-92C7-1EA7C61E770C}"/>
          </ac:cxnSpMkLst>
        </pc:cxnChg>
      </pc:sldChg>
      <pc:sldChg chg="addSp delSp modSp mod setBg">
        <pc:chgData name="Amy Sparkman" userId="37b954872f724b43" providerId="LiveId" clId="{77A0F22D-740D-4705-A039-70664D866401}" dt="2023-09-24T00:31:59.142" v="824" actId="14100"/>
        <pc:sldMkLst>
          <pc:docMk/>
          <pc:sldMk cId="2200335453" sldId="280"/>
        </pc:sldMkLst>
        <pc:spChg chg="mod">
          <ac:chgData name="Amy Sparkman" userId="37b954872f724b43" providerId="LiveId" clId="{77A0F22D-740D-4705-A039-70664D866401}" dt="2023-09-23T23:02:16.533" v="77" actId="2711"/>
          <ac:spMkLst>
            <pc:docMk/>
            <pc:sldMk cId="2200335453" sldId="280"/>
            <ac:spMk id="2" creationId="{00000000-0000-0000-0000-000000000000}"/>
          </ac:spMkLst>
        </pc:spChg>
        <pc:spChg chg="add mod">
          <ac:chgData name="Amy Sparkman" userId="37b954872f724b43" providerId="LiveId" clId="{77A0F22D-740D-4705-A039-70664D866401}" dt="2023-09-23T23:08:05.626" v="152" actId="14100"/>
          <ac:spMkLst>
            <pc:docMk/>
            <pc:sldMk cId="2200335453" sldId="280"/>
            <ac:spMk id="6" creationId="{4EEE46CF-EBD5-C937-FE45-66112BB0A315}"/>
          </ac:spMkLst>
        </pc:spChg>
        <pc:spChg chg="add mod">
          <ac:chgData name="Amy Sparkman" userId="37b954872f724b43" providerId="LiveId" clId="{77A0F22D-740D-4705-A039-70664D866401}" dt="2023-09-23T23:08:56.464" v="161" actId="1076"/>
          <ac:spMkLst>
            <pc:docMk/>
            <pc:sldMk cId="2200335453" sldId="280"/>
            <ac:spMk id="8" creationId="{9FF33977-8BBB-FA94-8026-2E93E7AF91FE}"/>
          </ac:spMkLst>
        </pc:spChg>
        <pc:spChg chg="add mod">
          <ac:chgData name="Amy Sparkman" userId="37b954872f724b43" providerId="LiveId" clId="{77A0F22D-740D-4705-A039-70664D866401}" dt="2023-09-23T23:09:39.527" v="168" actId="1076"/>
          <ac:spMkLst>
            <pc:docMk/>
            <pc:sldMk cId="2200335453" sldId="280"/>
            <ac:spMk id="10" creationId="{16B9CD65-BE66-28B3-B5CD-7E01C9C0714D}"/>
          </ac:spMkLst>
        </pc:spChg>
        <pc:spChg chg="add mod">
          <ac:chgData name="Amy Sparkman" userId="37b954872f724b43" providerId="LiveId" clId="{77A0F22D-740D-4705-A039-70664D866401}" dt="2023-09-24T00:31:59.142" v="824" actId="14100"/>
          <ac:spMkLst>
            <pc:docMk/>
            <pc:sldMk cId="2200335453" sldId="280"/>
            <ac:spMk id="12" creationId="{56FE2BEB-442C-09D0-A920-C86A0DA125F9}"/>
          </ac:spMkLst>
        </pc:spChg>
        <pc:spChg chg="del mod">
          <ac:chgData name="Amy Sparkman" userId="37b954872f724b43" providerId="LiveId" clId="{77A0F22D-740D-4705-A039-70664D866401}" dt="2023-09-23T23:01:55.075" v="75"/>
          <ac:spMkLst>
            <pc:docMk/>
            <pc:sldMk cId="2200335453" sldId="280"/>
            <ac:spMk id="46" creationId="{42B6EB4C-BC21-CF38-347B-B9B4982F662A}"/>
          </ac:spMkLst>
        </pc:spChg>
        <pc:spChg chg="add">
          <ac:chgData name="Amy Sparkman" userId="37b954872f724b43" providerId="LiveId" clId="{77A0F22D-740D-4705-A039-70664D866401}" dt="2023-09-23T23:01:36.331" v="73" actId="26606"/>
          <ac:spMkLst>
            <pc:docMk/>
            <pc:sldMk cId="2200335453" sldId="280"/>
            <ac:spMk id="51" creationId="{C2E4E997-8672-4FFD-B8EC-9932A8E4714B}"/>
          </ac:spMkLst>
        </pc:spChg>
        <pc:grpChg chg="add">
          <ac:chgData name="Amy Sparkman" userId="37b954872f724b43" providerId="LiveId" clId="{77A0F22D-740D-4705-A039-70664D866401}" dt="2023-09-23T23:01:36.331" v="73" actId="26606"/>
          <ac:grpSpMkLst>
            <pc:docMk/>
            <pc:sldMk cId="2200335453" sldId="280"/>
            <ac:grpSpMk id="55" creationId="{453E4DEE-E996-40F8-8635-0FF43D7348F9}"/>
          </ac:grpSpMkLst>
        </pc:grpChg>
        <pc:graphicFrameChg chg="add mod modGraphic">
          <ac:chgData name="Amy Sparkman" userId="37b954872f724b43" providerId="LiveId" clId="{77A0F22D-740D-4705-A039-70664D866401}" dt="2023-09-23T23:08:42.554" v="158"/>
          <ac:graphicFrameMkLst>
            <pc:docMk/>
            <pc:sldMk cId="2200335453" sldId="280"/>
            <ac:graphicFrameMk id="3" creationId="{0FB051D3-31A6-399C-0F14-4C03ADF4349A}"/>
          </ac:graphicFrameMkLst>
        </pc:graphicFrameChg>
        <pc:picChg chg="mod">
          <ac:chgData name="Amy Sparkman" userId="37b954872f724b43" providerId="LiveId" clId="{77A0F22D-740D-4705-A039-70664D866401}" dt="2023-09-24T00:30:50.441" v="813" actId="1076"/>
          <ac:picMkLst>
            <pc:docMk/>
            <pc:sldMk cId="2200335453" sldId="280"/>
            <ac:picMk id="5" creationId="{D9952725-815E-4DFB-D9D4-72F79C60659E}"/>
          </ac:picMkLst>
        </pc:picChg>
        <pc:picChg chg="add">
          <ac:chgData name="Amy Sparkman" userId="37b954872f724b43" providerId="LiveId" clId="{77A0F22D-740D-4705-A039-70664D866401}" dt="2023-09-23T23:01:36.331" v="73" actId="26606"/>
          <ac:picMkLst>
            <pc:docMk/>
            <pc:sldMk cId="2200335453" sldId="280"/>
            <ac:picMk id="53" creationId="{FE6BA9E6-1D9E-4D30-B528-D49FA1342E4E}"/>
          </ac:picMkLst>
        </pc:picChg>
      </pc:sldChg>
      <pc:sldChg chg="addSp delSp modSp del mod">
        <pc:chgData name="Amy Sparkman" userId="37b954872f724b43" providerId="LiveId" clId="{77A0F22D-740D-4705-A039-70664D866401}" dt="2023-09-23T23:09:46.370" v="169" actId="47"/>
        <pc:sldMkLst>
          <pc:docMk/>
          <pc:sldMk cId="679709884" sldId="281"/>
        </pc:sldMkLst>
        <pc:spChg chg="add del mod">
          <ac:chgData name="Amy Sparkman" userId="37b954872f724b43" providerId="LiveId" clId="{77A0F22D-740D-4705-A039-70664D866401}" dt="2023-09-23T23:08:14.873" v="153" actId="478"/>
          <ac:spMkLst>
            <pc:docMk/>
            <pc:sldMk cId="679709884" sldId="281"/>
            <ac:spMk id="5" creationId="{8992EC88-39DA-0400-4825-F3729F0F18F5}"/>
          </ac:spMkLst>
        </pc:spChg>
        <pc:spChg chg="add del mod">
          <ac:chgData name="Amy Sparkman" userId="37b954872f724b43" providerId="LiveId" clId="{77A0F22D-740D-4705-A039-70664D866401}" dt="2023-09-23T23:09:03.325" v="162" actId="478"/>
          <ac:spMkLst>
            <pc:docMk/>
            <pc:sldMk cId="679709884" sldId="281"/>
            <ac:spMk id="7" creationId="{FD873739-D21C-B697-BE66-698782B77FA6}"/>
          </ac:spMkLst>
        </pc:spChg>
        <pc:spChg chg="add">
          <ac:chgData name="Amy Sparkman" userId="37b954872f724b43" providerId="LiveId" clId="{77A0F22D-740D-4705-A039-70664D866401}" dt="2023-09-23T23:09:13.599" v="164" actId="22"/>
          <ac:spMkLst>
            <pc:docMk/>
            <pc:sldMk cId="679709884" sldId="281"/>
            <ac:spMk id="9" creationId="{60FF15DC-A8AF-2ACF-E141-10984A958212}"/>
          </ac:spMkLst>
        </pc:spChg>
        <pc:graphicFrameChg chg="del">
          <ac:chgData name="Amy Sparkman" userId="37b954872f724b43" providerId="LiveId" clId="{77A0F22D-740D-4705-A039-70664D866401}" dt="2023-09-23T23:01:47.583" v="74" actId="21"/>
          <ac:graphicFrameMkLst>
            <pc:docMk/>
            <pc:sldMk cId="679709884" sldId="281"/>
            <ac:graphicFrameMk id="2" creationId="{6C616498-5295-3D41-867A-04AF793C2B51}"/>
          </ac:graphicFrameMkLst>
        </pc:graphicFrameChg>
        <pc:graphicFrameChg chg="add mod">
          <ac:chgData name="Amy Sparkman" userId="37b954872f724b43" providerId="LiveId" clId="{77A0F22D-740D-4705-A039-70664D866401}" dt="2023-09-23T23:09:06.035" v="163" actId="20577"/>
          <ac:graphicFrameMkLst>
            <pc:docMk/>
            <pc:sldMk cId="679709884" sldId="281"/>
            <ac:graphicFrameMk id="3" creationId="{464DF2AA-CB1A-0C5F-4040-0782CAC70512}"/>
          </ac:graphicFrameMkLst>
        </pc:graphicFrameChg>
      </pc:sldChg>
      <pc:sldChg chg="addSp modSp mod">
        <pc:chgData name="Amy Sparkman" userId="37b954872f724b43" providerId="LiveId" clId="{77A0F22D-740D-4705-A039-70664D866401}" dt="2023-09-23T23:53:07.135" v="538" actId="1076"/>
        <pc:sldMkLst>
          <pc:docMk/>
          <pc:sldMk cId="99807983" sldId="282"/>
        </pc:sldMkLst>
        <pc:spChg chg="mod">
          <ac:chgData name="Amy Sparkman" userId="37b954872f724b43" providerId="LiveId" clId="{77A0F22D-740D-4705-A039-70664D866401}" dt="2023-09-23T23:14:40.108" v="205" actId="1076"/>
          <ac:spMkLst>
            <pc:docMk/>
            <pc:sldMk cId="99807983" sldId="282"/>
            <ac:spMk id="4" creationId="{6576B451-AC20-CA9E-113E-2B1DFEAC6459}"/>
          </ac:spMkLst>
        </pc:spChg>
        <pc:spChg chg="add mod">
          <ac:chgData name="Amy Sparkman" userId="37b954872f724b43" providerId="LiveId" clId="{77A0F22D-740D-4705-A039-70664D866401}" dt="2023-09-23T23:53:07.135" v="538" actId="1076"/>
          <ac:spMkLst>
            <pc:docMk/>
            <pc:sldMk cId="99807983" sldId="282"/>
            <ac:spMk id="5" creationId="{955E7D82-8C63-145A-2E42-15E93B12209C}"/>
          </ac:spMkLst>
        </pc:spChg>
        <pc:spChg chg="mod">
          <ac:chgData name="Amy Sparkman" userId="37b954872f724b43" providerId="LiveId" clId="{77A0F22D-740D-4705-A039-70664D866401}" dt="2023-09-23T23:14:40.108" v="205" actId="1076"/>
          <ac:spMkLst>
            <pc:docMk/>
            <pc:sldMk cId="99807983" sldId="282"/>
            <ac:spMk id="6" creationId="{7D11F7AE-45EE-3A12-6CA8-D6FA724CFB43}"/>
          </ac:spMkLst>
        </pc:spChg>
        <pc:spChg chg="mod">
          <ac:chgData name="Amy Sparkman" userId="37b954872f724b43" providerId="LiveId" clId="{77A0F22D-740D-4705-A039-70664D866401}" dt="2023-09-23T23:14:29.477" v="204" actId="1076"/>
          <ac:spMkLst>
            <pc:docMk/>
            <pc:sldMk cId="99807983" sldId="282"/>
            <ac:spMk id="7" creationId="{1D6F2FB6-24E4-C944-9565-85EF9E9B02B9}"/>
          </ac:spMkLst>
        </pc:spChg>
        <pc:spChg chg="mod">
          <ac:chgData name="Amy Sparkman" userId="37b954872f724b43" providerId="LiveId" clId="{77A0F22D-740D-4705-A039-70664D866401}" dt="2023-09-23T23:14:40.108" v="205" actId="1076"/>
          <ac:spMkLst>
            <pc:docMk/>
            <pc:sldMk cId="99807983" sldId="282"/>
            <ac:spMk id="9" creationId="{889C8C2C-E571-9966-7177-A353498AC60A}"/>
          </ac:spMkLst>
        </pc:spChg>
        <pc:graphicFrameChg chg="mod">
          <ac:chgData name="Amy Sparkman" userId="37b954872f724b43" providerId="LiveId" clId="{77A0F22D-740D-4705-A039-70664D866401}" dt="2023-09-23T23:10:34.227" v="176" actId="478"/>
          <ac:graphicFrameMkLst>
            <pc:docMk/>
            <pc:sldMk cId="99807983" sldId="282"/>
            <ac:graphicFrameMk id="2" creationId="{6C616498-5295-3D41-867A-04AF793C2B51}"/>
          </ac:graphicFrameMkLst>
        </pc:graphicFrameChg>
      </pc:sldChg>
      <pc:sldChg chg="modSp mod">
        <pc:chgData name="Amy Sparkman" userId="37b954872f724b43" providerId="LiveId" clId="{77A0F22D-740D-4705-A039-70664D866401}" dt="2023-09-23T23:21:11.591" v="270" actId="1076"/>
        <pc:sldMkLst>
          <pc:docMk/>
          <pc:sldMk cId="1359999132" sldId="283"/>
        </pc:sldMkLst>
        <pc:spChg chg="mod">
          <ac:chgData name="Amy Sparkman" userId="37b954872f724b43" providerId="LiveId" clId="{77A0F22D-740D-4705-A039-70664D866401}" dt="2023-09-23T23:20:34.301" v="253" actId="14100"/>
          <ac:spMkLst>
            <pc:docMk/>
            <pc:sldMk cId="1359999132" sldId="283"/>
            <ac:spMk id="2" creationId="{00000000-0000-0000-0000-000000000000}"/>
          </ac:spMkLst>
        </pc:spChg>
        <pc:spChg chg="mod">
          <ac:chgData name="Amy Sparkman" userId="37b954872f724b43" providerId="LiveId" clId="{77A0F22D-740D-4705-A039-70664D866401}" dt="2023-09-23T23:21:05.621" v="269" actId="14100"/>
          <ac:spMkLst>
            <pc:docMk/>
            <pc:sldMk cId="1359999132" sldId="283"/>
            <ac:spMk id="11" creationId="{FA6CE3D3-1709-BCE9-7647-25316D5253C2}"/>
          </ac:spMkLst>
        </pc:spChg>
        <pc:picChg chg="mod">
          <ac:chgData name="Amy Sparkman" userId="37b954872f724b43" providerId="LiveId" clId="{77A0F22D-740D-4705-A039-70664D866401}" dt="2023-09-23T23:21:11.591" v="270" actId="1076"/>
          <ac:picMkLst>
            <pc:docMk/>
            <pc:sldMk cId="1359999132" sldId="283"/>
            <ac:picMk id="15" creationId="{F5A82EEB-5B2F-BE98-BF2C-A11EA0A6489E}"/>
          </ac:picMkLst>
        </pc:picChg>
      </pc:sldChg>
      <pc:sldChg chg="modSp del mod setBg">
        <pc:chgData name="Amy Sparkman" userId="37b954872f724b43" providerId="LiveId" clId="{77A0F22D-740D-4705-A039-70664D866401}" dt="2023-09-23T23:39:10.808" v="431" actId="47"/>
        <pc:sldMkLst>
          <pc:docMk/>
          <pc:sldMk cId="1457739965" sldId="284"/>
        </pc:sldMkLst>
        <pc:spChg chg="mod">
          <ac:chgData name="Amy Sparkman" userId="37b954872f724b43" providerId="LiveId" clId="{77A0F22D-740D-4705-A039-70664D866401}" dt="2023-09-23T23:32:11.030" v="346" actId="403"/>
          <ac:spMkLst>
            <pc:docMk/>
            <pc:sldMk cId="1457739965" sldId="284"/>
            <ac:spMk id="2" creationId="{00000000-0000-0000-0000-000000000000}"/>
          </ac:spMkLst>
        </pc:spChg>
        <pc:graphicFrameChg chg="mod modGraphic">
          <ac:chgData name="Amy Sparkman" userId="37b954872f724b43" providerId="LiveId" clId="{77A0F22D-740D-4705-A039-70664D866401}" dt="2023-09-23T23:38:55.985" v="430"/>
          <ac:graphicFrameMkLst>
            <pc:docMk/>
            <pc:sldMk cId="1457739965" sldId="284"/>
            <ac:graphicFrameMk id="31" creationId="{54933667-17F1-1D96-CB00-EB7C5BD794A3}"/>
          </ac:graphicFrameMkLst>
        </pc:graphicFrameChg>
      </pc:sldChg>
      <pc:sldChg chg="addSp delSp modSp mod ord">
        <pc:chgData name="Amy Sparkman" userId="37b954872f724b43" providerId="LiveId" clId="{77A0F22D-740D-4705-A039-70664D866401}" dt="2023-09-24T00:50:16.555" v="1053" actId="20577"/>
        <pc:sldMkLst>
          <pc:docMk/>
          <pc:sldMk cId="2217365079" sldId="285"/>
        </pc:sldMkLst>
        <pc:spChg chg="mod">
          <ac:chgData name="Amy Sparkman" userId="37b954872f724b43" providerId="LiveId" clId="{77A0F22D-740D-4705-A039-70664D866401}" dt="2023-09-23T23:24:12.157" v="295" actId="14100"/>
          <ac:spMkLst>
            <pc:docMk/>
            <pc:sldMk cId="2217365079" sldId="285"/>
            <ac:spMk id="2" creationId="{00000000-0000-0000-0000-000000000000}"/>
          </ac:spMkLst>
        </pc:spChg>
        <pc:spChg chg="add del mod">
          <ac:chgData name="Amy Sparkman" userId="37b954872f724b43" providerId="LiveId" clId="{77A0F22D-740D-4705-A039-70664D866401}" dt="2023-09-24T00:17:22.209" v="624"/>
          <ac:spMkLst>
            <pc:docMk/>
            <pc:sldMk cId="2217365079" sldId="285"/>
            <ac:spMk id="3" creationId="{3B5BF0D7-D263-64A9-21B6-CFEE4852E59C}"/>
          </ac:spMkLst>
        </pc:spChg>
        <pc:spChg chg="mod">
          <ac:chgData name="Amy Sparkman" userId="37b954872f724b43" providerId="LiveId" clId="{77A0F22D-740D-4705-A039-70664D866401}" dt="2023-09-24T00:50:16.555" v="1053" actId="20577"/>
          <ac:spMkLst>
            <pc:docMk/>
            <pc:sldMk cId="2217365079" sldId="285"/>
            <ac:spMk id="11" creationId="{E3ADE000-1478-AD14-4E84-3B2D38793DB0}"/>
          </ac:spMkLst>
        </pc:spChg>
      </pc:sldChg>
      <pc:sldChg chg="addSp modSp mod setBg">
        <pc:chgData name="Amy Sparkman" userId="37b954872f724b43" providerId="LiveId" clId="{77A0F22D-740D-4705-A039-70664D866401}" dt="2023-09-24T00:52:59.909" v="1137" actId="1076"/>
        <pc:sldMkLst>
          <pc:docMk/>
          <pc:sldMk cId="3093572411" sldId="286"/>
        </pc:sldMkLst>
        <pc:spChg chg="mod">
          <ac:chgData name="Amy Sparkman" userId="37b954872f724b43" providerId="LiveId" clId="{77A0F22D-740D-4705-A039-70664D866401}" dt="2023-09-23T23:39:38.408" v="435" actId="1076"/>
          <ac:spMkLst>
            <pc:docMk/>
            <pc:sldMk cId="3093572411" sldId="286"/>
            <ac:spMk id="2" creationId="{00000000-0000-0000-0000-000000000000}"/>
          </ac:spMkLst>
        </pc:spChg>
        <pc:spChg chg="mod">
          <ac:chgData name="Amy Sparkman" userId="37b954872f724b43" providerId="LiveId" clId="{77A0F22D-740D-4705-A039-70664D866401}" dt="2023-09-24T00:52:55.198" v="1136" actId="1076"/>
          <ac:spMkLst>
            <pc:docMk/>
            <pc:sldMk cId="3093572411" sldId="286"/>
            <ac:spMk id="4" creationId="{B79C765E-9372-9005-A20A-09AA548A0690}"/>
          </ac:spMkLst>
        </pc:spChg>
        <pc:spChg chg="mod">
          <ac:chgData name="Amy Sparkman" userId="37b954872f724b43" providerId="LiveId" clId="{77A0F22D-740D-4705-A039-70664D866401}" dt="2023-09-24T00:52:59.909" v="1137" actId="1076"/>
          <ac:spMkLst>
            <pc:docMk/>
            <pc:sldMk cId="3093572411" sldId="286"/>
            <ac:spMk id="6" creationId="{98CB10F7-08A0-D8FA-8665-2DA5DC1AA138}"/>
          </ac:spMkLst>
        </pc:spChg>
        <pc:spChg chg="mod">
          <ac:chgData name="Amy Sparkman" userId="37b954872f724b43" providerId="LiveId" clId="{77A0F22D-740D-4705-A039-70664D866401}" dt="2023-09-24T00:52:45.438" v="1135" actId="20577"/>
          <ac:spMkLst>
            <pc:docMk/>
            <pc:sldMk cId="3093572411" sldId="286"/>
            <ac:spMk id="9" creationId="{D098FDAF-E8FD-C987-81B4-C6260525BAD9}"/>
          </ac:spMkLst>
        </pc:spChg>
        <pc:spChg chg="mod">
          <ac:chgData name="Amy Sparkman" userId="37b954872f724b43" providerId="LiveId" clId="{77A0F22D-740D-4705-A039-70664D866401}" dt="2023-09-24T00:52:55.198" v="1136" actId="1076"/>
          <ac:spMkLst>
            <pc:docMk/>
            <pc:sldMk cId="3093572411" sldId="286"/>
            <ac:spMk id="11" creationId="{19FDC448-99C5-17BD-C668-0B9ED1F4ACE2}"/>
          </ac:spMkLst>
        </pc:spChg>
        <pc:spChg chg="add">
          <ac:chgData name="Amy Sparkman" userId="37b954872f724b43" providerId="LiveId" clId="{77A0F22D-740D-4705-A039-70664D866401}" dt="2023-09-23T23:24:41.389" v="296" actId="26606"/>
          <ac:spMkLst>
            <pc:docMk/>
            <pc:sldMk cId="3093572411" sldId="286"/>
            <ac:spMk id="59" creationId="{C6270675-9512-4978-8583-36659256EE23}"/>
          </ac:spMkLst>
        </pc:spChg>
        <pc:grpChg chg="add">
          <ac:chgData name="Amy Sparkman" userId="37b954872f724b43" providerId="LiveId" clId="{77A0F22D-740D-4705-A039-70664D866401}" dt="2023-09-23T23:24:41.389" v="296" actId="26606"/>
          <ac:grpSpMkLst>
            <pc:docMk/>
            <pc:sldMk cId="3093572411" sldId="286"/>
            <ac:grpSpMk id="18" creationId="{96FA2727-C33B-44D1-885B-76DC0424E577}"/>
          </ac:grpSpMkLst>
        </pc:grpChg>
        <pc:picChg chg="add">
          <ac:chgData name="Amy Sparkman" userId="37b954872f724b43" providerId="LiveId" clId="{77A0F22D-740D-4705-A039-70664D866401}" dt="2023-09-23T23:24:41.389" v="296" actId="26606"/>
          <ac:picMkLst>
            <pc:docMk/>
            <pc:sldMk cId="3093572411" sldId="286"/>
            <ac:picMk id="16" creationId="{174E31E4-530B-4247-962C-F46F5F66DFFB}"/>
          </ac:picMkLst>
        </pc:picChg>
      </pc:sldChg>
      <pc:sldChg chg="addSp delSp modSp add mod">
        <pc:chgData name="Amy Sparkman" userId="37b954872f724b43" providerId="LiveId" clId="{77A0F22D-740D-4705-A039-70664D866401}" dt="2023-09-24T00:55:40.808" v="1148" actId="404"/>
        <pc:sldMkLst>
          <pc:docMk/>
          <pc:sldMk cId="1029201967" sldId="287"/>
        </pc:sldMkLst>
        <pc:spChg chg="mod">
          <ac:chgData name="Amy Sparkman" userId="37b954872f724b43" providerId="LiveId" clId="{77A0F22D-740D-4705-A039-70664D866401}" dt="2023-09-23T23:44:19.450" v="474" actId="20577"/>
          <ac:spMkLst>
            <pc:docMk/>
            <pc:sldMk cId="1029201967" sldId="287"/>
            <ac:spMk id="2" creationId="{00000000-0000-0000-0000-000000000000}"/>
          </ac:spMkLst>
        </pc:spChg>
        <pc:spChg chg="del">
          <ac:chgData name="Amy Sparkman" userId="37b954872f724b43" providerId="LiveId" clId="{77A0F22D-740D-4705-A039-70664D866401}" dt="2023-09-23T23:44:08.001" v="462" actId="478"/>
          <ac:spMkLst>
            <pc:docMk/>
            <pc:sldMk cId="1029201967" sldId="287"/>
            <ac:spMk id="4" creationId="{B79C765E-9372-9005-A20A-09AA548A0690}"/>
          </ac:spMkLst>
        </pc:spChg>
        <pc:spChg chg="add mod">
          <ac:chgData name="Amy Sparkman" userId="37b954872f724b43" providerId="LiveId" clId="{77A0F22D-740D-4705-A039-70664D866401}" dt="2023-09-24T00:55:40.808" v="1148" actId="404"/>
          <ac:spMkLst>
            <pc:docMk/>
            <pc:sldMk cId="1029201967" sldId="287"/>
            <ac:spMk id="5" creationId="{1DD7F3FB-441F-B1F1-8AB8-3CE59317DD09}"/>
          </ac:spMkLst>
        </pc:spChg>
        <pc:spChg chg="del">
          <ac:chgData name="Amy Sparkman" userId="37b954872f724b43" providerId="LiveId" clId="{77A0F22D-740D-4705-A039-70664D866401}" dt="2023-09-23T23:44:10.993" v="463" actId="478"/>
          <ac:spMkLst>
            <pc:docMk/>
            <pc:sldMk cId="1029201967" sldId="287"/>
            <ac:spMk id="6" creationId="{98CB10F7-08A0-D8FA-8665-2DA5DC1AA138}"/>
          </ac:spMkLst>
        </pc:spChg>
        <pc:spChg chg="del">
          <ac:chgData name="Amy Sparkman" userId="37b954872f724b43" providerId="LiveId" clId="{77A0F22D-740D-4705-A039-70664D866401}" dt="2023-09-23T23:44:13.360" v="464" actId="478"/>
          <ac:spMkLst>
            <pc:docMk/>
            <pc:sldMk cId="1029201967" sldId="287"/>
            <ac:spMk id="9" creationId="{D098FDAF-E8FD-C987-81B4-C6260525BAD9}"/>
          </ac:spMkLst>
        </pc:spChg>
        <pc:spChg chg="del">
          <ac:chgData name="Amy Sparkman" userId="37b954872f724b43" providerId="LiveId" clId="{77A0F22D-740D-4705-A039-70664D866401}" dt="2023-09-23T23:44:05.560" v="461" actId="478"/>
          <ac:spMkLst>
            <pc:docMk/>
            <pc:sldMk cId="1029201967" sldId="287"/>
            <ac:spMk id="11" creationId="{19FDC448-99C5-17BD-C668-0B9ED1F4ACE2}"/>
          </ac:spMkLst>
        </pc:spChg>
      </pc:sldChg>
      <pc:sldChg chg="addSp delSp modSp new mod">
        <pc:chgData name="Amy Sparkman" userId="37b954872f724b43" providerId="LiveId" clId="{77A0F22D-740D-4705-A039-70664D866401}" dt="2023-09-24T00:21:58.323" v="740" actId="14100"/>
        <pc:sldMkLst>
          <pc:docMk/>
          <pc:sldMk cId="753755733" sldId="288"/>
        </pc:sldMkLst>
        <pc:spChg chg="mod">
          <ac:chgData name="Amy Sparkman" userId="37b954872f724b43" providerId="LiveId" clId="{77A0F22D-740D-4705-A039-70664D866401}" dt="2023-09-24T00:21:58.323" v="740" actId="14100"/>
          <ac:spMkLst>
            <pc:docMk/>
            <pc:sldMk cId="753755733" sldId="288"/>
            <ac:spMk id="2" creationId="{1E1BF8E1-36DB-C444-65C1-2AE60361511E}"/>
          </ac:spMkLst>
        </pc:spChg>
        <pc:spChg chg="del">
          <ac:chgData name="Amy Sparkman" userId="37b954872f724b43" providerId="LiveId" clId="{77A0F22D-740D-4705-A039-70664D866401}" dt="2023-09-24T00:15:37.469" v="586" actId="478"/>
          <ac:spMkLst>
            <pc:docMk/>
            <pc:sldMk cId="753755733" sldId="288"/>
            <ac:spMk id="3" creationId="{88101036-1A80-25D6-843C-06FA39E7BAD4}"/>
          </ac:spMkLst>
        </pc:spChg>
        <pc:spChg chg="del">
          <ac:chgData name="Amy Sparkman" userId="37b954872f724b43" providerId="LiveId" clId="{77A0F22D-740D-4705-A039-70664D866401}" dt="2023-09-23T23:58:47.123" v="583" actId="478"/>
          <ac:spMkLst>
            <pc:docMk/>
            <pc:sldMk cId="753755733" sldId="288"/>
            <ac:spMk id="4" creationId="{5B466EDC-1C12-BFD7-9ADE-49E33481DD63}"/>
          </ac:spMkLst>
        </pc:spChg>
        <pc:spChg chg="add mod">
          <ac:chgData name="Amy Sparkman" userId="37b954872f724b43" providerId="LiveId" clId="{77A0F22D-740D-4705-A039-70664D866401}" dt="2023-09-24T00:21:40.464" v="737" actId="14100"/>
          <ac:spMkLst>
            <pc:docMk/>
            <pc:sldMk cId="753755733" sldId="288"/>
            <ac:spMk id="6" creationId="{1610BEC8-D1D0-A52A-528F-09E1A2069196}"/>
          </ac:spMkLst>
        </pc:spChg>
      </pc:sldChg>
      <pc:sldChg chg="addSp modSp add mod">
        <pc:chgData name="Amy Sparkman" userId="37b954872f724b43" providerId="LiveId" clId="{77A0F22D-740D-4705-A039-70664D866401}" dt="2023-09-24T00:51:25.899" v="1094" actId="20577"/>
        <pc:sldMkLst>
          <pc:docMk/>
          <pc:sldMk cId="3417408593" sldId="289"/>
        </pc:sldMkLst>
        <pc:spChg chg="mod">
          <ac:chgData name="Amy Sparkman" userId="37b954872f724b43" providerId="LiveId" clId="{77A0F22D-740D-4705-A039-70664D866401}" dt="2023-09-24T00:22:43.128" v="751" actId="20577"/>
          <ac:spMkLst>
            <pc:docMk/>
            <pc:sldMk cId="3417408593" sldId="289"/>
            <ac:spMk id="2" creationId="{1E1BF8E1-36DB-C444-65C1-2AE60361511E}"/>
          </ac:spMkLst>
        </pc:spChg>
        <pc:spChg chg="add mod">
          <ac:chgData name="Amy Sparkman" userId="37b954872f724b43" providerId="LiveId" clId="{77A0F22D-740D-4705-A039-70664D866401}" dt="2023-09-24T00:41:42.460" v="899" actId="1076"/>
          <ac:spMkLst>
            <pc:docMk/>
            <pc:sldMk cId="3417408593" sldId="289"/>
            <ac:spMk id="4" creationId="{9CF9C4E3-F2A1-5046-191D-D181DFAC5B40}"/>
          </ac:spMkLst>
        </pc:spChg>
        <pc:spChg chg="mod">
          <ac:chgData name="Amy Sparkman" userId="37b954872f724b43" providerId="LiveId" clId="{77A0F22D-740D-4705-A039-70664D866401}" dt="2023-09-24T00:51:25.899" v="1094" actId="20577"/>
          <ac:spMkLst>
            <pc:docMk/>
            <pc:sldMk cId="3417408593" sldId="289"/>
            <ac:spMk id="6" creationId="{1610BEC8-D1D0-A52A-528F-09E1A2069196}"/>
          </ac:spMkLst>
        </pc:spChg>
      </pc:sldChg>
      <pc:sldChg chg="modSp add del mod">
        <pc:chgData name="Amy Sparkman" userId="37b954872f724b43" providerId="LiveId" clId="{77A0F22D-740D-4705-A039-70664D866401}" dt="2023-09-24T00:56:07.674" v="1151" actId="47"/>
        <pc:sldMkLst>
          <pc:docMk/>
          <pc:sldMk cId="1604608112" sldId="290"/>
        </pc:sldMkLst>
        <pc:spChg chg="mod">
          <ac:chgData name="Amy Sparkman" userId="37b954872f724b43" providerId="LiveId" clId="{77A0F22D-740D-4705-A039-70664D866401}" dt="2023-09-24T00:55:47.921" v="1149" actId="404"/>
          <ac:spMkLst>
            <pc:docMk/>
            <pc:sldMk cId="1604608112" sldId="290"/>
            <ac:spMk id="5" creationId="{1DD7F3FB-441F-B1F1-8AB8-3CE59317DD09}"/>
          </ac:spMkLst>
        </pc:spChg>
      </pc:sldChg>
      <pc:sldChg chg="modSp add mod">
        <pc:chgData name="Amy Sparkman" userId="37b954872f724b43" providerId="LiveId" clId="{77A0F22D-740D-4705-A039-70664D866401}" dt="2023-09-24T00:57:19.839" v="1176" actId="20577"/>
        <pc:sldMkLst>
          <pc:docMk/>
          <pc:sldMk cId="2095895119" sldId="291"/>
        </pc:sldMkLst>
        <pc:spChg chg="mod">
          <ac:chgData name="Amy Sparkman" userId="37b954872f724b43" providerId="LiveId" clId="{77A0F22D-740D-4705-A039-70664D866401}" dt="2023-09-24T00:56:19.289" v="1159" actId="20577"/>
          <ac:spMkLst>
            <pc:docMk/>
            <pc:sldMk cId="2095895119" sldId="291"/>
            <ac:spMk id="2" creationId="{00000000-0000-0000-0000-000000000000}"/>
          </ac:spMkLst>
        </pc:spChg>
        <pc:spChg chg="mod">
          <ac:chgData name="Amy Sparkman" userId="37b954872f724b43" providerId="LiveId" clId="{77A0F22D-740D-4705-A039-70664D866401}" dt="2023-09-24T00:57:19.839" v="1176" actId="20577"/>
          <ac:spMkLst>
            <pc:docMk/>
            <pc:sldMk cId="2095895119" sldId="291"/>
            <ac:spMk id="5" creationId="{1DD7F3FB-441F-B1F1-8AB8-3CE59317DD0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BF8A90-36FE-41D5-A287-BFDC36C5A435}"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2F07EF75-6CD4-41EA-AD5B-6A23BE0DD54B}">
      <dgm:prSet/>
      <dgm:spPr/>
      <dgm:t>
        <a:bodyPr/>
        <a:lstStyle/>
        <a:p>
          <a:r>
            <a:rPr lang="en-US" dirty="0">
              <a:latin typeface="+mn-lt"/>
              <a:cs typeface="Cavolini" panose="03000502040302020204" pitchFamily="66" charset="0"/>
            </a:rPr>
            <a:t>Motivation and meaningful engagement in relevant, student-centered activities.</a:t>
          </a:r>
        </a:p>
      </dgm:t>
    </dgm:pt>
    <dgm:pt modelId="{972E73A0-F484-447E-906C-DE7B3A2FABB0}" type="parTrans" cxnId="{667729B1-5316-41D1-AC4A-7F66D084E78E}">
      <dgm:prSet/>
      <dgm:spPr/>
      <dgm:t>
        <a:bodyPr/>
        <a:lstStyle/>
        <a:p>
          <a:endParaRPr lang="en-US"/>
        </a:p>
      </dgm:t>
    </dgm:pt>
    <dgm:pt modelId="{8E2F8440-D949-40EA-A3DD-AFBCEBB5036A}" type="sibTrans" cxnId="{667729B1-5316-41D1-AC4A-7F66D084E78E}">
      <dgm:prSet/>
      <dgm:spPr/>
      <dgm:t>
        <a:bodyPr/>
        <a:lstStyle/>
        <a:p>
          <a:endParaRPr lang="en-US"/>
        </a:p>
      </dgm:t>
    </dgm:pt>
    <dgm:pt modelId="{BC23D561-73BF-4733-94A2-B6BC721F6760}">
      <dgm:prSet/>
      <dgm:spPr/>
      <dgm:t>
        <a:bodyPr/>
        <a:lstStyle/>
        <a:p>
          <a:r>
            <a:rPr lang="en-US" dirty="0">
              <a:latin typeface="+mn-lt"/>
              <a:cs typeface="Cavolini" panose="03000502040302020204" pitchFamily="66" charset="0"/>
            </a:rPr>
            <a:t>A sense of purpose and direction in learning.</a:t>
          </a:r>
        </a:p>
      </dgm:t>
    </dgm:pt>
    <dgm:pt modelId="{5AE7B2C7-E62D-4A2C-B1C8-B03E87B5CED3}" type="parTrans" cxnId="{1317D8A1-AACB-42DC-B048-B558120A6A2F}">
      <dgm:prSet/>
      <dgm:spPr/>
      <dgm:t>
        <a:bodyPr/>
        <a:lstStyle/>
        <a:p>
          <a:endParaRPr lang="en-US"/>
        </a:p>
      </dgm:t>
    </dgm:pt>
    <dgm:pt modelId="{340936DC-C9C9-4715-9023-0E3156EE582A}" type="sibTrans" cxnId="{1317D8A1-AACB-42DC-B048-B558120A6A2F}">
      <dgm:prSet/>
      <dgm:spPr/>
      <dgm:t>
        <a:bodyPr/>
        <a:lstStyle/>
        <a:p>
          <a:endParaRPr lang="en-US"/>
        </a:p>
      </dgm:t>
    </dgm:pt>
    <dgm:pt modelId="{13D7F35C-2CF1-4DE3-A6AF-EA6A1D4424D4}">
      <dgm:prSet/>
      <dgm:spPr/>
      <dgm:t>
        <a:bodyPr/>
        <a:lstStyle/>
        <a:p>
          <a:r>
            <a:rPr lang="en-US" dirty="0">
              <a:latin typeface="+mn-lt"/>
              <a:cs typeface="Cavolini" panose="03000502040302020204" pitchFamily="66" charset="0"/>
            </a:rPr>
            <a:t>A willingness to use your resources to learn new things and to persevere when faced with difficult tasks.</a:t>
          </a:r>
        </a:p>
      </dgm:t>
    </dgm:pt>
    <dgm:pt modelId="{3AECB8C6-66A7-405E-96AE-2A7A11AB21A7}" type="parTrans" cxnId="{F9A2531D-8CF0-484F-BEB9-3582C8581B12}">
      <dgm:prSet/>
      <dgm:spPr/>
      <dgm:t>
        <a:bodyPr/>
        <a:lstStyle/>
        <a:p>
          <a:endParaRPr lang="en-US"/>
        </a:p>
      </dgm:t>
    </dgm:pt>
    <dgm:pt modelId="{536B35F2-AD09-464E-A50E-951806543DD6}" type="sibTrans" cxnId="{F9A2531D-8CF0-484F-BEB9-3582C8581B12}">
      <dgm:prSet/>
      <dgm:spPr/>
      <dgm:t>
        <a:bodyPr/>
        <a:lstStyle/>
        <a:p>
          <a:endParaRPr lang="en-US"/>
        </a:p>
      </dgm:t>
    </dgm:pt>
    <dgm:pt modelId="{A63480FC-CFAC-49D1-B084-D463E4B78952}">
      <dgm:prSet/>
      <dgm:spPr/>
      <dgm:t>
        <a:bodyPr/>
        <a:lstStyle/>
        <a:p>
          <a:r>
            <a:rPr lang="en-US" dirty="0">
              <a:latin typeface="+mn-lt"/>
              <a:cs typeface="Cavolini" panose="03000502040302020204" pitchFamily="66" charset="0"/>
            </a:rPr>
            <a:t>Materials that show fair and favorable representations of various populations.</a:t>
          </a:r>
        </a:p>
      </dgm:t>
    </dgm:pt>
    <dgm:pt modelId="{A590F875-6A30-4887-85D5-539A1AE35FE6}" type="parTrans" cxnId="{460F42BB-A749-4901-9FF2-FB9A01E1937D}">
      <dgm:prSet/>
      <dgm:spPr/>
      <dgm:t>
        <a:bodyPr/>
        <a:lstStyle/>
        <a:p>
          <a:endParaRPr lang="en-US"/>
        </a:p>
      </dgm:t>
    </dgm:pt>
    <dgm:pt modelId="{43C17997-DC73-43F5-9218-083AFBCB05DA}" type="sibTrans" cxnId="{460F42BB-A749-4901-9FF2-FB9A01E1937D}">
      <dgm:prSet/>
      <dgm:spPr/>
      <dgm:t>
        <a:bodyPr/>
        <a:lstStyle/>
        <a:p>
          <a:endParaRPr lang="en-US"/>
        </a:p>
      </dgm:t>
    </dgm:pt>
    <dgm:pt modelId="{084A33AF-90DD-4229-BBAF-C968A8D6FC06}" type="pres">
      <dgm:prSet presAssocID="{BEBF8A90-36FE-41D5-A287-BFDC36C5A435}" presName="vert0" presStyleCnt="0">
        <dgm:presLayoutVars>
          <dgm:dir/>
          <dgm:animOne val="branch"/>
          <dgm:animLvl val="lvl"/>
        </dgm:presLayoutVars>
      </dgm:prSet>
      <dgm:spPr/>
    </dgm:pt>
    <dgm:pt modelId="{656BC583-F279-4726-B900-BFC996093CAC}" type="pres">
      <dgm:prSet presAssocID="{2F07EF75-6CD4-41EA-AD5B-6A23BE0DD54B}" presName="thickLine" presStyleLbl="alignNode1" presStyleIdx="0" presStyleCnt="4"/>
      <dgm:spPr/>
    </dgm:pt>
    <dgm:pt modelId="{8B9E2EE8-489D-426D-B245-03D4BCA2F204}" type="pres">
      <dgm:prSet presAssocID="{2F07EF75-6CD4-41EA-AD5B-6A23BE0DD54B}" presName="horz1" presStyleCnt="0"/>
      <dgm:spPr/>
    </dgm:pt>
    <dgm:pt modelId="{C62421DE-FD4F-4BF2-8B4F-7E4BF6684DD1}" type="pres">
      <dgm:prSet presAssocID="{2F07EF75-6CD4-41EA-AD5B-6A23BE0DD54B}" presName="tx1" presStyleLbl="revTx" presStyleIdx="0" presStyleCnt="4"/>
      <dgm:spPr/>
    </dgm:pt>
    <dgm:pt modelId="{1D93CBF3-D7B7-4138-BBEC-A7CCC1C3D658}" type="pres">
      <dgm:prSet presAssocID="{2F07EF75-6CD4-41EA-AD5B-6A23BE0DD54B}" presName="vert1" presStyleCnt="0"/>
      <dgm:spPr/>
    </dgm:pt>
    <dgm:pt modelId="{664CDEBA-EFB6-4D4F-BF47-D505358D6031}" type="pres">
      <dgm:prSet presAssocID="{BC23D561-73BF-4733-94A2-B6BC721F6760}" presName="thickLine" presStyleLbl="alignNode1" presStyleIdx="1" presStyleCnt="4"/>
      <dgm:spPr/>
    </dgm:pt>
    <dgm:pt modelId="{9D45FE7B-EAD0-4A76-9142-F8AED6667CE4}" type="pres">
      <dgm:prSet presAssocID="{BC23D561-73BF-4733-94A2-B6BC721F6760}" presName="horz1" presStyleCnt="0"/>
      <dgm:spPr/>
    </dgm:pt>
    <dgm:pt modelId="{06693E70-6EE8-40CD-B453-E85995D322EC}" type="pres">
      <dgm:prSet presAssocID="{BC23D561-73BF-4733-94A2-B6BC721F6760}" presName="tx1" presStyleLbl="revTx" presStyleIdx="1" presStyleCnt="4"/>
      <dgm:spPr/>
    </dgm:pt>
    <dgm:pt modelId="{07F5723E-E8B3-440D-B6D7-0ED19126000B}" type="pres">
      <dgm:prSet presAssocID="{BC23D561-73BF-4733-94A2-B6BC721F6760}" presName="vert1" presStyleCnt="0"/>
      <dgm:spPr/>
    </dgm:pt>
    <dgm:pt modelId="{06E3496D-C33B-46F9-88D8-EB07786582B4}" type="pres">
      <dgm:prSet presAssocID="{13D7F35C-2CF1-4DE3-A6AF-EA6A1D4424D4}" presName="thickLine" presStyleLbl="alignNode1" presStyleIdx="2" presStyleCnt="4"/>
      <dgm:spPr/>
    </dgm:pt>
    <dgm:pt modelId="{500E661A-840C-4500-9D6C-BFDF37EE682E}" type="pres">
      <dgm:prSet presAssocID="{13D7F35C-2CF1-4DE3-A6AF-EA6A1D4424D4}" presName="horz1" presStyleCnt="0"/>
      <dgm:spPr/>
    </dgm:pt>
    <dgm:pt modelId="{2C53414F-EC86-465C-879E-41D5DC44C845}" type="pres">
      <dgm:prSet presAssocID="{13D7F35C-2CF1-4DE3-A6AF-EA6A1D4424D4}" presName="tx1" presStyleLbl="revTx" presStyleIdx="2" presStyleCnt="4"/>
      <dgm:spPr/>
    </dgm:pt>
    <dgm:pt modelId="{9B6AE2E1-ED5A-4839-8C64-F3F8A095E997}" type="pres">
      <dgm:prSet presAssocID="{13D7F35C-2CF1-4DE3-A6AF-EA6A1D4424D4}" presName="vert1" presStyleCnt="0"/>
      <dgm:spPr/>
    </dgm:pt>
    <dgm:pt modelId="{627C5E05-CF88-4DB4-936C-F908712A6AB7}" type="pres">
      <dgm:prSet presAssocID="{A63480FC-CFAC-49D1-B084-D463E4B78952}" presName="thickLine" presStyleLbl="alignNode1" presStyleIdx="3" presStyleCnt="4"/>
      <dgm:spPr/>
    </dgm:pt>
    <dgm:pt modelId="{45A87FE3-9880-4FA7-A6AE-D1479396C870}" type="pres">
      <dgm:prSet presAssocID="{A63480FC-CFAC-49D1-B084-D463E4B78952}" presName="horz1" presStyleCnt="0"/>
      <dgm:spPr/>
    </dgm:pt>
    <dgm:pt modelId="{B53AC71E-D4C4-47E7-BD9F-76659E841101}" type="pres">
      <dgm:prSet presAssocID="{A63480FC-CFAC-49D1-B084-D463E4B78952}" presName="tx1" presStyleLbl="revTx" presStyleIdx="3" presStyleCnt="4"/>
      <dgm:spPr/>
    </dgm:pt>
    <dgm:pt modelId="{D3F183FE-71E6-48D0-82CB-FDDCA088A401}" type="pres">
      <dgm:prSet presAssocID="{A63480FC-CFAC-49D1-B084-D463E4B78952}" presName="vert1" presStyleCnt="0"/>
      <dgm:spPr/>
    </dgm:pt>
  </dgm:ptLst>
  <dgm:cxnLst>
    <dgm:cxn modelId="{F9A2531D-8CF0-484F-BEB9-3582C8581B12}" srcId="{BEBF8A90-36FE-41D5-A287-BFDC36C5A435}" destId="{13D7F35C-2CF1-4DE3-A6AF-EA6A1D4424D4}" srcOrd="2" destOrd="0" parTransId="{3AECB8C6-66A7-405E-96AE-2A7A11AB21A7}" sibTransId="{536B35F2-AD09-464E-A50E-951806543DD6}"/>
    <dgm:cxn modelId="{0290BD27-10C7-4D01-8833-B4CE76BCEB64}" type="presOf" srcId="{13D7F35C-2CF1-4DE3-A6AF-EA6A1D4424D4}" destId="{2C53414F-EC86-465C-879E-41D5DC44C845}" srcOrd="0" destOrd="0" presId="urn:microsoft.com/office/officeart/2008/layout/LinedList"/>
    <dgm:cxn modelId="{7568CB9E-AA7E-4CFA-9268-7CF1E181E7E0}" type="presOf" srcId="{BC23D561-73BF-4733-94A2-B6BC721F6760}" destId="{06693E70-6EE8-40CD-B453-E85995D322EC}" srcOrd="0" destOrd="0" presId="urn:microsoft.com/office/officeart/2008/layout/LinedList"/>
    <dgm:cxn modelId="{07CBBDA1-C619-42C0-B232-D036F344AF22}" type="presOf" srcId="{A63480FC-CFAC-49D1-B084-D463E4B78952}" destId="{B53AC71E-D4C4-47E7-BD9F-76659E841101}" srcOrd="0" destOrd="0" presId="urn:microsoft.com/office/officeart/2008/layout/LinedList"/>
    <dgm:cxn modelId="{1317D8A1-AACB-42DC-B048-B558120A6A2F}" srcId="{BEBF8A90-36FE-41D5-A287-BFDC36C5A435}" destId="{BC23D561-73BF-4733-94A2-B6BC721F6760}" srcOrd="1" destOrd="0" parTransId="{5AE7B2C7-E62D-4A2C-B1C8-B03E87B5CED3}" sibTransId="{340936DC-C9C9-4715-9023-0E3156EE582A}"/>
    <dgm:cxn modelId="{667729B1-5316-41D1-AC4A-7F66D084E78E}" srcId="{BEBF8A90-36FE-41D5-A287-BFDC36C5A435}" destId="{2F07EF75-6CD4-41EA-AD5B-6A23BE0DD54B}" srcOrd="0" destOrd="0" parTransId="{972E73A0-F484-447E-906C-DE7B3A2FABB0}" sibTransId="{8E2F8440-D949-40EA-A3DD-AFBCEBB5036A}"/>
    <dgm:cxn modelId="{49F102B3-DD00-4CEC-BE0F-138D61570469}" type="presOf" srcId="{2F07EF75-6CD4-41EA-AD5B-6A23BE0DD54B}" destId="{C62421DE-FD4F-4BF2-8B4F-7E4BF6684DD1}" srcOrd="0" destOrd="0" presId="urn:microsoft.com/office/officeart/2008/layout/LinedList"/>
    <dgm:cxn modelId="{460F42BB-A749-4901-9FF2-FB9A01E1937D}" srcId="{BEBF8A90-36FE-41D5-A287-BFDC36C5A435}" destId="{A63480FC-CFAC-49D1-B084-D463E4B78952}" srcOrd="3" destOrd="0" parTransId="{A590F875-6A30-4887-85D5-539A1AE35FE6}" sibTransId="{43C17997-DC73-43F5-9218-083AFBCB05DA}"/>
    <dgm:cxn modelId="{BCF2EDF8-2490-4905-A2E9-A2DB38CB065E}" type="presOf" srcId="{BEBF8A90-36FE-41D5-A287-BFDC36C5A435}" destId="{084A33AF-90DD-4229-BBAF-C968A8D6FC06}" srcOrd="0" destOrd="0" presId="urn:microsoft.com/office/officeart/2008/layout/LinedList"/>
    <dgm:cxn modelId="{08E014C3-2126-4C72-82F3-3A8BD757B7D3}" type="presParOf" srcId="{084A33AF-90DD-4229-BBAF-C968A8D6FC06}" destId="{656BC583-F279-4726-B900-BFC996093CAC}" srcOrd="0" destOrd="0" presId="urn:microsoft.com/office/officeart/2008/layout/LinedList"/>
    <dgm:cxn modelId="{11E2E917-3B5E-4B22-9F51-2925EA3E6B09}" type="presParOf" srcId="{084A33AF-90DD-4229-BBAF-C968A8D6FC06}" destId="{8B9E2EE8-489D-426D-B245-03D4BCA2F204}" srcOrd="1" destOrd="0" presId="urn:microsoft.com/office/officeart/2008/layout/LinedList"/>
    <dgm:cxn modelId="{372F2A3A-E4BA-441A-BDE3-3FB44BB13111}" type="presParOf" srcId="{8B9E2EE8-489D-426D-B245-03D4BCA2F204}" destId="{C62421DE-FD4F-4BF2-8B4F-7E4BF6684DD1}" srcOrd="0" destOrd="0" presId="urn:microsoft.com/office/officeart/2008/layout/LinedList"/>
    <dgm:cxn modelId="{B4D1EDC0-94B1-4582-9ACA-752953E2E45E}" type="presParOf" srcId="{8B9E2EE8-489D-426D-B245-03D4BCA2F204}" destId="{1D93CBF3-D7B7-4138-BBEC-A7CCC1C3D658}" srcOrd="1" destOrd="0" presId="urn:microsoft.com/office/officeart/2008/layout/LinedList"/>
    <dgm:cxn modelId="{30FB9675-C617-462B-B782-CFD533989090}" type="presParOf" srcId="{084A33AF-90DD-4229-BBAF-C968A8D6FC06}" destId="{664CDEBA-EFB6-4D4F-BF47-D505358D6031}" srcOrd="2" destOrd="0" presId="urn:microsoft.com/office/officeart/2008/layout/LinedList"/>
    <dgm:cxn modelId="{933898E9-A25D-47BB-9F93-010CA740B071}" type="presParOf" srcId="{084A33AF-90DD-4229-BBAF-C968A8D6FC06}" destId="{9D45FE7B-EAD0-4A76-9142-F8AED6667CE4}" srcOrd="3" destOrd="0" presId="urn:microsoft.com/office/officeart/2008/layout/LinedList"/>
    <dgm:cxn modelId="{7C6C3EA1-2C72-4BEC-B9FB-7A04EE1C49ED}" type="presParOf" srcId="{9D45FE7B-EAD0-4A76-9142-F8AED6667CE4}" destId="{06693E70-6EE8-40CD-B453-E85995D322EC}" srcOrd="0" destOrd="0" presId="urn:microsoft.com/office/officeart/2008/layout/LinedList"/>
    <dgm:cxn modelId="{709E188B-086B-4697-AC7B-6199FEF2EED3}" type="presParOf" srcId="{9D45FE7B-EAD0-4A76-9142-F8AED6667CE4}" destId="{07F5723E-E8B3-440D-B6D7-0ED19126000B}" srcOrd="1" destOrd="0" presId="urn:microsoft.com/office/officeart/2008/layout/LinedList"/>
    <dgm:cxn modelId="{92C5BA8E-5A9F-4B3A-A00A-F76823277B6C}" type="presParOf" srcId="{084A33AF-90DD-4229-BBAF-C968A8D6FC06}" destId="{06E3496D-C33B-46F9-88D8-EB07786582B4}" srcOrd="4" destOrd="0" presId="urn:microsoft.com/office/officeart/2008/layout/LinedList"/>
    <dgm:cxn modelId="{367D22BF-C22B-4F00-A46E-7AE2AFA95F2B}" type="presParOf" srcId="{084A33AF-90DD-4229-BBAF-C968A8D6FC06}" destId="{500E661A-840C-4500-9D6C-BFDF37EE682E}" srcOrd="5" destOrd="0" presId="urn:microsoft.com/office/officeart/2008/layout/LinedList"/>
    <dgm:cxn modelId="{21C795EC-B79C-467D-88F2-6F45C38DA7F4}" type="presParOf" srcId="{500E661A-840C-4500-9D6C-BFDF37EE682E}" destId="{2C53414F-EC86-465C-879E-41D5DC44C845}" srcOrd="0" destOrd="0" presId="urn:microsoft.com/office/officeart/2008/layout/LinedList"/>
    <dgm:cxn modelId="{C1FA4DC1-C471-48D7-9F1F-B312C338721D}" type="presParOf" srcId="{500E661A-840C-4500-9D6C-BFDF37EE682E}" destId="{9B6AE2E1-ED5A-4839-8C64-F3F8A095E997}" srcOrd="1" destOrd="0" presId="urn:microsoft.com/office/officeart/2008/layout/LinedList"/>
    <dgm:cxn modelId="{4AAC1B05-154A-4932-8012-7D0B67781AEB}" type="presParOf" srcId="{084A33AF-90DD-4229-BBAF-C968A8D6FC06}" destId="{627C5E05-CF88-4DB4-936C-F908712A6AB7}" srcOrd="6" destOrd="0" presId="urn:microsoft.com/office/officeart/2008/layout/LinedList"/>
    <dgm:cxn modelId="{9CAC3AF7-2222-4C65-AEB1-07E98023FFD2}" type="presParOf" srcId="{084A33AF-90DD-4229-BBAF-C968A8D6FC06}" destId="{45A87FE3-9880-4FA7-A6AE-D1479396C870}" srcOrd="7" destOrd="0" presId="urn:microsoft.com/office/officeart/2008/layout/LinedList"/>
    <dgm:cxn modelId="{74AE4D49-8054-4CB6-B947-6CF99FC8AA27}" type="presParOf" srcId="{45A87FE3-9880-4FA7-A6AE-D1479396C870}" destId="{B53AC71E-D4C4-47E7-BD9F-76659E841101}" srcOrd="0" destOrd="0" presId="urn:microsoft.com/office/officeart/2008/layout/LinedList"/>
    <dgm:cxn modelId="{5983A30E-508C-4CB9-A36E-0072AD843BCB}" type="presParOf" srcId="{45A87FE3-9880-4FA7-A6AE-D1479396C870}" destId="{D3F183FE-71E6-48D0-82CB-FDDCA088A401}"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D5D7DD-55B5-4801-B47F-3CCF02FC33D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E1777BF-0FC2-479F-A022-91179015BC78}">
      <dgm:prSet custT="1"/>
      <dgm:spPr/>
      <dgm:t>
        <a:bodyPr/>
        <a:lstStyle/>
        <a:p>
          <a:r>
            <a:rPr lang="en-US" sz="500" kern="1200" dirty="0">
              <a:latin typeface="Cavolini" panose="03000502040302020204" pitchFamily="66" charset="0"/>
              <a:ea typeface="+mn-ea"/>
              <a:cs typeface="Cavolini" panose="03000502040302020204" pitchFamily="66" charset="0"/>
            </a:rPr>
            <a:t>
</a:t>
          </a:r>
        </a:p>
      </dgm:t>
    </dgm:pt>
    <dgm:pt modelId="{8338131F-0AFD-4C2F-B48E-DDA00D49CE50}" type="parTrans" cxnId="{D91FB1E4-E51D-4DB1-919E-7C8049D64B64}">
      <dgm:prSet/>
      <dgm:spPr/>
      <dgm:t>
        <a:bodyPr/>
        <a:lstStyle/>
        <a:p>
          <a:endParaRPr lang="en-US"/>
        </a:p>
      </dgm:t>
    </dgm:pt>
    <dgm:pt modelId="{0B61200B-A0C5-4074-93D7-7A594C704624}" type="sibTrans" cxnId="{D91FB1E4-E51D-4DB1-919E-7C8049D64B64}">
      <dgm:prSet/>
      <dgm:spPr/>
      <dgm:t>
        <a:bodyPr/>
        <a:lstStyle/>
        <a:p>
          <a:endParaRPr lang="en-US"/>
        </a:p>
      </dgm:t>
    </dgm:pt>
    <dgm:pt modelId="{DFBEA17E-6D84-4909-B2D9-14FA0679367D}">
      <dgm:prSet custT="1"/>
      <dgm:spPr/>
      <dgm:t>
        <a:bodyPr/>
        <a:lstStyle/>
        <a:p>
          <a:r>
            <a:rPr lang="en-US" sz="500" kern="1200" dirty="0">
              <a:latin typeface="Cavolini" panose="03000502040302020204" pitchFamily="66" charset="0"/>
              <a:ea typeface="+mn-ea"/>
              <a:cs typeface="Cavolini" panose="03000502040302020204" pitchFamily="66" charset="0"/>
            </a:rPr>
            <a:t>
</a:t>
          </a:r>
        </a:p>
      </dgm:t>
    </dgm:pt>
    <dgm:pt modelId="{C8117B0D-C2F7-4D0C-B6C6-A819CCAC317E}" type="parTrans" cxnId="{ACAFAE63-CC67-4535-975D-6DF982539821}">
      <dgm:prSet/>
      <dgm:spPr/>
      <dgm:t>
        <a:bodyPr/>
        <a:lstStyle/>
        <a:p>
          <a:endParaRPr lang="en-US"/>
        </a:p>
      </dgm:t>
    </dgm:pt>
    <dgm:pt modelId="{AE316E4F-DBD7-4A03-8784-448B430B34D4}" type="sibTrans" cxnId="{ACAFAE63-CC67-4535-975D-6DF982539821}">
      <dgm:prSet/>
      <dgm:spPr/>
      <dgm:t>
        <a:bodyPr/>
        <a:lstStyle/>
        <a:p>
          <a:endParaRPr lang="en-US"/>
        </a:p>
      </dgm:t>
    </dgm:pt>
    <dgm:pt modelId="{8FEF3DC1-B1E2-4F57-A66E-96E939B3AFCB}">
      <dgm:prSet custT="1"/>
      <dgm:spPr/>
      <dgm:t>
        <a:bodyPr/>
        <a:lstStyle/>
        <a:p>
          <a:r>
            <a:rPr lang="en-US" sz="1400" kern="1200" dirty="0">
              <a:latin typeface="Cavolini" panose="03000502040302020204" pitchFamily="66" charset="0"/>
              <a:ea typeface="+mn-ea"/>
              <a:cs typeface="Cavolini" panose="03000502040302020204" pitchFamily="66" charset="0"/>
            </a:rPr>
            <a:t>
</a:t>
          </a:r>
          <a:r>
            <a:rPr lang="en-US" sz="1200" kern="1200" dirty="0">
              <a:latin typeface="Cavolini" panose="03000502040302020204" pitchFamily="66" charset="0"/>
              <a:ea typeface="+mn-ea"/>
              <a:cs typeface="Cavolini" panose="03000502040302020204" pitchFamily="66" charset="0"/>
            </a:rPr>
            <a:t>
</a:t>
          </a:r>
        </a:p>
      </dgm:t>
    </dgm:pt>
    <dgm:pt modelId="{7590ECDE-83A3-4BF4-A15D-BC4F653C9DF8}" type="parTrans" cxnId="{D158CA01-592A-4444-B7A1-A60B7B18748D}">
      <dgm:prSet/>
      <dgm:spPr/>
      <dgm:t>
        <a:bodyPr/>
        <a:lstStyle/>
        <a:p>
          <a:endParaRPr lang="en-US"/>
        </a:p>
      </dgm:t>
    </dgm:pt>
    <dgm:pt modelId="{00A97397-3515-4E1C-85AC-45627F608B5B}" type="sibTrans" cxnId="{D158CA01-592A-4444-B7A1-A60B7B18748D}">
      <dgm:prSet/>
      <dgm:spPr/>
      <dgm:t>
        <a:bodyPr/>
        <a:lstStyle/>
        <a:p>
          <a:endParaRPr lang="en-US"/>
        </a:p>
      </dgm:t>
    </dgm:pt>
    <dgm:pt modelId="{B3E2FCCA-B27F-4106-BA01-955005D59086}" type="pres">
      <dgm:prSet presAssocID="{96D5D7DD-55B5-4801-B47F-3CCF02FC33D9}" presName="linear" presStyleCnt="0">
        <dgm:presLayoutVars>
          <dgm:animLvl val="lvl"/>
          <dgm:resizeHandles val="exact"/>
        </dgm:presLayoutVars>
      </dgm:prSet>
      <dgm:spPr/>
    </dgm:pt>
    <dgm:pt modelId="{35CD47D1-0A00-49CB-BB42-31B07DF5A75E}" type="pres">
      <dgm:prSet presAssocID="{FE1777BF-0FC2-479F-A022-91179015BC78}" presName="parentText" presStyleLbl="node1" presStyleIdx="0" presStyleCnt="3">
        <dgm:presLayoutVars>
          <dgm:chMax val="0"/>
          <dgm:bulletEnabled val="1"/>
        </dgm:presLayoutVars>
      </dgm:prSet>
      <dgm:spPr/>
    </dgm:pt>
    <dgm:pt modelId="{864B01F4-003C-4AAC-B7CB-893F6A358236}" type="pres">
      <dgm:prSet presAssocID="{0B61200B-A0C5-4074-93D7-7A594C704624}" presName="spacer" presStyleCnt="0"/>
      <dgm:spPr/>
    </dgm:pt>
    <dgm:pt modelId="{671A117D-3030-4740-87ED-142B3C665F04}" type="pres">
      <dgm:prSet presAssocID="{DFBEA17E-6D84-4909-B2D9-14FA0679367D}" presName="parentText" presStyleLbl="node1" presStyleIdx="1" presStyleCnt="3">
        <dgm:presLayoutVars>
          <dgm:chMax val="0"/>
          <dgm:bulletEnabled val="1"/>
        </dgm:presLayoutVars>
      </dgm:prSet>
      <dgm:spPr/>
    </dgm:pt>
    <dgm:pt modelId="{2AE616E8-4470-4696-9E0A-C7656105DAD3}" type="pres">
      <dgm:prSet presAssocID="{AE316E4F-DBD7-4A03-8784-448B430B34D4}" presName="spacer" presStyleCnt="0"/>
      <dgm:spPr/>
    </dgm:pt>
    <dgm:pt modelId="{30765B07-740C-48A5-A65B-00C9489EEEA5}" type="pres">
      <dgm:prSet presAssocID="{8FEF3DC1-B1E2-4F57-A66E-96E939B3AFCB}" presName="parentText" presStyleLbl="node1" presStyleIdx="2" presStyleCnt="3" custScaleY="123637">
        <dgm:presLayoutVars>
          <dgm:chMax val="0"/>
          <dgm:bulletEnabled val="1"/>
        </dgm:presLayoutVars>
      </dgm:prSet>
      <dgm:spPr/>
    </dgm:pt>
  </dgm:ptLst>
  <dgm:cxnLst>
    <dgm:cxn modelId="{D158CA01-592A-4444-B7A1-A60B7B18748D}" srcId="{96D5D7DD-55B5-4801-B47F-3CCF02FC33D9}" destId="{8FEF3DC1-B1E2-4F57-A66E-96E939B3AFCB}" srcOrd="2" destOrd="0" parTransId="{7590ECDE-83A3-4BF4-A15D-BC4F653C9DF8}" sibTransId="{00A97397-3515-4E1C-85AC-45627F608B5B}"/>
    <dgm:cxn modelId="{2097110E-D4F1-4A67-8485-8B318A6B822C}" type="presOf" srcId="{FE1777BF-0FC2-479F-A022-91179015BC78}" destId="{35CD47D1-0A00-49CB-BB42-31B07DF5A75E}" srcOrd="0" destOrd="0" presId="urn:microsoft.com/office/officeart/2005/8/layout/vList2"/>
    <dgm:cxn modelId="{ACAFAE63-CC67-4535-975D-6DF982539821}" srcId="{96D5D7DD-55B5-4801-B47F-3CCF02FC33D9}" destId="{DFBEA17E-6D84-4909-B2D9-14FA0679367D}" srcOrd="1" destOrd="0" parTransId="{C8117B0D-C2F7-4D0C-B6C6-A819CCAC317E}" sibTransId="{AE316E4F-DBD7-4A03-8784-448B430B34D4}"/>
    <dgm:cxn modelId="{7BF500B2-DB77-4877-BFCA-03B92E2E2DA9}" type="presOf" srcId="{DFBEA17E-6D84-4909-B2D9-14FA0679367D}" destId="{671A117D-3030-4740-87ED-142B3C665F04}" srcOrd="0" destOrd="0" presId="urn:microsoft.com/office/officeart/2005/8/layout/vList2"/>
    <dgm:cxn modelId="{AB681DB7-3F58-48F4-BC37-C3AEAE88883C}" type="presOf" srcId="{96D5D7DD-55B5-4801-B47F-3CCF02FC33D9}" destId="{B3E2FCCA-B27F-4106-BA01-955005D59086}" srcOrd="0" destOrd="0" presId="urn:microsoft.com/office/officeart/2005/8/layout/vList2"/>
    <dgm:cxn modelId="{D91FB1E4-E51D-4DB1-919E-7C8049D64B64}" srcId="{96D5D7DD-55B5-4801-B47F-3CCF02FC33D9}" destId="{FE1777BF-0FC2-479F-A022-91179015BC78}" srcOrd="0" destOrd="0" parTransId="{8338131F-0AFD-4C2F-B48E-DDA00D49CE50}" sibTransId="{0B61200B-A0C5-4074-93D7-7A594C704624}"/>
    <dgm:cxn modelId="{0D9103EB-94BF-4602-9F8A-F892EB2BC1DD}" type="presOf" srcId="{8FEF3DC1-B1E2-4F57-A66E-96E939B3AFCB}" destId="{30765B07-740C-48A5-A65B-00C9489EEEA5}" srcOrd="0" destOrd="0" presId="urn:microsoft.com/office/officeart/2005/8/layout/vList2"/>
    <dgm:cxn modelId="{C8A8A3B0-287D-46A8-B5A9-690D18B5EEBD}" type="presParOf" srcId="{B3E2FCCA-B27F-4106-BA01-955005D59086}" destId="{35CD47D1-0A00-49CB-BB42-31B07DF5A75E}" srcOrd="0" destOrd="0" presId="urn:microsoft.com/office/officeart/2005/8/layout/vList2"/>
    <dgm:cxn modelId="{1922209F-8EE7-46A7-9522-9B2850DF810C}" type="presParOf" srcId="{B3E2FCCA-B27F-4106-BA01-955005D59086}" destId="{864B01F4-003C-4AAC-B7CB-893F6A358236}" srcOrd="1" destOrd="0" presId="urn:microsoft.com/office/officeart/2005/8/layout/vList2"/>
    <dgm:cxn modelId="{2E81ED39-B4DC-4195-B487-CB551705E32C}" type="presParOf" srcId="{B3E2FCCA-B27F-4106-BA01-955005D59086}" destId="{671A117D-3030-4740-87ED-142B3C665F04}" srcOrd="2" destOrd="0" presId="urn:microsoft.com/office/officeart/2005/8/layout/vList2"/>
    <dgm:cxn modelId="{B6D5C5AF-0698-4B16-9E7E-EC340F98AA87}" type="presParOf" srcId="{B3E2FCCA-B27F-4106-BA01-955005D59086}" destId="{2AE616E8-4470-4696-9E0A-C7656105DAD3}" srcOrd="3" destOrd="0" presId="urn:microsoft.com/office/officeart/2005/8/layout/vList2"/>
    <dgm:cxn modelId="{A850DB17-868D-4016-BC90-BBA3E799D645}" type="presParOf" srcId="{B3E2FCCA-B27F-4106-BA01-955005D59086}" destId="{30765B07-740C-48A5-A65B-00C9489EEEA5}"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D5D7DD-55B5-4801-B47F-3CCF02FC33D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A332E3C-6BA5-4B50-8F71-72C06F82B5F6}" type="pres">
      <dgm:prSet presAssocID="{96D5D7DD-55B5-4801-B47F-3CCF02FC33D9}" presName="diagram" presStyleCnt="0">
        <dgm:presLayoutVars>
          <dgm:dir/>
          <dgm:resizeHandles val="exact"/>
        </dgm:presLayoutVars>
      </dgm:prSet>
      <dgm:spPr/>
    </dgm:pt>
  </dgm:ptLst>
  <dgm:cxnLst>
    <dgm:cxn modelId="{430A289E-067A-4C26-A96D-DAC856DE1C41}" type="presOf" srcId="{96D5D7DD-55B5-4801-B47F-3CCF02FC33D9}" destId="{2A332E3C-6BA5-4B50-8F71-72C06F82B5F6}"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41201C-304A-4B10-AC13-288404090439}"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84E5DA6B-443A-4DA7-9E6E-A31F150DE2BE}">
      <dgm:prSet custT="1"/>
      <dgm:spPr/>
      <dgm:t>
        <a:bodyPr/>
        <a:lstStyle/>
        <a:p>
          <a:endParaRPr lang="en-US" sz="2800" dirty="0"/>
        </a:p>
      </dgm:t>
    </dgm:pt>
    <dgm:pt modelId="{60BC5959-13A1-4EE2-97A7-FFD88DB93BF8}" type="parTrans" cxnId="{FD1284AD-B5AE-4F40-BBCB-B07755618D67}">
      <dgm:prSet/>
      <dgm:spPr/>
      <dgm:t>
        <a:bodyPr/>
        <a:lstStyle/>
        <a:p>
          <a:endParaRPr lang="en-US" sz="3200"/>
        </a:p>
      </dgm:t>
    </dgm:pt>
    <dgm:pt modelId="{94C6D4D8-0E24-47A4-897E-94555328994C}" type="sibTrans" cxnId="{FD1284AD-B5AE-4F40-BBCB-B07755618D67}">
      <dgm:prSet/>
      <dgm:spPr/>
      <dgm:t>
        <a:bodyPr/>
        <a:lstStyle/>
        <a:p>
          <a:endParaRPr lang="en-US" sz="2400"/>
        </a:p>
      </dgm:t>
    </dgm:pt>
    <dgm:pt modelId="{980E0DB7-9768-4BBD-B88A-BA3B60D5E997}">
      <dgm:prSet custT="1"/>
      <dgm:spPr/>
      <dgm:t>
        <a:bodyPr/>
        <a:lstStyle/>
        <a:p>
          <a:endParaRPr lang="en-US" sz="2800" dirty="0"/>
        </a:p>
      </dgm:t>
    </dgm:pt>
    <dgm:pt modelId="{98B514C1-10C3-4CAE-BD53-7521BB9B02CE}" type="parTrans" cxnId="{A9773F2C-8806-44B8-93D2-238E559E1182}">
      <dgm:prSet/>
      <dgm:spPr/>
      <dgm:t>
        <a:bodyPr/>
        <a:lstStyle/>
        <a:p>
          <a:endParaRPr lang="en-US" sz="3200"/>
        </a:p>
      </dgm:t>
    </dgm:pt>
    <dgm:pt modelId="{42C30E1D-45B3-41D1-B6C7-33620664D11C}" type="sibTrans" cxnId="{A9773F2C-8806-44B8-93D2-238E559E1182}">
      <dgm:prSet/>
      <dgm:spPr/>
      <dgm:t>
        <a:bodyPr/>
        <a:lstStyle/>
        <a:p>
          <a:endParaRPr lang="en-US" sz="2400"/>
        </a:p>
      </dgm:t>
    </dgm:pt>
    <dgm:pt modelId="{BF5C993C-7D35-41EB-9628-3EA287425552}">
      <dgm:prSet custT="1"/>
      <dgm:spPr/>
      <dgm:t>
        <a:bodyPr/>
        <a:lstStyle/>
        <a:p>
          <a:endParaRPr lang="en-US" sz="2800" dirty="0"/>
        </a:p>
        <a:p>
          <a:r>
            <a:rPr lang="en-US" sz="2800" dirty="0"/>
            <a:t>As a school with students in 6</a:t>
          </a:r>
          <a:r>
            <a:rPr lang="en-US" sz="2800" baseline="30000" dirty="0"/>
            <a:t>th</a:t>
          </a:r>
          <a:r>
            <a:rPr lang="en-US" sz="2800" dirty="0"/>
            <a:t>-12</a:t>
          </a:r>
          <a:r>
            <a:rPr lang="en-US" sz="2800" baseline="30000" dirty="0"/>
            <a:t>th</a:t>
          </a:r>
          <a:r>
            <a:rPr lang="en-US" sz="2800" dirty="0"/>
            <a:t> grade, we are uniquely able to address these issues early, starting a post-secondary transition program for our students as early as 6</a:t>
          </a:r>
          <a:r>
            <a:rPr lang="en-US" sz="2800" baseline="30000" dirty="0"/>
            <a:t>th</a:t>
          </a:r>
          <a:r>
            <a:rPr lang="en-US" sz="2800" dirty="0"/>
            <a:t> grade.</a:t>
          </a:r>
        </a:p>
      </dgm:t>
    </dgm:pt>
    <dgm:pt modelId="{331D6108-C638-4832-BA94-631CFD055A5B}" type="parTrans" cxnId="{82D2E95B-347F-440E-9B63-6D07DFA15E97}">
      <dgm:prSet/>
      <dgm:spPr/>
      <dgm:t>
        <a:bodyPr/>
        <a:lstStyle/>
        <a:p>
          <a:endParaRPr lang="en-US" sz="3200"/>
        </a:p>
      </dgm:t>
    </dgm:pt>
    <dgm:pt modelId="{BDE7F7D4-DC8D-485E-8876-552CAF4D919A}" type="sibTrans" cxnId="{82D2E95B-347F-440E-9B63-6D07DFA15E97}">
      <dgm:prSet/>
      <dgm:spPr/>
      <dgm:t>
        <a:bodyPr/>
        <a:lstStyle/>
        <a:p>
          <a:endParaRPr lang="en-US" sz="2400"/>
        </a:p>
      </dgm:t>
    </dgm:pt>
    <dgm:pt modelId="{7A6B1A59-8A48-4FAC-8EAA-01D74C54AC77}" type="pres">
      <dgm:prSet presAssocID="{FD41201C-304A-4B10-AC13-288404090439}" presName="vert0" presStyleCnt="0">
        <dgm:presLayoutVars>
          <dgm:dir/>
          <dgm:animOne val="branch"/>
          <dgm:animLvl val="lvl"/>
        </dgm:presLayoutVars>
      </dgm:prSet>
      <dgm:spPr/>
    </dgm:pt>
    <dgm:pt modelId="{1859A3A3-C28B-4004-86CD-256BF8CED299}" type="pres">
      <dgm:prSet presAssocID="{84E5DA6B-443A-4DA7-9E6E-A31F150DE2BE}" presName="thickLine" presStyleLbl="alignNode1" presStyleIdx="0" presStyleCnt="3"/>
      <dgm:spPr/>
    </dgm:pt>
    <dgm:pt modelId="{A58CC921-B4C3-4C79-B5A0-E0A3B08ECFB0}" type="pres">
      <dgm:prSet presAssocID="{84E5DA6B-443A-4DA7-9E6E-A31F150DE2BE}" presName="horz1" presStyleCnt="0"/>
      <dgm:spPr/>
    </dgm:pt>
    <dgm:pt modelId="{89D96047-4E96-4A6F-8F04-012F77C49472}" type="pres">
      <dgm:prSet presAssocID="{84E5DA6B-443A-4DA7-9E6E-A31F150DE2BE}" presName="tx1" presStyleLbl="revTx" presStyleIdx="0" presStyleCnt="3"/>
      <dgm:spPr/>
    </dgm:pt>
    <dgm:pt modelId="{04FFA67A-82D6-482C-98AE-4110FC9057A7}" type="pres">
      <dgm:prSet presAssocID="{84E5DA6B-443A-4DA7-9E6E-A31F150DE2BE}" presName="vert1" presStyleCnt="0"/>
      <dgm:spPr/>
    </dgm:pt>
    <dgm:pt modelId="{B40990ED-7445-46F9-A52C-0B924CF55186}" type="pres">
      <dgm:prSet presAssocID="{980E0DB7-9768-4BBD-B88A-BA3B60D5E997}" presName="thickLine" presStyleLbl="alignNode1" presStyleIdx="1" presStyleCnt="3" custLinFactNeighborX="-754" custLinFactNeighborY="-5125"/>
      <dgm:spPr/>
    </dgm:pt>
    <dgm:pt modelId="{A07EE262-9CF2-4B75-9B2E-36A1499D00D1}" type="pres">
      <dgm:prSet presAssocID="{980E0DB7-9768-4BBD-B88A-BA3B60D5E997}" presName="horz1" presStyleCnt="0"/>
      <dgm:spPr/>
    </dgm:pt>
    <dgm:pt modelId="{26B7480E-C353-4BED-8155-35C98A328D61}" type="pres">
      <dgm:prSet presAssocID="{980E0DB7-9768-4BBD-B88A-BA3B60D5E997}" presName="tx1" presStyleLbl="revTx" presStyleIdx="1" presStyleCnt="3" custLinFactNeighborX="-96" custLinFactNeighborY="-857"/>
      <dgm:spPr/>
    </dgm:pt>
    <dgm:pt modelId="{371CA3AB-4F9B-4B0D-8956-FA34EEE5F8A3}" type="pres">
      <dgm:prSet presAssocID="{980E0DB7-9768-4BBD-B88A-BA3B60D5E997}" presName="vert1" presStyleCnt="0"/>
      <dgm:spPr/>
    </dgm:pt>
    <dgm:pt modelId="{23CE0FB4-9CD9-4DEC-8D36-914F7022CF71}" type="pres">
      <dgm:prSet presAssocID="{BF5C993C-7D35-41EB-9628-3EA287425552}" presName="thickLine" presStyleLbl="alignNode1" presStyleIdx="2" presStyleCnt="3" custLinFactNeighborX="2672" custLinFactNeighborY="-10584"/>
      <dgm:spPr/>
    </dgm:pt>
    <dgm:pt modelId="{B544D48C-8955-4210-ABBD-FB8280F0D818}" type="pres">
      <dgm:prSet presAssocID="{BF5C993C-7D35-41EB-9628-3EA287425552}" presName="horz1" presStyleCnt="0"/>
      <dgm:spPr/>
    </dgm:pt>
    <dgm:pt modelId="{872A0A41-89E6-45C9-8FCD-B896004399FA}" type="pres">
      <dgm:prSet presAssocID="{BF5C993C-7D35-41EB-9628-3EA287425552}" presName="tx1" presStyleLbl="revTx" presStyleIdx="2" presStyleCnt="3" custLinFactNeighborX="-144" custLinFactNeighborY="-23579"/>
      <dgm:spPr/>
    </dgm:pt>
    <dgm:pt modelId="{F11B6830-C88F-4EF9-8FDF-EF2875CD8F96}" type="pres">
      <dgm:prSet presAssocID="{BF5C993C-7D35-41EB-9628-3EA287425552}" presName="vert1" presStyleCnt="0"/>
      <dgm:spPr/>
    </dgm:pt>
  </dgm:ptLst>
  <dgm:cxnLst>
    <dgm:cxn modelId="{A9773F2C-8806-44B8-93D2-238E559E1182}" srcId="{FD41201C-304A-4B10-AC13-288404090439}" destId="{980E0DB7-9768-4BBD-B88A-BA3B60D5E997}" srcOrd="1" destOrd="0" parTransId="{98B514C1-10C3-4CAE-BD53-7521BB9B02CE}" sibTransId="{42C30E1D-45B3-41D1-B6C7-33620664D11C}"/>
    <dgm:cxn modelId="{82D2E95B-347F-440E-9B63-6D07DFA15E97}" srcId="{FD41201C-304A-4B10-AC13-288404090439}" destId="{BF5C993C-7D35-41EB-9628-3EA287425552}" srcOrd="2" destOrd="0" parTransId="{331D6108-C638-4832-BA94-631CFD055A5B}" sibTransId="{BDE7F7D4-DC8D-485E-8876-552CAF4D919A}"/>
    <dgm:cxn modelId="{66E39C4D-DD3C-4DB1-9255-88470C19B35D}" type="presOf" srcId="{980E0DB7-9768-4BBD-B88A-BA3B60D5E997}" destId="{26B7480E-C353-4BED-8155-35C98A328D61}" srcOrd="0" destOrd="0" presId="urn:microsoft.com/office/officeart/2008/layout/LinedList"/>
    <dgm:cxn modelId="{799DCF73-E9BD-48E9-9D09-D41B09D2C267}" type="presOf" srcId="{BF5C993C-7D35-41EB-9628-3EA287425552}" destId="{872A0A41-89E6-45C9-8FCD-B896004399FA}" srcOrd="0" destOrd="0" presId="urn:microsoft.com/office/officeart/2008/layout/LinedList"/>
    <dgm:cxn modelId="{70B7C85A-BBE5-4352-B7B1-D29446494D53}" type="presOf" srcId="{84E5DA6B-443A-4DA7-9E6E-A31F150DE2BE}" destId="{89D96047-4E96-4A6F-8F04-012F77C49472}" srcOrd="0" destOrd="0" presId="urn:microsoft.com/office/officeart/2008/layout/LinedList"/>
    <dgm:cxn modelId="{1F5E1483-7731-4830-95AC-B3C72223C103}" type="presOf" srcId="{FD41201C-304A-4B10-AC13-288404090439}" destId="{7A6B1A59-8A48-4FAC-8EAA-01D74C54AC77}" srcOrd="0" destOrd="0" presId="urn:microsoft.com/office/officeart/2008/layout/LinedList"/>
    <dgm:cxn modelId="{FD1284AD-B5AE-4F40-BBCB-B07755618D67}" srcId="{FD41201C-304A-4B10-AC13-288404090439}" destId="{84E5DA6B-443A-4DA7-9E6E-A31F150DE2BE}" srcOrd="0" destOrd="0" parTransId="{60BC5959-13A1-4EE2-97A7-FFD88DB93BF8}" sibTransId="{94C6D4D8-0E24-47A4-897E-94555328994C}"/>
    <dgm:cxn modelId="{BF68D447-7285-4213-8FC6-A3F8E803B843}" type="presParOf" srcId="{7A6B1A59-8A48-4FAC-8EAA-01D74C54AC77}" destId="{1859A3A3-C28B-4004-86CD-256BF8CED299}" srcOrd="0" destOrd="0" presId="urn:microsoft.com/office/officeart/2008/layout/LinedList"/>
    <dgm:cxn modelId="{A4612F4A-A32D-47DF-9FCF-E9116BEFCF55}" type="presParOf" srcId="{7A6B1A59-8A48-4FAC-8EAA-01D74C54AC77}" destId="{A58CC921-B4C3-4C79-B5A0-E0A3B08ECFB0}" srcOrd="1" destOrd="0" presId="urn:microsoft.com/office/officeart/2008/layout/LinedList"/>
    <dgm:cxn modelId="{4B886799-D881-4FB3-8AEC-42AA6F889697}" type="presParOf" srcId="{A58CC921-B4C3-4C79-B5A0-E0A3B08ECFB0}" destId="{89D96047-4E96-4A6F-8F04-012F77C49472}" srcOrd="0" destOrd="0" presId="urn:microsoft.com/office/officeart/2008/layout/LinedList"/>
    <dgm:cxn modelId="{8982B7D1-5D4B-41DC-86F7-2E03C17F4B41}" type="presParOf" srcId="{A58CC921-B4C3-4C79-B5A0-E0A3B08ECFB0}" destId="{04FFA67A-82D6-482C-98AE-4110FC9057A7}" srcOrd="1" destOrd="0" presId="urn:microsoft.com/office/officeart/2008/layout/LinedList"/>
    <dgm:cxn modelId="{D9B8A9D7-C4BF-4BCD-9003-7820857FF356}" type="presParOf" srcId="{7A6B1A59-8A48-4FAC-8EAA-01D74C54AC77}" destId="{B40990ED-7445-46F9-A52C-0B924CF55186}" srcOrd="2" destOrd="0" presId="urn:microsoft.com/office/officeart/2008/layout/LinedList"/>
    <dgm:cxn modelId="{10919B68-8371-49D3-ABC4-29959DFC493A}" type="presParOf" srcId="{7A6B1A59-8A48-4FAC-8EAA-01D74C54AC77}" destId="{A07EE262-9CF2-4B75-9B2E-36A1499D00D1}" srcOrd="3" destOrd="0" presId="urn:microsoft.com/office/officeart/2008/layout/LinedList"/>
    <dgm:cxn modelId="{0DB51791-E8BD-47C4-9CEE-1208FD9A0A44}" type="presParOf" srcId="{A07EE262-9CF2-4B75-9B2E-36A1499D00D1}" destId="{26B7480E-C353-4BED-8155-35C98A328D61}" srcOrd="0" destOrd="0" presId="urn:microsoft.com/office/officeart/2008/layout/LinedList"/>
    <dgm:cxn modelId="{13F27107-EA14-45F4-B1F2-598D37E0A66F}" type="presParOf" srcId="{A07EE262-9CF2-4B75-9B2E-36A1499D00D1}" destId="{371CA3AB-4F9B-4B0D-8956-FA34EEE5F8A3}" srcOrd="1" destOrd="0" presId="urn:microsoft.com/office/officeart/2008/layout/LinedList"/>
    <dgm:cxn modelId="{D9EE4F77-A085-4EE9-9A76-5B3FB98D0D2A}" type="presParOf" srcId="{7A6B1A59-8A48-4FAC-8EAA-01D74C54AC77}" destId="{23CE0FB4-9CD9-4DEC-8D36-914F7022CF71}" srcOrd="4" destOrd="0" presId="urn:microsoft.com/office/officeart/2008/layout/LinedList"/>
    <dgm:cxn modelId="{71D039FA-4785-421B-896A-1B938047BFAE}" type="presParOf" srcId="{7A6B1A59-8A48-4FAC-8EAA-01D74C54AC77}" destId="{B544D48C-8955-4210-ABBD-FB8280F0D818}" srcOrd="5" destOrd="0" presId="urn:microsoft.com/office/officeart/2008/layout/LinedList"/>
    <dgm:cxn modelId="{714B52C6-7B0C-430E-AAD3-9D71F1325CFD}" type="presParOf" srcId="{B544D48C-8955-4210-ABBD-FB8280F0D818}" destId="{872A0A41-89E6-45C9-8FCD-B896004399FA}" srcOrd="0" destOrd="0" presId="urn:microsoft.com/office/officeart/2008/layout/LinedList"/>
    <dgm:cxn modelId="{729D675E-48C6-4CED-97F5-6B530652CAA8}" type="presParOf" srcId="{B544D48C-8955-4210-ABBD-FB8280F0D818}" destId="{F11B6830-C88F-4EF9-8FDF-EF2875CD8F96}"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05BBFF-A1C1-41E7-BFE5-E5F258EE1EF3}"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FB2F6171-9638-48DA-A8EE-66DF9762F8EE}">
      <dgm:prSet custT="1"/>
      <dgm:spPr/>
      <dgm:t>
        <a:bodyPr/>
        <a:lstStyle/>
        <a:p>
          <a:pPr>
            <a:lnSpc>
              <a:spcPct val="100000"/>
            </a:lnSpc>
          </a:pPr>
          <a:r>
            <a:rPr lang="en-US" sz="2800" i="1" kern="1200" dirty="0">
              <a:solidFill>
                <a:prstClr val="white">
                  <a:hueOff val="0"/>
                  <a:satOff val="0"/>
                  <a:lumOff val="0"/>
                  <a:alphaOff val="0"/>
                </a:prstClr>
              </a:solidFill>
              <a:latin typeface="Tw Cen MT" panose="020B0602020104020603"/>
              <a:ea typeface="+mn-ea"/>
              <a:cs typeface="Cavolini" panose="03000502040302020204" pitchFamily="66" charset="0"/>
            </a:rPr>
            <a:t>GEAR UP aims to raise the proportion of low-income students who are ready to enroll in and succeed in postsecondary education.</a:t>
          </a:r>
        </a:p>
      </dgm:t>
    </dgm:pt>
    <dgm:pt modelId="{E5BD68F7-38A1-4134-B813-94F319ABD1A3}" type="parTrans" cxnId="{BA1BF692-6DD4-49A0-B56A-75B4913105AC}">
      <dgm:prSet/>
      <dgm:spPr/>
      <dgm:t>
        <a:bodyPr/>
        <a:lstStyle/>
        <a:p>
          <a:endParaRPr lang="en-US" sz="2400"/>
        </a:p>
      </dgm:t>
    </dgm:pt>
    <dgm:pt modelId="{850133DB-8400-49B0-94EA-94C53A103DDF}" type="sibTrans" cxnId="{BA1BF692-6DD4-49A0-B56A-75B4913105AC}">
      <dgm:prSet/>
      <dgm:spPr/>
      <dgm:t>
        <a:bodyPr/>
        <a:lstStyle/>
        <a:p>
          <a:endParaRPr lang="en-US" sz="2400"/>
        </a:p>
      </dgm:t>
    </dgm:pt>
    <dgm:pt modelId="{3C78C6DE-11E1-428F-AE9F-ACBFE1F2AB42}">
      <dgm:prSet custT="1"/>
      <dgm:spPr/>
      <dgm:t>
        <a:bodyPr/>
        <a:lstStyle/>
        <a:p>
          <a:pPr>
            <a:lnSpc>
              <a:spcPct val="100000"/>
            </a:lnSpc>
          </a:pPr>
          <a:r>
            <a:rPr lang="en-US" sz="2800" i="1" kern="1200" dirty="0">
              <a:solidFill>
                <a:prstClr val="white">
                  <a:hueOff val="0"/>
                  <a:satOff val="0"/>
                  <a:lumOff val="0"/>
                  <a:alphaOff val="0"/>
                </a:prstClr>
              </a:solidFill>
              <a:latin typeface="Tw Cen MT" panose="020B0602020104020603"/>
              <a:ea typeface="+mn-ea"/>
              <a:cs typeface="Cavolini" panose="03000502040302020204" pitchFamily="66" charset="0"/>
            </a:rPr>
            <a:t>Beginning no later than the seventh grade, GEAR UP provides services to students, continuing with them through high school. </a:t>
          </a:r>
          <a:r>
            <a:rPr lang="en-US" sz="2400" i="1" kern="1200" dirty="0">
              <a:latin typeface="+mn-lt"/>
              <a:ea typeface="+mn-ea"/>
              <a:cs typeface="Cavolini" panose="03000502040302020204" pitchFamily="66" charset="0"/>
            </a:rPr>
            <a:t>
</a:t>
          </a:r>
          <a:endParaRPr lang="en-US" sz="2000" i="1" kern="1200" dirty="0">
            <a:latin typeface="Cavolini" panose="03000502040302020204" pitchFamily="66" charset="0"/>
            <a:ea typeface="+mn-ea"/>
            <a:cs typeface="Cavolini" panose="03000502040302020204" pitchFamily="66" charset="0"/>
          </a:endParaRPr>
        </a:p>
      </dgm:t>
    </dgm:pt>
    <dgm:pt modelId="{B7323B8C-CFB1-4397-871B-D425BDDBA817}" type="parTrans" cxnId="{F9515517-7211-4116-8815-0EBC75FEEDB7}">
      <dgm:prSet/>
      <dgm:spPr/>
      <dgm:t>
        <a:bodyPr/>
        <a:lstStyle/>
        <a:p>
          <a:endParaRPr lang="en-US" sz="2400"/>
        </a:p>
      </dgm:t>
    </dgm:pt>
    <dgm:pt modelId="{9743796C-C585-44B0-BD5D-9D0072AD9EB6}" type="sibTrans" cxnId="{F9515517-7211-4116-8815-0EBC75FEEDB7}">
      <dgm:prSet/>
      <dgm:spPr/>
      <dgm:t>
        <a:bodyPr/>
        <a:lstStyle/>
        <a:p>
          <a:endParaRPr lang="en-US" sz="2400"/>
        </a:p>
      </dgm:t>
    </dgm:pt>
    <dgm:pt modelId="{99B085EB-D2F0-457D-89FC-AE5AD6B36B1F}">
      <dgm:prSet custT="1"/>
      <dgm:spPr/>
      <dgm:t>
        <a:bodyPr/>
        <a:lstStyle/>
        <a:p>
          <a:pPr>
            <a:lnSpc>
              <a:spcPct val="100000"/>
            </a:lnSpc>
          </a:pPr>
          <a:r>
            <a:rPr lang="en-US" sz="2800" i="1" dirty="0">
              <a:latin typeface="+mn-lt"/>
              <a:ea typeface="+mn-ea"/>
              <a:cs typeface="Cavolini" panose="03000502040302020204" pitchFamily="66" charset="0"/>
            </a:rPr>
            <a:t>Low-income students can also receive college scholarships thanks to GEAR UP funding.
</a:t>
          </a:r>
          <a:endParaRPr lang="en-US" sz="700" i="1" dirty="0">
            <a:latin typeface="+mn-lt"/>
            <a:ea typeface="+mn-ea"/>
            <a:cs typeface="Cavolini" panose="03000502040302020204" pitchFamily="66" charset="0"/>
          </a:endParaRPr>
        </a:p>
      </dgm:t>
    </dgm:pt>
    <dgm:pt modelId="{3AACC3EA-4BEB-4D70-90DF-0968A0CC659E}" type="parTrans" cxnId="{B984F3C9-BAE5-4C17-A667-B89A1B1D365B}">
      <dgm:prSet/>
      <dgm:spPr/>
      <dgm:t>
        <a:bodyPr/>
        <a:lstStyle/>
        <a:p>
          <a:endParaRPr lang="en-US" sz="2400"/>
        </a:p>
      </dgm:t>
    </dgm:pt>
    <dgm:pt modelId="{3EB055E5-B490-4EC6-9B33-ADA354C842D5}" type="sibTrans" cxnId="{B984F3C9-BAE5-4C17-A667-B89A1B1D365B}">
      <dgm:prSet/>
      <dgm:spPr/>
      <dgm:t>
        <a:bodyPr/>
        <a:lstStyle/>
        <a:p>
          <a:endParaRPr lang="en-US" sz="2400"/>
        </a:p>
      </dgm:t>
    </dgm:pt>
    <dgm:pt modelId="{0E8A79E7-67DA-41B8-9DA6-5F3933F73DBE}" type="pres">
      <dgm:prSet presAssocID="{DC05BBFF-A1C1-41E7-BFE5-E5F258EE1EF3}" presName="vert0" presStyleCnt="0">
        <dgm:presLayoutVars>
          <dgm:dir/>
          <dgm:animOne val="branch"/>
          <dgm:animLvl val="lvl"/>
        </dgm:presLayoutVars>
      </dgm:prSet>
      <dgm:spPr/>
    </dgm:pt>
    <dgm:pt modelId="{4A3B533E-B3A2-44D8-B633-30C7B7FD55C9}" type="pres">
      <dgm:prSet presAssocID="{FB2F6171-9638-48DA-A8EE-66DF9762F8EE}" presName="thickLine" presStyleLbl="alignNode1" presStyleIdx="0" presStyleCnt="3"/>
      <dgm:spPr/>
    </dgm:pt>
    <dgm:pt modelId="{58F00A03-9406-4987-B235-E69581660A25}" type="pres">
      <dgm:prSet presAssocID="{FB2F6171-9638-48DA-A8EE-66DF9762F8EE}" presName="horz1" presStyleCnt="0"/>
      <dgm:spPr/>
    </dgm:pt>
    <dgm:pt modelId="{0E4837A5-B743-4152-9FED-E1BCD78B8DE8}" type="pres">
      <dgm:prSet presAssocID="{FB2F6171-9638-48DA-A8EE-66DF9762F8EE}" presName="tx1" presStyleLbl="revTx" presStyleIdx="0" presStyleCnt="3"/>
      <dgm:spPr/>
    </dgm:pt>
    <dgm:pt modelId="{C83C96EA-95D1-4BC4-83D3-9BD17632966D}" type="pres">
      <dgm:prSet presAssocID="{FB2F6171-9638-48DA-A8EE-66DF9762F8EE}" presName="vert1" presStyleCnt="0"/>
      <dgm:spPr/>
    </dgm:pt>
    <dgm:pt modelId="{5D93700C-167E-4963-AA6B-32A836D30F67}" type="pres">
      <dgm:prSet presAssocID="{3C78C6DE-11E1-428F-AE9F-ACBFE1F2AB42}" presName="thickLine" presStyleLbl="alignNode1" presStyleIdx="1" presStyleCnt="3"/>
      <dgm:spPr/>
    </dgm:pt>
    <dgm:pt modelId="{F6DCFA89-33CE-402E-90DB-6342F23E7904}" type="pres">
      <dgm:prSet presAssocID="{3C78C6DE-11E1-428F-AE9F-ACBFE1F2AB42}" presName="horz1" presStyleCnt="0"/>
      <dgm:spPr/>
    </dgm:pt>
    <dgm:pt modelId="{4425194D-047E-4373-B748-0D3264A59C5A}" type="pres">
      <dgm:prSet presAssocID="{3C78C6DE-11E1-428F-AE9F-ACBFE1F2AB42}" presName="tx1" presStyleLbl="revTx" presStyleIdx="1" presStyleCnt="3"/>
      <dgm:spPr/>
    </dgm:pt>
    <dgm:pt modelId="{DCB04AAD-BD6D-475A-8878-9399326005C1}" type="pres">
      <dgm:prSet presAssocID="{3C78C6DE-11E1-428F-AE9F-ACBFE1F2AB42}" presName="vert1" presStyleCnt="0"/>
      <dgm:spPr/>
    </dgm:pt>
    <dgm:pt modelId="{02B53DD9-033C-46BE-AA8B-ED3ABDC42CE9}" type="pres">
      <dgm:prSet presAssocID="{99B085EB-D2F0-457D-89FC-AE5AD6B36B1F}" presName="thickLine" presStyleLbl="alignNode1" presStyleIdx="2" presStyleCnt="3"/>
      <dgm:spPr/>
    </dgm:pt>
    <dgm:pt modelId="{019FCC6D-3D68-49B1-8B7E-E47B2BC3068E}" type="pres">
      <dgm:prSet presAssocID="{99B085EB-D2F0-457D-89FC-AE5AD6B36B1F}" presName="horz1" presStyleCnt="0"/>
      <dgm:spPr/>
    </dgm:pt>
    <dgm:pt modelId="{C9920868-B963-4C94-8AC3-110E3304EBE3}" type="pres">
      <dgm:prSet presAssocID="{99B085EB-D2F0-457D-89FC-AE5AD6B36B1F}" presName="tx1" presStyleLbl="revTx" presStyleIdx="2" presStyleCnt="3"/>
      <dgm:spPr/>
    </dgm:pt>
    <dgm:pt modelId="{48A7A25F-E164-4095-9987-382622B91F86}" type="pres">
      <dgm:prSet presAssocID="{99B085EB-D2F0-457D-89FC-AE5AD6B36B1F}" presName="vert1" presStyleCnt="0"/>
      <dgm:spPr/>
    </dgm:pt>
  </dgm:ptLst>
  <dgm:cxnLst>
    <dgm:cxn modelId="{4F57E008-2048-4290-B5BC-F58273658C02}" type="presOf" srcId="{99B085EB-D2F0-457D-89FC-AE5AD6B36B1F}" destId="{C9920868-B963-4C94-8AC3-110E3304EBE3}" srcOrd="0" destOrd="0" presId="urn:microsoft.com/office/officeart/2008/layout/LinedList"/>
    <dgm:cxn modelId="{0C21AA0E-2D53-4D34-B7D8-EC53E6E804CD}" type="presOf" srcId="{3C78C6DE-11E1-428F-AE9F-ACBFE1F2AB42}" destId="{4425194D-047E-4373-B748-0D3264A59C5A}" srcOrd="0" destOrd="0" presId="urn:microsoft.com/office/officeart/2008/layout/LinedList"/>
    <dgm:cxn modelId="{F9515517-7211-4116-8815-0EBC75FEEDB7}" srcId="{DC05BBFF-A1C1-41E7-BFE5-E5F258EE1EF3}" destId="{3C78C6DE-11E1-428F-AE9F-ACBFE1F2AB42}" srcOrd="1" destOrd="0" parTransId="{B7323B8C-CFB1-4397-871B-D425BDDBA817}" sibTransId="{9743796C-C585-44B0-BD5D-9D0072AD9EB6}"/>
    <dgm:cxn modelId="{EEFC3762-E7F1-4DB4-BF49-1682293E2871}" type="presOf" srcId="{FB2F6171-9638-48DA-A8EE-66DF9762F8EE}" destId="{0E4837A5-B743-4152-9FED-E1BCD78B8DE8}" srcOrd="0" destOrd="0" presId="urn:microsoft.com/office/officeart/2008/layout/LinedList"/>
    <dgm:cxn modelId="{BA1BF692-6DD4-49A0-B56A-75B4913105AC}" srcId="{DC05BBFF-A1C1-41E7-BFE5-E5F258EE1EF3}" destId="{FB2F6171-9638-48DA-A8EE-66DF9762F8EE}" srcOrd="0" destOrd="0" parTransId="{E5BD68F7-38A1-4134-B813-94F319ABD1A3}" sibTransId="{850133DB-8400-49B0-94EA-94C53A103DDF}"/>
    <dgm:cxn modelId="{B984F3C9-BAE5-4C17-A667-B89A1B1D365B}" srcId="{DC05BBFF-A1C1-41E7-BFE5-E5F258EE1EF3}" destId="{99B085EB-D2F0-457D-89FC-AE5AD6B36B1F}" srcOrd="2" destOrd="0" parTransId="{3AACC3EA-4BEB-4D70-90DF-0968A0CC659E}" sibTransId="{3EB055E5-B490-4EC6-9B33-ADA354C842D5}"/>
    <dgm:cxn modelId="{3DA039F1-D284-4AEC-918E-A13D9B288CD7}" type="presOf" srcId="{DC05BBFF-A1C1-41E7-BFE5-E5F258EE1EF3}" destId="{0E8A79E7-67DA-41B8-9DA6-5F3933F73DBE}" srcOrd="0" destOrd="0" presId="urn:microsoft.com/office/officeart/2008/layout/LinedList"/>
    <dgm:cxn modelId="{9812CD63-4F8F-45A9-8061-9781128431E5}" type="presParOf" srcId="{0E8A79E7-67DA-41B8-9DA6-5F3933F73DBE}" destId="{4A3B533E-B3A2-44D8-B633-30C7B7FD55C9}" srcOrd="0" destOrd="0" presId="urn:microsoft.com/office/officeart/2008/layout/LinedList"/>
    <dgm:cxn modelId="{B600A1A3-C44A-4F70-A749-3AB4EBFAE965}" type="presParOf" srcId="{0E8A79E7-67DA-41B8-9DA6-5F3933F73DBE}" destId="{58F00A03-9406-4987-B235-E69581660A25}" srcOrd="1" destOrd="0" presId="urn:microsoft.com/office/officeart/2008/layout/LinedList"/>
    <dgm:cxn modelId="{EFE9D802-3620-45CA-A278-C0F27FA97DD2}" type="presParOf" srcId="{58F00A03-9406-4987-B235-E69581660A25}" destId="{0E4837A5-B743-4152-9FED-E1BCD78B8DE8}" srcOrd="0" destOrd="0" presId="urn:microsoft.com/office/officeart/2008/layout/LinedList"/>
    <dgm:cxn modelId="{C98DFC0E-5C7C-40B9-91D9-BF68FEB71ECA}" type="presParOf" srcId="{58F00A03-9406-4987-B235-E69581660A25}" destId="{C83C96EA-95D1-4BC4-83D3-9BD17632966D}" srcOrd="1" destOrd="0" presId="urn:microsoft.com/office/officeart/2008/layout/LinedList"/>
    <dgm:cxn modelId="{7BB062A4-186C-4DC1-8136-70AFAEB37FD4}" type="presParOf" srcId="{0E8A79E7-67DA-41B8-9DA6-5F3933F73DBE}" destId="{5D93700C-167E-4963-AA6B-32A836D30F67}" srcOrd="2" destOrd="0" presId="urn:microsoft.com/office/officeart/2008/layout/LinedList"/>
    <dgm:cxn modelId="{CB2C502E-680E-4564-9C56-78C737AD13AF}" type="presParOf" srcId="{0E8A79E7-67DA-41B8-9DA6-5F3933F73DBE}" destId="{F6DCFA89-33CE-402E-90DB-6342F23E7904}" srcOrd="3" destOrd="0" presId="urn:microsoft.com/office/officeart/2008/layout/LinedList"/>
    <dgm:cxn modelId="{5D3223FF-98C8-4D4B-9ED8-AA6570359E34}" type="presParOf" srcId="{F6DCFA89-33CE-402E-90DB-6342F23E7904}" destId="{4425194D-047E-4373-B748-0D3264A59C5A}" srcOrd="0" destOrd="0" presId="urn:microsoft.com/office/officeart/2008/layout/LinedList"/>
    <dgm:cxn modelId="{1FB1EB58-39F0-4C0C-9054-DACF6DA8A621}" type="presParOf" srcId="{F6DCFA89-33CE-402E-90DB-6342F23E7904}" destId="{DCB04AAD-BD6D-475A-8878-9399326005C1}" srcOrd="1" destOrd="0" presId="urn:microsoft.com/office/officeart/2008/layout/LinedList"/>
    <dgm:cxn modelId="{41BF546B-16E7-4A22-A057-CACE00F7D911}" type="presParOf" srcId="{0E8A79E7-67DA-41B8-9DA6-5F3933F73DBE}" destId="{02B53DD9-033C-46BE-AA8B-ED3ABDC42CE9}" srcOrd="4" destOrd="0" presId="urn:microsoft.com/office/officeart/2008/layout/LinedList"/>
    <dgm:cxn modelId="{27A62946-B714-4746-BFAD-E5A72EA956EB}" type="presParOf" srcId="{0E8A79E7-67DA-41B8-9DA6-5F3933F73DBE}" destId="{019FCC6D-3D68-49B1-8B7E-E47B2BC3068E}" srcOrd="5" destOrd="0" presId="urn:microsoft.com/office/officeart/2008/layout/LinedList"/>
    <dgm:cxn modelId="{D68FAC44-AC2F-4AFB-87F0-7598261C1CE4}" type="presParOf" srcId="{019FCC6D-3D68-49B1-8B7E-E47B2BC3068E}" destId="{C9920868-B963-4C94-8AC3-110E3304EBE3}" srcOrd="0" destOrd="0" presId="urn:microsoft.com/office/officeart/2008/layout/LinedList"/>
    <dgm:cxn modelId="{8471A4DB-9C1F-43B1-96B0-6606EBD4A974}" type="presParOf" srcId="{019FCC6D-3D68-49B1-8B7E-E47B2BC3068E}" destId="{48A7A25F-E164-4095-9987-382622B91F86}"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BC583-F279-4726-B900-BFC996093CAC}">
      <dsp:nvSpPr>
        <dsp:cNvPr id="0" name=""/>
        <dsp:cNvSpPr/>
      </dsp:nvSpPr>
      <dsp:spPr>
        <a:xfrm>
          <a:off x="0" y="0"/>
          <a:ext cx="677982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2421DE-FD4F-4BF2-8B4F-7E4BF6684DD1}">
      <dsp:nvSpPr>
        <dsp:cNvPr id="0" name=""/>
        <dsp:cNvSpPr/>
      </dsp:nvSpPr>
      <dsp:spPr>
        <a:xfrm>
          <a:off x="0" y="0"/>
          <a:ext cx="6779823" cy="122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latin typeface="+mn-lt"/>
              <a:cs typeface="Cavolini" panose="03000502040302020204" pitchFamily="66" charset="0"/>
            </a:rPr>
            <a:t>Motivation and meaningful engagement in relevant, student-centered activities.</a:t>
          </a:r>
        </a:p>
      </dsp:txBody>
      <dsp:txXfrm>
        <a:off x="0" y="0"/>
        <a:ext cx="6779823" cy="1228725"/>
      </dsp:txXfrm>
    </dsp:sp>
    <dsp:sp modelId="{664CDEBA-EFB6-4D4F-BF47-D505358D6031}">
      <dsp:nvSpPr>
        <dsp:cNvPr id="0" name=""/>
        <dsp:cNvSpPr/>
      </dsp:nvSpPr>
      <dsp:spPr>
        <a:xfrm>
          <a:off x="0" y="1228725"/>
          <a:ext cx="677982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693E70-6EE8-40CD-B453-E85995D322EC}">
      <dsp:nvSpPr>
        <dsp:cNvPr id="0" name=""/>
        <dsp:cNvSpPr/>
      </dsp:nvSpPr>
      <dsp:spPr>
        <a:xfrm>
          <a:off x="0" y="1228725"/>
          <a:ext cx="6779823" cy="122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latin typeface="+mn-lt"/>
              <a:cs typeface="Cavolini" panose="03000502040302020204" pitchFamily="66" charset="0"/>
            </a:rPr>
            <a:t>A sense of purpose and direction in learning.</a:t>
          </a:r>
        </a:p>
      </dsp:txBody>
      <dsp:txXfrm>
        <a:off x="0" y="1228725"/>
        <a:ext cx="6779823" cy="1228725"/>
      </dsp:txXfrm>
    </dsp:sp>
    <dsp:sp modelId="{06E3496D-C33B-46F9-88D8-EB07786582B4}">
      <dsp:nvSpPr>
        <dsp:cNvPr id="0" name=""/>
        <dsp:cNvSpPr/>
      </dsp:nvSpPr>
      <dsp:spPr>
        <a:xfrm>
          <a:off x="0" y="2457450"/>
          <a:ext cx="677982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53414F-EC86-465C-879E-41D5DC44C845}">
      <dsp:nvSpPr>
        <dsp:cNvPr id="0" name=""/>
        <dsp:cNvSpPr/>
      </dsp:nvSpPr>
      <dsp:spPr>
        <a:xfrm>
          <a:off x="0" y="2457450"/>
          <a:ext cx="6779823" cy="122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latin typeface="+mn-lt"/>
              <a:cs typeface="Cavolini" panose="03000502040302020204" pitchFamily="66" charset="0"/>
            </a:rPr>
            <a:t>A willingness to use your resources to learn new things and to persevere when faced with difficult tasks.</a:t>
          </a:r>
        </a:p>
      </dsp:txBody>
      <dsp:txXfrm>
        <a:off x="0" y="2457450"/>
        <a:ext cx="6779823" cy="1228725"/>
      </dsp:txXfrm>
    </dsp:sp>
    <dsp:sp modelId="{627C5E05-CF88-4DB4-936C-F908712A6AB7}">
      <dsp:nvSpPr>
        <dsp:cNvPr id="0" name=""/>
        <dsp:cNvSpPr/>
      </dsp:nvSpPr>
      <dsp:spPr>
        <a:xfrm>
          <a:off x="0" y="3686175"/>
          <a:ext cx="6779823"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3AC71E-D4C4-47E7-BD9F-76659E841101}">
      <dsp:nvSpPr>
        <dsp:cNvPr id="0" name=""/>
        <dsp:cNvSpPr/>
      </dsp:nvSpPr>
      <dsp:spPr>
        <a:xfrm>
          <a:off x="0" y="3686175"/>
          <a:ext cx="6779823" cy="1228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latin typeface="+mn-lt"/>
              <a:cs typeface="Cavolini" panose="03000502040302020204" pitchFamily="66" charset="0"/>
            </a:rPr>
            <a:t>Materials that show fair and favorable representations of various populations.</a:t>
          </a:r>
        </a:p>
      </dsp:txBody>
      <dsp:txXfrm>
        <a:off x="0" y="3686175"/>
        <a:ext cx="6779823" cy="12287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D47D1-0A00-49CB-BB42-31B07DF5A75E}">
      <dsp:nvSpPr>
        <dsp:cNvPr id="0" name=""/>
        <dsp:cNvSpPr/>
      </dsp:nvSpPr>
      <dsp:spPr>
        <a:xfrm>
          <a:off x="0" y="25614"/>
          <a:ext cx="4459287" cy="110448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latin typeface="Cavolini" panose="03000502040302020204" pitchFamily="66" charset="0"/>
              <a:ea typeface="+mn-ea"/>
              <a:cs typeface="Cavolini" panose="03000502040302020204" pitchFamily="66" charset="0"/>
            </a:rPr>
            <a:t>
</a:t>
          </a:r>
        </a:p>
      </dsp:txBody>
      <dsp:txXfrm>
        <a:off x="53916" y="79530"/>
        <a:ext cx="4351455" cy="996648"/>
      </dsp:txXfrm>
    </dsp:sp>
    <dsp:sp modelId="{671A117D-3030-4740-87ED-142B3C665F04}">
      <dsp:nvSpPr>
        <dsp:cNvPr id="0" name=""/>
        <dsp:cNvSpPr/>
      </dsp:nvSpPr>
      <dsp:spPr>
        <a:xfrm>
          <a:off x="0" y="1300014"/>
          <a:ext cx="4459287" cy="1104480"/>
        </a:xfrm>
        <a:prstGeom prst="roundRect">
          <a:avLst/>
        </a:prstGeom>
        <a:solidFill>
          <a:schemeClr val="accent5">
            <a:hueOff val="-1654278"/>
            <a:satOff val="-8885"/>
            <a:lumOff val="3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latin typeface="Cavolini" panose="03000502040302020204" pitchFamily="66" charset="0"/>
              <a:ea typeface="+mn-ea"/>
              <a:cs typeface="Cavolini" panose="03000502040302020204" pitchFamily="66" charset="0"/>
            </a:rPr>
            <a:t>
</a:t>
          </a:r>
        </a:p>
      </dsp:txBody>
      <dsp:txXfrm>
        <a:off x="53916" y="1353930"/>
        <a:ext cx="4351455" cy="996648"/>
      </dsp:txXfrm>
    </dsp:sp>
    <dsp:sp modelId="{30765B07-740C-48A5-A65B-00C9489EEEA5}">
      <dsp:nvSpPr>
        <dsp:cNvPr id="0" name=""/>
        <dsp:cNvSpPr/>
      </dsp:nvSpPr>
      <dsp:spPr>
        <a:xfrm>
          <a:off x="0" y="2574414"/>
          <a:ext cx="4459287" cy="1365545"/>
        </a:xfrm>
        <a:prstGeom prst="roundRect">
          <a:avLst/>
        </a:prstGeom>
        <a:solidFill>
          <a:schemeClr val="accent5">
            <a:hueOff val="-3308557"/>
            <a:satOff val="-17770"/>
            <a:lumOff val="6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Cavolini" panose="03000502040302020204" pitchFamily="66" charset="0"/>
              <a:ea typeface="+mn-ea"/>
              <a:cs typeface="Cavolini" panose="03000502040302020204" pitchFamily="66" charset="0"/>
            </a:rPr>
            <a:t>
</a:t>
          </a:r>
          <a:r>
            <a:rPr lang="en-US" sz="1200" kern="1200" dirty="0">
              <a:latin typeface="Cavolini" panose="03000502040302020204" pitchFamily="66" charset="0"/>
              <a:ea typeface="+mn-ea"/>
              <a:cs typeface="Cavolini" panose="03000502040302020204" pitchFamily="66" charset="0"/>
            </a:rPr>
            <a:t>
</a:t>
          </a:r>
        </a:p>
      </dsp:txBody>
      <dsp:txXfrm>
        <a:off x="66660" y="2641074"/>
        <a:ext cx="4325967" cy="12322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9A3A3-C28B-4004-86CD-256BF8CED299}">
      <dsp:nvSpPr>
        <dsp:cNvPr id="0" name=""/>
        <dsp:cNvSpPr/>
      </dsp:nvSpPr>
      <dsp:spPr>
        <a:xfrm>
          <a:off x="0" y="2569"/>
          <a:ext cx="9906000"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9D96047-4E96-4A6F-8F04-012F77C49472}">
      <dsp:nvSpPr>
        <dsp:cNvPr id="0" name=""/>
        <dsp:cNvSpPr/>
      </dsp:nvSpPr>
      <dsp:spPr>
        <a:xfrm>
          <a:off x="0" y="2569"/>
          <a:ext cx="9906000" cy="175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p>
      </dsp:txBody>
      <dsp:txXfrm>
        <a:off x="0" y="2569"/>
        <a:ext cx="9906000" cy="1752375"/>
      </dsp:txXfrm>
    </dsp:sp>
    <dsp:sp modelId="{B40990ED-7445-46F9-A52C-0B924CF55186}">
      <dsp:nvSpPr>
        <dsp:cNvPr id="0" name=""/>
        <dsp:cNvSpPr/>
      </dsp:nvSpPr>
      <dsp:spPr>
        <a:xfrm>
          <a:off x="0" y="1665135"/>
          <a:ext cx="9906000"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26B7480E-C353-4BED-8155-35C98A328D61}">
      <dsp:nvSpPr>
        <dsp:cNvPr id="0" name=""/>
        <dsp:cNvSpPr/>
      </dsp:nvSpPr>
      <dsp:spPr>
        <a:xfrm>
          <a:off x="0" y="1739926"/>
          <a:ext cx="9906000" cy="175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p>
      </dsp:txBody>
      <dsp:txXfrm>
        <a:off x="0" y="1739926"/>
        <a:ext cx="9906000" cy="1752375"/>
      </dsp:txXfrm>
    </dsp:sp>
    <dsp:sp modelId="{23CE0FB4-9CD9-4DEC-8D36-914F7022CF71}">
      <dsp:nvSpPr>
        <dsp:cNvPr id="0" name=""/>
        <dsp:cNvSpPr/>
      </dsp:nvSpPr>
      <dsp:spPr>
        <a:xfrm>
          <a:off x="0" y="3321848"/>
          <a:ext cx="9906000"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72A0A41-89E6-45C9-8FCD-B896004399FA}">
      <dsp:nvSpPr>
        <dsp:cNvPr id="0" name=""/>
        <dsp:cNvSpPr/>
      </dsp:nvSpPr>
      <dsp:spPr>
        <a:xfrm>
          <a:off x="0" y="3094127"/>
          <a:ext cx="9906000" cy="175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p>
        <a:p>
          <a:pPr marL="0" lvl="0" indent="0" algn="l" defTabSz="1244600">
            <a:lnSpc>
              <a:spcPct val="90000"/>
            </a:lnSpc>
            <a:spcBef>
              <a:spcPct val="0"/>
            </a:spcBef>
            <a:spcAft>
              <a:spcPct val="35000"/>
            </a:spcAft>
            <a:buNone/>
          </a:pPr>
          <a:r>
            <a:rPr lang="en-US" sz="2800" kern="1200" dirty="0"/>
            <a:t>As a school with students in 6</a:t>
          </a:r>
          <a:r>
            <a:rPr lang="en-US" sz="2800" kern="1200" baseline="30000" dirty="0"/>
            <a:t>th</a:t>
          </a:r>
          <a:r>
            <a:rPr lang="en-US" sz="2800" kern="1200" dirty="0"/>
            <a:t>-12</a:t>
          </a:r>
          <a:r>
            <a:rPr lang="en-US" sz="2800" kern="1200" baseline="30000" dirty="0"/>
            <a:t>th</a:t>
          </a:r>
          <a:r>
            <a:rPr lang="en-US" sz="2800" kern="1200" dirty="0"/>
            <a:t> grade, we are uniquely able to address these issues early, starting a post-secondary transition program for our students as early as 6</a:t>
          </a:r>
          <a:r>
            <a:rPr lang="en-US" sz="2800" kern="1200" baseline="30000" dirty="0"/>
            <a:t>th</a:t>
          </a:r>
          <a:r>
            <a:rPr lang="en-US" sz="2800" kern="1200" dirty="0"/>
            <a:t> grade.</a:t>
          </a:r>
        </a:p>
      </dsp:txBody>
      <dsp:txXfrm>
        <a:off x="0" y="3094127"/>
        <a:ext cx="9906000" cy="1752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B533E-B3A2-44D8-B633-30C7B7FD55C9}">
      <dsp:nvSpPr>
        <dsp:cNvPr id="0" name=""/>
        <dsp:cNvSpPr/>
      </dsp:nvSpPr>
      <dsp:spPr>
        <a:xfrm>
          <a:off x="0" y="1558"/>
          <a:ext cx="11356257"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E4837A5-B743-4152-9FED-E1BCD78B8DE8}">
      <dsp:nvSpPr>
        <dsp:cNvPr id="0" name=""/>
        <dsp:cNvSpPr/>
      </dsp:nvSpPr>
      <dsp:spPr>
        <a:xfrm>
          <a:off x="0" y="1558"/>
          <a:ext cx="11356257" cy="106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lang="en-US" sz="2800" i="1" kern="1200" dirty="0">
              <a:solidFill>
                <a:prstClr val="white">
                  <a:hueOff val="0"/>
                  <a:satOff val="0"/>
                  <a:lumOff val="0"/>
                  <a:alphaOff val="0"/>
                </a:prstClr>
              </a:solidFill>
              <a:latin typeface="Tw Cen MT" panose="020B0602020104020603"/>
              <a:ea typeface="+mn-ea"/>
              <a:cs typeface="Cavolini" panose="03000502040302020204" pitchFamily="66" charset="0"/>
            </a:rPr>
            <a:t>GEAR UP aims to raise the proportion of low-income students who are ready to enroll in and succeed in postsecondary education.</a:t>
          </a:r>
        </a:p>
      </dsp:txBody>
      <dsp:txXfrm>
        <a:off x="0" y="1558"/>
        <a:ext cx="11356257" cy="1063183"/>
      </dsp:txXfrm>
    </dsp:sp>
    <dsp:sp modelId="{5D93700C-167E-4963-AA6B-32A836D30F67}">
      <dsp:nvSpPr>
        <dsp:cNvPr id="0" name=""/>
        <dsp:cNvSpPr/>
      </dsp:nvSpPr>
      <dsp:spPr>
        <a:xfrm>
          <a:off x="0" y="1064741"/>
          <a:ext cx="11356257"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425194D-047E-4373-B748-0D3264A59C5A}">
      <dsp:nvSpPr>
        <dsp:cNvPr id="0" name=""/>
        <dsp:cNvSpPr/>
      </dsp:nvSpPr>
      <dsp:spPr>
        <a:xfrm>
          <a:off x="0" y="1064741"/>
          <a:ext cx="11356257" cy="106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lang="en-US" sz="2800" i="1" kern="1200" dirty="0">
              <a:solidFill>
                <a:prstClr val="white">
                  <a:hueOff val="0"/>
                  <a:satOff val="0"/>
                  <a:lumOff val="0"/>
                  <a:alphaOff val="0"/>
                </a:prstClr>
              </a:solidFill>
              <a:latin typeface="Tw Cen MT" panose="020B0602020104020603"/>
              <a:ea typeface="+mn-ea"/>
              <a:cs typeface="Cavolini" panose="03000502040302020204" pitchFamily="66" charset="0"/>
            </a:rPr>
            <a:t>Beginning no later than the seventh grade, GEAR UP provides services to students, continuing with them through high school. </a:t>
          </a:r>
          <a:r>
            <a:rPr lang="en-US" sz="2400" i="1" kern="1200" dirty="0">
              <a:latin typeface="+mn-lt"/>
              <a:ea typeface="+mn-ea"/>
              <a:cs typeface="Cavolini" panose="03000502040302020204" pitchFamily="66" charset="0"/>
            </a:rPr>
            <a:t>
</a:t>
          </a:r>
          <a:endParaRPr lang="en-US" sz="2000" i="1" kern="1200" dirty="0">
            <a:latin typeface="Cavolini" panose="03000502040302020204" pitchFamily="66" charset="0"/>
            <a:ea typeface="+mn-ea"/>
            <a:cs typeface="Cavolini" panose="03000502040302020204" pitchFamily="66" charset="0"/>
          </a:endParaRPr>
        </a:p>
      </dsp:txBody>
      <dsp:txXfrm>
        <a:off x="0" y="1064741"/>
        <a:ext cx="11356257" cy="1063183"/>
      </dsp:txXfrm>
    </dsp:sp>
    <dsp:sp modelId="{02B53DD9-033C-46BE-AA8B-ED3ABDC42CE9}">
      <dsp:nvSpPr>
        <dsp:cNvPr id="0" name=""/>
        <dsp:cNvSpPr/>
      </dsp:nvSpPr>
      <dsp:spPr>
        <a:xfrm>
          <a:off x="0" y="2127925"/>
          <a:ext cx="11356257"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9920868-B963-4C94-8AC3-110E3304EBE3}">
      <dsp:nvSpPr>
        <dsp:cNvPr id="0" name=""/>
        <dsp:cNvSpPr/>
      </dsp:nvSpPr>
      <dsp:spPr>
        <a:xfrm>
          <a:off x="0" y="2127925"/>
          <a:ext cx="11356257" cy="106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lang="en-US" sz="2800" i="1" kern="1200" dirty="0">
              <a:latin typeface="+mn-lt"/>
              <a:ea typeface="+mn-ea"/>
              <a:cs typeface="Cavolini" panose="03000502040302020204" pitchFamily="66" charset="0"/>
            </a:rPr>
            <a:t>Low-income students can also receive college scholarships thanks to GEAR UP funding.
</a:t>
          </a:r>
          <a:endParaRPr lang="en-US" sz="700" i="1" kern="1200" dirty="0">
            <a:latin typeface="+mn-lt"/>
            <a:ea typeface="+mn-ea"/>
            <a:cs typeface="Cavolini" panose="03000502040302020204" pitchFamily="66" charset="0"/>
          </a:endParaRPr>
        </a:p>
      </dsp:txBody>
      <dsp:txXfrm>
        <a:off x="0" y="2127925"/>
        <a:ext cx="11356257" cy="106318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9/25/2023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9/25/2023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I’d like to welcome you to today’s presentation on honoring diversity and transition at Somerset Canyons Academy.</a:t>
            </a:r>
          </a:p>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is defined as “</a:t>
            </a:r>
            <a:r>
              <a:rPr lang="en-US" sz="1200" b="0" i="0" dirty="0">
                <a:solidFill>
                  <a:srgbClr val="000000"/>
                </a:solidFill>
                <a:effectLst/>
                <a:latin typeface="Arial" panose="020B0604020202020204" pitchFamily="34" charset="0"/>
              </a:rPr>
              <a:t>the inclusion of individuals representing more than one national origin, color, religion, socioeconomic stratum, sexual orientation, etc.,”   At Somerset Canyons, we have an extremely diverse population of students.  This is what makes us special, but this diversity also comes with its challenges.</a:t>
            </a: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2</a:t>
            </a:fld>
            <a:endParaRPr lang="en-US"/>
          </a:p>
        </p:txBody>
      </p:sp>
    </p:spTree>
    <p:extLst>
      <p:ext uri="{BB962C8B-B14F-4D97-AF65-F5344CB8AC3E}">
        <p14:creationId xmlns:p14="http://schemas.microsoft.com/office/powerpoint/2010/main" val="388601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diversity look like in the classroom?</a:t>
            </a:r>
          </a:p>
        </p:txBody>
      </p:sp>
      <p:sp>
        <p:nvSpPr>
          <p:cNvPr id="4" name="Slide Number Placeholder 3"/>
          <p:cNvSpPr>
            <a:spLocks noGrp="1"/>
          </p:cNvSpPr>
          <p:nvPr>
            <p:ph type="sldNum" sz="quarter" idx="10"/>
          </p:nvPr>
        </p:nvSpPr>
        <p:spPr/>
        <p:txBody>
          <a:bodyPr/>
          <a:lstStyle/>
          <a:p>
            <a:fld id="{5534C2EF-8A97-4DAF-B099-E567883644D6}" type="slidenum">
              <a:rPr lang="en-US" smtClean="0"/>
              <a:t>3</a:t>
            </a:fld>
            <a:endParaRPr lang="en-US"/>
          </a:p>
        </p:txBody>
      </p:sp>
    </p:spTree>
    <p:extLst>
      <p:ext uri="{BB962C8B-B14F-4D97-AF65-F5344CB8AC3E}">
        <p14:creationId xmlns:p14="http://schemas.microsoft.com/office/powerpoint/2010/main" val="372700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study by du Plessis &amp; </a:t>
            </a:r>
            <a:r>
              <a:rPr lang="en-US" dirty="0" err="1"/>
              <a:t>Bisschoff</a:t>
            </a:r>
            <a:r>
              <a:rPr lang="en-US" dirty="0"/>
              <a:t>, a diversified classroom is a classroom with students from various cultures, different religions, various disabilities, languages, and levels of giftedness.  Here at Somerset, we definitely fit this description!</a:t>
            </a:r>
          </a:p>
        </p:txBody>
      </p:sp>
      <p:sp>
        <p:nvSpPr>
          <p:cNvPr id="4" name="Slide Number Placeholder 3"/>
          <p:cNvSpPr>
            <a:spLocks noGrp="1"/>
          </p:cNvSpPr>
          <p:nvPr>
            <p:ph type="sldNum" sz="quarter" idx="5"/>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96313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of the characteristics and needs of diverse students?</a:t>
            </a:r>
          </a:p>
        </p:txBody>
      </p:sp>
      <p:sp>
        <p:nvSpPr>
          <p:cNvPr id="4" name="Slide Number Placeholder 3"/>
          <p:cNvSpPr>
            <a:spLocks noGrp="1"/>
          </p:cNvSpPr>
          <p:nvPr>
            <p:ph type="sldNum" sz="quarter" idx="10"/>
          </p:nvPr>
        </p:nvSpPr>
        <p:spPr/>
        <p:txBody>
          <a:bodyPr/>
          <a:lstStyle/>
          <a:p>
            <a:fld id="{5534C2EF-8A97-4DAF-B099-E567883644D6}" type="slidenum">
              <a:rPr lang="en-US" smtClean="0"/>
              <a:t>5</a:t>
            </a:fld>
            <a:endParaRPr lang="en-US"/>
          </a:p>
        </p:txBody>
      </p:sp>
    </p:spTree>
    <p:extLst>
      <p:ext uri="{BB962C8B-B14F-4D97-AF65-F5344CB8AC3E}">
        <p14:creationId xmlns:p14="http://schemas.microsoft.com/office/powerpoint/2010/main" val="2235521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within ethnic groups, like that found in our students, must be considered when teaching. We must also consider the differences among our students, with a combination of gender, cultural heritage, socioeconomic status, and talent. According to research, both poor and high performers can benefit greatly from instruction that is sensitive to student diversity. </a:t>
            </a:r>
          </a:p>
        </p:txBody>
      </p:sp>
      <p:sp>
        <p:nvSpPr>
          <p:cNvPr id="4" name="Slide Number Placeholder 3"/>
          <p:cNvSpPr>
            <a:spLocks noGrp="1"/>
          </p:cNvSpPr>
          <p:nvPr>
            <p:ph type="sldNum" sz="quarter" idx="5"/>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1282919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promote an inclusive environment and encourage diversity in the classroom?</a:t>
            </a:r>
          </a:p>
        </p:txBody>
      </p:sp>
      <p:sp>
        <p:nvSpPr>
          <p:cNvPr id="4" name="Slide Number Placeholder 3"/>
          <p:cNvSpPr>
            <a:spLocks noGrp="1"/>
          </p:cNvSpPr>
          <p:nvPr>
            <p:ph type="sldNum" sz="quarter" idx="10"/>
          </p:nvPr>
        </p:nvSpPr>
        <p:spPr/>
        <p:txBody>
          <a:bodyPr/>
          <a:lstStyle/>
          <a:p>
            <a:fld id="{5534C2EF-8A97-4DAF-B099-E567883644D6}" type="slidenum">
              <a:rPr lang="en-US" smtClean="0"/>
              <a:t>7</a:t>
            </a:fld>
            <a:endParaRPr lang="en-US"/>
          </a:p>
        </p:txBody>
      </p:sp>
    </p:spTree>
    <p:extLst>
      <p:ext uri="{BB962C8B-B14F-4D97-AF65-F5344CB8AC3E}">
        <p14:creationId xmlns:p14="http://schemas.microsoft.com/office/powerpoint/2010/main" val="553265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promote an inclusive environment and encourage diversity in our school, we need to make sure that our lessons are motivational, relevant, and student-centered.  We need to give our students a sense of purpose and direction.  When we are faced with difficulties, we need to be willing and open to new things and we need to be conscious to use materials that are relevant to our students and demonstrate favorable representations of all students. </a:t>
            </a:r>
            <a:r>
              <a:rPr lang="en-US" sz="1200" kern="1200" dirty="0">
                <a:solidFill>
                  <a:schemeClr val="tx1"/>
                </a:solidFill>
                <a:latin typeface="Cavolini" panose="03000502040302020204" pitchFamily="66" charset="0"/>
                <a:ea typeface="+mn-ea"/>
                <a:cs typeface="Cavolini" panose="03000502040302020204" pitchFamily="66" charset="0"/>
              </a:rPr>
              <a:t>(Ernst-</a:t>
            </a:r>
            <a:r>
              <a:rPr lang="en-US" sz="1200" kern="1200" dirty="0" err="1">
                <a:solidFill>
                  <a:schemeClr val="tx1"/>
                </a:solidFill>
                <a:latin typeface="Cavolini" panose="03000502040302020204" pitchFamily="66" charset="0"/>
                <a:ea typeface="+mn-ea"/>
                <a:cs typeface="Cavolini" panose="03000502040302020204" pitchFamily="66" charset="0"/>
              </a:rPr>
              <a:t>Slavit</a:t>
            </a:r>
            <a:r>
              <a:rPr lang="en-US" sz="1200" kern="1200" dirty="0">
                <a:solidFill>
                  <a:schemeClr val="tx1"/>
                </a:solidFill>
                <a:latin typeface="Cavolini" panose="03000502040302020204" pitchFamily="66" charset="0"/>
                <a:ea typeface="+mn-ea"/>
                <a:cs typeface="Cavolini" panose="03000502040302020204" pitchFamily="66" charset="0"/>
              </a:rPr>
              <a:t> &amp; Egbert, n.d.)</a:t>
            </a:r>
            <a:endParaRPr lang="en-US" dirty="0">
              <a:latin typeface="Cavolini" panose="03000502040302020204" pitchFamily="66" charset="0"/>
              <a:cs typeface="Cavolini" panose="03000502040302020204" pitchFamily="66" charset="0"/>
            </a:endParaRPr>
          </a:p>
          <a:p>
            <a:endParaRPr lang="en-US" dirty="0"/>
          </a:p>
          <a:p>
            <a:r>
              <a:rPr lang="en-US" dirty="0"/>
              <a:t>The goal of effective instruction is to improve student performance.. Students succeed when they get high-quality instruction, which supports the learning of diverse individuals. Our teachers need to create and upholds standards for learning.  When not accompanied by high-quality instruction, high expectations are insufficient.. </a:t>
            </a:r>
          </a:p>
        </p:txBody>
      </p:sp>
      <p:sp>
        <p:nvSpPr>
          <p:cNvPr id="4" name="Slide Number Placeholder 3"/>
          <p:cNvSpPr>
            <a:spLocks noGrp="1"/>
          </p:cNvSpPr>
          <p:nvPr>
            <p:ph type="sldNum" sz="quarter" idx="5"/>
          </p:nvPr>
        </p:nvSpPr>
        <p:spPr/>
        <p:txBody>
          <a:bodyPr/>
          <a:lstStyle/>
          <a:p>
            <a:fld id="{0A3C37BE-C303-496D-B5CD-85F2937540FC}" type="slidenum">
              <a:rPr lang="en-US" smtClean="0"/>
              <a:t>8</a:t>
            </a:fld>
            <a:endParaRPr lang="en-US"/>
          </a:p>
        </p:txBody>
      </p:sp>
    </p:spTree>
    <p:extLst>
      <p:ext uri="{BB962C8B-B14F-4D97-AF65-F5344CB8AC3E}">
        <p14:creationId xmlns:p14="http://schemas.microsoft.com/office/powerpoint/2010/main" val="195764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According to </a:t>
            </a:r>
            <a:r>
              <a:rPr lang="en-US" dirty="0" err="1"/>
              <a:t>Kimbel</a:t>
            </a:r>
            <a:r>
              <a:rPr lang="en-US" dirty="0"/>
              <a:t> &amp; Schellenberg, successful schools are prepared to address students' developmental and multicultural needs in a comprehensive manner that considers spiritual and religious needs as a natural part of human development connected to students' family structures and worldviews. </a:t>
            </a:r>
            <a:r>
              <a:rPr lang="de-DE" dirty="0">
                <a:cs typeface="Cavolini" panose="03000502040302020204" pitchFamily="66" charset="0"/>
              </a:rPr>
              <a:t>(Kimbel &amp; Schellenberg, 2013, p. 78)</a:t>
            </a:r>
            <a:endParaRPr lang="en-US" dirty="0">
              <a:cs typeface="Cavolini" panose="03000502040302020204" pitchFamily="66" charset="0"/>
            </a:endParaRPr>
          </a:p>
        </p:txBody>
      </p:sp>
      <p:sp>
        <p:nvSpPr>
          <p:cNvPr id="4" name="Slide Number Placeholder 3"/>
          <p:cNvSpPr>
            <a:spLocks noGrp="1"/>
          </p:cNvSpPr>
          <p:nvPr>
            <p:ph type="sldNum" sz="quarter" idx="5"/>
          </p:nvPr>
        </p:nvSpPr>
        <p:spPr/>
        <p:txBody>
          <a:bodyPr/>
          <a:lstStyle/>
          <a:p>
            <a:fld id="{0A3C37BE-C303-496D-B5CD-85F2937540FC}" type="slidenum">
              <a:rPr lang="en-US" smtClean="0"/>
              <a:t>9</a:t>
            </a:fld>
            <a:endParaRPr lang="en-US"/>
          </a:p>
        </p:txBody>
      </p:sp>
    </p:spTree>
    <p:extLst>
      <p:ext uri="{BB962C8B-B14F-4D97-AF65-F5344CB8AC3E}">
        <p14:creationId xmlns:p14="http://schemas.microsoft.com/office/powerpoint/2010/main" val="1580688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look at focusing on diversity at Somerset Canyons, we need to consider some important social emotional (SEL) factors.  Not only do we need to consider the various cultural backgrounds and traditions of our students; we need to also be conscious of the social and emotional effects on kids from these varied backgrounds. We should also be educated about the challenges that students can face at and how to deal with those challenges. </a:t>
            </a:r>
          </a:p>
          <a:p>
            <a:endParaRPr lang="en-US" dirty="0"/>
          </a:p>
          <a:p>
            <a:r>
              <a:rPr lang="en-US" dirty="0"/>
              <a:t>Social and emotional learning (SEL) is a component of both human development and education. All children and adults must go through the SEL process to create positive identities, control their emotions, achieve individual and group objectives, feel and show empathy for others, establish and sustain supportive relationships, and make good decisions </a:t>
            </a:r>
            <a:r>
              <a:rPr lang="en-US" sz="1200" dirty="0"/>
              <a:t>(CASEL, 2023).</a:t>
            </a:r>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10</a:t>
            </a:fld>
            <a:endParaRPr lang="en-US"/>
          </a:p>
        </p:txBody>
      </p:sp>
    </p:spTree>
    <p:extLst>
      <p:ext uri="{BB962C8B-B14F-4D97-AF65-F5344CB8AC3E}">
        <p14:creationId xmlns:p14="http://schemas.microsoft.com/office/powerpoint/2010/main" val="550674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practical tips that can help our teachers promote diversity in your classrooms:  </a:t>
            </a:r>
          </a:p>
          <a:p>
            <a:endParaRPr lang="en-US" dirty="0"/>
          </a:p>
          <a:p>
            <a:r>
              <a:rPr lang="en-US" dirty="0"/>
              <a:t>1: Recognize the diversity of your students and celebrate this diversity.</a:t>
            </a:r>
          </a:p>
          <a:p>
            <a:r>
              <a:rPr lang="en-US" dirty="0"/>
              <a:t>2. Promote student interaction and participation.  Students will be more likely to work hard when they feel seen and understood.</a:t>
            </a:r>
          </a:p>
          <a:p>
            <a:r>
              <a:rPr lang="en-US" dirty="0"/>
              <a:t>3. Encourage a positive school climate or atmosphere. A good classroom climate can have a significant and positive impact on the engagement and learning of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 Plessis &amp; </a:t>
            </a:r>
            <a:r>
              <a:rPr lang="en-US" dirty="0" err="1"/>
              <a:t>Bisschoff</a:t>
            </a:r>
            <a:r>
              <a:rPr lang="en-US" dirty="0"/>
              <a:t>, 2007)</a:t>
            </a:r>
          </a:p>
          <a:p>
            <a:endParaRPr lang="en-US" dirty="0"/>
          </a:p>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1296541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Somerset Canyons, 72% of our students are challenged economically.  Also, only 30% of our students are seeking postsecondary opportunities after graduation.  </a:t>
            </a:r>
          </a:p>
          <a:p>
            <a:endParaRPr lang="en-US" dirty="0"/>
          </a:p>
          <a:p>
            <a:r>
              <a:rPr lang="en-US" dirty="0"/>
              <a:t>According to studies, high school students are often not fully prepared for postsecondary education or the demands of a job in our information-based economy (</a:t>
            </a:r>
            <a:r>
              <a:rPr lang="en-US" dirty="0" err="1"/>
              <a:t>Bangser</a:t>
            </a:r>
            <a:r>
              <a:rPr lang="en-US" dirty="0"/>
              <a:t>, 2008).</a:t>
            </a:r>
          </a:p>
          <a:p>
            <a:endParaRPr lang="en-US" dirty="0"/>
          </a:p>
          <a:p>
            <a:r>
              <a:rPr lang="en-US" dirty="0"/>
              <a:t>We are ideally positioned to address these concerns early as a school with students in grades 6 through 12, beginning a post-secondary transition program for our kids as early as 6th grade.</a:t>
            </a:r>
          </a:p>
        </p:txBody>
      </p:sp>
      <p:sp>
        <p:nvSpPr>
          <p:cNvPr id="4" name="Slide Number Placeholder 3"/>
          <p:cNvSpPr>
            <a:spLocks noGrp="1"/>
          </p:cNvSpPr>
          <p:nvPr>
            <p:ph type="sldNum" sz="quarter" idx="5"/>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1334243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GEAR UP is a grant-funded program, offered by the U.S. Department of Education that offers our low-income students with extra help to help them work towards success and postsecondary education.  We will enroll students in either 6</a:t>
            </a:r>
            <a:r>
              <a:rPr lang="en-US" baseline="30000" dirty="0"/>
              <a:t>th</a:t>
            </a:r>
            <a:r>
              <a:rPr lang="en-US" dirty="0"/>
              <a:t> or 7</a:t>
            </a:r>
            <a:r>
              <a:rPr lang="en-US" baseline="30000" dirty="0"/>
              <a:t>th</a:t>
            </a:r>
            <a:r>
              <a:rPr lang="en-US" dirty="0"/>
              <a:t> grade and the GEAR UP program will offer them services for free all the way through high school.  Additionally, GEAR UP offers college scholarships to participating students </a:t>
            </a:r>
            <a:r>
              <a:rPr lang="en-US" sz="1200" kern="1200" dirty="0">
                <a:solidFill>
                  <a:schemeClr val="tx1"/>
                </a:solidFill>
                <a:ea typeface="+mn-ea"/>
                <a:cs typeface="Cavolini" panose="03000502040302020204" pitchFamily="66" charset="0"/>
              </a:rPr>
              <a:t>(</a:t>
            </a:r>
            <a:r>
              <a:rPr lang="en-US" sz="1200" i="1" kern="1200" dirty="0">
                <a:solidFill>
                  <a:schemeClr val="tx1"/>
                </a:solidFill>
                <a:ea typeface="+mn-ea"/>
                <a:cs typeface="Cavolini" panose="03000502040302020204" pitchFamily="66" charset="0"/>
              </a:rPr>
              <a:t>U.S. Department of Education,</a:t>
            </a:r>
            <a:r>
              <a:rPr lang="en-US" sz="1200" kern="1200" dirty="0">
                <a:solidFill>
                  <a:schemeClr val="tx1"/>
                </a:solidFill>
                <a:ea typeface="+mn-ea"/>
                <a:cs typeface="Cavolini" panose="03000502040302020204" pitchFamily="66" charset="0"/>
              </a:rPr>
              <a:t> 2023.</a:t>
            </a:r>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2539949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our GEAR UP program is that every GEAR UP student should be able to access, enroll in, complete, and graduate from a certificate, degree, or other specialized training program to be successful in their local communities.</a:t>
            </a:r>
          </a:p>
        </p:txBody>
      </p:sp>
      <p:sp>
        <p:nvSpPr>
          <p:cNvPr id="4" name="Slide Number Placeholder 3"/>
          <p:cNvSpPr>
            <a:spLocks noGrp="1"/>
          </p:cNvSpPr>
          <p:nvPr>
            <p:ph type="sldNum" sz="quarter" idx="5"/>
          </p:nvPr>
        </p:nvSpPr>
        <p:spPr/>
        <p:txBody>
          <a:bodyPr/>
          <a:lstStyle/>
          <a:p>
            <a:fld id="{0A3C37BE-C303-496D-B5CD-85F2937540FC}" type="slidenum">
              <a:rPr lang="en-US" smtClean="0"/>
              <a:t>14</a:t>
            </a:fld>
            <a:endParaRPr lang="en-US"/>
          </a:p>
        </p:txBody>
      </p:sp>
    </p:spTree>
    <p:extLst>
      <p:ext uri="{BB962C8B-B14F-4D97-AF65-F5344CB8AC3E}">
        <p14:creationId xmlns:p14="http://schemas.microsoft.com/office/powerpoint/2010/main" val="4225609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exactly is GEAR UP?</a:t>
            </a:r>
          </a:p>
          <a:p>
            <a:endParaRPr lang="en-US" dirty="0"/>
          </a:p>
          <a:p>
            <a:r>
              <a:rPr lang="en-US" dirty="0"/>
              <a:t>-GEAR UP supports students when they move from middle to high school, as well as when they start college or the employment.</a:t>
            </a:r>
          </a:p>
          <a:p>
            <a:r>
              <a:rPr lang="en-US" dirty="0"/>
              <a:t>-Parents who might have concerns or who might want to get involved in the process, as well as students who are thinking about college options, are the target audience for GEAR UP.</a:t>
            </a:r>
          </a:p>
          <a:p>
            <a:r>
              <a:rPr lang="en-US" dirty="0"/>
              <a:t>-The goal of the seven-year program is to improve children's academic performance and preparation for both the workforce and higher education. </a:t>
            </a:r>
          </a:p>
          <a:p>
            <a:r>
              <a:rPr lang="en-US" dirty="0"/>
              <a:t>-Our students will have access to a broad range of academic and career possibilities. Numerous hands-on activities, college tours, career exploration, and other activities are part of the preparation for post-secondary education.</a:t>
            </a:r>
          </a:p>
          <a:p>
            <a:r>
              <a:rPr lang="en-US" dirty="0"/>
              <a:t>The program supports students throughout their time in middle school and high school and helps them as they transition into higher education and careers.</a:t>
            </a:r>
          </a:p>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15</a:t>
            </a:fld>
            <a:endParaRPr lang="en-US"/>
          </a:p>
        </p:txBody>
      </p:sp>
    </p:spTree>
    <p:extLst>
      <p:ext uri="{BB962C8B-B14F-4D97-AF65-F5344CB8AC3E}">
        <p14:creationId xmlns:p14="http://schemas.microsoft.com/office/powerpoint/2010/main" val="956642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Included in the activities that our students will be offered are:</a:t>
            </a:r>
          </a:p>
          <a:p>
            <a:endParaRPr lang="en-US" dirty="0"/>
          </a:p>
          <a:p>
            <a:r>
              <a:rPr lang="en-US" dirty="0"/>
              <a:t>-A career plan to focus on based on specialized pre-assessment evaluations of their career interests, needs assessments, and test scores.</a:t>
            </a:r>
          </a:p>
          <a:p>
            <a:r>
              <a:rPr lang="en-US" dirty="0"/>
              <a:t>-Guidance sessions in the classroom, private counseling, staff development, and peer support groups</a:t>
            </a:r>
          </a:p>
          <a:p>
            <a:r>
              <a:rPr lang="en-US" dirty="0"/>
              <a:t>-Meetings where parents and kids can interact digitally or in person to talk about topics like job discovery, college help, and counseling.</a:t>
            </a:r>
          </a:p>
          <a:p>
            <a:r>
              <a:rPr lang="en-US" dirty="0"/>
              <a:t>-Summertime learning opportunities that are interactive, practical, and online.</a:t>
            </a:r>
          </a:p>
          <a:p>
            <a:r>
              <a:rPr lang="en-US" dirty="0"/>
              <a:t>-College visits and other related activities.</a:t>
            </a:r>
          </a:p>
        </p:txBody>
      </p:sp>
      <p:sp>
        <p:nvSpPr>
          <p:cNvPr id="4" name="Slide Number Placeholder 3"/>
          <p:cNvSpPr>
            <a:spLocks noGrp="1"/>
          </p:cNvSpPr>
          <p:nvPr>
            <p:ph type="sldNum" sz="quarter" idx="5"/>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2911025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continually communicate with our parents and families, as well. Parents will receive information through email and at quarterly meetings. Parents will receive information on postsecondary options so they may counsel and assist their children.</a:t>
            </a:r>
          </a:p>
        </p:txBody>
      </p:sp>
      <p:sp>
        <p:nvSpPr>
          <p:cNvPr id="4" name="Slide Number Placeholder 3"/>
          <p:cNvSpPr>
            <a:spLocks noGrp="1"/>
          </p:cNvSpPr>
          <p:nvPr>
            <p:ph type="sldNum" sz="quarter" idx="5"/>
          </p:nvPr>
        </p:nvSpPr>
        <p:spPr/>
        <p:txBody>
          <a:bodyPr/>
          <a:lstStyle/>
          <a:p>
            <a:fld id="{0A3C37BE-C303-496D-B5CD-85F2937540FC}" type="slidenum">
              <a:rPr lang="en-US" smtClean="0"/>
              <a:t>17</a:t>
            </a:fld>
            <a:endParaRPr lang="en-US"/>
          </a:p>
        </p:txBody>
      </p:sp>
    </p:spTree>
    <p:extLst>
      <p:ext uri="{BB962C8B-B14F-4D97-AF65-F5344CB8AC3E}">
        <p14:creationId xmlns:p14="http://schemas.microsoft.com/office/powerpoint/2010/main" val="2435124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evaluate this program with transition assessments. Post-assessments will be used to compare results to pre-assessments, track post-school results, and make plans to consider students' changing preferences, interests, requirements, and abilities. Periodic informal evaluations like surveys and observations will be conducted in addition to formal assessments like academic, cognitive, and adaptive exams.</a:t>
            </a:r>
          </a:p>
        </p:txBody>
      </p:sp>
      <p:sp>
        <p:nvSpPr>
          <p:cNvPr id="4" name="Slide Number Placeholder 3"/>
          <p:cNvSpPr>
            <a:spLocks noGrp="1"/>
          </p:cNvSpPr>
          <p:nvPr>
            <p:ph type="sldNum" sz="quarter" idx="5"/>
          </p:nvPr>
        </p:nvSpPr>
        <p:spPr/>
        <p:txBody>
          <a:bodyPr/>
          <a:lstStyle/>
          <a:p>
            <a:fld id="{0A3C37BE-C303-496D-B5CD-85F2937540FC}" type="slidenum">
              <a:rPr lang="en-US" smtClean="0"/>
              <a:t>18</a:t>
            </a:fld>
            <a:endParaRPr lang="en-US"/>
          </a:p>
        </p:txBody>
      </p:sp>
    </p:spTree>
    <p:extLst>
      <p:ext uri="{BB962C8B-B14F-4D97-AF65-F5344CB8AC3E}">
        <p14:creationId xmlns:p14="http://schemas.microsoft.com/office/powerpoint/2010/main" val="2494881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02B9795-92DC-40DC-A1CA-9A4B349D7824}" type="datetimeFigureOut">
              <a:rPr lang="en-US" smtClean="0"/>
              <a:pPr/>
              <a:t>9/25/2023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1942729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2B9795-92DC-40DC-A1CA-9A4B349D7824}"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4186495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25130067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2B9795-92DC-40DC-A1CA-9A4B349D7824}"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3836345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2B9795-92DC-40DC-A1CA-9A4B349D7824}" type="datetimeFigureOut">
              <a:rPr lang="en-US" smtClean="0"/>
              <a:t>9/25/2023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2049278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2B9795-92DC-40DC-A1CA-9A4B349D7824}" type="datetimeFigureOut">
              <a:rPr lang="en-US" smtClean="0"/>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3191483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smtClean="0"/>
              <a:t>9/25/2023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3064674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3357225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2073505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11364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3029622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40356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203386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2B9795-92DC-40DC-A1CA-9A4B349D7824}" type="datetimeFigureOut">
              <a:rPr lang="en-US" smtClean="0"/>
              <a:pPr/>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3631415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2B9795-92DC-40DC-A1CA-9A4B349D7824}" type="datetimeFigureOut">
              <a:rPr lang="en-US" smtClean="0"/>
              <a:pPr/>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4195987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2B9795-92DC-40DC-A1CA-9A4B349D7824}"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2913016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2B9795-92DC-40DC-A1CA-9A4B349D7824}"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54DE5-C571-48E8-A5BC-B369434E2F44}" type="slidenum">
              <a:rPr lang="en-US" smtClean="0"/>
              <a:t>‹#›</a:t>
            </a:fld>
            <a:endParaRPr lang="en-US"/>
          </a:p>
        </p:txBody>
      </p:sp>
    </p:spTree>
    <p:extLst>
      <p:ext uri="{BB962C8B-B14F-4D97-AF65-F5344CB8AC3E}">
        <p14:creationId xmlns:p14="http://schemas.microsoft.com/office/powerpoint/2010/main" val="2393802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Tree>
    <p:extLst>
      <p:ext uri="{BB962C8B-B14F-4D97-AF65-F5344CB8AC3E}">
        <p14:creationId xmlns:p14="http://schemas.microsoft.com/office/powerpoint/2010/main" val="672379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3652841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3193543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02B9795-92DC-40DC-A1CA-9A4B349D7824}" type="datetimeFigureOut">
              <a:rPr lang="en-US" smtClean="0"/>
              <a:pPr/>
              <a:t>9/25/2023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542636748"/>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https://gsouto-digitalteacher.blogspot.com/2017/05/schools-lets-talk-about-cultural.html" TargetMode="External"/><Relationship Id="rId5" Type="http://schemas.openxmlformats.org/officeDocument/2006/relationships/image" Target="../media/image5.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flickr.com/photos/aboyandhisbike/4571643113" TargetMode="External"/><Relationship Id="rId3" Type="http://schemas.openxmlformats.org/officeDocument/2006/relationships/image" Target="../media/image1.jpe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hyperlink" Target="https://www.groundup.org.za/article/community-school-teaches-hundreds-learners-western-cape-education-department-cant-place/" TargetMode="External"/><Relationship Id="rId5" Type="http://schemas.openxmlformats.org/officeDocument/2006/relationships/image" Target="../media/image6.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scienceforwork.com/blog/culture-sensitive-management/" TargetMode="External"/><Relationship Id="rId3" Type="http://schemas.openxmlformats.org/officeDocument/2006/relationships/image" Target="../media/image8.jp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hyperlink" Target="https://iris.peabody.vanderbilt.edu/module/ell/cresource/q1/p01/" TargetMode="External"/><Relationship Id="rId5" Type="http://schemas.openxmlformats.org/officeDocument/2006/relationships/image" Target="../media/image9.jpg"/><Relationship Id="rId4" Type="http://schemas.openxmlformats.org/officeDocument/2006/relationships/hyperlink" Target="https://www.flickr.com/photos/10816734@N03/424839952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s://opentextbc.ca/studentsuccess/chapter/adult-learning/" TargetMode="Externa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thvoices.live/diversity-2/" TargetMode="Externa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jpeg"/><Relationship Id="rId7" Type="http://schemas.openxmlformats.org/officeDocument/2006/relationships/diagramData" Target="../diagrams/data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perrisadultschool.org/Content2/mental-health-resources" TargetMode="External"/><Relationship Id="rId11" Type="http://schemas.microsoft.com/office/2007/relationships/diagramDrawing" Target="../diagrams/drawing2.xml"/><Relationship Id="rId5" Type="http://schemas.openxmlformats.org/officeDocument/2006/relationships/image" Target="../media/image13.jpg"/><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jpeg"/><Relationship Id="rId7" Type="http://schemas.openxmlformats.org/officeDocument/2006/relationships/diagramQuickStyle" Target="../diagrams/quickStyle4.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png"/><Relationship Id="rId9" Type="http://schemas.microsoft.com/office/2007/relationships/diagramDrawing" Target="../diagrams/drawing4.xml"/></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eg"/><Relationship Id="rId7" Type="http://schemas.openxmlformats.org/officeDocument/2006/relationships/diagramColors" Target="../diagrams/colors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1153538" y="2342516"/>
            <a:ext cx="3437917" cy="955565"/>
          </a:xfrm>
        </p:spPr>
        <p:txBody>
          <a:bodyPr>
            <a:normAutofit/>
          </a:bodyPr>
          <a:lstStyle/>
          <a:p>
            <a:r>
              <a:rPr lang="en-US" sz="2800" dirty="0">
                <a:latin typeface="+mj-lt"/>
                <a:cs typeface="Cavolini" panose="03000502040302020204" pitchFamily="66" charset="0"/>
              </a:rPr>
              <a:t>Amy Sparkman</a:t>
            </a:r>
          </a:p>
          <a:p>
            <a:r>
              <a:rPr lang="en-US" sz="1600" dirty="0">
                <a:latin typeface="+mj-lt"/>
                <a:cs typeface="Cavolini" panose="03000502040302020204" pitchFamily="66" charset="0"/>
              </a:rPr>
              <a:t>COSC611</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5" r="8895"/>
          <a:stretch>
            <a:fillRect/>
          </a:stretch>
        </p:blipFill>
        <p:spPr>
          <a:xfrm>
            <a:off x="6630867" y="2059685"/>
            <a:ext cx="5210937" cy="4208604"/>
          </a:xfrm>
        </p:spPr>
      </p:pic>
      <p:sp>
        <p:nvSpPr>
          <p:cNvPr id="2" name="Title 1">
            <a:extLst>
              <a:ext uri="{FF2B5EF4-FFF2-40B4-BE49-F238E27FC236}">
                <a16:creationId xmlns:a16="http://schemas.microsoft.com/office/drawing/2014/main" id="{59BA24F3-7EB5-FE70-F004-ED13CBEEB31C}"/>
              </a:ext>
            </a:extLst>
          </p:cNvPr>
          <p:cNvSpPr txBox="1">
            <a:spLocks/>
          </p:cNvSpPr>
          <p:nvPr/>
        </p:nvSpPr>
        <p:spPr>
          <a:xfrm>
            <a:off x="0" y="-1"/>
            <a:ext cx="12191999" cy="205968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pPr algn="ctr"/>
            <a:r>
              <a:rPr lang="en-US" sz="4800" b="1" dirty="0">
                <a:cs typeface="Cavolini" panose="020B0502040204020203" pitchFamily="66" charset="0"/>
              </a:rPr>
              <a:t>Honoring Diversity and Transition </a:t>
            </a:r>
            <a:br>
              <a:rPr lang="en-US" sz="4800" b="1" dirty="0">
                <a:cs typeface="Cavolini" panose="020B0502040204020203" pitchFamily="66" charset="0"/>
              </a:rPr>
            </a:br>
            <a:r>
              <a:rPr lang="en-US" sz="4800" b="1" dirty="0">
                <a:cs typeface="Cavolini" panose="020B0502040204020203" pitchFamily="66" charset="0"/>
              </a:rPr>
              <a:t>at Somerset Canyons Academy</a:t>
            </a:r>
          </a:p>
        </p:txBody>
      </p:sp>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95" name="Picture 2">
            <a:extLst>
              <a:ext uri="{FF2B5EF4-FFF2-40B4-BE49-F238E27FC236}">
                <a16:creationId xmlns:a16="http://schemas.microsoft.com/office/drawing/2014/main" id="{59FACE42-44B0-4185-8ED4-9043A78C86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p14="http://schemas.microsoft.com/office/powerpoint/2010/main" xmlns:a14="http://schemas.microsoft.com/office/drawing/2010/main" xmlns:a16="http://schemas.microsoft.com/office/drawing/2014/main">
                <a:solidFill>
                  <a:srgbClr val="FFFFFF"/>
                </a:solidFill>
              </a14:hiddenFill>
            </a:ext>
          </a:extLst>
        </p:spPr>
      </p:pic>
      <p:grpSp>
        <p:nvGrpSpPr>
          <p:cNvPr id="97" name="Group 96">
            <a:extLst>
              <a:ext uri="{FF2B5EF4-FFF2-40B4-BE49-F238E27FC236}">
                <a16:creationId xmlns:a16="http://schemas.microsoft.com/office/drawing/2014/main" id="{A838DBA2-246D-4087-AE0A-6EA2B4B65A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98" name="Group 97">
              <a:extLst>
                <a:ext uri="{FF2B5EF4-FFF2-40B4-BE49-F238E27FC236}">
                  <a16:creationId xmlns:a16="http://schemas.microsoft.com/office/drawing/2014/main" id="{B4406F95-9579-494D-BE1E-A012A7F4CB3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10" name="Rectangle 5">
                <a:extLst>
                  <a:ext uri="{FF2B5EF4-FFF2-40B4-BE49-F238E27FC236}">
                    <a16:creationId xmlns:a16="http://schemas.microsoft.com/office/drawing/2014/main" id="{4C8D671A-5C73-44CA-B6D0-7F3BC195BA6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111" name="Freeform 6">
                <a:extLst>
                  <a:ext uri="{FF2B5EF4-FFF2-40B4-BE49-F238E27FC236}">
                    <a16:creationId xmlns:a16="http://schemas.microsoft.com/office/drawing/2014/main" id="{F0DB3AC8-B5AD-4004-B0B9-74B58BECA0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2" name="Freeform 7">
                <a:extLst>
                  <a:ext uri="{FF2B5EF4-FFF2-40B4-BE49-F238E27FC236}">
                    <a16:creationId xmlns:a16="http://schemas.microsoft.com/office/drawing/2014/main" id="{F3B2C8F3-E236-45B2-B2E1-8460F8FD6D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3" name="Freeform 8">
                <a:extLst>
                  <a:ext uri="{FF2B5EF4-FFF2-40B4-BE49-F238E27FC236}">
                    <a16:creationId xmlns:a16="http://schemas.microsoft.com/office/drawing/2014/main" id="{761EE3AC-0BC2-4A29-AD58-5CB0EEFF9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4" name="Freeform 9">
                <a:extLst>
                  <a:ext uri="{FF2B5EF4-FFF2-40B4-BE49-F238E27FC236}">
                    <a16:creationId xmlns:a16="http://schemas.microsoft.com/office/drawing/2014/main" id="{38DC43BE-83DD-43F3-A21F-9B58B1074F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5" name="Freeform 10">
                <a:extLst>
                  <a:ext uri="{FF2B5EF4-FFF2-40B4-BE49-F238E27FC236}">
                    <a16:creationId xmlns:a16="http://schemas.microsoft.com/office/drawing/2014/main" id="{112583CE-53E8-48F6-9F71-25A32BFD6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6" name="Freeform 11">
                <a:extLst>
                  <a:ext uri="{FF2B5EF4-FFF2-40B4-BE49-F238E27FC236}">
                    <a16:creationId xmlns:a16="http://schemas.microsoft.com/office/drawing/2014/main" id="{229A7966-2C4F-4334-8FB7-08521F984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7" name="Freeform 12">
                <a:extLst>
                  <a:ext uri="{FF2B5EF4-FFF2-40B4-BE49-F238E27FC236}">
                    <a16:creationId xmlns:a16="http://schemas.microsoft.com/office/drawing/2014/main" id="{656FCF6A-DF5B-42AA-83C4-22CD7B9947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8" name="Freeform 13">
                <a:extLst>
                  <a:ext uri="{FF2B5EF4-FFF2-40B4-BE49-F238E27FC236}">
                    <a16:creationId xmlns:a16="http://schemas.microsoft.com/office/drawing/2014/main" id="{E908B3EE-F31D-4E8D-BF3C-71F5B35F02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19" name="Freeform 14">
                <a:extLst>
                  <a:ext uri="{FF2B5EF4-FFF2-40B4-BE49-F238E27FC236}">
                    <a16:creationId xmlns:a16="http://schemas.microsoft.com/office/drawing/2014/main" id="{DA9F96D7-B42C-4F80-8F26-72388FE0C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0" name="Freeform 15">
                <a:extLst>
                  <a:ext uri="{FF2B5EF4-FFF2-40B4-BE49-F238E27FC236}">
                    <a16:creationId xmlns:a16="http://schemas.microsoft.com/office/drawing/2014/main" id="{5C9D5861-5A45-408A-A25E-61ED661AD7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1" name="Line 16">
                <a:extLst>
                  <a:ext uri="{FF2B5EF4-FFF2-40B4-BE49-F238E27FC236}">
                    <a16:creationId xmlns:a16="http://schemas.microsoft.com/office/drawing/2014/main" id="{DEEF5DD7-13B2-4CBB-A1AE-193A618B0F0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22" name="Freeform 17">
                <a:extLst>
                  <a:ext uri="{FF2B5EF4-FFF2-40B4-BE49-F238E27FC236}">
                    <a16:creationId xmlns:a16="http://schemas.microsoft.com/office/drawing/2014/main" id="{3D896DDA-5AD2-4360-9E65-A79213105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3" name="Freeform 18">
                <a:extLst>
                  <a:ext uri="{FF2B5EF4-FFF2-40B4-BE49-F238E27FC236}">
                    <a16:creationId xmlns:a16="http://schemas.microsoft.com/office/drawing/2014/main" id="{C088F3B1-D893-4078-8EAE-6A3776F67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4" name="Freeform 19">
                <a:extLst>
                  <a:ext uri="{FF2B5EF4-FFF2-40B4-BE49-F238E27FC236}">
                    <a16:creationId xmlns:a16="http://schemas.microsoft.com/office/drawing/2014/main" id="{23CCB367-42E1-4DEF-BABD-7457EB9F2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5" name="Freeform 20">
                <a:extLst>
                  <a:ext uri="{FF2B5EF4-FFF2-40B4-BE49-F238E27FC236}">
                    <a16:creationId xmlns:a16="http://schemas.microsoft.com/office/drawing/2014/main" id="{BAFD46CE-CD21-4C8E-8ACE-B1A0B74A90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6" name="Rectangle 21">
                <a:extLst>
                  <a:ext uri="{FF2B5EF4-FFF2-40B4-BE49-F238E27FC236}">
                    <a16:creationId xmlns:a16="http://schemas.microsoft.com/office/drawing/2014/main" id="{23980A26-1FFF-4434-A77C-C5A1C96A54B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127" name="Freeform 22">
                <a:extLst>
                  <a:ext uri="{FF2B5EF4-FFF2-40B4-BE49-F238E27FC236}">
                    <a16:creationId xmlns:a16="http://schemas.microsoft.com/office/drawing/2014/main" id="{AE64C1E5-E917-4222-8080-3EF831FB46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8" name="Freeform 23">
                <a:extLst>
                  <a:ext uri="{FF2B5EF4-FFF2-40B4-BE49-F238E27FC236}">
                    <a16:creationId xmlns:a16="http://schemas.microsoft.com/office/drawing/2014/main" id="{D4D42DE6-99E5-4D28-834E-6601A7DD93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29" name="Freeform 24">
                <a:extLst>
                  <a:ext uri="{FF2B5EF4-FFF2-40B4-BE49-F238E27FC236}">
                    <a16:creationId xmlns:a16="http://schemas.microsoft.com/office/drawing/2014/main" id="{194304B3-4C44-49E0-A677-19E2DA8CC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0" name="Freeform 25">
                <a:extLst>
                  <a:ext uri="{FF2B5EF4-FFF2-40B4-BE49-F238E27FC236}">
                    <a16:creationId xmlns:a16="http://schemas.microsoft.com/office/drawing/2014/main" id="{C726387F-F77D-4FB6-A177-1DC6115E84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1" name="Freeform 26">
                <a:extLst>
                  <a:ext uri="{FF2B5EF4-FFF2-40B4-BE49-F238E27FC236}">
                    <a16:creationId xmlns:a16="http://schemas.microsoft.com/office/drawing/2014/main" id="{2F09766D-0653-4646-BA37-8FC23294B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2" name="Freeform 27">
                <a:extLst>
                  <a:ext uri="{FF2B5EF4-FFF2-40B4-BE49-F238E27FC236}">
                    <a16:creationId xmlns:a16="http://schemas.microsoft.com/office/drawing/2014/main" id="{F50D9867-C9E0-462B-894F-B2F97E26A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3" name="Freeform 28">
                <a:extLst>
                  <a:ext uri="{FF2B5EF4-FFF2-40B4-BE49-F238E27FC236}">
                    <a16:creationId xmlns:a16="http://schemas.microsoft.com/office/drawing/2014/main" id="{44179987-9B3B-4BC1-9BDA-EC9F30A379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4" name="Freeform 29">
                <a:extLst>
                  <a:ext uri="{FF2B5EF4-FFF2-40B4-BE49-F238E27FC236}">
                    <a16:creationId xmlns:a16="http://schemas.microsoft.com/office/drawing/2014/main" id="{EF0E5480-8C2D-4FFE-9357-938DF0642B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5" name="Freeform 30">
                <a:extLst>
                  <a:ext uri="{FF2B5EF4-FFF2-40B4-BE49-F238E27FC236}">
                    <a16:creationId xmlns:a16="http://schemas.microsoft.com/office/drawing/2014/main" id="{FDAC2F76-95E6-4EE4-8A26-47CDAE5C6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36" name="Freeform 31">
                <a:extLst>
                  <a:ext uri="{FF2B5EF4-FFF2-40B4-BE49-F238E27FC236}">
                    <a16:creationId xmlns:a16="http://schemas.microsoft.com/office/drawing/2014/main" id="{249EB4AA-5D5B-4A3A-9F2D-6E4EDF2046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grpSp>
        <p:grpSp>
          <p:nvGrpSpPr>
            <p:cNvPr id="99" name="Group 98">
              <a:extLst>
                <a:ext uri="{FF2B5EF4-FFF2-40B4-BE49-F238E27FC236}">
                  <a16:creationId xmlns:a16="http://schemas.microsoft.com/office/drawing/2014/main" id="{375D3DC5-0B19-4EA9-A350-6218AC28CD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00" name="Freeform 32">
                <a:extLst>
                  <a:ext uri="{FF2B5EF4-FFF2-40B4-BE49-F238E27FC236}">
                    <a16:creationId xmlns:a16="http://schemas.microsoft.com/office/drawing/2014/main" id="{86B5A458-9418-4EDA-9B6F-E4754ABAD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1" name="Freeform 33">
                <a:extLst>
                  <a:ext uri="{FF2B5EF4-FFF2-40B4-BE49-F238E27FC236}">
                    <a16:creationId xmlns:a16="http://schemas.microsoft.com/office/drawing/2014/main" id="{6307D20D-BE6F-4BFD-8A35-230A01AD726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2" name="Freeform 34">
                <a:extLst>
                  <a:ext uri="{FF2B5EF4-FFF2-40B4-BE49-F238E27FC236}">
                    <a16:creationId xmlns:a16="http://schemas.microsoft.com/office/drawing/2014/main" id="{37A04039-8217-4B7F-8F43-4039DF087D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3" name="Freeform 35">
                <a:extLst>
                  <a:ext uri="{FF2B5EF4-FFF2-40B4-BE49-F238E27FC236}">
                    <a16:creationId xmlns:a16="http://schemas.microsoft.com/office/drawing/2014/main" id="{CA6CE641-5DEB-4A06-B9C3-B726A334C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4" name="Freeform 36">
                <a:extLst>
                  <a:ext uri="{FF2B5EF4-FFF2-40B4-BE49-F238E27FC236}">
                    <a16:creationId xmlns:a16="http://schemas.microsoft.com/office/drawing/2014/main" id="{D08C7C1C-DF39-4479-94BD-47E71DE422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5" name="Freeform 37">
                <a:extLst>
                  <a:ext uri="{FF2B5EF4-FFF2-40B4-BE49-F238E27FC236}">
                    <a16:creationId xmlns:a16="http://schemas.microsoft.com/office/drawing/2014/main" id="{27C5EAA7-E449-48C0-9B14-E677E6ECF8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6" name="Freeform 38">
                <a:extLst>
                  <a:ext uri="{FF2B5EF4-FFF2-40B4-BE49-F238E27FC236}">
                    <a16:creationId xmlns:a16="http://schemas.microsoft.com/office/drawing/2014/main" id="{AA6A8A39-39D4-41FE-9974-CB46106A73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7" name="Freeform 39">
                <a:extLst>
                  <a:ext uri="{FF2B5EF4-FFF2-40B4-BE49-F238E27FC236}">
                    <a16:creationId xmlns:a16="http://schemas.microsoft.com/office/drawing/2014/main" id="{433C6D82-AE91-4A0C-97C6-34399C908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8" name="Freeform 40">
                <a:extLst>
                  <a:ext uri="{FF2B5EF4-FFF2-40B4-BE49-F238E27FC236}">
                    <a16:creationId xmlns:a16="http://schemas.microsoft.com/office/drawing/2014/main" id="{D4C06E36-D233-423A-BC95-5B4D5BE35C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9" name="Rectangle 41">
                <a:extLst>
                  <a:ext uri="{FF2B5EF4-FFF2-40B4-BE49-F238E27FC236}">
                    <a16:creationId xmlns:a16="http://schemas.microsoft.com/office/drawing/2014/main" id="{E1B0EEC1-CF7A-4761-B477-941DB41A83D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grpSp>
      </p:grpSp>
      <p:sp>
        <p:nvSpPr>
          <p:cNvPr id="2" name="Title 1"/>
          <p:cNvSpPr>
            <a:spLocks noGrp="1"/>
          </p:cNvSpPr>
          <p:nvPr>
            <p:ph type="title"/>
          </p:nvPr>
        </p:nvSpPr>
        <p:spPr>
          <a:xfrm>
            <a:off x="1141413" y="618518"/>
            <a:ext cx="9905998" cy="1478570"/>
          </a:xfrm>
        </p:spPr>
        <p:txBody>
          <a:bodyPr vert="horz" lIns="91440" tIns="45720" rIns="91440" bIns="45720" rtlCol="0" anchor="ctr">
            <a:normAutofit/>
          </a:bodyPr>
          <a:lstStyle/>
          <a:p>
            <a:pPr algn="ctr"/>
            <a:r>
              <a:rPr lang="en-US" sz="4400" dirty="0"/>
              <a:t>What is Diversity?</a:t>
            </a:r>
          </a:p>
        </p:txBody>
      </p:sp>
      <p:pic>
        <p:nvPicPr>
          <p:cNvPr id="11" name="Picture Placeholder 10" descr="A group of painted hands">
            <a:extLst>
              <a:ext uri="{FF2B5EF4-FFF2-40B4-BE49-F238E27FC236}">
                <a16:creationId xmlns:a16="http://schemas.microsoft.com/office/drawing/2014/main" id="{D704284B-0026-D8FA-A97A-25B2F18A43A4}"/>
              </a:ext>
            </a:extLst>
          </p:cNvPr>
          <p:cNvPicPr>
            <a:picLocks noGrp="1" noChangeAspect="1"/>
          </p:cNvPicPr>
          <p:nvPr>
            <p:ph type="pic" idx="1"/>
          </p:nvPr>
        </p:nvPicPr>
        <p:blipFill rotWithShape="1">
          <a:blip r:embed="rId5">
            <a:extLst>
              <a:ext uri="{837473B0-CC2E-450A-ABE3-18F120FF3D39}">
                <a1611:picAttrSrcUrl xmlns:a1611="http://schemas.microsoft.com/office/drawing/2016/11/main" r:id="rId6"/>
              </a:ext>
            </a:extLst>
          </a:blip>
          <a:srcRect t="3405" r="-3" b="9425"/>
          <a:stretch/>
        </p:blipFill>
        <p:spPr>
          <a:xfrm>
            <a:off x="1141412" y="2497720"/>
            <a:ext cx="4662140" cy="304789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Text Placeholder 2"/>
          <p:cNvSpPr>
            <a:spLocks noGrp="1"/>
          </p:cNvSpPr>
          <p:nvPr>
            <p:ph type="body" sz="half" idx="2"/>
          </p:nvPr>
        </p:nvSpPr>
        <p:spPr>
          <a:xfrm>
            <a:off x="6204479" y="2249487"/>
            <a:ext cx="4844521" cy="3541714"/>
          </a:xfrm>
        </p:spPr>
        <p:txBody>
          <a:bodyPr vert="horz" lIns="91440" tIns="45720" rIns="91440" bIns="45720" rtlCol="0" anchor="ctr">
            <a:normAutofit/>
          </a:bodyPr>
          <a:lstStyle/>
          <a:p>
            <a:r>
              <a:rPr lang="en-US" sz="2800" dirty="0"/>
              <a:t>Dictionary.com defines “diversity” as, “</a:t>
            </a:r>
            <a:r>
              <a:rPr lang="en-US" sz="2800" b="0" i="0" dirty="0"/>
              <a:t>the inclusion of individuals representing more than one national origin, color, religion, socioeconomic stratum, sexual orientation, etc.,” </a:t>
            </a:r>
            <a:r>
              <a:rPr lang="en-US" sz="2800" dirty="0"/>
              <a:t>(n.d.).</a:t>
            </a:r>
          </a:p>
        </p:txBody>
      </p:sp>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19AFBE53-1417-406B-8083-DBE0DA72F2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grpSp>
        <p:nvGrpSpPr>
          <p:cNvPr id="28" name="Group 27">
            <a:extLst>
              <a:ext uri="{FF2B5EF4-FFF2-40B4-BE49-F238E27FC236}">
                <a16:creationId xmlns:a16="http://schemas.microsoft.com/office/drawing/2014/main" id="{FB9EE4F0-B261-4AB0-BEE3-AA9DD198F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29" name="Rectangle 5">
              <a:extLst>
                <a:ext uri="{FF2B5EF4-FFF2-40B4-BE49-F238E27FC236}">
                  <a16:creationId xmlns:a16="http://schemas.microsoft.com/office/drawing/2014/main" id="{2E326B6E-9130-4E5B-8C29-0412BDFD525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30" name="Freeform 6">
              <a:extLst>
                <a:ext uri="{FF2B5EF4-FFF2-40B4-BE49-F238E27FC236}">
                  <a16:creationId xmlns:a16="http://schemas.microsoft.com/office/drawing/2014/main" id="{D15BBE67-0A7A-4318-94C9-9EDC68E9E4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1" name="Freeform 7">
              <a:extLst>
                <a:ext uri="{FF2B5EF4-FFF2-40B4-BE49-F238E27FC236}">
                  <a16:creationId xmlns:a16="http://schemas.microsoft.com/office/drawing/2014/main" id="{6C189044-A310-4008-ABE3-A833238AA1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2" name="Rectangle 8">
              <a:extLst>
                <a:ext uri="{FF2B5EF4-FFF2-40B4-BE49-F238E27FC236}">
                  <a16:creationId xmlns:a16="http://schemas.microsoft.com/office/drawing/2014/main" id="{714E393D-E3AB-4084-8580-2EC4D75B0BC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33" name="Freeform 9">
              <a:extLst>
                <a:ext uri="{FF2B5EF4-FFF2-40B4-BE49-F238E27FC236}">
                  <a16:creationId xmlns:a16="http://schemas.microsoft.com/office/drawing/2014/main" id="{5407A34B-6BDC-4CC4-9D15-2E71F3DB40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4" name="Freeform 10">
              <a:extLst>
                <a:ext uri="{FF2B5EF4-FFF2-40B4-BE49-F238E27FC236}">
                  <a16:creationId xmlns:a16="http://schemas.microsoft.com/office/drawing/2014/main" id="{5E952981-3D27-403A-9B35-14226166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5" name="Freeform 11">
              <a:extLst>
                <a:ext uri="{FF2B5EF4-FFF2-40B4-BE49-F238E27FC236}">
                  <a16:creationId xmlns:a16="http://schemas.microsoft.com/office/drawing/2014/main" id="{339D7F6E-841D-4697-A877-0F25113BA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6" name="Freeform 12">
              <a:extLst>
                <a:ext uri="{FF2B5EF4-FFF2-40B4-BE49-F238E27FC236}">
                  <a16:creationId xmlns:a16="http://schemas.microsoft.com/office/drawing/2014/main" id="{226F9E1B-2970-4504-8E6C-1A42D05FC2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7" name="Freeform 13">
              <a:extLst>
                <a:ext uri="{FF2B5EF4-FFF2-40B4-BE49-F238E27FC236}">
                  <a16:creationId xmlns:a16="http://schemas.microsoft.com/office/drawing/2014/main" id="{6F11A9CB-BE43-4423-987B-B43046D146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8" name="Freeform 14">
              <a:extLst>
                <a:ext uri="{FF2B5EF4-FFF2-40B4-BE49-F238E27FC236}">
                  <a16:creationId xmlns:a16="http://schemas.microsoft.com/office/drawing/2014/main" id="{F21925AB-CEC6-4210-929C-5BAB1C957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9" name="Freeform 15">
              <a:extLst>
                <a:ext uri="{FF2B5EF4-FFF2-40B4-BE49-F238E27FC236}">
                  <a16:creationId xmlns:a16="http://schemas.microsoft.com/office/drawing/2014/main" id="{9B4BB7F4-36A3-49C5-A85E-660BF09014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0" name="Freeform 16">
              <a:extLst>
                <a:ext uri="{FF2B5EF4-FFF2-40B4-BE49-F238E27FC236}">
                  <a16:creationId xmlns:a16="http://schemas.microsoft.com/office/drawing/2014/main" id="{89A82E2C-666C-4E88-B3A9-C95B5AE94D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1" name="Freeform 17">
              <a:extLst>
                <a:ext uri="{FF2B5EF4-FFF2-40B4-BE49-F238E27FC236}">
                  <a16:creationId xmlns:a16="http://schemas.microsoft.com/office/drawing/2014/main" id="{1363187E-6516-4018-A78B-CE0F7F232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2" name="Freeform 18">
              <a:extLst>
                <a:ext uri="{FF2B5EF4-FFF2-40B4-BE49-F238E27FC236}">
                  <a16:creationId xmlns:a16="http://schemas.microsoft.com/office/drawing/2014/main" id="{3FF62829-5C7E-4110-A186-F4E8655E29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3" name="Freeform 19">
              <a:extLst>
                <a:ext uri="{FF2B5EF4-FFF2-40B4-BE49-F238E27FC236}">
                  <a16:creationId xmlns:a16="http://schemas.microsoft.com/office/drawing/2014/main" id="{87E9C9B7-0C7F-44A7-B610-5B095C4425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4" name="Freeform 20">
              <a:extLst>
                <a:ext uri="{FF2B5EF4-FFF2-40B4-BE49-F238E27FC236}">
                  <a16:creationId xmlns:a16="http://schemas.microsoft.com/office/drawing/2014/main" id="{3037E5EC-D21D-4C3F-B081-B46C3B47CF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5" name="Freeform 21">
              <a:extLst>
                <a:ext uri="{FF2B5EF4-FFF2-40B4-BE49-F238E27FC236}">
                  <a16:creationId xmlns:a16="http://schemas.microsoft.com/office/drawing/2014/main" id="{EAE8AAB2-DE35-4AED-8C9C-0718A33A84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6" name="Freeform 22">
              <a:extLst>
                <a:ext uri="{FF2B5EF4-FFF2-40B4-BE49-F238E27FC236}">
                  <a16:creationId xmlns:a16="http://schemas.microsoft.com/office/drawing/2014/main" id="{062ACCDA-6A76-4812-BA3A-F3C6E1443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7" name="Freeform 23">
              <a:extLst>
                <a:ext uri="{FF2B5EF4-FFF2-40B4-BE49-F238E27FC236}">
                  <a16:creationId xmlns:a16="http://schemas.microsoft.com/office/drawing/2014/main" id="{38825C85-74E0-4664-95AC-682625B991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8" name="Freeform 24">
              <a:extLst>
                <a:ext uri="{FF2B5EF4-FFF2-40B4-BE49-F238E27FC236}">
                  <a16:creationId xmlns:a16="http://schemas.microsoft.com/office/drawing/2014/main" id="{D87E8B0A-2B1D-48E5-8107-F2855CFFD2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9" name="Freeform 25">
              <a:extLst>
                <a:ext uri="{FF2B5EF4-FFF2-40B4-BE49-F238E27FC236}">
                  <a16:creationId xmlns:a16="http://schemas.microsoft.com/office/drawing/2014/main" id="{E46FC211-5F4B-478B-8761-A65D21166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0" name="Freeform 26">
              <a:extLst>
                <a:ext uri="{FF2B5EF4-FFF2-40B4-BE49-F238E27FC236}">
                  <a16:creationId xmlns:a16="http://schemas.microsoft.com/office/drawing/2014/main" id="{43C493A4-4703-4917-A281-F15E323F1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1" name="Freeform 27">
              <a:extLst>
                <a:ext uri="{FF2B5EF4-FFF2-40B4-BE49-F238E27FC236}">
                  <a16:creationId xmlns:a16="http://schemas.microsoft.com/office/drawing/2014/main" id="{4B369EDA-1458-423B-839F-4FB0EE920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2" name="Freeform 28">
              <a:extLst>
                <a:ext uri="{FF2B5EF4-FFF2-40B4-BE49-F238E27FC236}">
                  <a16:creationId xmlns:a16="http://schemas.microsoft.com/office/drawing/2014/main" id="{DB5E8117-FFBB-49D5-87C6-24D8E06CE3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3" name="Freeform 29">
              <a:extLst>
                <a:ext uri="{FF2B5EF4-FFF2-40B4-BE49-F238E27FC236}">
                  <a16:creationId xmlns:a16="http://schemas.microsoft.com/office/drawing/2014/main" id="{04D5DC4A-7C40-4236-B475-FA6AA43694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4" name="Freeform 30">
              <a:extLst>
                <a:ext uri="{FF2B5EF4-FFF2-40B4-BE49-F238E27FC236}">
                  <a16:creationId xmlns:a16="http://schemas.microsoft.com/office/drawing/2014/main" id="{76858373-C51B-4201-80F4-8033167041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5" name="Freeform 31">
              <a:extLst>
                <a:ext uri="{FF2B5EF4-FFF2-40B4-BE49-F238E27FC236}">
                  <a16:creationId xmlns:a16="http://schemas.microsoft.com/office/drawing/2014/main" id="{D159A53F-DA7E-4CD5-AA84-55B3AC5EEA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6" name="Freeform 32">
              <a:extLst>
                <a:ext uri="{FF2B5EF4-FFF2-40B4-BE49-F238E27FC236}">
                  <a16:creationId xmlns:a16="http://schemas.microsoft.com/office/drawing/2014/main" id="{E4B70A8B-09AC-45AA-952C-242D7E1474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7" name="Rectangle 33">
              <a:extLst>
                <a:ext uri="{FF2B5EF4-FFF2-40B4-BE49-F238E27FC236}">
                  <a16:creationId xmlns:a16="http://schemas.microsoft.com/office/drawing/2014/main" id="{63C8CAD6-F5BE-4961-AC48-2A34FA4E778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58" name="Freeform 34">
              <a:extLst>
                <a:ext uri="{FF2B5EF4-FFF2-40B4-BE49-F238E27FC236}">
                  <a16:creationId xmlns:a16="http://schemas.microsoft.com/office/drawing/2014/main" id="{AEBA7DBD-C171-47A7-9249-562A06AC2B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9" name="Freeform 35">
              <a:extLst>
                <a:ext uri="{FF2B5EF4-FFF2-40B4-BE49-F238E27FC236}">
                  <a16:creationId xmlns:a16="http://schemas.microsoft.com/office/drawing/2014/main" id="{80F934E3-6775-4A9E-8666-7D050E4287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0" name="Freeform 36">
              <a:extLst>
                <a:ext uri="{FF2B5EF4-FFF2-40B4-BE49-F238E27FC236}">
                  <a16:creationId xmlns:a16="http://schemas.microsoft.com/office/drawing/2014/main" id="{F7E8F3A1-E3AE-4A22-82FE-71C4C163A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1" name="Freeform 37">
              <a:extLst>
                <a:ext uri="{FF2B5EF4-FFF2-40B4-BE49-F238E27FC236}">
                  <a16:creationId xmlns:a16="http://schemas.microsoft.com/office/drawing/2014/main" id="{27DFF928-27F3-44A1-9468-219DD390B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2" name="Freeform 38">
              <a:extLst>
                <a:ext uri="{FF2B5EF4-FFF2-40B4-BE49-F238E27FC236}">
                  <a16:creationId xmlns:a16="http://schemas.microsoft.com/office/drawing/2014/main" id="{47C61A3E-9A0A-4547-9B8A-DD8CD6D47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3" name="Freeform 39">
              <a:extLst>
                <a:ext uri="{FF2B5EF4-FFF2-40B4-BE49-F238E27FC236}">
                  <a16:creationId xmlns:a16="http://schemas.microsoft.com/office/drawing/2014/main" id="{FC684095-4805-413B-A9EB-63A2417B53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4" name="Freeform 40">
              <a:extLst>
                <a:ext uri="{FF2B5EF4-FFF2-40B4-BE49-F238E27FC236}">
                  <a16:creationId xmlns:a16="http://schemas.microsoft.com/office/drawing/2014/main" id="{AF830B5E-DCF9-4CBD-8746-C5219013D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5" name="Freeform 41">
              <a:extLst>
                <a:ext uri="{FF2B5EF4-FFF2-40B4-BE49-F238E27FC236}">
                  <a16:creationId xmlns:a16="http://schemas.microsoft.com/office/drawing/2014/main" id="{FE6882C0-1C73-4E53-A884-3202385D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6" name="Freeform 42">
              <a:extLst>
                <a:ext uri="{FF2B5EF4-FFF2-40B4-BE49-F238E27FC236}">
                  <a16:creationId xmlns:a16="http://schemas.microsoft.com/office/drawing/2014/main" id="{9611015E-699B-4BA5-A162-8BABC91454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7" name="Freeform 43">
              <a:extLst>
                <a:ext uri="{FF2B5EF4-FFF2-40B4-BE49-F238E27FC236}">
                  <a16:creationId xmlns:a16="http://schemas.microsoft.com/office/drawing/2014/main" id="{8C6A611F-CBE4-46B7-96F6-803B2D260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8" name="Freeform 44">
              <a:extLst>
                <a:ext uri="{FF2B5EF4-FFF2-40B4-BE49-F238E27FC236}">
                  <a16:creationId xmlns:a16="http://schemas.microsoft.com/office/drawing/2014/main" id="{FDCF0D71-6D32-4B72-B7E1-678BA980A8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9" name="Rectangle 45">
              <a:extLst>
                <a:ext uri="{FF2B5EF4-FFF2-40B4-BE49-F238E27FC236}">
                  <a16:creationId xmlns:a16="http://schemas.microsoft.com/office/drawing/2014/main" id="{FE6E605A-8ECF-47E5-ABDD-B4874FF18F1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70" name="Freeform 46">
              <a:extLst>
                <a:ext uri="{FF2B5EF4-FFF2-40B4-BE49-F238E27FC236}">
                  <a16:creationId xmlns:a16="http://schemas.microsoft.com/office/drawing/2014/main" id="{1329BFCB-3C83-438B-8C18-20576CA6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1" name="Freeform 47">
              <a:extLst>
                <a:ext uri="{FF2B5EF4-FFF2-40B4-BE49-F238E27FC236}">
                  <a16:creationId xmlns:a16="http://schemas.microsoft.com/office/drawing/2014/main" id="{9E013566-6E0D-4B88-9731-0BBACA1408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2" name="Freeform 48">
              <a:extLst>
                <a:ext uri="{FF2B5EF4-FFF2-40B4-BE49-F238E27FC236}">
                  <a16:creationId xmlns:a16="http://schemas.microsoft.com/office/drawing/2014/main" id="{1668707D-D4E8-40EC-94C2-F83C6E2226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3" name="Freeform 49">
              <a:extLst>
                <a:ext uri="{FF2B5EF4-FFF2-40B4-BE49-F238E27FC236}">
                  <a16:creationId xmlns:a16="http://schemas.microsoft.com/office/drawing/2014/main" id="{0CE0CBC9-140F-475C-93C6-446BDBB76C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4" name="Freeform 50">
              <a:extLst>
                <a:ext uri="{FF2B5EF4-FFF2-40B4-BE49-F238E27FC236}">
                  <a16:creationId xmlns:a16="http://schemas.microsoft.com/office/drawing/2014/main" id="{0ED9FFD9-3111-4C21-8013-063D0A89F3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5" name="Freeform 51">
              <a:extLst>
                <a:ext uri="{FF2B5EF4-FFF2-40B4-BE49-F238E27FC236}">
                  <a16:creationId xmlns:a16="http://schemas.microsoft.com/office/drawing/2014/main" id="{C75E760C-E1DB-475D-905D-FC3F430FE3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6" name="Freeform 52">
              <a:extLst>
                <a:ext uri="{FF2B5EF4-FFF2-40B4-BE49-F238E27FC236}">
                  <a16:creationId xmlns:a16="http://schemas.microsoft.com/office/drawing/2014/main" id="{1F4DF02E-1FC7-48AB-8CDA-940C8A500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7" name="Freeform 53">
              <a:extLst>
                <a:ext uri="{FF2B5EF4-FFF2-40B4-BE49-F238E27FC236}">
                  <a16:creationId xmlns:a16="http://schemas.microsoft.com/office/drawing/2014/main" id="{193ABE5A-1C12-4B38-8078-51A0BAB3C0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8" name="Freeform 54">
              <a:extLst>
                <a:ext uri="{FF2B5EF4-FFF2-40B4-BE49-F238E27FC236}">
                  <a16:creationId xmlns:a16="http://schemas.microsoft.com/office/drawing/2014/main" id="{3A57AD1C-4CC5-4E62-A352-D3B142B9DF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9" name="Freeform 55">
              <a:extLst>
                <a:ext uri="{FF2B5EF4-FFF2-40B4-BE49-F238E27FC236}">
                  <a16:creationId xmlns:a16="http://schemas.microsoft.com/office/drawing/2014/main" id="{646D40AD-4384-42ED-B1A0-A47C165C6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0" name="Freeform 56">
              <a:extLst>
                <a:ext uri="{FF2B5EF4-FFF2-40B4-BE49-F238E27FC236}">
                  <a16:creationId xmlns:a16="http://schemas.microsoft.com/office/drawing/2014/main" id="{0786C2FA-21FD-4F48-9E96-C5D8E6159E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1" name="Freeform 57">
              <a:extLst>
                <a:ext uri="{FF2B5EF4-FFF2-40B4-BE49-F238E27FC236}">
                  <a16:creationId xmlns:a16="http://schemas.microsoft.com/office/drawing/2014/main" id="{AFE6F50A-21B5-4B98-9C3B-B89FFC6FB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2" name="Freeform 58">
              <a:extLst>
                <a:ext uri="{FF2B5EF4-FFF2-40B4-BE49-F238E27FC236}">
                  <a16:creationId xmlns:a16="http://schemas.microsoft.com/office/drawing/2014/main" id="{2454210A-9717-44AF-9D76-0426534C35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grpSp>
        <p:nvGrpSpPr>
          <p:cNvPr id="84" name="Group 83">
            <a:extLst>
              <a:ext uri="{FF2B5EF4-FFF2-40B4-BE49-F238E27FC236}">
                <a16:creationId xmlns:a16="http://schemas.microsoft.com/office/drawing/2014/main" id="{4BCC00FC-6E21-46EB-AB28-745F097B28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85" name="Rectangle 84">
              <a:extLst>
                <a:ext uri="{FF2B5EF4-FFF2-40B4-BE49-F238E27FC236}">
                  <a16:creationId xmlns:a16="http://schemas.microsoft.com/office/drawing/2014/main" id="{2422A806-6F90-447B-A513-ADBD7AA54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6" name="Picture 2">
              <a:extLst>
                <a:ext uri="{FF2B5EF4-FFF2-40B4-BE49-F238E27FC236}">
                  <a16:creationId xmlns:a16="http://schemas.microsoft.com/office/drawing/2014/main" id="{FEC3B437-40B3-4C42-8744-ED6E733A16F3}"/>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grpSp>
      <p:grpSp>
        <p:nvGrpSpPr>
          <p:cNvPr id="88" name="Group 87">
            <a:extLst>
              <a:ext uri="{FF2B5EF4-FFF2-40B4-BE49-F238E27FC236}">
                <a16:creationId xmlns:a16="http://schemas.microsoft.com/office/drawing/2014/main" id="{26777511-1DB3-455D-ADF3-63EC1FCAD0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6726"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89" name="Rectangle 5">
              <a:extLst>
                <a:ext uri="{FF2B5EF4-FFF2-40B4-BE49-F238E27FC236}">
                  <a16:creationId xmlns:a16="http://schemas.microsoft.com/office/drawing/2014/main" id="{0A7D0EE8-D819-40C5-ADAD-14CE4E716EE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90" name="Freeform 6">
              <a:extLst>
                <a:ext uri="{FF2B5EF4-FFF2-40B4-BE49-F238E27FC236}">
                  <a16:creationId xmlns:a16="http://schemas.microsoft.com/office/drawing/2014/main" id="{4A30649E-6DF0-48F5-B376-261AECE441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1" name="Freeform 7">
              <a:extLst>
                <a:ext uri="{FF2B5EF4-FFF2-40B4-BE49-F238E27FC236}">
                  <a16:creationId xmlns:a16="http://schemas.microsoft.com/office/drawing/2014/main" id="{C2364A72-827F-4B61-988F-6CC8C48596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2" name="Rectangle 8">
              <a:extLst>
                <a:ext uri="{FF2B5EF4-FFF2-40B4-BE49-F238E27FC236}">
                  <a16:creationId xmlns:a16="http://schemas.microsoft.com/office/drawing/2014/main" id="{EEB182FA-5AA5-488B-84DC-7A522FA4A2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93" name="Freeform 9">
              <a:extLst>
                <a:ext uri="{FF2B5EF4-FFF2-40B4-BE49-F238E27FC236}">
                  <a16:creationId xmlns:a16="http://schemas.microsoft.com/office/drawing/2014/main" id="{E38618A6-EBFD-46E0-8296-B6123A4501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4" name="Freeform 10">
              <a:extLst>
                <a:ext uri="{FF2B5EF4-FFF2-40B4-BE49-F238E27FC236}">
                  <a16:creationId xmlns:a16="http://schemas.microsoft.com/office/drawing/2014/main" id="{426D6D99-DE3A-4930-BCE7-C540CBF50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5" name="Freeform 11">
              <a:extLst>
                <a:ext uri="{FF2B5EF4-FFF2-40B4-BE49-F238E27FC236}">
                  <a16:creationId xmlns:a16="http://schemas.microsoft.com/office/drawing/2014/main" id="{E3ACE65C-5554-4C8F-8612-49E6E2C6A4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6" name="Freeform 12">
              <a:extLst>
                <a:ext uri="{FF2B5EF4-FFF2-40B4-BE49-F238E27FC236}">
                  <a16:creationId xmlns:a16="http://schemas.microsoft.com/office/drawing/2014/main" id="{0AD7ED8D-70A7-4441-BB92-898ED370F3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7" name="Freeform 13">
              <a:extLst>
                <a:ext uri="{FF2B5EF4-FFF2-40B4-BE49-F238E27FC236}">
                  <a16:creationId xmlns:a16="http://schemas.microsoft.com/office/drawing/2014/main" id="{FF72EABC-C9CA-4224-BD5B-DBB1418CDD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8" name="Freeform 14">
              <a:extLst>
                <a:ext uri="{FF2B5EF4-FFF2-40B4-BE49-F238E27FC236}">
                  <a16:creationId xmlns:a16="http://schemas.microsoft.com/office/drawing/2014/main" id="{CECCC5BC-E7C8-4D67-954D-8F6B9980A8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99" name="Freeform 15">
              <a:extLst>
                <a:ext uri="{FF2B5EF4-FFF2-40B4-BE49-F238E27FC236}">
                  <a16:creationId xmlns:a16="http://schemas.microsoft.com/office/drawing/2014/main" id="{8A8C8825-F2FF-4F14-AACE-52E949A569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0" name="Freeform 16">
              <a:extLst>
                <a:ext uri="{FF2B5EF4-FFF2-40B4-BE49-F238E27FC236}">
                  <a16:creationId xmlns:a16="http://schemas.microsoft.com/office/drawing/2014/main" id="{F9335A83-C6A2-413E-880A-B4BB9924CB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1" name="Freeform 17">
              <a:extLst>
                <a:ext uri="{FF2B5EF4-FFF2-40B4-BE49-F238E27FC236}">
                  <a16:creationId xmlns:a16="http://schemas.microsoft.com/office/drawing/2014/main" id="{BF61F578-820C-4C5B-BAE7-0ACED8F1A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2" name="Freeform 18">
              <a:extLst>
                <a:ext uri="{FF2B5EF4-FFF2-40B4-BE49-F238E27FC236}">
                  <a16:creationId xmlns:a16="http://schemas.microsoft.com/office/drawing/2014/main" id="{E0E55C78-E33D-4674-B827-19C7138FF2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3" name="Freeform 19">
              <a:extLst>
                <a:ext uri="{FF2B5EF4-FFF2-40B4-BE49-F238E27FC236}">
                  <a16:creationId xmlns:a16="http://schemas.microsoft.com/office/drawing/2014/main" id="{0F5E1FFD-1870-46C5-A38E-48807D3E89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4" name="Freeform 20">
              <a:extLst>
                <a:ext uri="{FF2B5EF4-FFF2-40B4-BE49-F238E27FC236}">
                  <a16:creationId xmlns:a16="http://schemas.microsoft.com/office/drawing/2014/main" id="{4C24FEDF-2EB8-4FEE-9710-65B224AF77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5" name="Freeform 21">
              <a:extLst>
                <a:ext uri="{FF2B5EF4-FFF2-40B4-BE49-F238E27FC236}">
                  <a16:creationId xmlns:a16="http://schemas.microsoft.com/office/drawing/2014/main" id="{7BD452C9-563B-4FDD-AE78-7A17B9B9CE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6" name="Freeform 22">
              <a:extLst>
                <a:ext uri="{FF2B5EF4-FFF2-40B4-BE49-F238E27FC236}">
                  <a16:creationId xmlns:a16="http://schemas.microsoft.com/office/drawing/2014/main" id="{6E204650-073A-43F0-B544-E58A8849A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7" name="Freeform 23">
              <a:extLst>
                <a:ext uri="{FF2B5EF4-FFF2-40B4-BE49-F238E27FC236}">
                  <a16:creationId xmlns:a16="http://schemas.microsoft.com/office/drawing/2014/main" id="{03E1999E-D693-4863-B1F6-FB935EBF40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8" name="Freeform 24">
              <a:extLst>
                <a:ext uri="{FF2B5EF4-FFF2-40B4-BE49-F238E27FC236}">
                  <a16:creationId xmlns:a16="http://schemas.microsoft.com/office/drawing/2014/main" id="{8E8F11F6-A788-4420-B47C-06EBC8D4D7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9" name="Freeform 25">
              <a:extLst>
                <a:ext uri="{FF2B5EF4-FFF2-40B4-BE49-F238E27FC236}">
                  <a16:creationId xmlns:a16="http://schemas.microsoft.com/office/drawing/2014/main" id="{BFB7FE10-2237-4A53-8965-37356334A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0" name="Freeform 26">
              <a:extLst>
                <a:ext uri="{FF2B5EF4-FFF2-40B4-BE49-F238E27FC236}">
                  <a16:creationId xmlns:a16="http://schemas.microsoft.com/office/drawing/2014/main" id="{F3D56A34-4E4A-404C-84A7-EC7A2FF570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1" name="Freeform 27">
              <a:extLst>
                <a:ext uri="{FF2B5EF4-FFF2-40B4-BE49-F238E27FC236}">
                  <a16:creationId xmlns:a16="http://schemas.microsoft.com/office/drawing/2014/main" id="{797D88DE-EB08-4B29-8F20-D5CB97A4E3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2" name="Freeform 28">
              <a:extLst>
                <a:ext uri="{FF2B5EF4-FFF2-40B4-BE49-F238E27FC236}">
                  <a16:creationId xmlns:a16="http://schemas.microsoft.com/office/drawing/2014/main" id="{E556BD02-F2E5-42AF-AF25-03CAAE20C2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3" name="Freeform 29">
              <a:extLst>
                <a:ext uri="{FF2B5EF4-FFF2-40B4-BE49-F238E27FC236}">
                  <a16:creationId xmlns:a16="http://schemas.microsoft.com/office/drawing/2014/main" id="{65411AE2-81EF-4BFA-A35A-A15351EDC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4" name="Freeform 30">
              <a:extLst>
                <a:ext uri="{FF2B5EF4-FFF2-40B4-BE49-F238E27FC236}">
                  <a16:creationId xmlns:a16="http://schemas.microsoft.com/office/drawing/2014/main" id="{11869CEB-472C-4CC0-8A93-CD65D0A178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5" name="Freeform 31">
              <a:extLst>
                <a:ext uri="{FF2B5EF4-FFF2-40B4-BE49-F238E27FC236}">
                  <a16:creationId xmlns:a16="http://schemas.microsoft.com/office/drawing/2014/main" id="{DA77CBC6-3324-4D92-851D-985077375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6" name="Freeform 32">
              <a:extLst>
                <a:ext uri="{FF2B5EF4-FFF2-40B4-BE49-F238E27FC236}">
                  <a16:creationId xmlns:a16="http://schemas.microsoft.com/office/drawing/2014/main" id="{1B3276EA-9F0A-4B2F-B70F-ED0EF12CDE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7" name="Rectangle 33">
              <a:extLst>
                <a:ext uri="{FF2B5EF4-FFF2-40B4-BE49-F238E27FC236}">
                  <a16:creationId xmlns:a16="http://schemas.microsoft.com/office/drawing/2014/main" id="{639F30AE-AAC5-41F2-AA9C-A1B040FD5F9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18" name="Freeform 34">
              <a:extLst>
                <a:ext uri="{FF2B5EF4-FFF2-40B4-BE49-F238E27FC236}">
                  <a16:creationId xmlns:a16="http://schemas.microsoft.com/office/drawing/2014/main" id="{C5702EFB-9FC9-4867-84EF-80472629CB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9" name="Freeform 35">
              <a:extLst>
                <a:ext uri="{FF2B5EF4-FFF2-40B4-BE49-F238E27FC236}">
                  <a16:creationId xmlns:a16="http://schemas.microsoft.com/office/drawing/2014/main" id="{FCB8F687-3733-407E-93CB-C9AC913799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0" name="Freeform 36">
              <a:extLst>
                <a:ext uri="{FF2B5EF4-FFF2-40B4-BE49-F238E27FC236}">
                  <a16:creationId xmlns:a16="http://schemas.microsoft.com/office/drawing/2014/main" id="{294DEB8D-5409-4E04-8758-B18C370800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1" name="Freeform 37">
              <a:extLst>
                <a:ext uri="{FF2B5EF4-FFF2-40B4-BE49-F238E27FC236}">
                  <a16:creationId xmlns:a16="http://schemas.microsoft.com/office/drawing/2014/main" id="{99AF88ED-F4BF-411D-BFAE-D404850D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2" name="Freeform 38">
              <a:extLst>
                <a:ext uri="{FF2B5EF4-FFF2-40B4-BE49-F238E27FC236}">
                  <a16:creationId xmlns:a16="http://schemas.microsoft.com/office/drawing/2014/main" id="{8A5F400B-44AF-42F9-9E3A-90F15F0FF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3" name="Freeform 39">
              <a:extLst>
                <a:ext uri="{FF2B5EF4-FFF2-40B4-BE49-F238E27FC236}">
                  <a16:creationId xmlns:a16="http://schemas.microsoft.com/office/drawing/2014/main" id="{F683648C-A59B-45BF-B12B-C3565B549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4" name="Freeform 40">
              <a:extLst>
                <a:ext uri="{FF2B5EF4-FFF2-40B4-BE49-F238E27FC236}">
                  <a16:creationId xmlns:a16="http://schemas.microsoft.com/office/drawing/2014/main" id="{6EBBB1B7-63EE-4A7A-A8F3-6E691B3552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5" name="Freeform 41">
              <a:extLst>
                <a:ext uri="{FF2B5EF4-FFF2-40B4-BE49-F238E27FC236}">
                  <a16:creationId xmlns:a16="http://schemas.microsoft.com/office/drawing/2014/main" id="{1BC8DA5D-18F7-4BE5-A60C-BEB153AEF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6" name="Freeform 42">
              <a:extLst>
                <a:ext uri="{FF2B5EF4-FFF2-40B4-BE49-F238E27FC236}">
                  <a16:creationId xmlns:a16="http://schemas.microsoft.com/office/drawing/2014/main" id="{2C77F9CB-BBF4-4735-8FBD-88BFE4957B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7" name="Freeform 43">
              <a:extLst>
                <a:ext uri="{FF2B5EF4-FFF2-40B4-BE49-F238E27FC236}">
                  <a16:creationId xmlns:a16="http://schemas.microsoft.com/office/drawing/2014/main" id="{C03D174F-2F5B-4C62-9B1D-ABFFC01D3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8" name="Freeform 44">
              <a:extLst>
                <a:ext uri="{FF2B5EF4-FFF2-40B4-BE49-F238E27FC236}">
                  <a16:creationId xmlns:a16="http://schemas.microsoft.com/office/drawing/2014/main" id="{0312CF71-8F11-4DDB-A89D-097C7038199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9" name="Rectangle 45">
              <a:extLst>
                <a:ext uri="{FF2B5EF4-FFF2-40B4-BE49-F238E27FC236}">
                  <a16:creationId xmlns:a16="http://schemas.microsoft.com/office/drawing/2014/main" id="{C5A7B3D7-673F-4FE6-984A-223B0A6A748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30" name="Freeform 46">
              <a:extLst>
                <a:ext uri="{FF2B5EF4-FFF2-40B4-BE49-F238E27FC236}">
                  <a16:creationId xmlns:a16="http://schemas.microsoft.com/office/drawing/2014/main" id="{E6B8ACF6-C533-4703-B72A-A8A83EDC3E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1" name="Freeform 47">
              <a:extLst>
                <a:ext uri="{FF2B5EF4-FFF2-40B4-BE49-F238E27FC236}">
                  <a16:creationId xmlns:a16="http://schemas.microsoft.com/office/drawing/2014/main" id="{04CF89EC-750E-4006-BFE8-1B32DE139E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2" name="Freeform 48">
              <a:extLst>
                <a:ext uri="{FF2B5EF4-FFF2-40B4-BE49-F238E27FC236}">
                  <a16:creationId xmlns:a16="http://schemas.microsoft.com/office/drawing/2014/main" id="{0A415805-C61A-4642-BAE6-F1675BA48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3" name="Freeform 49">
              <a:extLst>
                <a:ext uri="{FF2B5EF4-FFF2-40B4-BE49-F238E27FC236}">
                  <a16:creationId xmlns:a16="http://schemas.microsoft.com/office/drawing/2014/main" id="{A93A4661-58EC-46B2-BC71-7D2ADA141A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4" name="Freeform 50">
              <a:extLst>
                <a:ext uri="{FF2B5EF4-FFF2-40B4-BE49-F238E27FC236}">
                  <a16:creationId xmlns:a16="http://schemas.microsoft.com/office/drawing/2014/main" id="{ACE16DE1-30BE-49A6-BA25-056C5CCAB9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5" name="Freeform 51">
              <a:extLst>
                <a:ext uri="{FF2B5EF4-FFF2-40B4-BE49-F238E27FC236}">
                  <a16:creationId xmlns:a16="http://schemas.microsoft.com/office/drawing/2014/main" id="{AE28BB13-CB72-47BA-B52E-A903D7C44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6" name="Freeform 52">
              <a:extLst>
                <a:ext uri="{FF2B5EF4-FFF2-40B4-BE49-F238E27FC236}">
                  <a16:creationId xmlns:a16="http://schemas.microsoft.com/office/drawing/2014/main" id="{CEF205C5-AD0D-4C6B-B99C-675734E93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7" name="Freeform 53">
              <a:extLst>
                <a:ext uri="{FF2B5EF4-FFF2-40B4-BE49-F238E27FC236}">
                  <a16:creationId xmlns:a16="http://schemas.microsoft.com/office/drawing/2014/main" id="{3EB80C49-8688-418A-B60D-D652107ACB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8" name="Freeform 54">
              <a:extLst>
                <a:ext uri="{FF2B5EF4-FFF2-40B4-BE49-F238E27FC236}">
                  <a16:creationId xmlns:a16="http://schemas.microsoft.com/office/drawing/2014/main" id="{C84CF518-C638-4C72-A7E5-C7B06DB21A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9" name="Freeform 55">
              <a:extLst>
                <a:ext uri="{FF2B5EF4-FFF2-40B4-BE49-F238E27FC236}">
                  <a16:creationId xmlns:a16="http://schemas.microsoft.com/office/drawing/2014/main" id="{248B7D57-815C-4F0B-BB28-3AE0E1B52A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0" name="Freeform 56">
              <a:extLst>
                <a:ext uri="{FF2B5EF4-FFF2-40B4-BE49-F238E27FC236}">
                  <a16:creationId xmlns:a16="http://schemas.microsoft.com/office/drawing/2014/main" id="{A901B28C-B7DC-4DBD-9940-FAEBE9FF2D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1" name="Freeform 57">
              <a:extLst>
                <a:ext uri="{FF2B5EF4-FFF2-40B4-BE49-F238E27FC236}">
                  <a16:creationId xmlns:a16="http://schemas.microsoft.com/office/drawing/2014/main" id="{F48B80E3-E884-43AC-AC29-A4AAE8BDD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2" name="Freeform 58">
              <a:extLst>
                <a:ext uri="{FF2B5EF4-FFF2-40B4-BE49-F238E27FC236}">
                  <a16:creationId xmlns:a16="http://schemas.microsoft.com/office/drawing/2014/main" id="{DD74EBEF-E28B-4A85-A8B5-0AA73914F8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sp>
        <p:nvSpPr>
          <p:cNvPr id="21" name="Title 1">
            <a:extLst>
              <a:ext uri="{FF2B5EF4-FFF2-40B4-BE49-F238E27FC236}">
                <a16:creationId xmlns:a16="http://schemas.microsoft.com/office/drawing/2014/main" id="{BAA33FD4-AAFC-A565-D861-AA99FA405910}"/>
              </a:ext>
            </a:extLst>
          </p:cNvPr>
          <p:cNvSpPr txBox="1">
            <a:spLocks/>
          </p:cNvSpPr>
          <p:nvPr/>
        </p:nvSpPr>
        <p:spPr>
          <a:xfrm>
            <a:off x="8411780" y="1827747"/>
            <a:ext cx="2953129" cy="232197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2400" kern="1200">
                <a:solidFill>
                  <a:schemeClr val="accent1"/>
                </a:solidFill>
                <a:latin typeface="+mj-lt"/>
                <a:ea typeface="+mj-ea"/>
                <a:cs typeface="+mj-cs"/>
              </a:defRPr>
            </a:lvl1pPr>
          </a:lstStyle>
          <a:p>
            <a:pPr>
              <a:spcAft>
                <a:spcPts val="600"/>
              </a:spcAft>
            </a:pPr>
            <a:r>
              <a:rPr lang="en-US" sz="3400" cap="all" spc="-150">
                <a:ln w="3175" cmpd="sng">
                  <a:noFill/>
                </a:ln>
                <a:solidFill>
                  <a:schemeClr val="tx1"/>
                </a:solidFill>
              </a:rPr>
              <a:t>What does diversity look like in the classroom?</a:t>
            </a:r>
          </a:p>
        </p:txBody>
      </p:sp>
      <p:pic>
        <p:nvPicPr>
          <p:cNvPr id="15" name="Picture Placeholder 14" descr="A group of students in a classroom&#10;&#10;Description automatically generated">
            <a:extLst>
              <a:ext uri="{FF2B5EF4-FFF2-40B4-BE49-F238E27FC236}">
                <a16:creationId xmlns:a16="http://schemas.microsoft.com/office/drawing/2014/main" id="{0256DF0D-0596-5570-FCE9-36C8D053503F}"/>
              </a:ext>
            </a:extLst>
          </p:cNvPr>
          <p:cNvPicPr>
            <a:picLocks noGrp="1" noChangeAspect="1"/>
          </p:cNvPicPr>
          <p:nvPr>
            <p:ph type="pic" sz="quarter" idx="15"/>
          </p:nvPr>
        </p:nvPicPr>
        <p:blipFill rotWithShape="1">
          <a:blip r:embed="rId5">
            <a:extLst>
              <a:ext uri="{837473B0-CC2E-450A-ABE3-18F120FF3D39}">
                <a1611:picAttrSrcUrl xmlns:a1611="http://schemas.microsoft.com/office/drawing/2016/11/main" r:id="rId6"/>
              </a:ext>
            </a:extLst>
          </a:blip>
          <a:srcRect t="16905" r="-2" b="22634"/>
          <a:stretch/>
        </p:blipFill>
        <p:spPr>
          <a:xfrm>
            <a:off x="-5597" y="1"/>
            <a:ext cx="7558541" cy="3427413"/>
          </a:xfrm>
          <a:custGeom>
            <a:avLst/>
            <a:gdLst/>
            <a:ahLst/>
            <a:cxnLst/>
            <a:rect l="l" t="t" r="r" b="b"/>
            <a:pathLst>
              <a:path w="7558541" h="3427413">
                <a:moveTo>
                  <a:pt x="0" y="0"/>
                </a:moveTo>
                <a:lnTo>
                  <a:pt x="7558541" y="0"/>
                </a:lnTo>
                <a:lnTo>
                  <a:pt x="7558541" y="3427413"/>
                </a:lnTo>
                <a:lnTo>
                  <a:pt x="0" y="3427413"/>
                </a:lnTo>
                <a:close/>
              </a:path>
            </a:pathLst>
          </a:custGeom>
        </p:spPr>
      </p:pic>
      <p:pic>
        <p:nvPicPr>
          <p:cNvPr id="12" name="Picture Placeholder 11">
            <a:extLst>
              <a:ext uri="{FF2B5EF4-FFF2-40B4-BE49-F238E27FC236}">
                <a16:creationId xmlns:a16="http://schemas.microsoft.com/office/drawing/2014/main" id="{A2E56E61-430F-6985-4720-A8F0B60C7E6E}"/>
              </a:ext>
            </a:extLst>
          </p:cNvPr>
          <p:cNvPicPr>
            <a:picLocks noGrp="1" noChangeAspect="1"/>
          </p:cNvPicPr>
          <p:nvPr>
            <p:ph type="pic" sz="quarter" idx="13"/>
          </p:nvPr>
        </p:nvPicPr>
        <p:blipFill rotWithShape="1">
          <a:blip r:embed="rId7">
            <a:extLst>
              <a:ext uri="{837473B0-CC2E-450A-ABE3-18F120FF3D39}">
                <a1611:picAttrSrcUrl xmlns:a1611="http://schemas.microsoft.com/office/drawing/2016/11/main" r:id="rId8"/>
              </a:ext>
            </a:extLst>
          </a:blip>
          <a:srcRect t="18756" r="-2" b="20727"/>
          <a:stretch/>
        </p:blipFill>
        <p:spPr>
          <a:xfrm>
            <a:off x="-5597" y="3427414"/>
            <a:ext cx="7558541" cy="3430587"/>
          </a:xfrm>
          <a:custGeom>
            <a:avLst/>
            <a:gdLst/>
            <a:ahLst/>
            <a:cxnLst/>
            <a:rect l="l" t="t" r="r" b="b"/>
            <a:pathLst>
              <a:path w="7558541" h="3430587">
                <a:moveTo>
                  <a:pt x="0" y="0"/>
                </a:moveTo>
                <a:lnTo>
                  <a:pt x="7558541" y="0"/>
                </a:lnTo>
                <a:lnTo>
                  <a:pt x="7558541" y="3430587"/>
                </a:lnTo>
                <a:lnTo>
                  <a:pt x="0" y="3430587"/>
                </a:lnTo>
                <a:close/>
              </a:path>
            </a:pathLst>
          </a:custGeom>
        </p:spPr>
      </p:pic>
      <p:cxnSp>
        <p:nvCxnSpPr>
          <p:cNvPr id="144" name="Straight Connector 143">
            <a:extLst>
              <a:ext uri="{FF2B5EF4-FFF2-40B4-BE49-F238E27FC236}">
                <a16:creationId xmlns:a16="http://schemas.microsoft.com/office/drawing/2014/main" id="{09D414ED-5E2D-4495-AD85-39B3765183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20"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146" name="Straight Connector 145">
            <a:extLst>
              <a:ext uri="{FF2B5EF4-FFF2-40B4-BE49-F238E27FC236}">
                <a16:creationId xmlns:a16="http://schemas.microsoft.com/office/drawing/2014/main" id="{9A19AD86-8CE3-4F48-BE3E-B1B31F986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97" y="3427414"/>
            <a:ext cx="7558541"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grpSp>
        <p:nvGrpSpPr>
          <p:cNvPr id="148" name="Group 147">
            <a:extLst>
              <a:ext uri="{FF2B5EF4-FFF2-40B4-BE49-F238E27FC236}">
                <a16:creationId xmlns:a16="http://schemas.microsoft.com/office/drawing/2014/main" id="{4D99DDFF-97C9-44F3-8986-1BDC11328E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49" name="Freeform 32">
              <a:extLst>
                <a:ext uri="{FF2B5EF4-FFF2-40B4-BE49-F238E27FC236}">
                  <a16:creationId xmlns:a16="http://schemas.microsoft.com/office/drawing/2014/main" id="{3FA40A33-68F3-469F-A1DE-7CFBC0D62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0" name="Freeform 33">
              <a:extLst>
                <a:ext uri="{FF2B5EF4-FFF2-40B4-BE49-F238E27FC236}">
                  <a16:creationId xmlns:a16="http://schemas.microsoft.com/office/drawing/2014/main" id="{D266A667-1482-4C18-AD2F-B6ADA5DF58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1" name="Freeform 34">
              <a:extLst>
                <a:ext uri="{FF2B5EF4-FFF2-40B4-BE49-F238E27FC236}">
                  <a16:creationId xmlns:a16="http://schemas.microsoft.com/office/drawing/2014/main" id="{8258769B-37F5-4E8D-8B00-38AC7386D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2" name="Freeform 35">
              <a:extLst>
                <a:ext uri="{FF2B5EF4-FFF2-40B4-BE49-F238E27FC236}">
                  <a16:creationId xmlns:a16="http://schemas.microsoft.com/office/drawing/2014/main" id="{C72433F1-70F8-4C17-BE50-1F9AEE946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3" name="Freeform 36">
              <a:extLst>
                <a:ext uri="{FF2B5EF4-FFF2-40B4-BE49-F238E27FC236}">
                  <a16:creationId xmlns:a16="http://schemas.microsoft.com/office/drawing/2014/main" id="{3C859C38-E0FE-4D14-B1E6-2C5CAB63B6B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4" name="Freeform 37">
              <a:extLst>
                <a:ext uri="{FF2B5EF4-FFF2-40B4-BE49-F238E27FC236}">
                  <a16:creationId xmlns:a16="http://schemas.microsoft.com/office/drawing/2014/main" id="{792C2EA0-4DF9-47F4-BD05-197BD31A4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5" name="Freeform 38">
              <a:extLst>
                <a:ext uri="{FF2B5EF4-FFF2-40B4-BE49-F238E27FC236}">
                  <a16:creationId xmlns:a16="http://schemas.microsoft.com/office/drawing/2014/main" id="{8E125260-0096-4692-AADE-869F342713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6" name="Freeform 39">
              <a:extLst>
                <a:ext uri="{FF2B5EF4-FFF2-40B4-BE49-F238E27FC236}">
                  <a16:creationId xmlns:a16="http://schemas.microsoft.com/office/drawing/2014/main" id="{2431D55A-3809-4013-8946-8303EA4C0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7" name="Freeform 40">
              <a:extLst>
                <a:ext uri="{FF2B5EF4-FFF2-40B4-BE49-F238E27FC236}">
                  <a16:creationId xmlns:a16="http://schemas.microsoft.com/office/drawing/2014/main" id="{3E8D9EE6-A386-47E6-B9D0-65C3997183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8" name="Rectangle 41">
              <a:extLst>
                <a:ext uri="{FF2B5EF4-FFF2-40B4-BE49-F238E27FC236}">
                  <a16:creationId xmlns:a16="http://schemas.microsoft.com/office/drawing/2014/main" id="{BFB37BA3-15CE-410A-B78D-62BF82E0201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grpSp>
    </p:spTree>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1B0821B-1A0D-BA73-EE7A-A89CD4C5B6F1}"/>
              </a:ext>
            </a:extLst>
          </p:cNvPr>
          <p:cNvSpPr txBox="1"/>
          <p:nvPr/>
        </p:nvSpPr>
        <p:spPr>
          <a:xfrm>
            <a:off x="1986116" y="1582340"/>
            <a:ext cx="9901084" cy="3139321"/>
          </a:xfrm>
          <a:prstGeom prst="rect">
            <a:avLst/>
          </a:prstGeom>
          <a:noFill/>
        </p:spPr>
        <p:txBody>
          <a:bodyPr wrap="square" numCol="1" rtlCol="0">
            <a:spAutoFit/>
          </a:bodyPr>
          <a:lstStyle/>
          <a:p>
            <a:pPr algn="ctr"/>
            <a:r>
              <a:rPr lang="en-US" sz="3200" dirty="0">
                <a:cs typeface="Cavolini" panose="03000502040302020204" pitchFamily="66" charset="0"/>
              </a:rPr>
              <a:t>A </a:t>
            </a:r>
            <a:r>
              <a:rPr lang="en-US" sz="3600" dirty="0">
                <a:cs typeface="Cavolini" panose="03000502040302020204" pitchFamily="66" charset="0"/>
              </a:rPr>
              <a:t>classroom with a varied student body is one where there are students from a variety of cultural backgrounds, including different religious backgrounds, disabilities, and levels of giftedness and linguistic proficiency.</a:t>
            </a:r>
          </a:p>
          <a:p>
            <a:pPr marL="285750"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FC4649D5-E0D8-35AF-7588-1DCA70C5FA58}"/>
              </a:ext>
            </a:extLst>
          </p:cNvPr>
          <p:cNvSpPr txBox="1"/>
          <p:nvPr/>
        </p:nvSpPr>
        <p:spPr>
          <a:xfrm>
            <a:off x="5128908" y="4721661"/>
            <a:ext cx="6094378" cy="369332"/>
          </a:xfrm>
          <a:prstGeom prst="rect">
            <a:avLst/>
          </a:prstGeom>
          <a:noFill/>
        </p:spPr>
        <p:txBody>
          <a:bodyPr wrap="square">
            <a:spAutoFit/>
          </a:bodyPr>
          <a:lstStyle/>
          <a:p>
            <a:r>
              <a:rPr lang="en-US" dirty="0"/>
              <a:t>(du Plessis &amp; </a:t>
            </a:r>
            <a:r>
              <a:rPr lang="en-US" dirty="0" err="1"/>
              <a:t>Bisschoff</a:t>
            </a:r>
            <a:r>
              <a:rPr lang="en-US" dirty="0"/>
              <a:t>, 2007)</a:t>
            </a:r>
          </a:p>
        </p:txBody>
      </p:sp>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32710" y="628617"/>
            <a:ext cx="3971902" cy="3028983"/>
          </a:xfrm>
        </p:spPr>
        <p:txBody>
          <a:bodyPr vert="horz" lIns="91440" tIns="45720" rIns="91440" bIns="45720" rtlCol="0" anchor="b">
            <a:normAutofit/>
          </a:bodyPr>
          <a:lstStyle/>
          <a:p>
            <a:pPr>
              <a:lnSpc>
                <a:spcPct val="90000"/>
              </a:lnSpc>
            </a:pPr>
            <a:r>
              <a:rPr lang="en-US" sz="3400" dirty="0">
                <a:solidFill>
                  <a:schemeClr val="tx1"/>
                </a:solidFill>
              </a:rPr>
              <a:t>What are some characteristics and needs of diverse students?</a:t>
            </a:r>
          </a:p>
        </p:txBody>
      </p:sp>
      <p:pic>
        <p:nvPicPr>
          <p:cNvPr id="13" name="Picture Placeholder 12" descr="A group of people in a room reading books&#10;&#10;Description automatically generated">
            <a:extLst>
              <a:ext uri="{FF2B5EF4-FFF2-40B4-BE49-F238E27FC236}">
                <a16:creationId xmlns:a16="http://schemas.microsoft.com/office/drawing/2014/main" id="{EAE6B940-335D-38BB-3F15-64EED25DF72E}"/>
              </a:ext>
            </a:extLst>
          </p:cNvPr>
          <p:cNvPicPr>
            <a:picLocks noGrp="1" noChangeAspect="1"/>
          </p:cNvPicPr>
          <p:nvPr>
            <p:ph type="pic" sz="quarter" idx="13"/>
          </p:nvPr>
        </p:nvPicPr>
        <p:blipFill rotWithShape="1">
          <a:blip r:embed="rId3">
            <a:extLst>
              <a:ext uri="{837473B0-CC2E-450A-ABE3-18F120FF3D39}">
                <a1611:picAttrSrcUrl xmlns:a1611="http://schemas.microsoft.com/office/drawing/2016/11/main" r:id="rId4"/>
              </a:ext>
            </a:extLst>
          </a:blip>
          <a:srcRect l="43467" r="12119" b="1"/>
          <a:stretch/>
        </p:blipFill>
        <p:spPr>
          <a:xfrm>
            <a:off x="795899" y="786117"/>
            <a:ext cx="3310128" cy="4956049"/>
          </a:xfrm>
          <a:custGeom>
            <a:avLst/>
            <a:gdLst/>
            <a:ahLst/>
            <a:cxnLst/>
            <a:rect l="l" t="t" r="r" b="b"/>
            <a:pathLst>
              <a:path w="3310128" h="4956049">
                <a:moveTo>
                  <a:pt x="525111" y="0"/>
                </a:moveTo>
                <a:lnTo>
                  <a:pt x="3310128" y="0"/>
                </a:lnTo>
                <a:lnTo>
                  <a:pt x="3310128" y="4956049"/>
                </a:lnTo>
                <a:lnTo>
                  <a:pt x="0" y="4956049"/>
                </a:lnTo>
                <a:lnTo>
                  <a:pt x="0" y="523557"/>
                </a:lnTo>
                <a:close/>
              </a:path>
            </a:pathLst>
          </a:custGeom>
        </p:spPr>
      </p:pic>
      <p:pic>
        <p:nvPicPr>
          <p:cNvPr id="26" name="Picture Placeholder 25" descr="A group of students standing in a hallway&#10;&#10;Description automatically generated">
            <a:extLst>
              <a:ext uri="{FF2B5EF4-FFF2-40B4-BE49-F238E27FC236}">
                <a16:creationId xmlns:a16="http://schemas.microsoft.com/office/drawing/2014/main" id="{1B8A032B-D625-B7C6-7450-CDB7455B291F}"/>
              </a:ext>
            </a:extLst>
          </p:cNvPr>
          <p:cNvPicPr>
            <a:picLocks noGrp="1" noChangeAspect="1"/>
          </p:cNvPicPr>
          <p:nvPr>
            <p:ph type="pic" sz="quarter" idx="15"/>
          </p:nvPr>
        </p:nvPicPr>
        <p:blipFill rotWithShape="1">
          <a:blip r:embed="rId5">
            <a:extLst>
              <a:ext uri="{837473B0-CC2E-450A-ABE3-18F120FF3D39}">
                <a1611:picAttrSrcUrl xmlns:a1611="http://schemas.microsoft.com/office/drawing/2016/11/main" r:id="rId6"/>
              </a:ext>
            </a:extLst>
          </a:blip>
          <a:srcRect l="11433" r="6543" b="5"/>
          <a:stretch/>
        </p:blipFill>
        <p:spPr>
          <a:xfrm>
            <a:off x="4241659" y="786612"/>
            <a:ext cx="2796040" cy="2258221"/>
          </a:xfrm>
          <a:prstGeom prst="rect">
            <a:avLst/>
          </a:prstGeom>
        </p:spPr>
      </p:pic>
      <p:pic>
        <p:nvPicPr>
          <p:cNvPr id="21" name="Picture Placeholder 20" descr="A group of people posing for a photo&#10;&#10;Description automatically generated">
            <a:extLst>
              <a:ext uri="{FF2B5EF4-FFF2-40B4-BE49-F238E27FC236}">
                <a16:creationId xmlns:a16="http://schemas.microsoft.com/office/drawing/2014/main" id="{2EE25AF1-4549-0763-3473-72F86D84A872}"/>
              </a:ext>
            </a:extLst>
          </p:cNvPr>
          <p:cNvPicPr>
            <a:picLocks noGrp="1" noChangeAspect="1"/>
          </p:cNvPicPr>
          <p:nvPr>
            <p:ph type="pic" sz="quarter" idx="16"/>
          </p:nvPr>
        </p:nvPicPr>
        <p:blipFill rotWithShape="1">
          <a:blip r:embed="rId7">
            <a:extLst>
              <a:ext uri="{837473B0-CC2E-450A-ABE3-18F120FF3D39}">
                <a1611:picAttrSrcUrl xmlns:a1611="http://schemas.microsoft.com/office/drawing/2016/11/main" r:id="rId8"/>
              </a:ext>
            </a:extLst>
          </a:blip>
          <a:srcRect l="16448" r="25246" b="-3"/>
          <a:stretch/>
        </p:blipFill>
        <p:spPr>
          <a:xfrm>
            <a:off x="4241658" y="3190339"/>
            <a:ext cx="2794018" cy="2551822"/>
          </a:xfrm>
          <a:custGeom>
            <a:avLst/>
            <a:gdLst/>
            <a:ahLst/>
            <a:cxnLst/>
            <a:rect l="l" t="t" r="r" b="b"/>
            <a:pathLst>
              <a:path w="2794018" h="2551822">
                <a:moveTo>
                  <a:pt x="0" y="0"/>
                </a:moveTo>
                <a:lnTo>
                  <a:pt x="2794018" y="0"/>
                </a:lnTo>
                <a:lnTo>
                  <a:pt x="2794018" y="2017213"/>
                </a:lnTo>
                <a:lnTo>
                  <a:pt x="2259409" y="2551822"/>
                </a:lnTo>
                <a:lnTo>
                  <a:pt x="0" y="2551822"/>
                </a:lnTo>
                <a:close/>
              </a:path>
            </a:pathLst>
          </a:custGeom>
        </p:spPr>
      </p:pic>
    </p:spTree>
    <p:extLst>
      <p:ext uri="{BB962C8B-B14F-4D97-AF65-F5344CB8AC3E}">
        <p14:creationId xmlns:p14="http://schemas.microsoft.com/office/powerpoint/2010/main" val="25605589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1"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grpSp>
        <p:nvGrpSpPr>
          <p:cNvPr id="103" name="Group 102">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04" name="Group 103">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16"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17"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8"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9"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0"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1"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2"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3"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4"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5"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6"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7"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28"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29"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0"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1"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2"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33"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4"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5"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6"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7"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8"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39"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0"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1"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42"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grpSp>
          <p:nvGrpSpPr>
            <p:cNvPr id="105" name="Group 104">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06"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7"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8"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09"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0"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1"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2"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3"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4"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15"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grpSp>
      </p:grpSp>
      <p:sp>
        <p:nvSpPr>
          <p:cNvPr id="144" name="Rectangle 143">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46" name="Group 145">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7" name="Group 146">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59"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60"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1"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2"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3"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4"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5"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6"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7"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8"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69"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0"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71"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2"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3"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4"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5"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176"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7"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8"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79"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0"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1"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2"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3"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4"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85"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grpSp>
          <p:nvGrpSpPr>
            <p:cNvPr id="148" name="Group 147">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49"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0"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1"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2"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3"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4"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5"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6"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7"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158"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grpSp>
      </p:grpSp>
      <p:pic>
        <p:nvPicPr>
          <p:cNvPr id="187"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sp>
        <p:nvSpPr>
          <p:cNvPr id="12" name="Title 1">
            <a:extLst>
              <a:ext uri="{FF2B5EF4-FFF2-40B4-BE49-F238E27FC236}">
                <a16:creationId xmlns:a16="http://schemas.microsoft.com/office/drawing/2014/main" id="{EF92875E-32CD-1AF3-1245-59D9FD2CDF17}"/>
              </a:ext>
            </a:extLst>
          </p:cNvPr>
          <p:cNvSpPr>
            <a:spLocks noGrp="1"/>
          </p:cNvSpPr>
          <p:nvPr>
            <p:ph type="title"/>
          </p:nvPr>
        </p:nvSpPr>
        <p:spPr>
          <a:xfrm>
            <a:off x="8036041" y="618518"/>
            <a:ext cx="3281003" cy="1478570"/>
          </a:xfrm>
        </p:spPr>
        <p:txBody>
          <a:bodyPr vert="horz" lIns="91440" tIns="45720" rIns="91440" bIns="45720" rtlCol="0" anchor="b">
            <a:normAutofit/>
          </a:bodyPr>
          <a:lstStyle/>
          <a:p>
            <a:r>
              <a:rPr lang="en-US" sz="2400" dirty="0">
                <a:solidFill>
                  <a:srgbClr val="FFFFFF"/>
                </a:solidFill>
              </a:rPr>
              <a:t>Characteristics and needs of diverse students include:</a:t>
            </a:r>
          </a:p>
        </p:txBody>
      </p:sp>
      <p:sp useBgFill="1">
        <p:nvSpPr>
          <p:cNvPr id="189"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group of people posing for a photo&#10;&#10;Description automatically generated">
            <a:extLst>
              <a:ext uri="{FF2B5EF4-FFF2-40B4-BE49-F238E27FC236}">
                <a16:creationId xmlns:a16="http://schemas.microsoft.com/office/drawing/2014/main" id="{A9F31530-FF4C-6061-F66E-7A54C302696A}"/>
              </a:ext>
            </a:extLst>
          </p:cNvPr>
          <p:cNvPicPr>
            <a:picLocks noGrp="1" noChangeAspect="1"/>
          </p:cNvPicPr>
          <p:nvPr>
            <p:ph sz="half" idx="1"/>
          </p:nvPr>
        </p:nvPicPr>
        <p:blipFill rotWithShape="1">
          <a:blip r:embed="rId4">
            <a:extLst>
              <a:ext uri="{837473B0-CC2E-450A-ABE3-18F120FF3D39}">
                <a1611:picAttrSrcUrl xmlns:a1611="http://schemas.microsoft.com/office/drawing/2016/11/main" r:id="rId5"/>
              </a:ext>
            </a:extLst>
          </a:blip>
          <a:stretch/>
        </p:blipFill>
        <p:spPr>
          <a:xfrm>
            <a:off x="1123648" y="1137621"/>
            <a:ext cx="6103062" cy="4577297"/>
          </a:xfrm>
          <a:prstGeom prst="rect">
            <a:avLst/>
          </a:prstGeom>
        </p:spPr>
      </p:pic>
      <p:sp>
        <p:nvSpPr>
          <p:cNvPr id="13" name="TextBox 3">
            <a:extLst>
              <a:ext uri="{FF2B5EF4-FFF2-40B4-BE49-F238E27FC236}">
                <a16:creationId xmlns:a16="http://schemas.microsoft.com/office/drawing/2014/main" id="{05A26637-4B5F-97C0-CFD3-E78400C9C282}"/>
              </a:ext>
            </a:extLst>
          </p:cNvPr>
          <p:cNvSpPr txBox="1"/>
          <p:nvPr/>
        </p:nvSpPr>
        <p:spPr>
          <a:xfrm>
            <a:off x="8036041" y="2249487"/>
            <a:ext cx="3281004" cy="3541714"/>
          </a:xfrm>
          <a:prstGeom prst="rect">
            <a:avLst/>
          </a:prstGeom>
        </p:spPr>
        <p:txBody>
          <a:bodyPr vert="horz" lIns="91440" tIns="45720" rIns="91440" bIns="45720" rtlCol="0">
            <a:normAutofit/>
          </a:bodyPr>
          <a:lstStyle/>
          <a:p>
            <a:pPr marL="285750" indent="-228600" defTabSz="914400">
              <a:lnSpc>
                <a:spcPct val="120000"/>
              </a:lnSpc>
              <a:spcBef>
                <a:spcPct val="20000"/>
              </a:spcBef>
              <a:spcAft>
                <a:spcPts val="600"/>
              </a:spcAft>
              <a:buClr>
                <a:schemeClr val="tx1"/>
              </a:buClr>
              <a:buSzPct val="125000"/>
              <a:buFont typeface="Arial" panose="020B0604020202020204" pitchFamily="34" charset="0"/>
              <a:buChar char="•"/>
            </a:pPr>
            <a:r>
              <a:rPr lang="en-US" sz="2000" dirty="0">
                <a:solidFill>
                  <a:srgbClr val="FFFFFF"/>
                </a:solidFill>
              </a:rPr>
              <a:t>Various backgrounds, which manifest as abilities, knowledge, family and community traits, and experiences.</a:t>
            </a:r>
          </a:p>
          <a:p>
            <a:pPr marL="285750" indent="-228600" defTabSz="914400">
              <a:lnSpc>
                <a:spcPct val="120000"/>
              </a:lnSpc>
              <a:spcBef>
                <a:spcPct val="20000"/>
              </a:spcBef>
              <a:spcAft>
                <a:spcPts val="600"/>
              </a:spcAft>
              <a:buClr>
                <a:schemeClr val="tx1"/>
              </a:buClr>
              <a:buSzPct val="125000"/>
              <a:buFont typeface="Arial" panose="020B0604020202020204" pitchFamily="34" charset="0"/>
              <a:buChar char="•"/>
            </a:pPr>
            <a:r>
              <a:rPr lang="en-US" sz="2000" dirty="0">
                <a:solidFill>
                  <a:srgbClr val="FFFFFF"/>
                </a:solidFill>
              </a:rPr>
              <a:t>Language, subject matter, educational differences, religions, and cultural strengths.</a:t>
            </a:r>
          </a:p>
        </p:txBody>
      </p:sp>
    </p:spTree>
    <p:extLst>
      <p:ext uri="{BB962C8B-B14F-4D97-AF65-F5344CB8AC3E}">
        <p14:creationId xmlns:p14="http://schemas.microsoft.com/office/powerpoint/2010/main" val="37793661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666626" y="194561"/>
            <a:ext cx="9842091" cy="1974707"/>
          </a:xfrm>
        </p:spPr>
        <p:txBody>
          <a:bodyPr vert="horz" lIns="91440" tIns="45720" rIns="91440" bIns="45720" rtlCol="0" anchor="b">
            <a:normAutofit/>
          </a:bodyPr>
          <a:lstStyle/>
          <a:p>
            <a:pPr>
              <a:lnSpc>
                <a:spcPct val="90000"/>
              </a:lnSpc>
            </a:pPr>
            <a:r>
              <a:rPr lang="en-US" dirty="0"/>
              <a:t>How can we </a:t>
            </a:r>
            <a:br>
              <a:rPr lang="en-US" dirty="0"/>
            </a:br>
            <a:r>
              <a:rPr lang="en-US" dirty="0"/>
              <a:t>promote an inclusive environment and encourage diversity in the classroom?</a:t>
            </a:r>
          </a:p>
        </p:txBody>
      </p:sp>
      <p:pic>
        <p:nvPicPr>
          <p:cNvPr id="15" name="Picture Placeholder 14" descr="A group of people holding up signs&#10;&#10;Description automatically generated">
            <a:extLst>
              <a:ext uri="{FF2B5EF4-FFF2-40B4-BE49-F238E27FC236}">
                <a16:creationId xmlns:a16="http://schemas.microsoft.com/office/drawing/2014/main" id="{53F4B557-2B28-2C6B-88C3-C509AE4ED538}"/>
              </a:ext>
            </a:extLst>
          </p:cNvPr>
          <p:cNvPicPr>
            <a:picLocks noGrp="1" noChangeAspect="1"/>
          </p:cNvPicPr>
          <p:nvPr>
            <p:ph idx="1"/>
          </p:nvPr>
        </p:nvPicPr>
        <p:blipFill rotWithShape="1">
          <a:blip r:embed="rId3">
            <a:extLst>
              <a:ext uri="{837473B0-CC2E-450A-ABE3-18F120FF3D39}">
                <a1611:picAttrSrcUrl xmlns:a1611="http://schemas.microsoft.com/office/drawing/2016/11/main" r:id="rId4"/>
              </a:ext>
            </a:extLst>
          </a:blip>
          <a:srcRect r="-3" b="25618"/>
          <a:stretch/>
        </p:blipFill>
        <p:spPr>
          <a:xfrm>
            <a:off x="1666626" y="2597285"/>
            <a:ext cx="9104542" cy="3521413"/>
          </a:xfrm>
          <a:custGeom>
            <a:avLst/>
            <a:gdLst/>
            <a:ahLst/>
            <a:cxnLst/>
            <a:rect l="l" t="t" r="r" b="b"/>
            <a:pathLst>
              <a:path w="7543799" h="2917756">
                <a:moveTo>
                  <a:pt x="325906" y="0"/>
                </a:moveTo>
                <a:lnTo>
                  <a:pt x="7543799" y="0"/>
                </a:lnTo>
                <a:lnTo>
                  <a:pt x="7543799" y="2601638"/>
                </a:lnTo>
                <a:lnTo>
                  <a:pt x="7227681" y="2917756"/>
                </a:lnTo>
                <a:lnTo>
                  <a:pt x="0" y="2917756"/>
                </a:lnTo>
                <a:lnTo>
                  <a:pt x="0" y="325906"/>
                </a:lnTo>
                <a:close/>
              </a:path>
            </a:pathLst>
          </a:custGeom>
          <a:noFill/>
          <a:ln w="15875">
            <a:solidFill>
              <a:srgbClr val="FFFFFF">
                <a:alpha val="40000"/>
              </a:srgbClr>
            </a:solidFill>
          </a:ln>
          <a:effectLst>
            <a:innerShdw blurRad="57150" dist="38100" dir="14460000">
              <a:srgbClr val="000000">
                <a:alpha val="70000"/>
              </a:srgbClr>
            </a:innerShdw>
          </a:effectLst>
        </p:spPr>
      </p:pic>
    </p:spTree>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5" name="Picture 2">
            <a:extLst>
              <a:ext uri="{FF2B5EF4-FFF2-40B4-BE49-F238E27FC236}">
                <a16:creationId xmlns:a16="http://schemas.microsoft.com/office/drawing/2014/main" id="{EA8ADA9F-99E3-4964-8962-1118D1439F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grpSp>
        <p:nvGrpSpPr>
          <p:cNvPr id="17" name="Group 16">
            <a:extLst>
              <a:ext uri="{FF2B5EF4-FFF2-40B4-BE49-F238E27FC236}">
                <a16:creationId xmlns:a16="http://schemas.microsoft.com/office/drawing/2014/main" id="{366C3164-AA9F-47E3-913A-4F002BC00F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8" name="Group 17">
              <a:extLst>
                <a:ext uri="{FF2B5EF4-FFF2-40B4-BE49-F238E27FC236}">
                  <a16:creationId xmlns:a16="http://schemas.microsoft.com/office/drawing/2014/main" id="{23FFBAC2-26D2-48B6-B2AA-34AEA0E79E2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0" name="Rectangle 5">
                <a:extLst>
                  <a:ext uri="{FF2B5EF4-FFF2-40B4-BE49-F238E27FC236}">
                    <a16:creationId xmlns:a16="http://schemas.microsoft.com/office/drawing/2014/main" id="{9B164BCB-27D3-4B8C-AC13-0A6F461082B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31" name="Freeform 6">
                <a:extLst>
                  <a:ext uri="{FF2B5EF4-FFF2-40B4-BE49-F238E27FC236}">
                    <a16:creationId xmlns:a16="http://schemas.microsoft.com/office/drawing/2014/main" id="{10B247BE-F4A2-4259-9B20-FB9A555D2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2" name="Freeform 7">
                <a:extLst>
                  <a:ext uri="{FF2B5EF4-FFF2-40B4-BE49-F238E27FC236}">
                    <a16:creationId xmlns:a16="http://schemas.microsoft.com/office/drawing/2014/main" id="{39322C5A-DB6D-4B28-8C1C-1B1E896789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3" name="Freeform 8">
                <a:extLst>
                  <a:ext uri="{FF2B5EF4-FFF2-40B4-BE49-F238E27FC236}">
                    <a16:creationId xmlns:a16="http://schemas.microsoft.com/office/drawing/2014/main" id="{67009B08-E345-4516-96EC-ED0AB1F30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4" name="Freeform 9">
                <a:extLst>
                  <a:ext uri="{FF2B5EF4-FFF2-40B4-BE49-F238E27FC236}">
                    <a16:creationId xmlns:a16="http://schemas.microsoft.com/office/drawing/2014/main" id="{DFE2793C-165C-4635-A26E-C569C8E0C5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5" name="Freeform 10">
                <a:extLst>
                  <a:ext uri="{FF2B5EF4-FFF2-40B4-BE49-F238E27FC236}">
                    <a16:creationId xmlns:a16="http://schemas.microsoft.com/office/drawing/2014/main" id="{ECDFEF2C-7B0A-41A1-BB61-C92CB3E3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6" name="Freeform 11">
                <a:extLst>
                  <a:ext uri="{FF2B5EF4-FFF2-40B4-BE49-F238E27FC236}">
                    <a16:creationId xmlns:a16="http://schemas.microsoft.com/office/drawing/2014/main" id="{0012A396-1946-4B40-AA39-0790157CE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7" name="Freeform 12">
                <a:extLst>
                  <a:ext uri="{FF2B5EF4-FFF2-40B4-BE49-F238E27FC236}">
                    <a16:creationId xmlns:a16="http://schemas.microsoft.com/office/drawing/2014/main" id="{CD6C6024-F73D-4991-97B9-BE53FF24E3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8" name="Freeform 13">
                <a:extLst>
                  <a:ext uri="{FF2B5EF4-FFF2-40B4-BE49-F238E27FC236}">
                    <a16:creationId xmlns:a16="http://schemas.microsoft.com/office/drawing/2014/main" id="{5977EDD1-3D10-43FA-B800-7A7C8112B7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39" name="Freeform 14">
                <a:extLst>
                  <a:ext uri="{FF2B5EF4-FFF2-40B4-BE49-F238E27FC236}">
                    <a16:creationId xmlns:a16="http://schemas.microsoft.com/office/drawing/2014/main" id="{D37988CF-9FC6-48F5-82F8-D2EB0178A3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0" name="Freeform 15">
                <a:extLst>
                  <a:ext uri="{FF2B5EF4-FFF2-40B4-BE49-F238E27FC236}">
                    <a16:creationId xmlns:a16="http://schemas.microsoft.com/office/drawing/2014/main" id="{EC5BB05B-491C-414A-91C3-B1CAB785A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1" name="Line 16">
                <a:extLst>
                  <a:ext uri="{FF2B5EF4-FFF2-40B4-BE49-F238E27FC236}">
                    <a16:creationId xmlns:a16="http://schemas.microsoft.com/office/drawing/2014/main" id="{F3180CB6-F8D2-4596-B6CB-F9CEF5D3894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42" name="Freeform 17">
                <a:extLst>
                  <a:ext uri="{FF2B5EF4-FFF2-40B4-BE49-F238E27FC236}">
                    <a16:creationId xmlns:a16="http://schemas.microsoft.com/office/drawing/2014/main" id="{DF338DD3-80F8-4F68-AC7C-361ABF2A9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3" name="Freeform 18">
                <a:extLst>
                  <a:ext uri="{FF2B5EF4-FFF2-40B4-BE49-F238E27FC236}">
                    <a16:creationId xmlns:a16="http://schemas.microsoft.com/office/drawing/2014/main" id="{9666E4DB-B855-4A4E-BB50-1880738C1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4" name="Freeform 19">
                <a:extLst>
                  <a:ext uri="{FF2B5EF4-FFF2-40B4-BE49-F238E27FC236}">
                    <a16:creationId xmlns:a16="http://schemas.microsoft.com/office/drawing/2014/main" id="{F570FD9C-B435-4EF1-962C-621F1261A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5" name="Freeform 20">
                <a:extLst>
                  <a:ext uri="{FF2B5EF4-FFF2-40B4-BE49-F238E27FC236}">
                    <a16:creationId xmlns:a16="http://schemas.microsoft.com/office/drawing/2014/main" id="{E236AF0B-3BDC-43C3-8FFC-2A94121E9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6" name="Rectangle 21">
                <a:extLst>
                  <a:ext uri="{FF2B5EF4-FFF2-40B4-BE49-F238E27FC236}">
                    <a16:creationId xmlns:a16="http://schemas.microsoft.com/office/drawing/2014/main" id="{3BA2C208-5097-4497-AA2C-ADDDAB48B6A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47" name="Freeform 22">
                <a:extLst>
                  <a:ext uri="{FF2B5EF4-FFF2-40B4-BE49-F238E27FC236}">
                    <a16:creationId xmlns:a16="http://schemas.microsoft.com/office/drawing/2014/main" id="{6A45DD96-8D07-43CA-B036-6FDA880A1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8" name="Freeform 23">
                <a:extLst>
                  <a:ext uri="{FF2B5EF4-FFF2-40B4-BE49-F238E27FC236}">
                    <a16:creationId xmlns:a16="http://schemas.microsoft.com/office/drawing/2014/main" id="{AF7F7CBB-E154-4CD5-9ED0-D5DDC1DFE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49" name="Freeform 24">
                <a:extLst>
                  <a:ext uri="{FF2B5EF4-FFF2-40B4-BE49-F238E27FC236}">
                    <a16:creationId xmlns:a16="http://schemas.microsoft.com/office/drawing/2014/main" id="{EFF4AB16-41DD-4877-8C28-ED78F4CA7F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0" name="Freeform 25">
                <a:extLst>
                  <a:ext uri="{FF2B5EF4-FFF2-40B4-BE49-F238E27FC236}">
                    <a16:creationId xmlns:a16="http://schemas.microsoft.com/office/drawing/2014/main" id="{30BCBD5D-92EB-487E-B1D0-F9000D45D1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1" name="Freeform 26">
                <a:extLst>
                  <a:ext uri="{FF2B5EF4-FFF2-40B4-BE49-F238E27FC236}">
                    <a16:creationId xmlns:a16="http://schemas.microsoft.com/office/drawing/2014/main" id="{DA07BDB8-9827-4EBF-9B99-6C503EA0B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2" name="Freeform 27">
                <a:extLst>
                  <a:ext uri="{FF2B5EF4-FFF2-40B4-BE49-F238E27FC236}">
                    <a16:creationId xmlns:a16="http://schemas.microsoft.com/office/drawing/2014/main" id="{7F41FB05-1B3F-450A-A1A7-8C8BD182A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3" name="Freeform 28">
                <a:extLst>
                  <a:ext uri="{FF2B5EF4-FFF2-40B4-BE49-F238E27FC236}">
                    <a16:creationId xmlns:a16="http://schemas.microsoft.com/office/drawing/2014/main" id="{0629E219-1F32-41C1-B921-05E456117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4" name="Freeform 29">
                <a:extLst>
                  <a:ext uri="{FF2B5EF4-FFF2-40B4-BE49-F238E27FC236}">
                    <a16:creationId xmlns:a16="http://schemas.microsoft.com/office/drawing/2014/main" id="{8081FB28-486E-4C09-9D15-0B2657B56F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5" name="Freeform 30">
                <a:extLst>
                  <a:ext uri="{FF2B5EF4-FFF2-40B4-BE49-F238E27FC236}">
                    <a16:creationId xmlns:a16="http://schemas.microsoft.com/office/drawing/2014/main" id="{CB547EFB-F29D-4336-9644-0AE7A94EA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6" name="Freeform 31">
                <a:extLst>
                  <a:ext uri="{FF2B5EF4-FFF2-40B4-BE49-F238E27FC236}">
                    <a16:creationId xmlns:a16="http://schemas.microsoft.com/office/drawing/2014/main" id="{BB2793F4-FAD7-459A-BC46-06BB1D4FAA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grpSp>
          <p:nvGrpSpPr>
            <p:cNvPr id="19" name="Group 18">
              <a:extLst>
                <a:ext uri="{FF2B5EF4-FFF2-40B4-BE49-F238E27FC236}">
                  <a16:creationId xmlns:a16="http://schemas.microsoft.com/office/drawing/2014/main" id="{FC01589C-0235-4B21-B264-777746D4D5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0" name="Freeform 32">
                <a:extLst>
                  <a:ext uri="{FF2B5EF4-FFF2-40B4-BE49-F238E27FC236}">
                    <a16:creationId xmlns:a16="http://schemas.microsoft.com/office/drawing/2014/main" id="{678F5669-8CE7-445E-8D54-49C5E2013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1" name="Freeform 33">
                <a:extLst>
                  <a:ext uri="{FF2B5EF4-FFF2-40B4-BE49-F238E27FC236}">
                    <a16:creationId xmlns:a16="http://schemas.microsoft.com/office/drawing/2014/main" id="{E93A3F8E-D876-485E-9EDC-43E315DE1E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2" name="Freeform 34">
                <a:extLst>
                  <a:ext uri="{FF2B5EF4-FFF2-40B4-BE49-F238E27FC236}">
                    <a16:creationId xmlns:a16="http://schemas.microsoft.com/office/drawing/2014/main" id="{B4F848A6-931A-4CC9-9B29-C7A9CEA3A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3" name="Freeform 35">
                <a:extLst>
                  <a:ext uri="{FF2B5EF4-FFF2-40B4-BE49-F238E27FC236}">
                    <a16:creationId xmlns:a16="http://schemas.microsoft.com/office/drawing/2014/main" id="{5C4204D4-6782-4DB1-8FF8-86CC698AF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4" name="Freeform 36">
                <a:extLst>
                  <a:ext uri="{FF2B5EF4-FFF2-40B4-BE49-F238E27FC236}">
                    <a16:creationId xmlns:a16="http://schemas.microsoft.com/office/drawing/2014/main" id="{3907C583-5764-43DC-8AF9-992D3472F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5" name="Freeform 37">
                <a:extLst>
                  <a:ext uri="{FF2B5EF4-FFF2-40B4-BE49-F238E27FC236}">
                    <a16:creationId xmlns:a16="http://schemas.microsoft.com/office/drawing/2014/main" id="{56CE3D6E-1121-4EF2-9DFB-7F3937FC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6" name="Freeform 38">
                <a:extLst>
                  <a:ext uri="{FF2B5EF4-FFF2-40B4-BE49-F238E27FC236}">
                    <a16:creationId xmlns:a16="http://schemas.microsoft.com/office/drawing/2014/main" id="{3AEB7245-E197-4AE5-BCFC-7821E49EFE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7" name="Freeform 39">
                <a:extLst>
                  <a:ext uri="{FF2B5EF4-FFF2-40B4-BE49-F238E27FC236}">
                    <a16:creationId xmlns:a16="http://schemas.microsoft.com/office/drawing/2014/main" id="{801E9C76-F4FB-4C4D-9350-B526F294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8" name="Freeform 40">
                <a:extLst>
                  <a:ext uri="{FF2B5EF4-FFF2-40B4-BE49-F238E27FC236}">
                    <a16:creationId xmlns:a16="http://schemas.microsoft.com/office/drawing/2014/main" id="{F9C0C5DE-6C8C-4CD0-9C91-6A132A06DA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29" name="Rectangle 41">
                <a:extLst>
                  <a:ext uri="{FF2B5EF4-FFF2-40B4-BE49-F238E27FC236}">
                    <a16:creationId xmlns:a16="http://schemas.microsoft.com/office/drawing/2014/main" id="{955A7039-8B66-4CF0-8048-0AD0F4A5B8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grpSp>
      </p:grpSp>
      <p:pic>
        <p:nvPicPr>
          <p:cNvPr id="58" name="Picture 2">
            <a:extLst>
              <a:ext uri="{FF2B5EF4-FFF2-40B4-BE49-F238E27FC236}">
                <a16:creationId xmlns:a16="http://schemas.microsoft.com/office/drawing/2014/main" id="{43BCD4D4-0FCB-418E-9D58-033B2DB415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sp useBgFill="1">
        <p:nvSpPr>
          <p:cNvPr id="60" name="Rectangle 59">
            <a:extLst>
              <a:ext uri="{FF2B5EF4-FFF2-40B4-BE49-F238E27FC236}">
                <a16:creationId xmlns:a16="http://schemas.microsoft.com/office/drawing/2014/main" id="{BC3E363D-4793-4E9B-88F5-58007346C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2">
            <a:extLst>
              <a:ext uri="{FF2B5EF4-FFF2-40B4-BE49-F238E27FC236}">
                <a16:creationId xmlns:a16="http://schemas.microsoft.com/office/drawing/2014/main" id="{AA3F2319-3466-4D84-ABE4-77BC773F35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sp>
        <p:nvSpPr>
          <p:cNvPr id="10" name="Title 1">
            <a:extLst>
              <a:ext uri="{FF2B5EF4-FFF2-40B4-BE49-F238E27FC236}">
                <a16:creationId xmlns:a16="http://schemas.microsoft.com/office/drawing/2014/main" id="{931C08BF-7C78-949C-7F9D-FCBF1F3A0B3D}"/>
              </a:ext>
            </a:extLst>
          </p:cNvPr>
          <p:cNvSpPr>
            <a:spLocks noGrp="1"/>
          </p:cNvSpPr>
          <p:nvPr>
            <p:ph type="title"/>
          </p:nvPr>
        </p:nvSpPr>
        <p:spPr>
          <a:xfrm>
            <a:off x="8305410" y="1609882"/>
            <a:ext cx="2921390" cy="3117866"/>
          </a:xfrm>
        </p:spPr>
        <p:txBody>
          <a:bodyPr>
            <a:normAutofit/>
          </a:bodyPr>
          <a:lstStyle/>
          <a:p>
            <a:pPr defTabSz="868680"/>
            <a:r>
              <a:rPr lang="en-US" sz="2800" kern="1200" cap="all" baseline="0" dirty="0">
                <a:solidFill>
                  <a:srgbClr val="FFFFFF"/>
                </a:solidFill>
                <a:ea typeface="+mj-ea"/>
                <a:cs typeface="Cavolini" panose="020B0502040204020203" pitchFamily="66" charset="0"/>
              </a:rPr>
              <a:t>How can we promote an inclusive environment and encourage diversity in the classroom?</a:t>
            </a:r>
            <a:endParaRPr lang="en-US" sz="3200" dirty="0">
              <a:solidFill>
                <a:srgbClr val="FFFFFF"/>
              </a:solidFill>
            </a:endParaRPr>
          </a:p>
        </p:txBody>
      </p:sp>
      <p:graphicFrame>
        <p:nvGraphicFramePr>
          <p:cNvPr id="6" name="TextBox 3">
            <a:extLst>
              <a:ext uri="{FF2B5EF4-FFF2-40B4-BE49-F238E27FC236}">
                <a16:creationId xmlns:a16="http://schemas.microsoft.com/office/drawing/2014/main" id="{64554103-FE36-350F-17D8-26F782CA9722}"/>
              </a:ext>
            </a:extLst>
          </p:cNvPr>
          <p:cNvGraphicFramePr/>
          <p:nvPr>
            <p:extLst>
              <p:ext uri="{D42A27DB-BD31-4B8C-83A1-F6EECF244321}">
                <p14:modId xmlns:p14="http://schemas.microsoft.com/office/powerpoint/2010/main" val="1406416932"/>
              </p:ext>
            </p:extLst>
          </p:nvPr>
        </p:nvGraphicFramePr>
        <p:xfrm>
          <a:off x="965200" y="636586"/>
          <a:ext cx="6779823" cy="49149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TextBox 8">
            <a:extLst>
              <a:ext uri="{FF2B5EF4-FFF2-40B4-BE49-F238E27FC236}">
                <a16:creationId xmlns:a16="http://schemas.microsoft.com/office/drawing/2014/main" id="{9DFBAD6B-C2BB-12A3-CC64-F5242453D09B}"/>
              </a:ext>
            </a:extLst>
          </p:cNvPr>
          <p:cNvSpPr txBox="1"/>
          <p:nvPr/>
        </p:nvSpPr>
        <p:spPr>
          <a:xfrm>
            <a:off x="2303398" y="5598844"/>
            <a:ext cx="3960877" cy="266713"/>
          </a:xfrm>
          <a:prstGeom prst="rect">
            <a:avLst/>
          </a:prstGeom>
          <a:noFill/>
        </p:spPr>
        <p:txBody>
          <a:bodyPr wrap="square">
            <a:spAutoFit/>
          </a:bodyPr>
          <a:lstStyle/>
          <a:p>
            <a:pPr defTabSz="582016">
              <a:spcAft>
                <a:spcPts val="570"/>
              </a:spcAft>
            </a:pPr>
            <a:r>
              <a:rPr lang="en-US" sz="1146" kern="1200" dirty="0">
                <a:solidFill>
                  <a:schemeClr val="tx1"/>
                </a:solidFill>
                <a:latin typeface="Cavolini" panose="03000502040302020204" pitchFamily="66" charset="0"/>
                <a:ea typeface="+mn-ea"/>
                <a:cs typeface="Cavolini" panose="03000502040302020204" pitchFamily="66" charset="0"/>
              </a:rPr>
              <a:t>(Ernst-</a:t>
            </a:r>
            <a:r>
              <a:rPr lang="en-US" sz="1146" kern="1200" dirty="0" err="1">
                <a:solidFill>
                  <a:schemeClr val="tx1"/>
                </a:solidFill>
                <a:latin typeface="Cavolini" panose="03000502040302020204" pitchFamily="66" charset="0"/>
                <a:ea typeface="+mn-ea"/>
                <a:cs typeface="Cavolini" panose="03000502040302020204" pitchFamily="66" charset="0"/>
              </a:rPr>
              <a:t>Slavit</a:t>
            </a:r>
            <a:r>
              <a:rPr lang="en-US" sz="1146" kern="1200" dirty="0">
                <a:solidFill>
                  <a:schemeClr val="tx1"/>
                </a:solidFill>
                <a:latin typeface="Cavolini" panose="03000502040302020204" pitchFamily="66" charset="0"/>
                <a:ea typeface="+mn-ea"/>
                <a:cs typeface="Cavolini" panose="03000502040302020204" pitchFamily="66" charset="0"/>
              </a:rPr>
              <a:t> &amp; Egbert, n.d.)</a:t>
            </a:r>
            <a:endParaRPr lang="en-US"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58020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EF57EF5-A10C-E36D-2E48-30DB58240F5D}"/>
              </a:ext>
            </a:extLst>
          </p:cNvPr>
          <p:cNvSpPr txBox="1"/>
          <p:nvPr/>
        </p:nvSpPr>
        <p:spPr>
          <a:xfrm>
            <a:off x="1101213" y="747252"/>
            <a:ext cx="10294374" cy="4410020"/>
          </a:xfrm>
          <a:prstGeom prst="rect">
            <a:avLst/>
          </a:prstGeom>
        </p:spPr>
        <p:txBody>
          <a:bodyPr vert="horz" lIns="91440" tIns="45720" rIns="91440" bIns="45720" rtlCol="0" anchor="t">
            <a:normAutofit/>
          </a:bodyPr>
          <a:lstStyle/>
          <a:p>
            <a:pPr defTabSz="914400">
              <a:lnSpc>
                <a:spcPct val="120000"/>
              </a:lnSpc>
              <a:spcBef>
                <a:spcPct val="20000"/>
              </a:spcBef>
              <a:spcAft>
                <a:spcPts val="600"/>
              </a:spcAft>
              <a:buClr>
                <a:schemeClr val="tx1"/>
              </a:buClr>
              <a:buSzPct val="125000"/>
            </a:pPr>
            <a:r>
              <a:rPr lang="en-US" sz="3200" dirty="0"/>
              <a:t>Schools should be equipped to address students' developmental and multicultural needs in a holistic way that considers spiritual and religious needs as a natural part of human development connected to students' family structures and worldviews, permeating the counselor-student relationship and school counseling procedures.</a:t>
            </a:r>
          </a:p>
        </p:txBody>
      </p:sp>
      <p:sp>
        <p:nvSpPr>
          <p:cNvPr id="8" name="TextBox 7">
            <a:extLst>
              <a:ext uri="{FF2B5EF4-FFF2-40B4-BE49-F238E27FC236}">
                <a16:creationId xmlns:a16="http://schemas.microsoft.com/office/drawing/2014/main" id="{823AD254-00A8-6DF8-D189-76AA562C0B2C}"/>
              </a:ext>
            </a:extLst>
          </p:cNvPr>
          <p:cNvSpPr txBox="1"/>
          <p:nvPr/>
        </p:nvSpPr>
        <p:spPr>
          <a:xfrm>
            <a:off x="5743575" y="4972606"/>
            <a:ext cx="4648200" cy="369332"/>
          </a:xfrm>
          <a:prstGeom prst="rect">
            <a:avLst/>
          </a:prstGeom>
          <a:noFill/>
        </p:spPr>
        <p:txBody>
          <a:bodyPr wrap="square">
            <a:spAutoFit/>
          </a:bodyPr>
          <a:lstStyle/>
          <a:p>
            <a:pPr>
              <a:spcAft>
                <a:spcPts val="600"/>
              </a:spcAft>
            </a:pPr>
            <a:r>
              <a:rPr lang="de-DE" dirty="0">
                <a:cs typeface="Cavolini" panose="03000502040302020204" pitchFamily="66" charset="0"/>
              </a:rPr>
              <a:t>(Kimbel &amp; Schellenberg, 2013, p. 78)</a:t>
            </a:r>
            <a:endParaRPr lang="en-US" dirty="0">
              <a:cs typeface="Cavolini" panose="03000502040302020204" pitchFamily="66" charset="0"/>
            </a:endParaRPr>
          </a:p>
        </p:txBody>
      </p:sp>
    </p:spTree>
    <p:extLst>
      <p:ext uri="{BB962C8B-B14F-4D97-AF65-F5344CB8AC3E}">
        <p14:creationId xmlns:p14="http://schemas.microsoft.com/office/powerpoint/2010/main" val="241483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53"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sp>
        <p:nvSpPr>
          <p:cNvPr id="2" name="Title 1"/>
          <p:cNvSpPr>
            <a:spLocks noGrp="1"/>
          </p:cNvSpPr>
          <p:nvPr>
            <p:ph type="title"/>
          </p:nvPr>
        </p:nvSpPr>
        <p:spPr>
          <a:xfrm>
            <a:off x="1141413" y="618518"/>
            <a:ext cx="4459286" cy="1478570"/>
          </a:xfrm>
        </p:spPr>
        <p:txBody>
          <a:bodyPr>
            <a:normAutofit/>
          </a:bodyPr>
          <a:lstStyle/>
          <a:p>
            <a:r>
              <a:rPr lang="en-US" sz="2500" dirty="0">
                <a:cs typeface="Cavolini" panose="020B0502040204020203" pitchFamily="66" charset="0"/>
              </a:rPr>
              <a:t>Social Emotional Learning (SEL) Factors to remember:</a:t>
            </a:r>
          </a:p>
        </p:txBody>
      </p:sp>
      <p:pic>
        <p:nvPicPr>
          <p:cNvPr id="5" name="Content Placeholder 4" descr="A heart beat and a colorful heart&#10;&#10;Description automatically generated">
            <a:extLst>
              <a:ext uri="{FF2B5EF4-FFF2-40B4-BE49-F238E27FC236}">
                <a16:creationId xmlns:a16="http://schemas.microsoft.com/office/drawing/2014/main" id="{D9952725-815E-4DFB-D9D4-72F79C60659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043612" y="456406"/>
            <a:ext cx="5456279" cy="3055516"/>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55" name="Group 54">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56"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57"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8"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59"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0"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1"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2"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3"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4"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5"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6"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7"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68"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69"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0"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1"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2"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txBody>
            <a:bodyPr/>
            <a:lstStyle/>
            <a:p>
              <a:endParaRPr lang="en-US"/>
            </a:p>
          </p:txBody>
        </p:sp>
        <p:sp>
          <p:nvSpPr>
            <p:cNvPr id="73"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4"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5"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6"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7"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8"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79"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0"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1"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sp>
          <p:nvSpPr>
            <p:cNvPr id="82"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a:lstStyle/>
            <a:p>
              <a:endParaRPr lang="en-US"/>
            </a:p>
          </p:txBody>
        </p:sp>
      </p:grpSp>
      <p:graphicFrame>
        <p:nvGraphicFramePr>
          <p:cNvPr id="3" name="Content Placeholder 2">
            <a:extLst>
              <a:ext uri="{FF2B5EF4-FFF2-40B4-BE49-F238E27FC236}">
                <a16:creationId xmlns:a16="http://schemas.microsoft.com/office/drawing/2014/main" id="{0FB051D3-31A6-399C-0F14-4C03ADF4349A}"/>
              </a:ext>
            </a:extLst>
          </p:cNvPr>
          <p:cNvGraphicFramePr>
            <a:graphicFrameLocks noGrp="1"/>
          </p:cNvGraphicFramePr>
          <p:nvPr>
            <p:ph idx="1"/>
            <p:extLst>
              <p:ext uri="{D42A27DB-BD31-4B8C-83A1-F6EECF244321}">
                <p14:modId xmlns:p14="http://schemas.microsoft.com/office/powerpoint/2010/main" val="376581237"/>
              </p:ext>
            </p:extLst>
          </p:nvPr>
        </p:nvGraphicFramePr>
        <p:xfrm>
          <a:off x="1141413" y="2249488"/>
          <a:ext cx="4459287" cy="39655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4EEE46CF-EBD5-C937-FE45-66112BB0A315}"/>
              </a:ext>
            </a:extLst>
          </p:cNvPr>
          <p:cNvSpPr txBox="1"/>
          <p:nvPr/>
        </p:nvSpPr>
        <p:spPr>
          <a:xfrm>
            <a:off x="1141414" y="2344519"/>
            <a:ext cx="4314866" cy="923330"/>
          </a:xfrm>
          <a:prstGeom prst="rect">
            <a:avLst/>
          </a:prstGeom>
          <a:noFill/>
        </p:spPr>
        <p:txBody>
          <a:bodyPr wrap="square">
            <a:spAutoFit/>
          </a:bodyPr>
          <a:lstStyle/>
          <a:p>
            <a:r>
              <a:rPr lang="en-US" sz="1800" kern="1200" dirty="0">
                <a:latin typeface="+mn-lt"/>
                <a:ea typeface="+mn-ea"/>
                <a:cs typeface="Cavolini" panose="03000502040302020204" pitchFamily="66" charset="0"/>
              </a:rPr>
              <a:t>Teachers and school faculty should be familiar with the various cultural backgrounds and traditions of the students</a:t>
            </a:r>
            <a:r>
              <a:rPr lang="en-US" sz="400" kern="1200" dirty="0">
                <a:latin typeface="Cavolini" panose="03000502040302020204" pitchFamily="66" charset="0"/>
                <a:ea typeface="+mn-ea"/>
                <a:cs typeface="Cavolini" panose="03000502040302020204" pitchFamily="66" charset="0"/>
              </a:rPr>
              <a:t>.</a:t>
            </a:r>
            <a:endParaRPr lang="en-US" dirty="0"/>
          </a:p>
        </p:txBody>
      </p:sp>
      <p:sp>
        <p:nvSpPr>
          <p:cNvPr id="8" name="TextBox 7">
            <a:extLst>
              <a:ext uri="{FF2B5EF4-FFF2-40B4-BE49-F238E27FC236}">
                <a16:creationId xmlns:a16="http://schemas.microsoft.com/office/drawing/2014/main" id="{9FF33977-8BBB-FA94-8026-2E93E7AF91FE}"/>
              </a:ext>
            </a:extLst>
          </p:cNvPr>
          <p:cNvSpPr txBox="1"/>
          <p:nvPr/>
        </p:nvSpPr>
        <p:spPr>
          <a:xfrm>
            <a:off x="1196975" y="3540642"/>
            <a:ext cx="4314867" cy="923330"/>
          </a:xfrm>
          <a:prstGeom prst="rect">
            <a:avLst/>
          </a:prstGeom>
          <a:noFill/>
        </p:spPr>
        <p:txBody>
          <a:bodyPr wrap="square">
            <a:spAutoFit/>
          </a:bodyPr>
          <a:lstStyle/>
          <a:p>
            <a:pPr lvl="0"/>
            <a:r>
              <a:rPr lang="en-US" sz="1800" kern="1200" dirty="0">
                <a:latin typeface="+mn-lt"/>
                <a:ea typeface="+mn-ea"/>
                <a:cs typeface="Cavolini" panose="03000502040302020204" pitchFamily="66" charset="0"/>
              </a:rPr>
              <a:t>We need to be aware of how children from these various backgrounds are impacted socially and emotionally</a:t>
            </a:r>
            <a:r>
              <a:rPr lang="en-US" sz="400" kern="1200" dirty="0">
                <a:latin typeface="Cavolini" panose="03000502040302020204" pitchFamily="66" charset="0"/>
                <a:ea typeface="+mn-ea"/>
                <a:cs typeface="Cavolini" panose="03000502040302020204" pitchFamily="66" charset="0"/>
              </a:rPr>
              <a:t>.</a:t>
            </a:r>
            <a:endParaRPr lang="en-US" dirty="0"/>
          </a:p>
        </p:txBody>
      </p:sp>
      <p:sp>
        <p:nvSpPr>
          <p:cNvPr id="10" name="TextBox 9">
            <a:extLst>
              <a:ext uri="{FF2B5EF4-FFF2-40B4-BE49-F238E27FC236}">
                <a16:creationId xmlns:a16="http://schemas.microsoft.com/office/drawing/2014/main" id="{16B9CD65-BE66-28B3-B5CD-7E01C9C0714D}"/>
              </a:ext>
            </a:extLst>
          </p:cNvPr>
          <p:cNvSpPr txBox="1"/>
          <p:nvPr/>
        </p:nvSpPr>
        <p:spPr>
          <a:xfrm>
            <a:off x="1236662" y="4936133"/>
            <a:ext cx="4235491" cy="923330"/>
          </a:xfrm>
          <a:prstGeom prst="rect">
            <a:avLst/>
          </a:prstGeom>
          <a:noFill/>
        </p:spPr>
        <p:txBody>
          <a:bodyPr wrap="square">
            <a:spAutoFit/>
          </a:bodyPr>
          <a:lstStyle/>
          <a:p>
            <a:pPr lvl="0"/>
            <a:r>
              <a:rPr lang="en-US" sz="1800" kern="1200" dirty="0">
                <a:latin typeface="+mn-lt"/>
                <a:ea typeface="+mn-ea"/>
                <a:cs typeface="Cavolini" panose="03000502040302020204" pitchFamily="66" charset="0"/>
              </a:rPr>
              <a:t>We should also be knowledgeable about the difficulties students may encounter at school and how to address such difficulties.</a:t>
            </a:r>
            <a:endParaRPr lang="en-US" dirty="0"/>
          </a:p>
        </p:txBody>
      </p:sp>
      <p:sp>
        <p:nvSpPr>
          <p:cNvPr id="12" name="TextBox 11">
            <a:extLst>
              <a:ext uri="{FF2B5EF4-FFF2-40B4-BE49-F238E27FC236}">
                <a16:creationId xmlns:a16="http://schemas.microsoft.com/office/drawing/2014/main" id="{56FE2BEB-442C-09D0-A920-C86A0DA125F9}"/>
              </a:ext>
            </a:extLst>
          </p:cNvPr>
          <p:cNvSpPr txBox="1"/>
          <p:nvPr/>
        </p:nvSpPr>
        <p:spPr>
          <a:xfrm>
            <a:off x="6043612" y="3700629"/>
            <a:ext cx="5363658" cy="2554545"/>
          </a:xfrm>
          <a:prstGeom prst="rect">
            <a:avLst/>
          </a:prstGeom>
          <a:noFill/>
        </p:spPr>
        <p:txBody>
          <a:bodyPr wrap="square">
            <a:spAutoFit/>
          </a:bodyPr>
          <a:lstStyle/>
          <a:p>
            <a:r>
              <a:rPr lang="en-US" sz="2000" dirty="0"/>
              <a:t>Education and human development both include social and emotional learning (SEL). In order to develop healthy identities, manage emotions, accomplish personal and group goals, feel and demonstrate empathy for others, build and maintain supportive relationships, and make caring decisions, all young people and adults must go through the process of SEL (CASEL, 2023).</a:t>
            </a: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6F2FB6-24E4-C944-9565-85EF9E9B02B9}"/>
              </a:ext>
            </a:extLst>
          </p:cNvPr>
          <p:cNvSpPr>
            <a:spLocks noGrp="1"/>
          </p:cNvSpPr>
          <p:nvPr>
            <p:ph type="title"/>
          </p:nvPr>
        </p:nvSpPr>
        <p:spPr>
          <a:xfrm>
            <a:off x="704973" y="1804694"/>
            <a:ext cx="3043896" cy="3248611"/>
          </a:xfrm>
        </p:spPr>
        <p:txBody>
          <a:bodyPr>
            <a:normAutofit/>
          </a:bodyPr>
          <a:lstStyle/>
          <a:p>
            <a:pPr>
              <a:lnSpc>
                <a:spcPct val="90000"/>
              </a:lnSpc>
            </a:pPr>
            <a:r>
              <a:rPr lang="en-US" sz="3100" dirty="0">
                <a:solidFill>
                  <a:srgbClr val="FFFFFF"/>
                </a:solidFill>
                <a:cs typeface="Cavolini" panose="03000502040302020204" pitchFamily="66" charset="0"/>
              </a:rPr>
              <a:t>3 Practical Tips for </a:t>
            </a:r>
            <a:br>
              <a:rPr lang="en-US" sz="3100" dirty="0">
                <a:solidFill>
                  <a:srgbClr val="FFFFFF"/>
                </a:solidFill>
                <a:cs typeface="Cavolini" panose="03000502040302020204" pitchFamily="66" charset="0"/>
              </a:rPr>
            </a:br>
            <a:r>
              <a:rPr lang="en-US" sz="3100" dirty="0">
                <a:solidFill>
                  <a:srgbClr val="FFFFFF"/>
                </a:solidFill>
                <a:cs typeface="Cavolini" panose="03000502040302020204" pitchFamily="66" charset="0"/>
              </a:rPr>
              <a:t>Promoting Diversity in the Classroom:</a:t>
            </a:r>
          </a:p>
        </p:txBody>
      </p:sp>
      <p:graphicFrame>
        <p:nvGraphicFramePr>
          <p:cNvPr id="2" name="Content Placeholder 2">
            <a:extLst>
              <a:ext uri="{FF2B5EF4-FFF2-40B4-BE49-F238E27FC236}">
                <a16:creationId xmlns:a16="http://schemas.microsoft.com/office/drawing/2014/main" id="{6C616498-5295-3D41-867A-04AF793C2B51}"/>
              </a:ext>
            </a:extLst>
          </p:cNvPr>
          <p:cNvGraphicFramePr>
            <a:graphicFrameLocks/>
          </p:cNvGraphicFramePr>
          <p:nvPr>
            <p:extLst>
              <p:ext uri="{D42A27DB-BD31-4B8C-83A1-F6EECF244321}">
                <p14:modId xmlns:p14="http://schemas.microsoft.com/office/powerpoint/2010/main" val="3663968386"/>
              </p:ext>
            </p:extLst>
          </p:nvPr>
        </p:nvGraphicFramePr>
        <p:xfrm>
          <a:off x="940645" y="2138106"/>
          <a:ext cx="6394220" cy="3889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6576B451-AC20-CA9E-113E-2B1DFEAC6459}"/>
              </a:ext>
            </a:extLst>
          </p:cNvPr>
          <p:cNvSpPr txBox="1"/>
          <p:nvPr/>
        </p:nvSpPr>
        <p:spPr>
          <a:xfrm>
            <a:off x="6667631" y="1582339"/>
            <a:ext cx="2429954" cy="3770263"/>
          </a:xfrm>
          <a:prstGeom prst="rect">
            <a:avLst/>
          </a:prstGeom>
          <a:noFill/>
        </p:spPr>
        <p:txBody>
          <a:bodyPr wrap="square">
            <a:spAutoFit/>
          </a:bodyPr>
          <a:lstStyle/>
          <a:p>
            <a:pPr algn="ctr" defTabSz="612648">
              <a:spcAft>
                <a:spcPts val="600"/>
              </a:spcAft>
            </a:pPr>
            <a:r>
              <a:rPr lang="en-US" sz="2800" kern="1200" dirty="0">
                <a:solidFill>
                  <a:prstClr val="white"/>
                </a:solidFill>
                <a:ea typeface="+mn-ea"/>
                <a:cs typeface="Cavolini" panose="03000502040302020204" pitchFamily="66" charset="0"/>
              </a:rPr>
              <a:t>Promote student interaction</a:t>
            </a:r>
          </a:p>
          <a:p>
            <a:pPr defTabSz="612648">
              <a:spcAft>
                <a:spcPts val="600"/>
              </a:spcAft>
            </a:pPr>
            <a:r>
              <a:rPr lang="en-US" sz="2000" kern="1200" dirty="0">
                <a:solidFill>
                  <a:prstClr val="white"/>
                </a:solidFill>
                <a:ea typeface="+mn-ea"/>
                <a:cs typeface="Cavolini" panose="03000502040302020204" pitchFamily="66" charset="0"/>
              </a:rPr>
              <a:t>
Students are more inclined to stick with something if they feel academically and socially connected</a:t>
            </a:r>
            <a:r>
              <a:rPr lang="en-US" sz="2000" kern="1200" dirty="0">
                <a:solidFill>
                  <a:prstClr val="white"/>
                </a:solidFill>
                <a:latin typeface="Cavolini" panose="03000502040302020204" pitchFamily="66" charset="0"/>
                <a:ea typeface="+mn-ea"/>
                <a:cs typeface="Cavolini" panose="03000502040302020204" pitchFamily="66" charset="0"/>
              </a:rPr>
              <a:t>.</a:t>
            </a:r>
            <a:r>
              <a:rPr lang="en-US" sz="2000" kern="1200" dirty="0">
                <a:solidFill>
                  <a:schemeClr val="tx1"/>
                </a:solidFill>
                <a:latin typeface="Cavolini" panose="03000502040302020204" pitchFamily="66" charset="0"/>
                <a:ea typeface="+mn-ea"/>
                <a:cs typeface="Cavolini" panose="03000502040302020204" pitchFamily="66" charset="0"/>
              </a:rPr>
              <a:t>
</a:t>
            </a:r>
            <a:endParaRPr lang="en-US" sz="3200" dirty="0"/>
          </a:p>
        </p:txBody>
      </p:sp>
      <p:sp>
        <p:nvSpPr>
          <p:cNvPr id="6" name="TextBox 5">
            <a:extLst>
              <a:ext uri="{FF2B5EF4-FFF2-40B4-BE49-F238E27FC236}">
                <a16:creationId xmlns:a16="http://schemas.microsoft.com/office/drawing/2014/main" id="{7D11F7AE-45EE-3A12-6CA8-D6FA724CFB43}"/>
              </a:ext>
            </a:extLst>
          </p:cNvPr>
          <p:cNvSpPr txBox="1"/>
          <p:nvPr/>
        </p:nvSpPr>
        <p:spPr>
          <a:xfrm>
            <a:off x="9097585" y="1582339"/>
            <a:ext cx="2318955" cy="3385542"/>
          </a:xfrm>
          <a:prstGeom prst="rect">
            <a:avLst/>
          </a:prstGeom>
          <a:noFill/>
        </p:spPr>
        <p:txBody>
          <a:bodyPr wrap="square">
            <a:spAutoFit/>
          </a:bodyPr>
          <a:lstStyle/>
          <a:p>
            <a:pPr algn="ctr" defTabSz="612648">
              <a:spcAft>
                <a:spcPts val="600"/>
              </a:spcAft>
            </a:pPr>
            <a:r>
              <a:rPr lang="en-US" sz="2800" kern="1200" dirty="0">
                <a:solidFill>
                  <a:prstClr val="white"/>
                </a:solidFill>
                <a:ea typeface="+mn-ea"/>
                <a:cs typeface="Cavolini" panose="03000502040302020204" pitchFamily="66" charset="0"/>
              </a:rPr>
              <a:t>Encourage a Positive School Climate</a:t>
            </a:r>
          </a:p>
          <a:p>
            <a:pPr defTabSz="612648">
              <a:spcAft>
                <a:spcPts val="600"/>
              </a:spcAft>
            </a:pPr>
            <a:endParaRPr lang="en-US" sz="2000" kern="1200" dirty="0">
              <a:solidFill>
                <a:prstClr val="white"/>
              </a:solidFill>
              <a:ea typeface="+mn-ea"/>
              <a:cs typeface="Cavolini" panose="03000502040302020204" pitchFamily="66" charset="0"/>
            </a:endParaRPr>
          </a:p>
          <a:p>
            <a:pPr defTabSz="612648">
              <a:spcAft>
                <a:spcPts val="600"/>
              </a:spcAft>
            </a:pPr>
            <a:r>
              <a:rPr lang="en-US" sz="2000" kern="1200" dirty="0">
                <a:solidFill>
                  <a:prstClr val="white"/>
                </a:solidFill>
                <a:ea typeface="+mn-ea"/>
                <a:cs typeface="Cavolini" panose="03000502040302020204" pitchFamily="66" charset="0"/>
              </a:rPr>
              <a:t>The involvement and learning of students can be strongly and positively impacted by a positive climate.</a:t>
            </a:r>
            <a:endParaRPr lang="en-US" sz="3200" dirty="0">
              <a:solidFill>
                <a:prstClr val="white"/>
              </a:solidFill>
              <a:cs typeface="Cavolini" panose="03000502040302020204" pitchFamily="66" charset="0"/>
            </a:endParaRPr>
          </a:p>
        </p:txBody>
      </p:sp>
      <p:sp>
        <p:nvSpPr>
          <p:cNvPr id="9" name="TextBox 8">
            <a:extLst>
              <a:ext uri="{FF2B5EF4-FFF2-40B4-BE49-F238E27FC236}">
                <a16:creationId xmlns:a16="http://schemas.microsoft.com/office/drawing/2014/main" id="{889C8C2C-E571-9966-7177-A353498AC60A}"/>
              </a:ext>
            </a:extLst>
          </p:cNvPr>
          <p:cNvSpPr txBox="1"/>
          <p:nvPr/>
        </p:nvSpPr>
        <p:spPr>
          <a:xfrm>
            <a:off x="4348676" y="1582339"/>
            <a:ext cx="2430351" cy="3693319"/>
          </a:xfrm>
          <a:prstGeom prst="rect">
            <a:avLst/>
          </a:prstGeom>
          <a:noFill/>
        </p:spPr>
        <p:txBody>
          <a:bodyPr wrap="square">
            <a:spAutoFit/>
          </a:bodyPr>
          <a:lstStyle/>
          <a:p>
            <a:pPr algn="ctr" defTabSz="612648">
              <a:spcAft>
                <a:spcPts val="600"/>
              </a:spcAft>
            </a:pPr>
            <a:r>
              <a:rPr lang="en-US" sz="2800" kern="1200" dirty="0">
                <a:solidFill>
                  <a:prstClr val="white"/>
                </a:solidFill>
                <a:ea typeface="+mn-ea"/>
                <a:cs typeface="Cavolini" panose="03000502040302020204" pitchFamily="66" charset="0"/>
              </a:rPr>
              <a:t>Recognize Student </a:t>
            </a:r>
            <a:r>
              <a:rPr lang="en-US" sz="2800" kern="1200" dirty="0">
                <a:ea typeface="+mn-ea"/>
                <a:cs typeface="Cavolini" panose="03000502040302020204" pitchFamily="66" charset="0"/>
              </a:rPr>
              <a:t>Diversity</a:t>
            </a:r>
            <a:endParaRPr lang="en-US" sz="800" kern="1200" dirty="0">
              <a:ea typeface="+mn-ea"/>
              <a:cs typeface="Cavolini" panose="03000502040302020204" pitchFamily="66" charset="0"/>
            </a:endParaRPr>
          </a:p>
          <a:p>
            <a:pPr defTabSz="612648">
              <a:spcAft>
                <a:spcPts val="600"/>
              </a:spcAft>
            </a:pPr>
            <a:endParaRPr lang="en-US" sz="2000" kern="1200" dirty="0">
              <a:ea typeface="+mn-ea"/>
              <a:cs typeface="Cavolini" panose="03000502040302020204" pitchFamily="66" charset="0"/>
            </a:endParaRPr>
          </a:p>
          <a:p>
            <a:pPr defTabSz="612648">
              <a:spcAft>
                <a:spcPts val="600"/>
              </a:spcAft>
            </a:pPr>
            <a:r>
              <a:rPr lang="en-US" sz="2000" kern="1200" dirty="0">
                <a:ea typeface="+mn-ea"/>
                <a:cs typeface="Cavolini" panose="03000502040302020204" pitchFamily="66" charset="0"/>
              </a:rPr>
              <a:t>Recognize and celebrate diversity in socioeconomic backgrounds, gender, sexual orientation, and ethnicity.</a:t>
            </a:r>
            <a:endParaRPr lang="en-US" sz="3200" dirty="0"/>
          </a:p>
        </p:txBody>
      </p:sp>
      <p:sp>
        <p:nvSpPr>
          <p:cNvPr id="5" name="TextBox 4">
            <a:extLst>
              <a:ext uri="{FF2B5EF4-FFF2-40B4-BE49-F238E27FC236}">
                <a16:creationId xmlns:a16="http://schemas.microsoft.com/office/drawing/2014/main" id="{955E7D82-8C63-145A-2E42-15E93B12209C}"/>
              </a:ext>
            </a:extLst>
          </p:cNvPr>
          <p:cNvSpPr txBox="1"/>
          <p:nvPr/>
        </p:nvSpPr>
        <p:spPr>
          <a:xfrm>
            <a:off x="4137755" y="5831425"/>
            <a:ext cx="6099242" cy="369332"/>
          </a:xfrm>
          <a:prstGeom prst="rect">
            <a:avLst/>
          </a:prstGeom>
          <a:noFill/>
        </p:spPr>
        <p:txBody>
          <a:bodyPr wrap="square">
            <a:spAutoFit/>
          </a:bodyPr>
          <a:lstStyle/>
          <a:p>
            <a:r>
              <a:rPr lang="en-US" dirty="0"/>
              <a:t>(du Plessis &amp; </a:t>
            </a:r>
            <a:r>
              <a:rPr lang="en-US" dirty="0" err="1"/>
              <a:t>Bisschoff</a:t>
            </a:r>
            <a:r>
              <a:rPr lang="en-US" dirty="0"/>
              <a:t>, 2007)</a:t>
            </a:r>
          </a:p>
        </p:txBody>
      </p:sp>
    </p:spTree>
    <p:extLst>
      <p:ext uri="{BB962C8B-B14F-4D97-AF65-F5344CB8AC3E}">
        <p14:creationId xmlns:p14="http://schemas.microsoft.com/office/powerpoint/2010/main" val="9980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64" name="Picture 2">
            <a:extLst>
              <a:ext uri="{FF2B5EF4-FFF2-40B4-BE49-F238E27FC236}">
                <a16:creationId xmlns:a16="http://schemas.microsoft.com/office/drawing/2014/main" id="{174E31E4-530B-4247-962C-F46F5F66DF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1591" y="0"/>
            <a:ext cx="12192003" cy="6858001"/>
          </a:xfrm>
          <a:prstGeom prst="rect">
            <a:avLst/>
          </a:prstGeom>
          <a:noFill/>
          <a:extLst>
            <a:ext uri="{909E8E84-426E-40dd-AFC4-6F175D3DCCD1}">
              <a14:hiddenFill xmlns="" xmlns:a14="http://schemas.microsoft.com/office/drawing/2010/main" xmlns:a16="http://schemas.microsoft.com/office/drawing/2014/main">
                <a:solidFill>
                  <a:srgbClr val="FFFFFF"/>
                </a:solidFill>
              </a14:hiddenFill>
            </a:ext>
          </a:extLst>
        </p:spPr>
      </p:pic>
      <p:grpSp>
        <p:nvGrpSpPr>
          <p:cNvPr id="66" name="Group 65">
            <a:extLst>
              <a:ext uri="{FF2B5EF4-FFF2-40B4-BE49-F238E27FC236}">
                <a16:creationId xmlns:a16="http://schemas.microsoft.com/office/drawing/2014/main" id="{96FA2727-C33B-44D1-885B-76DC0424E5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053888" cy="6858001"/>
            <a:chOff x="-14288" y="0"/>
            <a:chExt cx="12053888" cy="6858001"/>
          </a:xfrm>
        </p:grpSpPr>
        <p:grpSp>
          <p:nvGrpSpPr>
            <p:cNvPr id="67" name="Group 66">
              <a:extLst>
                <a:ext uri="{FF2B5EF4-FFF2-40B4-BE49-F238E27FC236}">
                  <a16:creationId xmlns:a16="http://schemas.microsoft.com/office/drawing/2014/main" id="{4A64FD4C-29BA-46E7-AE31-AB38BB694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79" name="Rectangle 5">
                <a:extLst>
                  <a:ext uri="{FF2B5EF4-FFF2-40B4-BE49-F238E27FC236}">
                    <a16:creationId xmlns:a16="http://schemas.microsoft.com/office/drawing/2014/main" id="{A28E5FB6-5905-4F5D-A6CE-E6222C405E5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80" name="Freeform 6">
                <a:extLst>
                  <a:ext uri="{FF2B5EF4-FFF2-40B4-BE49-F238E27FC236}">
                    <a16:creationId xmlns:a16="http://schemas.microsoft.com/office/drawing/2014/main" id="{F838FE17-378C-4BCE-80C0-FDD1CB074E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1" name="Freeform 7">
                <a:extLst>
                  <a:ext uri="{FF2B5EF4-FFF2-40B4-BE49-F238E27FC236}">
                    <a16:creationId xmlns:a16="http://schemas.microsoft.com/office/drawing/2014/main" id="{12A1474E-6A37-4F4D-A638-DD0EC0A5B5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2" name="Freeform 8">
                <a:extLst>
                  <a:ext uri="{FF2B5EF4-FFF2-40B4-BE49-F238E27FC236}">
                    <a16:creationId xmlns:a16="http://schemas.microsoft.com/office/drawing/2014/main" id="{49EA8CC2-4D0F-4C86-9CA9-FC3792FED1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3" name="Freeform 9">
                <a:extLst>
                  <a:ext uri="{FF2B5EF4-FFF2-40B4-BE49-F238E27FC236}">
                    <a16:creationId xmlns:a16="http://schemas.microsoft.com/office/drawing/2014/main" id="{69548BD5-92E6-42BD-9719-16AA005C5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4" name="Freeform 10">
                <a:extLst>
                  <a:ext uri="{FF2B5EF4-FFF2-40B4-BE49-F238E27FC236}">
                    <a16:creationId xmlns:a16="http://schemas.microsoft.com/office/drawing/2014/main" id="{93005965-F240-4349-A563-515973BF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5" name="Freeform 11">
                <a:extLst>
                  <a:ext uri="{FF2B5EF4-FFF2-40B4-BE49-F238E27FC236}">
                    <a16:creationId xmlns:a16="http://schemas.microsoft.com/office/drawing/2014/main" id="{277A546F-05BB-4274-A6A6-9DACC27ABC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6" name="Freeform 12">
                <a:extLst>
                  <a:ext uri="{FF2B5EF4-FFF2-40B4-BE49-F238E27FC236}">
                    <a16:creationId xmlns:a16="http://schemas.microsoft.com/office/drawing/2014/main" id="{7BE7FF91-E18E-41AA-A952-07CB0C02C8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7" name="Freeform 13">
                <a:extLst>
                  <a:ext uri="{FF2B5EF4-FFF2-40B4-BE49-F238E27FC236}">
                    <a16:creationId xmlns:a16="http://schemas.microsoft.com/office/drawing/2014/main" id="{3F6A31AA-E4FB-4DD0-9AB1-BDD994CFA5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8" name="Freeform 14">
                <a:extLst>
                  <a:ext uri="{FF2B5EF4-FFF2-40B4-BE49-F238E27FC236}">
                    <a16:creationId xmlns:a16="http://schemas.microsoft.com/office/drawing/2014/main" id="{F99B8398-08D8-4C1E-8D7F-BAFB4D393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89" name="Freeform 15">
                <a:extLst>
                  <a:ext uri="{FF2B5EF4-FFF2-40B4-BE49-F238E27FC236}">
                    <a16:creationId xmlns:a16="http://schemas.microsoft.com/office/drawing/2014/main" id="{CD3984BB-CCC2-49D9-A80B-9507BE5A91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0" name="Line 16">
                <a:extLst>
                  <a:ext uri="{FF2B5EF4-FFF2-40B4-BE49-F238E27FC236}">
                    <a16:creationId xmlns:a16="http://schemas.microsoft.com/office/drawing/2014/main" id="{78FF7C07-82F5-4A64-9D71-29CBE1B79007}"/>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91" name="Freeform 17">
                <a:extLst>
                  <a:ext uri="{FF2B5EF4-FFF2-40B4-BE49-F238E27FC236}">
                    <a16:creationId xmlns:a16="http://schemas.microsoft.com/office/drawing/2014/main" id="{7F1773CA-6AE7-4723-B072-CEC5F3829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2" name="Freeform 18">
                <a:extLst>
                  <a:ext uri="{FF2B5EF4-FFF2-40B4-BE49-F238E27FC236}">
                    <a16:creationId xmlns:a16="http://schemas.microsoft.com/office/drawing/2014/main" id="{D5EC23E0-B877-4A62-B084-5407401FB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3" name="Freeform 19">
                <a:extLst>
                  <a:ext uri="{FF2B5EF4-FFF2-40B4-BE49-F238E27FC236}">
                    <a16:creationId xmlns:a16="http://schemas.microsoft.com/office/drawing/2014/main" id="{633C4B0E-E7C6-4A1A-9D3A-80C8E3C59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4" name="Freeform 20">
                <a:extLst>
                  <a:ext uri="{FF2B5EF4-FFF2-40B4-BE49-F238E27FC236}">
                    <a16:creationId xmlns:a16="http://schemas.microsoft.com/office/drawing/2014/main" id="{AB21372F-73AC-4C69-81F0-0D44D36F6E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5" name="Rectangle 21">
                <a:extLst>
                  <a:ext uri="{FF2B5EF4-FFF2-40B4-BE49-F238E27FC236}">
                    <a16:creationId xmlns:a16="http://schemas.microsoft.com/office/drawing/2014/main" id="{B5619D97-D7A8-4DFF-8AB1-F4B393C1B4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96" name="Freeform 22">
                <a:extLst>
                  <a:ext uri="{FF2B5EF4-FFF2-40B4-BE49-F238E27FC236}">
                    <a16:creationId xmlns:a16="http://schemas.microsoft.com/office/drawing/2014/main" id="{55E03CED-9618-41BB-898B-2FECEFD7B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7" name="Freeform 23">
                <a:extLst>
                  <a:ext uri="{FF2B5EF4-FFF2-40B4-BE49-F238E27FC236}">
                    <a16:creationId xmlns:a16="http://schemas.microsoft.com/office/drawing/2014/main" id="{78F0A5C5-589E-4053-A41A-FA77210C3D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8" name="Freeform 24">
                <a:extLst>
                  <a:ext uri="{FF2B5EF4-FFF2-40B4-BE49-F238E27FC236}">
                    <a16:creationId xmlns:a16="http://schemas.microsoft.com/office/drawing/2014/main" id="{AC2718F8-15C5-4DAB-B194-AAEE8A205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99" name="Freeform 25">
                <a:extLst>
                  <a:ext uri="{FF2B5EF4-FFF2-40B4-BE49-F238E27FC236}">
                    <a16:creationId xmlns:a16="http://schemas.microsoft.com/office/drawing/2014/main" id="{23C6608B-EA21-4579-B33F-55E52AC287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0" name="Freeform 26">
                <a:extLst>
                  <a:ext uri="{FF2B5EF4-FFF2-40B4-BE49-F238E27FC236}">
                    <a16:creationId xmlns:a16="http://schemas.microsoft.com/office/drawing/2014/main" id="{4A2FEFA2-D838-4CE1-90BA-B6C2EEB5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1" name="Freeform 27">
                <a:extLst>
                  <a:ext uri="{FF2B5EF4-FFF2-40B4-BE49-F238E27FC236}">
                    <a16:creationId xmlns:a16="http://schemas.microsoft.com/office/drawing/2014/main" id="{1A39CA24-DF18-4FCC-8265-36FC72ED58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2" name="Freeform 28">
                <a:extLst>
                  <a:ext uri="{FF2B5EF4-FFF2-40B4-BE49-F238E27FC236}">
                    <a16:creationId xmlns:a16="http://schemas.microsoft.com/office/drawing/2014/main" id="{50A32DBD-9B22-49C3-A628-A98533FBF4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3" name="Freeform 29">
                <a:extLst>
                  <a:ext uri="{FF2B5EF4-FFF2-40B4-BE49-F238E27FC236}">
                    <a16:creationId xmlns:a16="http://schemas.microsoft.com/office/drawing/2014/main" id="{A3C0B30D-BB1A-4B3D-A162-3EBE6267F2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4" name="Freeform 30">
                <a:extLst>
                  <a:ext uri="{FF2B5EF4-FFF2-40B4-BE49-F238E27FC236}">
                    <a16:creationId xmlns:a16="http://schemas.microsoft.com/office/drawing/2014/main" id="{092B125A-1548-445E-8689-07BEEC815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105" name="Freeform 31">
                <a:extLst>
                  <a:ext uri="{FF2B5EF4-FFF2-40B4-BE49-F238E27FC236}">
                    <a16:creationId xmlns:a16="http://schemas.microsoft.com/office/drawing/2014/main" id="{D6A7D7B9-9A7E-4FD2-A1B4-1C5CFAE549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grpSp>
        <p:grpSp>
          <p:nvGrpSpPr>
            <p:cNvPr id="68" name="Group 67">
              <a:extLst>
                <a:ext uri="{FF2B5EF4-FFF2-40B4-BE49-F238E27FC236}">
                  <a16:creationId xmlns:a16="http://schemas.microsoft.com/office/drawing/2014/main" id="{DB1B0C3F-D935-4306-B5B1-6AA6358811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69" name="Freeform 32">
                <a:extLst>
                  <a:ext uri="{FF2B5EF4-FFF2-40B4-BE49-F238E27FC236}">
                    <a16:creationId xmlns:a16="http://schemas.microsoft.com/office/drawing/2014/main" id="{75BC67F5-D485-467A-BCCB-D062EB6D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0" name="Freeform 33">
                <a:extLst>
                  <a:ext uri="{FF2B5EF4-FFF2-40B4-BE49-F238E27FC236}">
                    <a16:creationId xmlns:a16="http://schemas.microsoft.com/office/drawing/2014/main" id="{7FB0B620-AB12-4F0B-AD1C-A47A5FBC63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1" name="Freeform 34">
                <a:extLst>
                  <a:ext uri="{FF2B5EF4-FFF2-40B4-BE49-F238E27FC236}">
                    <a16:creationId xmlns:a16="http://schemas.microsoft.com/office/drawing/2014/main" id="{6AEFA891-E591-4F7F-9DBA-FC78E9B8F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2" name="Freeform 35">
                <a:extLst>
                  <a:ext uri="{FF2B5EF4-FFF2-40B4-BE49-F238E27FC236}">
                    <a16:creationId xmlns:a16="http://schemas.microsoft.com/office/drawing/2014/main" id="{78921FFF-4B57-4E33-BE94-5A8BFC95E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3" name="Freeform 36">
                <a:extLst>
                  <a:ext uri="{FF2B5EF4-FFF2-40B4-BE49-F238E27FC236}">
                    <a16:creationId xmlns:a16="http://schemas.microsoft.com/office/drawing/2014/main" id="{0C4A1658-5AAE-4925-B106-BC0A17862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4" name="Freeform 37">
                <a:extLst>
                  <a:ext uri="{FF2B5EF4-FFF2-40B4-BE49-F238E27FC236}">
                    <a16:creationId xmlns:a16="http://schemas.microsoft.com/office/drawing/2014/main" id="{DE6DF3EB-099A-427A-A999-3BAF3BCA9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5" name="Freeform 38">
                <a:extLst>
                  <a:ext uri="{FF2B5EF4-FFF2-40B4-BE49-F238E27FC236}">
                    <a16:creationId xmlns:a16="http://schemas.microsoft.com/office/drawing/2014/main" id="{CC595EFE-4690-4B81-83B1-F863B951B0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6" name="Freeform 39">
                <a:extLst>
                  <a:ext uri="{FF2B5EF4-FFF2-40B4-BE49-F238E27FC236}">
                    <a16:creationId xmlns:a16="http://schemas.microsoft.com/office/drawing/2014/main" id="{400FAC39-AEAC-4B54-9694-29D537C20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7" name="Freeform 40">
                <a:extLst>
                  <a:ext uri="{FF2B5EF4-FFF2-40B4-BE49-F238E27FC236}">
                    <a16:creationId xmlns:a16="http://schemas.microsoft.com/office/drawing/2014/main" id="{C61298B0-056E-4D83-B168-1C054A17A0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78" name="Rectangle 41">
                <a:extLst>
                  <a:ext uri="{FF2B5EF4-FFF2-40B4-BE49-F238E27FC236}">
                    <a16:creationId xmlns:a16="http://schemas.microsoft.com/office/drawing/2014/main" id="{9F9E69A2-F9B0-40C2-BDC8-143835426BE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grpSp>
      </p:grpSp>
      <p:graphicFrame>
        <p:nvGraphicFramePr>
          <p:cNvPr id="11" name="TextBox 6">
            <a:extLst>
              <a:ext uri="{FF2B5EF4-FFF2-40B4-BE49-F238E27FC236}">
                <a16:creationId xmlns:a16="http://schemas.microsoft.com/office/drawing/2014/main" id="{EC6C4B9B-3E11-6816-25E0-CF4E06A301B5}"/>
              </a:ext>
            </a:extLst>
          </p:cNvPr>
          <p:cNvGraphicFramePr/>
          <p:nvPr>
            <p:extLst>
              <p:ext uri="{D42A27DB-BD31-4B8C-83A1-F6EECF244321}">
                <p14:modId xmlns:p14="http://schemas.microsoft.com/office/powerpoint/2010/main" val="1354636266"/>
              </p:ext>
            </p:extLst>
          </p:nvPr>
        </p:nvGraphicFramePr>
        <p:xfrm>
          <a:off x="1904878" y="1262111"/>
          <a:ext cx="9906000" cy="52622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39C0E0F4-9401-1FA8-501A-F85645BAAC6B}"/>
              </a:ext>
            </a:extLst>
          </p:cNvPr>
          <p:cNvSpPr txBox="1"/>
          <p:nvPr/>
        </p:nvSpPr>
        <p:spPr>
          <a:xfrm>
            <a:off x="1888042" y="1372970"/>
            <a:ext cx="9515967" cy="3108543"/>
          </a:xfrm>
          <a:prstGeom prst="rect">
            <a:avLst/>
          </a:prstGeom>
          <a:noFill/>
        </p:spPr>
        <p:txBody>
          <a:bodyPr wrap="square">
            <a:spAutoFit/>
          </a:bodyPr>
          <a:lstStyle/>
          <a:p>
            <a:r>
              <a:rPr lang="en-US" sz="2800" dirty="0"/>
              <a:t>Additionally recent data suggests that only 30% of our students are currently seeking postsecondary opportunities, such as apprenticeships, job training, college admissions, military, etc.</a:t>
            </a:r>
          </a:p>
          <a:p>
            <a:endParaRPr lang="en-US" sz="2800" dirty="0"/>
          </a:p>
          <a:p>
            <a:r>
              <a:rPr lang="en-US" sz="2800" dirty="0"/>
              <a:t>Studies show that too frequently, high school does not adequately prepare students for postsecondary education or the demands of a job in an information-based economy (</a:t>
            </a:r>
            <a:r>
              <a:rPr lang="en-US" sz="2800" dirty="0" err="1"/>
              <a:t>Bangser</a:t>
            </a:r>
            <a:r>
              <a:rPr lang="en-US" sz="2800" dirty="0"/>
              <a:t>, 2008).</a:t>
            </a:r>
          </a:p>
        </p:txBody>
      </p:sp>
      <p:sp>
        <p:nvSpPr>
          <p:cNvPr id="5" name="TextBox 4">
            <a:extLst>
              <a:ext uri="{FF2B5EF4-FFF2-40B4-BE49-F238E27FC236}">
                <a16:creationId xmlns:a16="http://schemas.microsoft.com/office/drawing/2014/main" id="{E66F9E84-4EF5-BF57-084E-8959549D1C82}"/>
              </a:ext>
            </a:extLst>
          </p:cNvPr>
          <p:cNvSpPr txBox="1"/>
          <p:nvPr/>
        </p:nvSpPr>
        <p:spPr>
          <a:xfrm>
            <a:off x="1911390" y="308004"/>
            <a:ext cx="9714978" cy="954107"/>
          </a:xfrm>
          <a:prstGeom prst="rect">
            <a:avLst/>
          </a:prstGeom>
          <a:noFill/>
        </p:spPr>
        <p:txBody>
          <a:bodyPr wrap="square">
            <a:spAutoFit/>
          </a:bodyPr>
          <a:lstStyle/>
          <a:p>
            <a:r>
              <a:rPr lang="en-US" sz="2800" dirty="0"/>
              <a:t>At Somerset Canyons, 72% of our students are economically challenged.</a:t>
            </a:r>
          </a:p>
        </p:txBody>
      </p:sp>
    </p:spTree>
    <p:extLst>
      <p:ext uri="{BB962C8B-B14F-4D97-AF65-F5344CB8AC3E}">
        <p14:creationId xmlns:p14="http://schemas.microsoft.com/office/powerpoint/2010/main" val="18750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1413" y="618518"/>
            <a:ext cx="9905998" cy="1478570"/>
          </a:xfrm>
        </p:spPr>
        <p:txBody>
          <a:bodyPr>
            <a:normAutofit/>
          </a:bodyPr>
          <a:lstStyle/>
          <a:p>
            <a:pPr algn="ctr"/>
            <a:r>
              <a:rPr lang="en-US" sz="3300" b="1" dirty="0">
                <a:cs typeface="Cavolini" panose="020B0502040204020203" pitchFamily="66" charset="0"/>
              </a:rPr>
              <a:t>GEAR UP</a:t>
            </a:r>
            <a:br>
              <a:rPr lang="en-US" sz="3300" dirty="0">
                <a:cs typeface="Cavolini" panose="020B0502040204020203" pitchFamily="66" charset="0"/>
              </a:rPr>
            </a:br>
            <a:r>
              <a:rPr lang="en-US" sz="3300" dirty="0">
                <a:cs typeface="Cavolini" panose="020B0502040204020203" pitchFamily="66" charset="0"/>
              </a:rPr>
              <a:t>Somerset Canyons Transition Program</a:t>
            </a:r>
          </a:p>
        </p:txBody>
      </p:sp>
      <p:graphicFrame>
        <p:nvGraphicFramePr>
          <p:cNvPr id="9" name="Text Placeholder 2">
            <a:extLst>
              <a:ext uri="{FF2B5EF4-FFF2-40B4-BE49-F238E27FC236}">
                <a16:creationId xmlns:a16="http://schemas.microsoft.com/office/drawing/2014/main" id="{AE99AEFC-ED65-A4A5-1456-D12632D43D91}"/>
              </a:ext>
            </a:extLst>
          </p:cNvPr>
          <p:cNvGraphicFramePr/>
          <p:nvPr>
            <p:extLst>
              <p:ext uri="{D42A27DB-BD31-4B8C-83A1-F6EECF244321}">
                <p14:modId xmlns:p14="http://schemas.microsoft.com/office/powerpoint/2010/main" val="1695883104"/>
              </p:ext>
            </p:extLst>
          </p:nvPr>
        </p:nvGraphicFramePr>
        <p:xfrm>
          <a:off x="412955" y="2097088"/>
          <a:ext cx="11356257" cy="3192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BDBBEE76-5FC5-94DD-1A8B-0981DC86A369}"/>
              </a:ext>
            </a:extLst>
          </p:cNvPr>
          <p:cNvSpPr txBox="1"/>
          <p:nvPr/>
        </p:nvSpPr>
        <p:spPr>
          <a:xfrm>
            <a:off x="4547824" y="5485216"/>
            <a:ext cx="3086517" cy="335481"/>
          </a:xfrm>
          <a:prstGeom prst="rect">
            <a:avLst/>
          </a:prstGeom>
          <a:noFill/>
        </p:spPr>
        <p:txBody>
          <a:bodyPr wrap="square">
            <a:spAutoFit/>
          </a:bodyPr>
          <a:lstStyle/>
          <a:p>
            <a:pPr defTabSz="785771">
              <a:spcAft>
                <a:spcPts val="501"/>
              </a:spcAft>
            </a:pPr>
            <a:r>
              <a:rPr lang="en-US" sz="1547" kern="1200" dirty="0">
                <a:solidFill>
                  <a:schemeClr val="tx1"/>
                </a:solidFill>
                <a:ea typeface="+mn-ea"/>
                <a:cs typeface="Cavolini" panose="03000502040302020204" pitchFamily="66" charset="0"/>
              </a:rPr>
              <a:t>(</a:t>
            </a:r>
            <a:r>
              <a:rPr lang="en-US" sz="1547" i="1" kern="1200" dirty="0">
                <a:solidFill>
                  <a:schemeClr val="tx1"/>
                </a:solidFill>
                <a:ea typeface="+mn-ea"/>
                <a:cs typeface="Cavolini" panose="03000502040302020204" pitchFamily="66" charset="0"/>
              </a:rPr>
              <a:t>U.S. Department of Education,</a:t>
            </a:r>
            <a:r>
              <a:rPr lang="en-US" sz="1547" kern="1200" dirty="0">
                <a:solidFill>
                  <a:schemeClr val="tx1"/>
                </a:solidFill>
                <a:ea typeface="+mn-ea"/>
                <a:cs typeface="Cavolini" panose="03000502040302020204" pitchFamily="66" charset="0"/>
              </a:rPr>
              <a:t> 2023)</a:t>
            </a:r>
            <a:endParaRPr lang="en-US" dirty="0">
              <a:cs typeface="Cavolini" panose="03000502040302020204" pitchFamily="66" charset="0"/>
            </a:endParaRPr>
          </a:p>
        </p:txBody>
      </p:sp>
    </p:spTree>
    <p:extLst>
      <p:ext uri="{BB962C8B-B14F-4D97-AF65-F5344CB8AC3E}">
        <p14:creationId xmlns:p14="http://schemas.microsoft.com/office/powerpoint/2010/main" val="33852594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5754" y="628618"/>
            <a:ext cx="6368858" cy="1564744"/>
          </a:xfrm>
        </p:spPr>
        <p:txBody>
          <a:bodyPr vert="horz" lIns="91440" tIns="45720" rIns="91440" bIns="45720" rtlCol="0" anchor="b">
            <a:normAutofit/>
          </a:bodyPr>
          <a:lstStyle/>
          <a:p>
            <a:r>
              <a:rPr lang="en-US" sz="4800" dirty="0"/>
              <a:t>Goal</a:t>
            </a:r>
          </a:p>
        </p:txBody>
      </p:sp>
      <p:sp>
        <p:nvSpPr>
          <p:cNvPr id="11" name="Text Placeholder 2">
            <a:extLst>
              <a:ext uri="{FF2B5EF4-FFF2-40B4-BE49-F238E27FC236}">
                <a16:creationId xmlns:a16="http://schemas.microsoft.com/office/drawing/2014/main" id="{FA6CE3D3-1709-BCE9-7647-25316D5253C2}"/>
              </a:ext>
            </a:extLst>
          </p:cNvPr>
          <p:cNvSpPr>
            <a:spLocks noGrp="1"/>
          </p:cNvSpPr>
          <p:nvPr>
            <p:ph type="body" idx="1"/>
          </p:nvPr>
        </p:nvSpPr>
        <p:spPr>
          <a:xfrm>
            <a:off x="5135754" y="2193362"/>
            <a:ext cx="6289330" cy="3224211"/>
          </a:xfrm>
        </p:spPr>
        <p:txBody>
          <a:bodyPr vert="horz" lIns="91440" tIns="45720" rIns="91440" bIns="45720" rtlCol="0" anchor="t">
            <a:normAutofit fontScale="92500"/>
          </a:bodyPr>
          <a:lstStyle/>
          <a:p>
            <a:r>
              <a:rPr lang="en-US" sz="2800" dirty="0"/>
              <a:t>Our goal is for every GEAR UP student to have access to, attend, graduate from, and be a successful individual in their respective communities with a certificate, degree, or specialized training.</a:t>
            </a:r>
          </a:p>
        </p:txBody>
      </p:sp>
      <p:pic>
        <p:nvPicPr>
          <p:cNvPr id="15" name="Graphic 14" descr="Business Growth">
            <a:extLst>
              <a:ext uri="{FF2B5EF4-FFF2-40B4-BE49-F238E27FC236}">
                <a16:creationId xmlns:a16="http://schemas.microsoft.com/office/drawing/2014/main" id="{F5A82EEB-5B2F-BE98-BF2C-A11EA0A648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098" y="1303745"/>
            <a:ext cx="4004489" cy="4004489"/>
          </a:xfrm>
          <a:prstGeom prst="rect">
            <a:avLst/>
          </a:prstGeom>
          <a:ln w="15875">
            <a:solidFill>
              <a:srgbClr val="FFFFFF">
                <a:alpha val="40000"/>
              </a:srgbClr>
            </a:solidFill>
          </a:ln>
          <a:effectLst>
            <a:innerShdw blurRad="57150" dist="38100" dir="14460000">
              <a:prstClr val="black">
                <a:alpha val="70000"/>
              </a:prstClr>
            </a:innerShdw>
          </a:effectLst>
        </p:spPr>
      </p:pic>
    </p:spTree>
    <p:extLst>
      <p:ext uri="{BB962C8B-B14F-4D97-AF65-F5344CB8AC3E}">
        <p14:creationId xmlns:p14="http://schemas.microsoft.com/office/powerpoint/2010/main" val="135999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2856" y="90430"/>
            <a:ext cx="7095377" cy="1507067"/>
          </a:xfrm>
        </p:spPr>
        <p:txBody>
          <a:bodyPr>
            <a:normAutofit/>
          </a:bodyPr>
          <a:lstStyle/>
          <a:p>
            <a:pPr algn="ctr"/>
            <a:r>
              <a:rPr lang="en-US" dirty="0">
                <a:cs typeface="Cavolini" panose="03000502040302020204" pitchFamily="66" charset="0"/>
              </a:rPr>
              <a:t>What is GEAR UP?</a:t>
            </a:r>
          </a:p>
        </p:txBody>
      </p:sp>
      <p:sp>
        <p:nvSpPr>
          <p:cNvPr id="11" name="Content Placeholder 2">
            <a:extLst>
              <a:ext uri="{FF2B5EF4-FFF2-40B4-BE49-F238E27FC236}">
                <a16:creationId xmlns:a16="http://schemas.microsoft.com/office/drawing/2014/main" id="{E3ADE000-1478-AD14-4E84-3B2D38793DB0}"/>
              </a:ext>
            </a:extLst>
          </p:cNvPr>
          <p:cNvSpPr>
            <a:spLocks noGrp="1"/>
          </p:cNvSpPr>
          <p:nvPr>
            <p:ph idx="1"/>
          </p:nvPr>
        </p:nvSpPr>
        <p:spPr>
          <a:xfrm>
            <a:off x="3972160" y="1301050"/>
            <a:ext cx="7564844" cy="5304032"/>
          </a:xfrm>
        </p:spPr>
        <p:txBody>
          <a:bodyPr>
            <a:normAutofit fontScale="92500"/>
          </a:bodyPr>
          <a:lstStyle/>
          <a:p>
            <a:pPr>
              <a:lnSpc>
                <a:spcPct val="90000"/>
              </a:lnSpc>
            </a:pPr>
            <a:r>
              <a:rPr lang="en-US" dirty="0">
                <a:cs typeface="Cavolini" panose="03000502040302020204" pitchFamily="66" charset="0"/>
              </a:rPr>
              <a:t>GEAR UP aids students in their transition from middle school to high school and helps them as they enter higher education and the workforce.</a:t>
            </a:r>
          </a:p>
          <a:p>
            <a:pPr>
              <a:lnSpc>
                <a:spcPct val="90000"/>
              </a:lnSpc>
            </a:pPr>
            <a:r>
              <a:rPr lang="en-US" sz="2400" dirty="0"/>
              <a:t>GEAR UP is intended for students who are considering postsecondary alternatives and their parents, who may have questions or who may wish to participate in the process.</a:t>
            </a:r>
          </a:p>
          <a:p>
            <a:pPr>
              <a:lnSpc>
                <a:spcPct val="90000"/>
              </a:lnSpc>
            </a:pPr>
            <a:r>
              <a:rPr lang="en-US" dirty="0">
                <a:cs typeface="Cavolini" panose="03000502040302020204" pitchFamily="66" charset="0"/>
              </a:rPr>
              <a:t>The seven-year program's objective is to enhance children's academic achievement and workforce and college readiness. </a:t>
            </a:r>
          </a:p>
          <a:p>
            <a:pPr>
              <a:lnSpc>
                <a:spcPct val="90000"/>
              </a:lnSpc>
            </a:pPr>
            <a:r>
              <a:rPr lang="en-US" dirty="0">
                <a:cs typeface="Cavolini" panose="03000502040302020204" pitchFamily="66" charset="0"/>
              </a:rPr>
              <a:t>Our students can choose from a wide range of academic and professional options. The preparation for post-secondary education includes a variety of hands-on activities, college visits, career discovery, and other activities.</a:t>
            </a:r>
          </a:p>
          <a:p>
            <a:pPr>
              <a:lnSpc>
                <a:spcPct val="90000"/>
              </a:lnSpc>
            </a:pPr>
            <a:r>
              <a:rPr lang="en-US" b="0" i="0" dirty="0">
                <a:effectLst/>
                <a:latin typeface="Gothic A1"/>
              </a:rPr>
              <a:t>The project aids students as they move into higher education and careers and supports them throughout their time in middle school and high school.</a:t>
            </a:r>
            <a:endParaRPr lang="en-US" dirty="0">
              <a:cs typeface="Cavolini" panose="03000502040302020204" pitchFamily="66" charset="0"/>
            </a:endParaRPr>
          </a:p>
        </p:txBody>
      </p:sp>
      <p:pic>
        <p:nvPicPr>
          <p:cNvPr id="13" name="Picture 12" descr="Desks in empty classroom">
            <a:extLst>
              <a:ext uri="{FF2B5EF4-FFF2-40B4-BE49-F238E27FC236}">
                <a16:creationId xmlns:a16="http://schemas.microsoft.com/office/drawing/2014/main" id="{67AE6823-98D7-DF1E-1182-2346BCD33186}"/>
              </a:ext>
            </a:extLst>
          </p:cNvPr>
          <p:cNvPicPr>
            <a:picLocks noChangeAspect="1"/>
          </p:cNvPicPr>
          <p:nvPr/>
        </p:nvPicPr>
        <p:blipFill rotWithShape="1">
          <a:blip r:embed="rId3"/>
          <a:srcRect l="32539" r="29163"/>
          <a:stretch/>
        </p:blipFill>
        <p:spPr>
          <a:xfrm>
            <a:off x="831" y="10"/>
            <a:ext cx="3502025" cy="6857990"/>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221736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174E31E4-530B-4247-962C-F46F5F66DF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1591" y="0"/>
            <a:ext cx="12192003" cy="6858001"/>
          </a:xfrm>
          <a:prstGeom prst="rect">
            <a:avLst/>
          </a:prstGeom>
          <a:noFill/>
          <a:extLst>
            <a:ext uri="{909E8E84-426E-40dd-AFC4-6F175D3DCCD1}">
              <a14:hiddenFill xmlns="" xmlns:a14="http://schemas.microsoft.com/office/drawing/2010/main" xmlns:a16="http://schemas.microsoft.com/office/drawing/2014/main">
                <a:solidFill>
                  <a:srgbClr val="FFFFFF"/>
                </a:solidFill>
              </a14:hiddenFill>
            </a:ext>
          </a:extLst>
        </p:spPr>
      </p:pic>
      <p:grpSp>
        <p:nvGrpSpPr>
          <p:cNvPr id="18" name="Group 17">
            <a:extLst>
              <a:ext uri="{FF2B5EF4-FFF2-40B4-BE49-F238E27FC236}">
                <a16:creationId xmlns:a16="http://schemas.microsoft.com/office/drawing/2014/main" id="{96FA2727-C33B-44D1-885B-76DC0424E5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053888" cy="6858001"/>
            <a:chOff x="-14288" y="0"/>
            <a:chExt cx="12053888" cy="6858001"/>
          </a:xfrm>
        </p:grpSpPr>
        <p:grpSp>
          <p:nvGrpSpPr>
            <p:cNvPr id="19" name="Group 18">
              <a:extLst>
                <a:ext uri="{FF2B5EF4-FFF2-40B4-BE49-F238E27FC236}">
                  <a16:creationId xmlns:a16="http://schemas.microsoft.com/office/drawing/2014/main" id="{4A64FD4C-29BA-46E7-AE31-AB38BB694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1" name="Rectangle 5">
                <a:extLst>
                  <a:ext uri="{FF2B5EF4-FFF2-40B4-BE49-F238E27FC236}">
                    <a16:creationId xmlns:a16="http://schemas.microsoft.com/office/drawing/2014/main" id="{A28E5FB6-5905-4F5D-A6CE-E6222C405E5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32" name="Freeform 6">
                <a:extLst>
                  <a:ext uri="{FF2B5EF4-FFF2-40B4-BE49-F238E27FC236}">
                    <a16:creationId xmlns:a16="http://schemas.microsoft.com/office/drawing/2014/main" id="{F838FE17-378C-4BCE-80C0-FDD1CB074E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3" name="Freeform 7">
                <a:extLst>
                  <a:ext uri="{FF2B5EF4-FFF2-40B4-BE49-F238E27FC236}">
                    <a16:creationId xmlns:a16="http://schemas.microsoft.com/office/drawing/2014/main" id="{12A1474E-6A37-4F4D-A638-DD0EC0A5B5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4" name="Freeform 8">
                <a:extLst>
                  <a:ext uri="{FF2B5EF4-FFF2-40B4-BE49-F238E27FC236}">
                    <a16:creationId xmlns:a16="http://schemas.microsoft.com/office/drawing/2014/main" id="{49EA8CC2-4D0F-4C86-9CA9-FC3792FED1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5" name="Freeform 9">
                <a:extLst>
                  <a:ext uri="{FF2B5EF4-FFF2-40B4-BE49-F238E27FC236}">
                    <a16:creationId xmlns:a16="http://schemas.microsoft.com/office/drawing/2014/main" id="{69548BD5-92E6-42BD-9719-16AA005C5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6" name="Freeform 10">
                <a:extLst>
                  <a:ext uri="{FF2B5EF4-FFF2-40B4-BE49-F238E27FC236}">
                    <a16:creationId xmlns:a16="http://schemas.microsoft.com/office/drawing/2014/main" id="{93005965-F240-4349-A563-515973BF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7" name="Freeform 11">
                <a:extLst>
                  <a:ext uri="{FF2B5EF4-FFF2-40B4-BE49-F238E27FC236}">
                    <a16:creationId xmlns:a16="http://schemas.microsoft.com/office/drawing/2014/main" id="{277A546F-05BB-4274-A6A6-9DACC27ABC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8" name="Freeform 12">
                <a:extLst>
                  <a:ext uri="{FF2B5EF4-FFF2-40B4-BE49-F238E27FC236}">
                    <a16:creationId xmlns:a16="http://schemas.microsoft.com/office/drawing/2014/main" id="{7BE7FF91-E18E-41AA-A952-07CB0C02C8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9" name="Freeform 13">
                <a:extLst>
                  <a:ext uri="{FF2B5EF4-FFF2-40B4-BE49-F238E27FC236}">
                    <a16:creationId xmlns:a16="http://schemas.microsoft.com/office/drawing/2014/main" id="{3F6A31AA-E4FB-4DD0-9AB1-BDD994CFA5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0" name="Freeform 14">
                <a:extLst>
                  <a:ext uri="{FF2B5EF4-FFF2-40B4-BE49-F238E27FC236}">
                    <a16:creationId xmlns:a16="http://schemas.microsoft.com/office/drawing/2014/main" id="{F99B8398-08D8-4C1E-8D7F-BAFB4D393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1" name="Freeform 15">
                <a:extLst>
                  <a:ext uri="{FF2B5EF4-FFF2-40B4-BE49-F238E27FC236}">
                    <a16:creationId xmlns:a16="http://schemas.microsoft.com/office/drawing/2014/main" id="{CD3984BB-CCC2-49D9-A80B-9507BE5A91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2" name="Line 16">
                <a:extLst>
                  <a:ext uri="{FF2B5EF4-FFF2-40B4-BE49-F238E27FC236}">
                    <a16:creationId xmlns:a16="http://schemas.microsoft.com/office/drawing/2014/main" id="{78FF7C07-82F5-4A64-9D71-29CBE1B79007}"/>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43" name="Freeform 17">
                <a:extLst>
                  <a:ext uri="{FF2B5EF4-FFF2-40B4-BE49-F238E27FC236}">
                    <a16:creationId xmlns:a16="http://schemas.microsoft.com/office/drawing/2014/main" id="{7F1773CA-6AE7-4723-B072-CEC5F3829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4" name="Freeform 18">
                <a:extLst>
                  <a:ext uri="{FF2B5EF4-FFF2-40B4-BE49-F238E27FC236}">
                    <a16:creationId xmlns:a16="http://schemas.microsoft.com/office/drawing/2014/main" id="{D5EC23E0-B877-4A62-B084-5407401FB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5" name="Freeform 19">
                <a:extLst>
                  <a:ext uri="{FF2B5EF4-FFF2-40B4-BE49-F238E27FC236}">
                    <a16:creationId xmlns:a16="http://schemas.microsoft.com/office/drawing/2014/main" id="{633C4B0E-E7C6-4A1A-9D3A-80C8E3C59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6" name="Freeform 20">
                <a:extLst>
                  <a:ext uri="{FF2B5EF4-FFF2-40B4-BE49-F238E27FC236}">
                    <a16:creationId xmlns:a16="http://schemas.microsoft.com/office/drawing/2014/main" id="{AB21372F-73AC-4C69-81F0-0D44D36F6E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7" name="Rectangle 21">
                <a:extLst>
                  <a:ext uri="{FF2B5EF4-FFF2-40B4-BE49-F238E27FC236}">
                    <a16:creationId xmlns:a16="http://schemas.microsoft.com/office/drawing/2014/main" id="{B5619D97-D7A8-4DFF-8AB1-F4B393C1B4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sp>
            <p:nvSpPr>
              <p:cNvPr id="48" name="Freeform 22">
                <a:extLst>
                  <a:ext uri="{FF2B5EF4-FFF2-40B4-BE49-F238E27FC236}">
                    <a16:creationId xmlns:a16="http://schemas.microsoft.com/office/drawing/2014/main" id="{55E03CED-9618-41BB-898B-2FECEFD7B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49" name="Freeform 23">
                <a:extLst>
                  <a:ext uri="{FF2B5EF4-FFF2-40B4-BE49-F238E27FC236}">
                    <a16:creationId xmlns:a16="http://schemas.microsoft.com/office/drawing/2014/main" id="{78F0A5C5-589E-4053-A41A-FA77210C3D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0" name="Freeform 24">
                <a:extLst>
                  <a:ext uri="{FF2B5EF4-FFF2-40B4-BE49-F238E27FC236}">
                    <a16:creationId xmlns:a16="http://schemas.microsoft.com/office/drawing/2014/main" id="{AC2718F8-15C5-4DAB-B194-AAEE8A205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1" name="Freeform 25">
                <a:extLst>
                  <a:ext uri="{FF2B5EF4-FFF2-40B4-BE49-F238E27FC236}">
                    <a16:creationId xmlns:a16="http://schemas.microsoft.com/office/drawing/2014/main" id="{23C6608B-EA21-4579-B33F-55E52AC287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2" name="Freeform 26">
                <a:extLst>
                  <a:ext uri="{FF2B5EF4-FFF2-40B4-BE49-F238E27FC236}">
                    <a16:creationId xmlns:a16="http://schemas.microsoft.com/office/drawing/2014/main" id="{4A2FEFA2-D838-4CE1-90BA-B6C2EEB5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3" name="Freeform 27">
                <a:extLst>
                  <a:ext uri="{FF2B5EF4-FFF2-40B4-BE49-F238E27FC236}">
                    <a16:creationId xmlns:a16="http://schemas.microsoft.com/office/drawing/2014/main" id="{1A39CA24-DF18-4FCC-8265-36FC72ED58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4" name="Freeform 28">
                <a:extLst>
                  <a:ext uri="{FF2B5EF4-FFF2-40B4-BE49-F238E27FC236}">
                    <a16:creationId xmlns:a16="http://schemas.microsoft.com/office/drawing/2014/main" id="{50A32DBD-9B22-49C3-A628-A98533FBF4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5" name="Freeform 29">
                <a:extLst>
                  <a:ext uri="{FF2B5EF4-FFF2-40B4-BE49-F238E27FC236}">
                    <a16:creationId xmlns:a16="http://schemas.microsoft.com/office/drawing/2014/main" id="{A3C0B30D-BB1A-4B3D-A162-3EBE6267F2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6" name="Freeform 30">
                <a:extLst>
                  <a:ext uri="{FF2B5EF4-FFF2-40B4-BE49-F238E27FC236}">
                    <a16:creationId xmlns:a16="http://schemas.microsoft.com/office/drawing/2014/main" id="{092B125A-1548-445E-8689-07BEEC815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57" name="Freeform 31">
                <a:extLst>
                  <a:ext uri="{FF2B5EF4-FFF2-40B4-BE49-F238E27FC236}">
                    <a16:creationId xmlns:a16="http://schemas.microsoft.com/office/drawing/2014/main" id="{D6A7D7B9-9A7E-4FD2-A1B4-1C5CFAE549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grpSp>
        <p:grpSp>
          <p:nvGrpSpPr>
            <p:cNvPr id="20" name="Group 19">
              <a:extLst>
                <a:ext uri="{FF2B5EF4-FFF2-40B4-BE49-F238E27FC236}">
                  <a16:creationId xmlns:a16="http://schemas.microsoft.com/office/drawing/2014/main" id="{DB1B0C3F-D935-4306-B5B1-6AA6358811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1" name="Freeform 32">
                <a:extLst>
                  <a:ext uri="{FF2B5EF4-FFF2-40B4-BE49-F238E27FC236}">
                    <a16:creationId xmlns:a16="http://schemas.microsoft.com/office/drawing/2014/main" id="{75BC67F5-D485-467A-BCCB-D062EB6D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2" name="Freeform 33">
                <a:extLst>
                  <a:ext uri="{FF2B5EF4-FFF2-40B4-BE49-F238E27FC236}">
                    <a16:creationId xmlns:a16="http://schemas.microsoft.com/office/drawing/2014/main" id="{7FB0B620-AB12-4F0B-AD1C-A47A5FBC63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3" name="Freeform 34">
                <a:extLst>
                  <a:ext uri="{FF2B5EF4-FFF2-40B4-BE49-F238E27FC236}">
                    <a16:creationId xmlns:a16="http://schemas.microsoft.com/office/drawing/2014/main" id="{6AEFA891-E591-4F7F-9DBA-FC78E9B8F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4" name="Freeform 35">
                <a:extLst>
                  <a:ext uri="{FF2B5EF4-FFF2-40B4-BE49-F238E27FC236}">
                    <a16:creationId xmlns:a16="http://schemas.microsoft.com/office/drawing/2014/main" id="{78921FFF-4B57-4E33-BE94-5A8BFC95E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5" name="Freeform 36">
                <a:extLst>
                  <a:ext uri="{FF2B5EF4-FFF2-40B4-BE49-F238E27FC236}">
                    <a16:creationId xmlns:a16="http://schemas.microsoft.com/office/drawing/2014/main" id="{0C4A1658-5AAE-4925-B106-BC0A17862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6" name="Freeform 37">
                <a:extLst>
                  <a:ext uri="{FF2B5EF4-FFF2-40B4-BE49-F238E27FC236}">
                    <a16:creationId xmlns:a16="http://schemas.microsoft.com/office/drawing/2014/main" id="{DE6DF3EB-099A-427A-A999-3BAF3BCA9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7" name="Freeform 38">
                <a:extLst>
                  <a:ext uri="{FF2B5EF4-FFF2-40B4-BE49-F238E27FC236}">
                    <a16:creationId xmlns:a16="http://schemas.microsoft.com/office/drawing/2014/main" id="{CC595EFE-4690-4B81-83B1-F863B951B0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8" name="Freeform 39">
                <a:extLst>
                  <a:ext uri="{FF2B5EF4-FFF2-40B4-BE49-F238E27FC236}">
                    <a16:creationId xmlns:a16="http://schemas.microsoft.com/office/drawing/2014/main" id="{400FAC39-AEAC-4B54-9694-29D537C20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29" name="Freeform 40">
                <a:extLst>
                  <a:ext uri="{FF2B5EF4-FFF2-40B4-BE49-F238E27FC236}">
                    <a16:creationId xmlns:a16="http://schemas.microsoft.com/office/drawing/2014/main" id="{C61298B0-056E-4D83-B168-1C054A17A0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txBody>
              <a:bodyPr/>
              <a:lstStyle/>
              <a:p>
                <a:endParaRPr lang="en-US"/>
              </a:p>
            </p:txBody>
          </p:sp>
          <p:sp>
            <p:nvSpPr>
              <p:cNvPr id="30" name="Rectangle 41">
                <a:extLst>
                  <a:ext uri="{FF2B5EF4-FFF2-40B4-BE49-F238E27FC236}">
                    <a16:creationId xmlns:a16="http://schemas.microsoft.com/office/drawing/2014/main" id="{9F9E69A2-F9B0-40C2-BDC8-143835426BE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a16="http://schemas.microsoft.com/office/drawing/2014/main" w="9525">
                    <a:solidFill>
                      <a:srgbClr val="000000"/>
                    </a:solidFill>
                    <a:miter lim="800000"/>
                    <a:headEnd/>
                    <a:tailEnd/>
                  </a14:hiddenLine>
                </a:ext>
              </a:extLst>
            </p:spPr>
            <p:txBody>
              <a:bodyPr/>
              <a:lstStyle/>
              <a:p>
                <a:endParaRPr lang="en-US"/>
              </a:p>
            </p:txBody>
          </p:sp>
        </p:grpSp>
      </p:grpSp>
      <p:sp useBgFill="1">
        <p:nvSpPr>
          <p:cNvPr id="59" name="Rectangle 58">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7288" y="37493"/>
            <a:ext cx="9905998" cy="1478570"/>
          </a:xfrm>
        </p:spPr>
        <p:txBody>
          <a:bodyPr vert="horz" lIns="91440" tIns="45720" rIns="91440" bIns="45720" rtlCol="0" anchor="ctr">
            <a:normAutofit/>
          </a:bodyPr>
          <a:lstStyle/>
          <a:p>
            <a:r>
              <a:rPr lang="en-US" dirty="0"/>
              <a:t>Activities include:</a:t>
            </a:r>
          </a:p>
        </p:txBody>
      </p:sp>
      <p:sp>
        <p:nvSpPr>
          <p:cNvPr id="4" name="TextBox 3">
            <a:extLst>
              <a:ext uri="{FF2B5EF4-FFF2-40B4-BE49-F238E27FC236}">
                <a16:creationId xmlns:a16="http://schemas.microsoft.com/office/drawing/2014/main" id="{B79C765E-9372-9005-A20A-09AA548A0690}"/>
              </a:ext>
            </a:extLst>
          </p:cNvPr>
          <p:cNvSpPr txBox="1"/>
          <p:nvPr/>
        </p:nvSpPr>
        <p:spPr>
          <a:xfrm>
            <a:off x="1041400" y="4853175"/>
            <a:ext cx="9906000" cy="954107"/>
          </a:xfrm>
          <a:prstGeom prst="rect">
            <a:avLst/>
          </a:prstGeom>
          <a:noFill/>
        </p:spPr>
        <p:txBody>
          <a:bodyPr wrap="square">
            <a:spAutoFit/>
          </a:bodyPr>
          <a:lstStyle/>
          <a:p>
            <a:pPr marL="291465" indent="-291465" defTabSz="388620">
              <a:spcAft>
                <a:spcPts val="600"/>
              </a:spcAft>
              <a:buFont typeface="Arial" panose="020B0604020202020204" pitchFamily="34" charset="0"/>
              <a:buChar char="•"/>
            </a:pPr>
            <a:r>
              <a:rPr lang="en-US" sz="2800" kern="1200" dirty="0">
                <a:solidFill>
                  <a:schemeClr val="tx1"/>
                </a:solidFill>
                <a:ea typeface="+mn-ea"/>
                <a:cs typeface="Cavolini" panose="03000502040302020204" pitchFamily="66" charset="0"/>
              </a:rPr>
              <a:t>Interactive, hands-on activities and online learning opportunities during the summer.</a:t>
            </a:r>
            <a:endParaRPr lang="en-US" sz="3600" dirty="0">
              <a:cs typeface="Cavolini" panose="03000502040302020204" pitchFamily="66" charset="0"/>
            </a:endParaRPr>
          </a:p>
        </p:txBody>
      </p:sp>
      <p:sp>
        <p:nvSpPr>
          <p:cNvPr id="6" name="TextBox 5">
            <a:extLst>
              <a:ext uri="{FF2B5EF4-FFF2-40B4-BE49-F238E27FC236}">
                <a16:creationId xmlns:a16="http://schemas.microsoft.com/office/drawing/2014/main" id="{98CB10F7-08A0-D8FA-8665-2DA5DC1AA138}"/>
              </a:ext>
            </a:extLst>
          </p:cNvPr>
          <p:cNvSpPr txBox="1"/>
          <p:nvPr/>
        </p:nvSpPr>
        <p:spPr>
          <a:xfrm>
            <a:off x="1017588" y="3423096"/>
            <a:ext cx="9906000" cy="1384995"/>
          </a:xfrm>
          <a:prstGeom prst="rect">
            <a:avLst/>
          </a:prstGeom>
          <a:noFill/>
        </p:spPr>
        <p:txBody>
          <a:bodyPr wrap="square">
            <a:spAutoFit/>
          </a:bodyPr>
          <a:lstStyle/>
          <a:p>
            <a:pPr marL="291465" indent="-291465" defTabSz="388620">
              <a:spcAft>
                <a:spcPts val="600"/>
              </a:spcAft>
              <a:buFont typeface="Arial" panose="020B0604020202020204" pitchFamily="34" charset="0"/>
              <a:buChar char="•"/>
            </a:pPr>
            <a:r>
              <a:rPr lang="en-US" sz="2800" kern="1200" dirty="0">
                <a:solidFill>
                  <a:schemeClr val="tx1"/>
                </a:solidFill>
                <a:ea typeface="+mn-ea"/>
                <a:cs typeface="Cavolini" panose="03000502040302020204" pitchFamily="66" charset="0"/>
              </a:rPr>
              <a:t>Meetings for students and parents to meet in person or virtually to discuss activities such as counseling, college guidance, and career exploration</a:t>
            </a:r>
            <a:endParaRPr lang="en-US" sz="3600" dirty="0">
              <a:cs typeface="Cavolini" panose="03000502040302020204" pitchFamily="66" charset="0"/>
            </a:endParaRPr>
          </a:p>
        </p:txBody>
      </p:sp>
      <p:sp>
        <p:nvSpPr>
          <p:cNvPr id="9" name="TextBox 8">
            <a:extLst>
              <a:ext uri="{FF2B5EF4-FFF2-40B4-BE49-F238E27FC236}">
                <a16:creationId xmlns:a16="http://schemas.microsoft.com/office/drawing/2014/main" id="{D098FDAF-E8FD-C987-81B4-C6260525BAD9}"/>
              </a:ext>
            </a:extLst>
          </p:cNvPr>
          <p:cNvSpPr txBox="1"/>
          <p:nvPr/>
        </p:nvSpPr>
        <p:spPr>
          <a:xfrm>
            <a:off x="1022350" y="1172815"/>
            <a:ext cx="10428287" cy="2323713"/>
          </a:xfrm>
          <a:prstGeom prst="rect">
            <a:avLst/>
          </a:prstGeom>
          <a:noFill/>
        </p:spPr>
        <p:txBody>
          <a:bodyPr wrap="square">
            <a:spAutoFit/>
          </a:bodyPr>
          <a:lstStyle/>
          <a:p>
            <a:pPr marL="291465" indent="-291465" defTabSz="388620">
              <a:spcAft>
                <a:spcPts val="600"/>
              </a:spcAft>
              <a:buFont typeface="Arial" panose="020B0604020202020204" pitchFamily="34" charset="0"/>
              <a:buChar char="•"/>
            </a:pPr>
            <a:r>
              <a:rPr lang="en-US" sz="2800" kern="1200" dirty="0">
                <a:solidFill>
                  <a:schemeClr val="tx1"/>
                </a:solidFill>
                <a:ea typeface="+mn-ea"/>
                <a:cs typeface="Cavolini" panose="03000502040302020204" pitchFamily="66" charset="0"/>
              </a:rPr>
              <a:t>Specialized pre-assessment evaluations of students' career interests, needs assessments, and standardized test scores creating a career plan for them to concentrate on.</a:t>
            </a:r>
          </a:p>
          <a:p>
            <a:pPr marL="291465" indent="-291465" defTabSz="388620">
              <a:spcAft>
                <a:spcPts val="600"/>
              </a:spcAft>
              <a:buFont typeface="Arial" panose="020B0604020202020204" pitchFamily="34" charset="0"/>
              <a:buChar char="•"/>
            </a:pPr>
            <a:r>
              <a:rPr lang="en-US" sz="2800" dirty="0">
                <a:cs typeface="Cavolini" panose="03000502040302020204" pitchFamily="66" charset="0"/>
              </a:rPr>
              <a:t>Classroom Guidance meetings, Individual Counseling, Staff Training,  and Peer Support Groups</a:t>
            </a:r>
            <a:endParaRPr lang="en-US" sz="3600" dirty="0">
              <a:cs typeface="Cavolini" panose="03000502040302020204" pitchFamily="66" charset="0"/>
            </a:endParaRPr>
          </a:p>
        </p:txBody>
      </p:sp>
      <p:sp>
        <p:nvSpPr>
          <p:cNvPr id="11" name="TextBox 10">
            <a:extLst>
              <a:ext uri="{FF2B5EF4-FFF2-40B4-BE49-F238E27FC236}">
                <a16:creationId xmlns:a16="http://schemas.microsoft.com/office/drawing/2014/main" id="{19FDC448-99C5-17BD-C668-0B9ED1F4ACE2}"/>
              </a:ext>
            </a:extLst>
          </p:cNvPr>
          <p:cNvSpPr txBox="1"/>
          <p:nvPr/>
        </p:nvSpPr>
        <p:spPr>
          <a:xfrm>
            <a:off x="1041400" y="5964426"/>
            <a:ext cx="9906000" cy="523220"/>
          </a:xfrm>
          <a:prstGeom prst="rect">
            <a:avLst/>
          </a:prstGeom>
          <a:noFill/>
        </p:spPr>
        <p:txBody>
          <a:bodyPr wrap="square">
            <a:spAutoFit/>
          </a:bodyPr>
          <a:lstStyle/>
          <a:p>
            <a:pPr marL="291465" indent="-291465" defTabSz="388620">
              <a:spcAft>
                <a:spcPts val="600"/>
              </a:spcAft>
              <a:buFont typeface="Arial" panose="020B0604020202020204" pitchFamily="34" charset="0"/>
              <a:buChar char="•"/>
            </a:pPr>
            <a:r>
              <a:rPr lang="en-US" sz="2800" kern="1200" dirty="0">
                <a:solidFill>
                  <a:schemeClr val="tx1"/>
                </a:solidFill>
                <a:ea typeface="+mn-ea"/>
                <a:cs typeface="Cavolini" panose="03000502040302020204" pitchFamily="66" charset="0"/>
              </a:rPr>
              <a:t>College visits and other activities to prepare for college</a:t>
            </a:r>
            <a:r>
              <a:rPr lang="en-US" sz="2800" kern="1200" dirty="0">
                <a:solidFill>
                  <a:schemeClr val="tx1"/>
                </a:solidFill>
                <a:latin typeface="Cavolini" panose="03000502040302020204" pitchFamily="66" charset="0"/>
                <a:ea typeface="+mn-ea"/>
                <a:cs typeface="Cavolini" panose="03000502040302020204" pitchFamily="66" charset="0"/>
              </a:rPr>
              <a:t>.</a:t>
            </a:r>
            <a:endParaRPr lang="en-US" sz="36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09357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BF8E1-36DB-C444-65C1-2AE60361511E}"/>
              </a:ext>
            </a:extLst>
          </p:cNvPr>
          <p:cNvSpPr>
            <a:spLocks noGrp="1"/>
          </p:cNvSpPr>
          <p:nvPr>
            <p:ph type="title"/>
          </p:nvPr>
        </p:nvSpPr>
        <p:spPr>
          <a:xfrm>
            <a:off x="1480193" y="481694"/>
            <a:ext cx="10069683" cy="819355"/>
          </a:xfrm>
        </p:spPr>
        <p:txBody>
          <a:bodyPr>
            <a:normAutofit fontScale="90000"/>
          </a:bodyPr>
          <a:lstStyle/>
          <a:p>
            <a:r>
              <a:rPr lang="en-US" sz="4000" dirty="0"/>
              <a:t>Communication with parents &amp; families</a:t>
            </a:r>
            <a:br>
              <a:rPr lang="en-US" dirty="0"/>
            </a:br>
            <a:endParaRPr lang="en-US" dirty="0"/>
          </a:p>
        </p:txBody>
      </p:sp>
      <p:sp>
        <p:nvSpPr>
          <p:cNvPr id="6" name="TextBox 5">
            <a:extLst>
              <a:ext uri="{FF2B5EF4-FFF2-40B4-BE49-F238E27FC236}">
                <a16:creationId xmlns:a16="http://schemas.microsoft.com/office/drawing/2014/main" id="{1610BEC8-D1D0-A52A-528F-09E1A2069196}"/>
              </a:ext>
            </a:extLst>
          </p:cNvPr>
          <p:cNvSpPr txBox="1"/>
          <p:nvPr/>
        </p:nvSpPr>
        <p:spPr>
          <a:xfrm>
            <a:off x="982494" y="1301049"/>
            <a:ext cx="10069683" cy="3970318"/>
          </a:xfrm>
          <a:prstGeom prst="rect">
            <a:avLst/>
          </a:prstGeom>
          <a:noFill/>
        </p:spPr>
        <p:txBody>
          <a:bodyPr wrap="square">
            <a:spAutoFit/>
          </a:bodyPr>
          <a:lstStyle/>
          <a:p>
            <a:pPr marL="457200" indent="-457200">
              <a:buFont typeface="Arial" panose="020B0604020202020204" pitchFamily="34" charset="0"/>
              <a:buChar char="•"/>
            </a:pPr>
            <a:r>
              <a:rPr lang="en-US" sz="2800" dirty="0"/>
              <a:t>Information will be provided to students in school through meetings with the guidance counselor and by attending college programs that are held during school hours.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Information will be provided to parents through email and quarterly meetings. </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Information about postsecondary alternatives will be provided to parents so they can advise and support their children.</a:t>
            </a:r>
          </a:p>
        </p:txBody>
      </p:sp>
    </p:spTree>
    <p:extLst>
      <p:ext uri="{BB962C8B-B14F-4D97-AF65-F5344CB8AC3E}">
        <p14:creationId xmlns:p14="http://schemas.microsoft.com/office/powerpoint/2010/main" val="753755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BF8E1-36DB-C444-65C1-2AE60361511E}"/>
              </a:ext>
            </a:extLst>
          </p:cNvPr>
          <p:cNvSpPr>
            <a:spLocks noGrp="1"/>
          </p:cNvSpPr>
          <p:nvPr>
            <p:ph type="title"/>
          </p:nvPr>
        </p:nvSpPr>
        <p:spPr>
          <a:xfrm>
            <a:off x="1480193" y="481694"/>
            <a:ext cx="10069683" cy="819355"/>
          </a:xfrm>
        </p:spPr>
        <p:txBody>
          <a:bodyPr>
            <a:normAutofit fontScale="90000"/>
          </a:bodyPr>
          <a:lstStyle/>
          <a:p>
            <a:r>
              <a:rPr lang="en-US" sz="4000" dirty="0"/>
              <a:t>Evaluation</a:t>
            </a:r>
            <a:br>
              <a:rPr lang="en-US" dirty="0"/>
            </a:br>
            <a:endParaRPr lang="en-US" dirty="0"/>
          </a:p>
        </p:txBody>
      </p:sp>
      <p:sp>
        <p:nvSpPr>
          <p:cNvPr id="6" name="TextBox 5">
            <a:extLst>
              <a:ext uri="{FF2B5EF4-FFF2-40B4-BE49-F238E27FC236}">
                <a16:creationId xmlns:a16="http://schemas.microsoft.com/office/drawing/2014/main" id="{1610BEC8-D1D0-A52A-528F-09E1A2069196}"/>
              </a:ext>
            </a:extLst>
          </p:cNvPr>
          <p:cNvSpPr txBox="1"/>
          <p:nvPr/>
        </p:nvSpPr>
        <p:spPr>
          <a:xfrm>
            <a:off x="982494" y="1301049"/>
            <a:ext cx="10069683" cy="3539430"/>
          </a:xfrm>
          <a:prstGeom prst="rect">
            <a:avLst/>
          </a:prstGeom>
          <a:noFill/>
        </p:spPr>
        <p:txBody>
          <a:bodyPr wrap="square">
            <a:spAutoFit/>
          </a:bodyPr>
          <a:lstStyle/>
          <a:p>
            <a:pPr marL="457200" indent="-457200">
              <a:buFont typeface="Arial" panose="020B0604020202020204" pitchFamily="34" charset="0"/>
              <a:buChar char="•"/>
            </a:pPr>
            <a:r>
              <a:rPr lang="en-US" sz="2800" dirty="0"/>
              <a:t>Transition Assessments: Post-assessments, comparing results from pre-assessments, that include tracking the development of post-school results, making plans to accommodate students’ shifting preferences, interests, needs, and abilities.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In addition to official evaluations like academic, cognitive, and adaptive examinations, there will also be periodic informal evaluations such as surveys and observations.</a:t>
            </a:r>
          </a:p>
        </p:txBody>
      </p:sp>
      <p:sp>
        <p:nvSpPr>
          <p:cNvPr id="4" name="TextBox 3">
            <a:extLst>
              <a:ext uri="{FF2B5EF4-FFF2-40B4-BE49-F238E27FC236}">
                <a16:creationId xmlns:a16="http://schemas.microsoft.com/office/drawing/2014/main" id="{9CF9C4E3-F2A1-5046-191D-D181DFAC5B40}"/>
              </a:ext>
            </a:extLst>
          </p:cNvPr>
          <p:cNvSpPr txBox="1"/>
          <p:nvPr/>
        </p:nvSpPr>
        <p:spPr>
          <a:xfrm>
            <a:off x="3672191" y="5044281"/>
            <a:ext cx="6099242" cy="369332"/>
          </a:xfrm>
          <a:prstGeom prst="rect">
            <a:avLst/>
          </a:prstGeom>
          <a:noFill/>
        </p:spPr>
        <p:txBody>
          <a:bodyPr wrap="square">
            <a:spAutoFit/>
          </a:bodyPr>
          <a:lstStyle/>
          <a:p>
            <a:r>
              <a:rPr lang="en-US" dirty="0"/>
              <a:t>(US Department of Education, 2023)</a:t>
            </a:r>
          </a:p>
        </p:txBody>
      </p:sp>
    </p:spTree>
    <p:extLst>
      <p:ext uri="{BB962C8B-B14F-4D97-AF65-F5344CB8AC3E}">
        <p14:creationId xmlns:p14="http://schemas.microsoft.com/office/powerpoint/2010/main" val="3417408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174E31E4-530B-4247-962C-F46F5F66DF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591" y="0"/>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96FA2727-C33B-44D1-885B-76DC0424E5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053888" cy="6858001"/>
            <a:chOff x="-14288" y="0"/>
            <a:chExt cx="12053888" cy="6858001"/>
          </a:xfrm>
        </p:grpSpPr>
        <p:grpSp>
          <p:nvGrpSpPr>
            <p:cNvPr id="19" name="Group 18">
              <a:extLst>
                <a:ext uri="{FF2B5EF4-FFF2-40B4-BE49-F238E27FC236}">
                  <a16:creationId xmlns:a16="http://schemas.microsoft.com/office/drawing/2014/main" id="{4A64FD4C-29BA-46E7-AE31-AB38BB694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1" name="Rectangle 5">
                <a:extLst>
                  <a:ext uri="{FF2B5EF4-FFF2-40B4-BE49-F238E27FC236}">
                    <a16:creationId xmlns:a16="http://schemas.microsoft.com/office/drawing/2014/main" id="{A28E5FB6-5905-4F5D-A6CE-E6222C405E5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32" name="Freeform 6">
                <a:extLst>
                  <a:ext uri="{FF2B5EF4-FFF2-40B4-BE49-F238E27FC236}">
                    <a16:creationId xmlns:a16="http://schemas.microsoft.com/office/drawing/2014/main" id="{F838FE17-378C-4BCE-80C0-FDD1CB074E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7">
                <a:extLst>
                  <a:ext uri="{FF2B5EF4-FFF2-40B4-BE49-F238E27FC236}">
                    <a16:creationId xmlns:a16="http://schemas.microsoft.com/office/drawing/2014/main" id="{12A1474E-6A37-4F4D-A638-DD0EC0A5B5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8">
                <a:extLst>
                  <a:ext uri="{FF2B5EF4-FFF2-40B4-BE49-F238E27FC236}">
                    <a16:creationId xmlns:a16="http://schemas.microsoft.com/office/drawing/2014/main" id="{49EA8CC2-4D0F-4C86-9CA9-FC3792FED1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9">
                <a:extLst>
                  <a:ext uri="{FF2B5EF4-FFF2-40B4-BE49-F238E27FC236}">
                    <a16:creationId xmlns:a16="http://schemas.microsoft.com/office/drawing/2014/main" id="{69548BD5-92E6-42BD-9719-16AA005C5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10">
                <a:extLst>
                  <a:ext uri="{FF2B5EF4-FFF2-40B4-BE49-F238E27FC236}">
                    <a16:creationId xmlns:a16="http://schemas.microsoft.com/office/drawing/2014/main" id="{93005965-F240-4349-A563-515973BF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11">
                <a:extLst>
                  <a:ext uri="{FF2B5EF4-FFF2-40B4-BE49-F238E27FC236}">
                    <a16:creationId xmlns:a16="http://schemas.microsoft.com/office/drawing/2014/main" id="{277A546F-05BB-4274-A6A6-9DACC27ABC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Freeform 12">
                <a:extLst>
                  <a:ext uri="{FF2B5EF4-FFF2-40B4-BE49-F238E27FC236}">
                    <a16:creationId xmlns:a16="http://schemas.microsoft.com/office/drawing/2014/main" id="{7BE7FF91-E18E-41AA-A952-07CB0C02C8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9" name="Freeform 13">
                <a:extLst>
                  <a:ext uri="{FF2B5EF4-FFF2-40B4-BE49-F238E27FC236}">
                    <a16:creationId xmlns:a16="http://schemas.microsoft.com/office/drawing/2014/main" id="{3F6A31AA-E4FB-4DD0-9AB1-BDD994CFA5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0" name="Freeform 14">
                <a:extLst>
                  <a:ext uri="{FF2B5EF4-FFF2-40B4-BE49-F238E27FC236}">
                    <a16:creationId xmlns:a16="http://schemas.microsoft.com/office/drawing/2014/main" id="{F99B8398-08D8-4C1E-8D7F-BAFB4D393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15">
                <a:extLst>
                  <a:ext uri="{FF2B5EF4-FFF2-40B4-BE49-F238E27FC236}">
                    <a16:creationId xmlns:a16="http://schemas.microsoft.com/office/drawing/2014/main" id="{CD3984BB-CCC2-49D9-A80B-9507BE5A91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Line 16">
                <a:extLst>
                  <a:ext uri="{FF2B5EF4-FFF2-40B4-BE49-F238E27FC236}">
                    <a16:creationId xmlns:a16="http://schemas.microsoft.com/office/drawing/2014/main" id="{78FF7C07-82F5-4A64-9D71-29CBE1B79007}"/>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43" name="Freeform 17">
                <a:extLst>
                  <a:ext uri="{FF2B5EF4-FFF2-40B4-BE49-F238E27FC236}">
                    <a16:creationId xmlns:a16="http://schemas.microsoft.com/office/drawing/2014/main" id="{7F1773CA-6AE7-4723-B072-CEC5F3829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18">
                <a:extLst>
                  <a:ext uri="{FF2B5EF4-FFF2-40B4-BE49-F238E27FC236}">
                    <a16:creationId xmlns:a16="http://schemas.microsoft.com/office/drawing/2014/main" id="{D5EC23E0-B877-4A62-B084-5407401FB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19">
                <a:extLst>
                  <a:ext uri="{FF2B5EF4-FFF2-40B4-BE49-F238E27FC236}">
                    <a16:creationId xmlns:a16="http://schemas.microsoft.com/office/drawing/2014/main" id="{633C4B0E-E7C6-4A1A-9D3A-80C8E3C59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20">
                <a:extLst>
                  <a:ext uri="{FF2B5EF4-FFF2-40B4-BE49-F238E27FC236}">
                    <a16:creationId xmlns:a16="http://schemas.microsoft.com/office/drawing/2014/main" id="{AB21372F-73AC-4C69-81F0-0D44D36F6E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Rectangle 21">
                <a:extLst>
                  <a:ext uri="{FF2B5EF4-FFF2-40B4-BE49-F238E27FC236}">
                    <a16:creationId xmlns:a16="http://schemas.microsoft.com/office/drawing/2014/main" id="{B5619D97-D7A8-4DFF-8AB1-F4B393C1B4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48" name="Freeform 22">
                <a:extLst>
                  <a:ext uri="{FF2B5EF4-FFF2-40B4-BE49-F238E27FC236}">
                    <a16:creationId xmlns:a16="http://schemas.microsoft.com/office/drawing/2014/main" id="{55E03CED-9618-41BB-898B-2FECEFD7B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23">
                <a:extLst>
                  <a:ext uri="{FF2B5EF4-FFF2-40B4-BE49-F238E27FC236}">
                    <a16:creationId xmlns:a16="http://schemas.microsoft.com/office/drawing/2014/main" id="{78F0A5C5-589E-4053-A41A-FA77210C3D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Freeform 24">
                <a:extLst>
                  <a:ext uri="{FF2B5EF4-FFF2-40B4-BE49-F238E27FC236}">
                    <a16:creationId xmlns:a16="http://schemas.microsoft.com/office/drawing/2014/main" id="{AC2718F8-15C5-4DAB-B194-AAEE8A205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1" name="Freeform 25">
                <a:extLst>
                  <a:ext uri="{FF2B5EF4-FFF2-40B4-BE49-F238E27FC236}">
                    <a16:creationId xmlns:a16="http://schemas.microsoft.com/office/drawing/2014/main" id="{23C6608B-EA21-4579-B33F-55E52AC287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2" name="Freeform 26">
                <a:extLst>
                  <a:ext uri="{FF2B5EF4-FFF2-40B4-BE49-F238E27FC236}">
                    <a16:creationId xmlns:a16="http://schemas.microsoft.com/office/drawing/2014/main" id="{4A2FEFA2-D838-4CE1-90BA-B6C2EEB5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27">
                <a:extLst>
                  <a:ext uri="{FF2B5EF4-FFF2-40B4-BE49-F238E27FC236}">
                    <a16:creationId xmlns:a16="http://schemas.microsoft.com/office/drawing/2014/main" id="{1A39CA24-DF18-4FCC-8265-36FC72ED58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28">
                <a:extLst>
                  <a:ext uri="{FF2B5EF4-FFF2-40B4-BE49-F238E27FC236}">
                    <a16:creationId xmlns:a16="http://schemas.microsoft.com/office/drawing/2014/main" id="{50A32DBD-9B22-49C3-A628-A98533FBF4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29">
                <a:extLst>
                  <a:ext uri="{FF2B5EF4-FFF2-40B4-BE49-F238E27FC236}">
                    <a16:creationId xmlns:a16="http://schemas.microsoft.com/office/drawing/2014/main" id="{A3C0B30D-BB1A-4B3D-A162-3EBE6267F2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30">
                <a:extLst>
                  <a:ext uri="{FF2B5EF4-FFF2-40B4-BE49-F238E27FC236}">
                    <a16:creationId xmlns:a16="http://schemas.microsoft.com/office/drawing/2014/main" id="{092B125A-1548-445E-8689-07BEEC815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31">
                <a:extLst>
                  <a:ext uri="{FF2B5EF4-FFF2-40B4-BE49-F238E27FC236}">
                    <a16:creationId xmlns:a16="http://schemas.microsoft.com/office/drawing/2014/main" id="{D6A7D7B9-9A7E-4FD2-A1B4-1C5CFAE549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grpSp>
          <p:nvGrpSpPr>
            <p:cNvPr id="20" name="Group 19">
              <a:extLst>
                <a:ext uri="{FF2B5EF4-FFF2-40B4-BE49-F238E27FC236}">
                  <a16:creationId xmlns:a16="http://schemas.microsoft.com/office/drawing/2014/main" id="{DB1B0C3F-D935-4306-B5B1-6AA6358811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1" name="Freeform 32">
                <a:extLst>
                  <a:ext uri="{FF2B5EF4-FFF2-40B4-BE49-F238E27FC236}">
                    <a16:creationId xmlns:a16="http://schemas.microsoft.com/office/drawing/2014/main" id="{75BC67F5-D485-467A-BCCB-D062EB6D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33">
                <a:extLst>
                  <a:ext uri="{FF2B5EF4-FFF2-40B4-BE49-F238E27FC236}">
                    <a16:creationId xmlns:a16="http://schemas.microsoft.com/office/drawing/2014/main" id="{7FB0B620-AB12-4F0B-AD1C-A47A5FBC63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34">
                <a:extLst>
                  <a:ext uri="{FF2B5EF4-FFF2-40B4-BE49-F238E27FC236}">
                    <a16:creationId xmlns:a16="http://schemas.microsoft.com/office/drawing/2014/main" id="{6AEFA891-E591-4F7F-9DBA-FC78E9B8F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35">
                <a:extLst>
                  <a:ext uri="{FF2B5EF4-FFF2-40B4-BE49-F238E27FC236}">
                    <a16:creationId xmlns:a16="http://schemas.microsoft.com/office/drawing/2014/main" id="{78921FFF-4B57-4E33-BE94-5A8BFC95E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36">
                <a:extLst>
                  <a:ext uri="{FF2B5EF4-FFF2-40B4-BE49-F238E27FC236}">
                    <a16:creationId xmlns:a16="http://schemas.microsoft.com/office/drawing/2014/main" id="{0C4A1658-5AAE-4925-B106-BC0A17862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37">
                <a:extLst>
                  <a:ext uri="{FF2B5EF4-FFF2-40B4-BE49-F238E27FC236}">
                    <a16:creationId xmlns:a16="http://schemas.microsoft.com/office/drawing/2014/main" id="{DE6DF3EB-099A-427A-A999-3BAF3BCA9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38">
                <a:extLst>
                  <a:ext uri="{FF2B5EF4-FFF2-40B4-BE49-F238E27FC236}">
                    <a16:creationId xmlns:a16="http://schemas.microsoft.com/office/drawing/2014/main" id="{CC595EFE-4690-4B81-83B1-F863B951B0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39">
                <a:extLst>
                  <a:ext uri="{FF2B5EF4-FFF2-40B4-BE49-F238E27FC236}">
                    <a16:creationId xmlns:a16="http://schemas.microsoft.com/office/drawing/2014/main" id="{400FAC39-AEAC-4B54-9694-29D537C20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40">
                <a:extLst>
                  <a:ext uri="{FF2B5EF4-FFF2-40B4-BE49-F238E27FC236}">
                    <a16:creationId xmlns:a16="http://schemas.microsoft.com/office/drawing/2014/main" id="{C61298B0-056E-4D83-B168-1C054A17A0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Rectangle 41">
                <a:extLst>
                  <a:ext uri="{FF2B5EF4-FFF2-40B4-BE49-F238E27FC236}">
                    <a16:creationId xmlns:a16="http://schemas.microsoft.com/office/drawing/2014/main" id="{9F9E69A2-F9B0-40C2-BDC8-143835426BE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grpSp>
      </p:grpSp>
      <p:sp useBgFill="1">
        <p:nvSpPr>
          <p:cNvPr id="59" name="Rectangle 58">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7288" y="37493"/>
            <a:ext cx="9905998" cy="1478570"/>
          </a:xfrm>
        </p:spPr>
        <p:txBody>
          <a:bodyPr vert="horz" lIns="91440" tIns="45720" rIns="91440" bIns="45720" rtlCol="0" anchor="ctr">
            <a:normAutofit/>
          </a:bodyPr>
          <a:lstStyle/>
          <a:p>
            <a:r>
              <a:rPr lang="en-US" dirty="0"/>
              <a:t>References:</a:t>
            </a:r>
          </a:p>
        </p:txBody>
      </p:sp>
      <p:sp>
        <p:nvSpPr>
          <p:cNvPr id="5" name="TextBox 4">
            <a:extLst>
              <a:ext uri="{FF2B5EF4-FFF2-40B4-BE49-F238E27FC236}">
                <a16:creationId xmlns:a16="http://schemas.microsoft.com/office/drawing/2014/main" id="{1DD7F3FB-441F-B1F1-8AB8-3CE59317DD09}"/>
              </a:ext>
            </a:extLst>
          </p:cNvPr>
          <p:cNvSpPr txBox="1"/>
          <p:nvPr/>
        </p:nvSpPr>
        <p:spPr>
          <a:xfrm>
            <a:off x="827087" y="1305689"/>
            <a:ext cx="10679113" cy="3477875"/>
          </a:xfrm>
          <a:prstGeom prst="rect">
            <a:avLst/>
          </a:prstGeom>
          <a:noFill/>
        </p:spPr>
        <p:txBody>
          <a:bodyPr wrap="square">
            <a:spAutoFit/>
          </a:bodyPr>
          <a:lstStyle/>
          <a:p>
            <a:pPr marL="285750" indent="-285750">
              <a:buFont typeface="Arial" panose="020B0604020202020204" pitchFamily="34" charset="0"/>
              <a:buChar char="•"/>
            </a:pPr>
            <a:r>
              <a:rPr lang="en-US" sz="2000" dirty="0" err="1">
                <a:effectLst/>
              </a:rPr>
              <a:t>Bangser</a:t>
            </a:r>
            <a:r>
              <a:rPr lang="en-US" sz="2000" dirty="0">
                <a:effectLst/>
              </a:rPr>
              <a:t>, M. (2008, August). </a:t>
            </a:r>
            <a:r>
              <a:rPr lang="en-US" sz="2000" i="1" dirty="0">
                <a:effectLst/>
              </a:rPr>
              <a:t>Preparing high school students for successful transitions to ... - MDRC</a:t>
            </a:r>
            <a:r>
              <a:rPr lang="en-US" sz="2000" dirty="0">
                <a:effectLst/>
              </a:rPr>
              <a:t>. betterhighschools.org. https://www.mdrc.org/sites/default/files/PreparingHSStudentsforTransition_073108.pdf </a:t>
            </a:r>
          </a:p>
          <a:p>
            <a:pPr marL="285750" indent="-285750">
              <a:buFont typeface="Arial" panose="020B0604020202020204" pitchFamily="34" charset="0"/>
              <a:buChar char="•"/>
            </a:pPr>
            <a:r>
              <a:rPr lang="en-US" sz="2000" dirty="0">
                <a:effectLst/>
              </a:rPr>
              <a:t>CASEL. (2023, June 29). </a:t>
            </a:r>
            <a:r>
              <a:rPr lang="en-US" sz="2000" i="1" dirty="0">
                <a:effectLst/>
              </a:rPr>
              <a:t>Fundamentals of sel</a:t>
            </a:r>
            <a:r>
              <a:rPr lang="en-US" sz="2000" dirty="0">
                <a:effectLst/>
              </a:rPr>
              <a:t>. CASEL. https://casel.org/fundamentals-of-sel/ </a:t>
            </a:r>
          </a:p>
          <a:p>
            <a:pPr marL="285750" indent="-285750">
              <a:buFont typeface="Arial" panose="020B0604020202020204" pitchFamily="34" charset="0"/>
              <a:buChar char="•"/>
            </a:pPr>
            <a:r>
              <a:rPr lang="en-US" sz="2000" dirty="0">
                <a:effectLst/>
              </a:rPr>
              <a:t>Dictionary.com. (n.d.). </a:t>
            </a:r>
            <a:r>
              <a:rPr lang="en-US" sz="2000" i="1" dirty="0">
                <a:effectLst/>
              </a:rPr>
              <a:t>Diversity definition &amp; meaning</a:t>
            </a:r>
            <a:r>
              <a:rPr lang="en-US" sz="2000" dirty="0">
                <a:effectLst/>
              </a:rPr>
              <a:t>. Dictionary.com. https://www.dictionary.com/browse/diversity </a:t>
            </a:r>
          </a:p>
          <a:p>
            <a:pPr marL="285750" indent="-285750">
              <a:buFont typeface="Arial" panose="020B0604020202020204" pitchFamily="34" charset="0"/>
              <a:buChar char="•"/>
            </a:pPr>
            <a:r>
              <a:rPr lang="en-US" sz="2000" dirty="0">
                <a:effectLst/>
              </a:rPr>
              <a:t>du Plessis, P., &amp; </a:t>
            </a:r>
            <a:r>
              <a:rPr lang="en-US" sz="2000" dirty="0" err="1">
                <a:effectLst/>
              </a:rPr>
              <a:t>Bisschoff</a:t>
            </a:r>
            <a:r>
              <a:rPr lang="en-US" sz="2000" dirty="0">
                <a:effectLst/>
              </a:rPr>
              <a:t>, T. (2007). Diversity and complexity in the classroom: valuing racial and cultural diversity. </a:t>
            </a:r>
            <a:r>
              <a:rPr lang="en-US" sz="2000" i="1" dirty="0">
                <a:effectLst/>
              </a:rPr>
              <a:t>Educational Research and Review</a:t>
            </a:r>
            <a:r>
              <a:rPr lang="en-US" sz="2000" dirty="0">
                <a:effectLst/>
              </a:rPr>
              <a:t>, </a:t>
            </a:r>
            <a:r>
              <a:rPr lang="en-US" sz="2000" i="1" dirty="0">
                <a:effectLst/>
              </a:rPr>
              <a:t>2</a:t>
            </a:r>
            <a:r>
              <a:rPr lang="en-US" sz="2000" dirty="0">
                <a:effectLst/>
              </a:rPr>
              <a:t>(9), 245–254. https://doi.org/http://www.academicjournals.org/ERR </a:t>
            </a:r>
          </a:p>
          <a:p>
            <a:pPr marL="285750" indent="-285750">
              <a:buFont typeface="Arial" panose="020B0604020202020204" pitchFamily="34" charset="0"/>
              <a:buChar char="•"/>
            </a:pPr>
            <a:r>
              <a:rPr lang="en-US" sz="2000" dirty="0">
                <a:effectLst/>
              </a:rPr>
              <a:t>Duval County Public Schools. (n.d.). </a:t>
            </a:r>
            <a:r>
              <a:rPr lang="en-US" sz="2000" i="1" dirty="0">
                <a:effectLst/>
              </a:rPr>
              <a:t>Gear UP / about Us</a:t>
            </a:r>
            <a:r>
              <a:rPr lang="en-US" sz="2000" dirty="0">
                <a:effectLst/>
              </a:rPr>
              <a:t>. GEAR UP / About Us. https://dcps.duvalschools.org/domain/10301 </a:t>
            </a:r>
          </a:p>
        </p:txBody>
      </p:sp>
    </p:spTree>
    <p:extLst>
      <p:ext uri="{BB962C8B-B14F-4D97-AF65-F5344CB8AC3E}">
        <p14:creationId xmlns:p14="http://schemas.microsoft.com/office/powerpoint/2010/main" val="102920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174E31E4-530B-4247-962C-F46F5F66DF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591" y="0"/>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96FA2727-C33B-44D1-885B-76DC0424E5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053888" cy="6858001"/>
            <a:chOff x="-14288" y="0"/>
            <a:chExt cx="12053888" cy="6858001"/>
          </a:xfrm>
        </p:grpSpPr>
        <p:grpSp>
          <p:nvGrpSpPr>
            <p:cNvPr id="19" name="Group 18">
              <a:extLst>
                <a:ext uri="{FF2B5EF4-FFF2-40B4-BE49-F238E27FC236}">
                  <a16:creationId xmlns:a16="http://schemas.microsoft.com/office/drawing/2014/main" id="{4A64FD4C-29BA-46E7-AE31-AB38BB694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1" name="Rectangle 5">
                <a:extLst>
                  <a:ext uri="{FF2B5EF4-FFF2-40B4-BE49-F238E27FC236}">
                    <a16:creationId xmlns:a16="http://schemas.microsoft.com/office/drawing/2014/main" id="{A28E5FB6-5905-4F5D-A6CE-E6222C405E5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32" name="Freeform 6">
                <a:extLst>
                  <a:ext uri="{FF2B5EF4-FFF2-40B4-BE49-F238E27FC236}">
                    <a16:creationId xmlns:a16="http://schemas.microsoft.com/office/drawing/2014/main" id="{F838FE17-378C-4BCE-80C0-FDD1CB074E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7">
                <a:extLst>
                  <a:ext uri="{FF2B5EF4-FFF2-40B4-BE49-F238E27FC236}">
                    <a16:creationId xmlns:a16="http://schemas.microsoft.com/office/drawing/2014/main" id="{12A1474E-6A37-4F4D-A638-DD0EC0A5B5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8">
                <a:extLst>
                  <a:ext uri="{FF2B5EF4-FFF2-40B4-BE49-F238E27FC236}">
                    <a16:creationId xmlns:a16="http://schemas.microsoft.com/office/drawing/2014/main" id="{49EA8CC2-4D0F-4C86-9CA9-FC3792FED1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9">
                <a:extLst>
                  <a:ext uri="{FF2B5EF4-FFF2-40B4-BE49-F238E27FC236}">
                    <a16:creationId xmlns:a16="http://schemas.microsoft.com/office/drawing/2014/main" id="{69548BD5-92E6-42BD-9719-16AA005C5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10">
                <a:extLst>
                  <a:ext uri="{FF2B5EF4-FFF2-40B4-BE49-F238E27FC236}">
                    <a16:creationId xmlns:a16="http://schemas.microsoft.com/office/drawing/2014/main" id="{93005965-F240-4349-A563-515973BF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11">
                <a:extLst>
                  <a:ext uri="{FF2B5EF4-FFF2-40B4-BE49-F238E27FC236}">
                    <a16:creationId xmlns:a16="http://schemas.microsoft.com/office/drawing/2014/main" id="{277A546F-05BB-4274-A6A6-9DACC27ABC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Freeform 12">
                <a:extLst>
                  <a:ext uri="{FF2B5EF4-FFF2-40B4-BE49-F238E27FC236}">
                    <a16:creationId xmlns:a16="http://schemas.microsoft.com/office/drawing/2014/main" id="{7BE7FF91-E18E-41AA-A952-07CB0C02C8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9" name="Freeform 13">
                <a:extLst>
                  <a:ext uri="{FF2B5EF4-FFF2-40B4-BE49-F238E27FC236}">
                    <a16:creationId xmlns:a16="http://schemas.microsoft.com/office/drawing/2014/main" id="{3F6A31AA-E4FB-4DD0-9AB1-BDD994CFA5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0" name="Freeform 14">
                <a:extLst>
                  <a:ext uri="{FF2B5EF4-FFF2-40B4-BE49-F238E27FC236}">
                    <a16:creationId xmlns:a16="http://schemas.microsoft.com/office/drawing/2014/main" id="{F99B8398-08D8-4C1E-8D7F-BAFB4D393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15">
                <a:extLst>
                  <a:ext uri="{FF2B5EF4-FFF2-40B4-BE49-F238E27FC236}">
                    <a16:creationId xmlns:a16="http://schemas.microsoft.com/office/drawing/2014/main" id="{CD3984BB-CCC2-49D9-A80B-9507BE5A91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Line 16">
                <a:extLst>
                  <a:ext uri="{FF2B5EF4-FFF2-40B4-BE49-F238E27FC236}">
                    <a16:creationId xmlns:a16="http://schemas.microsoft.com/office/drawing/2014/main" id="{78FF7C07-82F5-4A64-9D71-29CBE1B79007}"/>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43" name="Freeform 17">
                <a:extLst>
                  <a:ext uri="{FF2B5EF4-FFF2-40B4-BE49-F238E27FC236}">
                    <a16:creationId xmlns:a16="http://schemas.microsoft.com/office/drawing/2014/main" id="{7F1773CA-6AE7-4723-B072-CEC5F3829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18">
                <a:extLst>
                  <a:ext uri="{FF2B5EF4-FFF2-40B4-BE49-F238E27FC236}">
                    <a16:creationId xmlns:a16="http://schemas.microsoft.com/office/drawing/2014/main" id="{D5EC23E0-B877-4A62-B084-5407401FB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19">
                <a:extLst>
                  <a:ext uri="{FF2B5EF4-FFF2-40B4-BE49-F238E27FC236}">
                    <a16:creationId xmlns:a16="http://schemas.microsoft.com/office/drawing/2014/main" id="{633C4B0E-E7C6-4A1A-9D3A-80C8E3C59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20">
                <a:extLst>
                  <a:ext uri="{FF2B5EF4-FFF2-40B4-BE49-F238E27FC236}">
                    <a16:creationId xmlns:a16="http://schemas.microsoft.com/office/drawing/2014/main" id="{AB21372F-73AC-4C69-81F0-0D44D36F6E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Rectangle 21">
                <a:extLst>
                  <a:ext uri="{FF2B5EF4-FFF2-40B4-BE49-F238E27FC236}">
                    <a16:creationId xmlns:a16="http://schemas.microsoft.com/office/drawing/2014/main" id="{B5619D97-D7A8-4DFF-8AB1-F4B393C1B4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48" name="Freeform 22">
                <a:extLst>
                  <a:ext uri="{FF2B5EF4-FFF2-40B4-BE49-F238E27FC236}">
                    <a16:creationId xmlns:a16="http://schemas.microsoft.com/office/drawing/2014/main" id="{55E03CED-9618-41BB-898B-2FECEFD7B7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23">
                <a:extLst>
                  <a:ext uri="{FF2B5EF4-FFF2-40B4-BE49-F238E27FC236}">
                    <a16:creationId xmlns:a16="http://schemas.microsoft.com/office/drawing/2014/main" id="{78F0A5C5-589E-4053-A41A-FA77210C3D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Freeform 24">
                <a:extLst>
                  <a:ext uri="{FF2B5EF4-FFF2-40B4-BE49-F238E27FC236}">
                    <a16:creationId xmlns:a16="http://schemas.microsoft.com/office/drawing/2014/main" id="{AC2718F8-15C5-4DAB-B194-AAEE8A205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1" name="Freeform 25">
                <a:extLst>
                  <a:ext uri="{FF2B5EF4-FFF2-40B4-BE49-F238E27FC236}">
                    <a16:creationId xmlns:a16="http://schemas.microsoft.com/office/drawing/2014/main" id="{23C6608B-EA21-4579-B33F-55E52AC287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2" name="Freeform 26">
                <a:extLst>
                  <a:ext uri="{FF2B5EF4-FFF2-40B4-BE49-F238E27FC236}">
                    <a16:creationId xmlns:a16="http://schemas.microsoft.com/office/drawing/2014/main" id="{4A2FEFA2-D838-4CE1-90BA-B6C2EEB5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27">
                <a:extLst>
                  <a:ext uri="{FF2B5EF4-FFF2-40B4-BE49-F238E27FC236}">
                    <a16:creationId xmlns:a16="http://schemas.microsoft.com/office/drawing/2014/main" id="{1A39CA24-DF18-4FCC-8265-36FC72ED58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28">
                <a:extLst>
                  <a:ext uri="{FF2B5EF4-FFF2-40B4-BE49-F238E27FC236}">
                    <a16:creationId xmlns:a16="http://schemas.microsoft.com/office/drawing/2014/main" id="{50A32DBD-9B22-49C3-A628-A98533FBF4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29">
                <a:extLst>
                  <a:ext uri="{FF2B5EF4-FFF2-40B4-BE49-F238E27FC236}">
                    <a16:creationId xmlns:a16="http://schemas.microsoft.com/office/drawing/2014/main" id="{A3C0B30D-BB1A-4B3D-A162-3EBE6267F21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30">
                <a:extLst>
                  <a:ext uri="{FF2B5EF4-FFF2-40B4-BE49-F238E27FC236}">
                    <a16:creationId xmlns:a16="http://schemas.microsoft.com/office/drawing/2014/main" id="{092B125A-1548-445E-8689-07BEEC815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31">
                <a:extLst>
                  <a:ext uri="{FF2B5EF4-FFF2-40B4-BE49-F238E27FC236}">
                    <a16:creationId xmlns:a16="http://schemas.microsoft.com/office/drawing/2014/main" id="{D6A7D7B9-9A7E-4FD2-A1B4-1C5CFAE5498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grpSp>
          <p:nvGrpSpPr>
            <p:cNvPr id="20" name="Group 19">
              <a:extLst>
                <a:ext uri="{FF2B5EF4-FFF2-40B4-BE49-F238E27FC236}">
                  <a16:creationId xmlns:a16="http://schemas.microsoft.com/office/drawing/2014/main" id="{DB1B0C3F-D935-4306-B5B1-6AA6358811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21" name="Freeform 32">
                <a:extLst>
                  <a:ext uri="{FF2B5EF4-FFF2-40B4-BE49-F238E27FC236}">
                    <a16:creationId xmlns:a16="http://schemas.microsoft.com/office/drawing/2014/main" id="{75BC67F5-D485-467A-BCCB-D062EB6DD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33">
                <a:extLst>
                  <a:ext uri="{FF2B5EF4-FFF2-40B4-BE49-F238E27FC236}">
                    <a16:creationId xmlns:a16="http://schemas.microsoft.com/office/drawing/2014/main" id="{7FB0B620-AB12-4F0B-AD1C-A47A5FBC63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34">
                <a:extLst>
                  <a:ext uri="{FF2B5EF4-FFF2-40B4-BE49-F238E27FC236}">
                    <a16:creationId xmlns:a16="http://schemas.microsoft.com/office/drawing/2014/main" id="{6AEFA891-E591-4F7F-9DBA-FC78E9B8F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35">
                <a:extLst>
                  <a:ext uri="{FF2B5EF4-FFF2-40B4-BE49-F238E27FC236}">
                    <a16:creationId xmlns:a16="http://schemas.microsoft.com/office/drawing/2014/main" id="{78921FFF-4B57-4E33-BE94-5A8BFC95E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36">
                <a:extLst>
                  <a:ext uri="{FF2B5EF4-FFF2-40B4-BE49-F238E27FC236}">
                    <a16:creationId xmlns:a16="http://schemas.microsoft.com/office/drawing/2014/main" id="{0C4A1658-5AAE-4925-B106-BC0A17862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37">
                <a:extLst>
                  <a:ext uri="{FF2B5EF4-FFF2-40B4-BE49-F238E27FC236}">
                    <a16:creationId xmlns:a16="http://schemas.microsoft.com/office/drawing/2014/main" id="{DE6DF3EB-099A-427A-A999-3BAF3BCA9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38">
                <a:extLst>
                  <a:ext uri="{FF2B5EF4-FFF2-40B4-BE49-F238E27FC236}">
                    <a16:creationId xmlns:a16="http://schemas.microsoft.com/office/drawing/2014/main" id="{CC595EFE-4690-4B81-83B1-F863B951B0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39">
                <a:extLst>
                  <a:ext uri="{FF2B5EF4-FFF2-40B4-BE49-F238E27FC236}">
                    <a16:creationId xmlns:a16="http://schemas.microsoft.com/office/drawing/2014/main" id="{400FAC39-AEAC-4B54-9694-29D537C203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40">
                <a:extLst>
                  <a:ext uri="{FF2B5EF4-FFF2-40B4-BE49-F238E27FC236}">
                    <a16:creationId xmlns:a16="http://schemas.microsoft.com/office/drawing/2014/main" id="{C61298B0-056E-4D83-B168-1C054A17A0C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Rectangle 41">
                <a:extLst>
                  <a:ext uri="{FF2B5EF4-FFF2-40B4-BE49-F238E27FC236}">
                    <a16:creationId xmlns:a16="http://schemas.microsoft.com/office/drawing/2014/main" id="{9F9E69A2-F9B0-40C2-BDC8-143835426BE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grpSp>
      </p:grpSp>
      <p:sp useBgFill="1">
        <p:nvSpPr>
          <p:cNvPr id="59" name="Rectangle 58">
            <a:extLst>
              <a:ext uri="{FF2B5EF4-FFF2-40B4-BE49-F238E27FC236}">
                <a16:creationId xmlns:a16="http://schemas.microsoft.com/office/drawing/2014/main" id="{C6270675-9512-4978-8583-36659256E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7288" y="37493"/>
            <a:ext cx="9905998" cy="1478570"/>
          </a:xfrm>
        </p:spPr>
        <p:txBody>
          <a:bodyPr vert="horz" lIns="91440" tIns="45720" rIns="91440" bIns="45720" rtlCol="0" anchor="ctr">
            <a:normAutofit/>
          </a:bodyPr>
          <a:lstStyle/>
          <a:p>
            <a:r>
              <a:rPr lang="en-US" dirty="0"/>
              <a:t>References (cont.):</a:t>
            </a:r>
          </a:p>
        </p:txBody>
      </p:sp>
      <p:sp>
        <p:nvSpPr>
          <p:cNvPr id="5" name="TextBox 4">
            <a:extLst>
              <a:ext uri="{FF2B5EF4-FFF2-40B4-BE49-F238E27FC236}">
                <a16:creationId xmlns:a16="http://schemas.microsoft.com/office/drawing/2014/main" id="{1DD7F3FB-441F-B1F1-8AB8-3CE59317DD09}"/>
              </a:ext>
            </a:extLst>
          </p:cNvPr>
          <p:cNvSpPr txBox="1"/>
          <p:nvPr/>
        </p:nvSpPr>
        <p:spPr>
          <a:xfrm>
            <a:off x="827087" y="1305689"/>
            <a:ext cx="10679113" cy="3785652"/>
          </a:xfrm>
          <a:prstGeom prst="rect">
            <a:avLst/>
          </a:prstGeom>
          <a:noFill/>
        </p:spPr>
        <p:txBody>
          <a:bodyPr wrap="square">
            <a:spAutoFit/>
          </a:bodyPr>
          <a:lstStyle/>
          <a:p>
            <a:pPr marL="285750" indent="-285750">
              <a:buFont typeface="Arial" panose="020B0604020202020204" pitchFamily="34" charset="0"/>
              <a:buChar char="•"/>
            </a:pPr>
            <a:r>
              <a:rPr lang="en-US" sz="2000" dirty="0" err="1">
                <a:effectLst/>
              </a:rPr>
              <a:t>Kimbel</a:t>
            </a:r>
            <a:r>
              <a:rPr lang="en-US" sz="2000" dirty="0">
                <a:effectLst/>
              </a:rPr>
              <a:t>, T. M., &amp; Schellenberg, R. (2013). Meeting the holistic needs of students: A proposal for spiritual and religious competencies for school counselors. </a:t>
            </a:r>
            <a:r>
              <a:rPr lang="en-US" sz="2000" i="1" dirty="0">
                <a:effectLst/>
              </a:rPr>
              <a:t>Professional School Counseling</a:t>
            </a:r>
            <a:r>
              <a:rPr lang="en-US" sz="2000" dirty="0">
                <a:effectLst/>
              </a:rPr>
              <a:t>, </a:t>
            </a:r>
            <a:r>
              <a:rPr lang="en-US" sz="2000" i="1" dirty="0">
                <a:effectLst/>
              </a:rPr>
              <a:t>17</a:t>
            </a:r>
            <a:r>
              <a:rPr lang="en-US" sz="2000" dirty="0">
                <a:effectLst/>
              </a:rPr>
              <a:t>(1), 76–85. https://doi.org/10.1177/2156759x0001700110 </a:t>
            </a:r>
          </a:p>
          <a:p>
            <a:pPr marL="285750" indent="-285750">
              <a:buFont typeface="Arial" panose="020B0604020202020204" pitchFamily="34" charset="0"/>
              <a:buChar char="•"/>
            </a:pPr>
            <a:r>
              <a:rPr lang="en-US" sz="2000" dirty="0">
                <a:effectLst/>
              </a:rPr>
              <a:t>Milsom, A., &amp; Hartley, M. T. (2005). Assisting Students with Learning Disabilities Transitioning to College: What School Counselors Should Know. </a:t>
            </a:r>
            <a:r>
              <a:rPr lang="en-US" sz="2000" i="1" dirty="0">
                <a:effectLst/>
              </a:rPr>
              <a:t>Professional School Counseling</a:t>
            </a:r>
            <a:r>
              <a:rPr lang="en-US" sz="2000" dirty="0">
                <a:effectLst/>
              </a:rPr>
              <a:t>, </a:t>
            </a:r>
            <a:r>
              <a:rPr lang="en-US" sz="2000" i="1" dirty="0">
                <a:effectLst/>
              </a:rPr>
              <a:t>8</a:t>
            </a:r>
            <a:r>
              <a:rPr lang="en-US" sz="2000" dirty="0">
                <a:effectLst/>
              </a:rPr>
              <a:t>(5), 436–441. https://doi.org/https://www.jstor.org/stable/42732486 </a:t>
            </a:r>
          </a:p>
          <a:p>
            <a:pPr marL="285750" indent="-285750">
              <a:buFont typeface="Arial" panose="020B0604020202020204" pitchFamily="34" charset="0"/>
              <a:buChar char="•"/>
            </a:pPr>
            <a:r>
              <a:rPr lang="en-US" sz="2000" dirty="0">
                <a:effectLst/>
              </a:rPr>
              <a:t>United States Department of Education. (2023, May 26). </a:t>
            </a:r>
            <a:r>
              <a:rPr lang="en-US" sz="2000" i="1" dirty="0">
                <a:effectLst/>
              </a:rPr>
              <a:t>A transition guide to postsecondary education and employment for students and youth with disabilities (Aug. 2020)</a:t>
            </a:r>
            <a:r>
              <a:rPr lang="en-US" sz="2000" dirty="0">
                <a:effectLst/>
              </a:rPr>
              <a:t>. Individuals with Disabilities Education Act. https://sites.ed.gov/idea/idea-files/policy-guidance-transition-guide-postsecondary-education-employment-students-youth-disabilities-august-2020/ </a:t>
            </a:r>
          </a:p>
          <a:p>
            <a:pPr marL="285750" indent="-285750">
              <a:buFont typeface="Arial" panose="020B0604020202020204" pitchFamily="34" charset="0"/>
              <a:buChar char="•"/>
            </a:pPr>
            <a:r>
              <a:rPr lang="en-US" sz="2000" dirty="0">
                <a:effectLst/>
              </a:rPr>
              <a:t>United States Department of Education (ED). (2023, June 15). </a:t>
            </a:r>
            <a:r>
              <a:rPr lang="en-US" sz="2000" i="1" dirty="0">
                <a:effectLst/>
              </a:rPr>
              <a:t>Gaining early awareness and readiness for Undergraduate Programs (Gear UP)</a:t>
            </a:r>
            <a:r>
              <a:rPr lang="en-US" sz="2000" dirty="0">
                <a:effectLst/>
              </a:rPr>
              <a:t>. Home. https://www2.ed.gov/programs/gearup/index.html </a:t>
            </a:r>
          </a:p>
        </p:txBody>
      </p:sp>
    </p:spTree>
    <p:extLst>
      <p:ext uri="{BB962C8B-B14F-4D97-AF65-F5344CB8AC3E}">
        <p14:creationId xmlns:p14="http://schemas.microsoft.com/office/powerpoint/2010/main" val="209589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4873beb7-5857-4685-be1f-d57550cc96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8C8B9CA-0273-4370-889A-FC05DA5C2FA5}">
  <ds:schemaRefs>
    <ds:schemaRef ds:uri="4873beb7-5857-4685-be1f-d57550cc96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TM04033919[[fn=Circuit]]</Template>
  <TotalTime>1000</TotalTime>
  <Words>2731</Words>
  <Application>Microsoft Office PowerPoint</Application>
  <PresentationFormat>Widescreen</PresentationFormat>
  <Paragraphs>147</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Cavolini</vt:lpstr>
      <vt:lpstr>Euphemia</vt:lpstr>
      <vt:lpstr>Gothic A1</vt:lpstr>
      <vt:lpstr>Tw Cen MT</vt:lpstr>
      <vt:lpstr>Circuit</vt:lpstr>
      <vt:lpstr>PowerPoint Presentation</vt:lpstr>
      <vt:lpstr>What is Diversity?</vt:lpstr>
      <vt:lpstr>PowerPoint Presentation</vt:lpstr>
      <vt:lpstr>PowerPoint Presentation</vt:lpstr>
      <vt:lpstr>What are some characteristics and needs of diverse students?</vt:lpstr>
      <vt:lpstr>Characteristics and needs of diverse students include:</vt:lpstr>
      <vt:lpstr>How can we  promote an inclusive environment and encourage diversity in the classroom?</vt:lpstr>
      <vt:lpstr>How can we promote an inclusive environment and encourage diversity in the classroom?</vt:lpstr>
      <vt:lpstr>PowerPoint Presentation</vt:lpstr>
      <vt:lpstr>Social Emotional Learning (SEL) Factors to remember:</vt:lpstr>
      <vt:lpstr>3 Practical Tips for  Promoting Diversity in the Classroom:</vt:lpstr>
      <vt:lpstr>PowerPoint Presentation</vt:lpstr>
      <vt:lpstr>GEAR UP Somerset Canyons Transition Program</vt:lpstr>
      <vt:lpstr>Goal</vt:lpstr>
      <vt:lpstr>What is GEAR UP?</vt:lpstr>
      <vt:lpstr>Activities include:</vt:lpstr>
      <vt:lpstr>Communication with parents &amp; families </vt:lpstr>
      <vt:lpstr>Evaluation </vt:lpstr>
      <vt:lpstr>References:</vt:lpstr>
      <vt:lpstr>References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Amy Sparkman</dc:creator>
  <cp:lastModifiedBy>Amy Sparkman</cp:lastModifiedBy>
  <cp:revision>3</cp:revision>
  <dcterms:created xsi:type="dcterms:W3CDTF">2023-09-23T22:48:33Z</dcterms:created>
  <dcterms:modified xsi:type="dcterms:W3CDTF">2023-09-25T23:59:27Z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