
<file path=[Content_Types].xml><?xml version="1.0" encoding="utf-8"?>
<Types xmlns="http://schemas.openxmlformats.org/package/2006/content-types">
  <Default Extension="jpeg" ContentType="image/jpeg"/>
  <Default Extension="jpg" ContentType="image/jpeg"/>
  <Default Extension="m4a" ContentType="audi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46" r:id="rId1"/>
  </p:sldMasterIdLst>
  <p:notesMasterIdLst>
    <p:notesMasterId r:id="rId19"/>
  </p:notesMasterIdLst>
  <p:handoutMasterIdLst>
    <p:handoutMasterId r:id="rId20"/>
  </p:handoutMasterIdLst>
  <p:sldIdLst>
    <p:sldId id="256" r:id="rId2"/>
    <p:sldId id="277" r:id="rId3"/>
    <p:sldId id="258" r:id="rId4"/>
    <p:sldId id="275" r:id="rId5"/>
    <p:sldId id="263" r:id="rId6"/>
    <p:sldId id="272" r:id="rId7"/>
    <p:sldId id="273" r:id="rId8"/>
    <p:sldId id="274" r:id="rId9"/>
    <p:sldId id="266" r:id="rId10"/>
    <p:sldId id="276" r:id="rId11"/>
    <p:sldId id="267" r:id="rId12"/>
    <p:sldId id="278" r:id="rId13"/>
    <p:sldId id="279" r:id="rId14"/>
    <p:sldId id="268" r:id="rId15"/>
    <p:sldId id="280" r:id="rId16"/>
    <p:sldId id="264" r:id="rId17"/>
    <p:sldId id="265" r:id="rId18"/>
  </p:sldIdLst>
  <p:sldSz cx="12192000" cy="6858000"/>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B4340402-D016-4999-BF65-9F16858B46AA}" v="278" dt="2023-03-05T20:33:10.459"/>
  </p1510:revLst>
</p1510:revInfo>
</file>

<file path=ppt/tableStyles.xml><?xml version="1.0" encoding="utf-8"?>
<a:tblStyleLst xmlns:a="http://schemas.openxmlformats.org/drawingml/2006/main" def="{793D81CF-94F2-401A-BA57-92F5A7B2D0C5}">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93D81CF-94F2-401A-BA57-92F5A7B2D0C5}" styleName="Medium Style 1">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lt1"/>
          </a:solidFill>
        </a:fill>
      </a:tcStyle>
    </a:lastRow>
    <a:firstRow>
      <a:tcTxStyle b="on">
        <a:fontRef idx="minor">
          <a:scrgbClr r="0" g="0" b="0"/>
        </a:fontRef>
        <a:schemeClr val="lt1"/>
      </a:tcTxStyle>
      <a:tcStyle>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89" autoAdjust="0"/>
  </p:normalViewPr>
  <p:slideViewPr>
    <p:cSldViewPr snapToGrid="0">
      <p:cViewPr varScale="1">
        <p:scale>
          <a:sx n="82" d="100"/>
          <a:sy n="82" d="100"/>
        </p:scale>
        <p:origin x="720" y="72"/>
      </p:cViewPr>
      <p:guideLst/>
    </p:cSldViewPr>
  </p:slideViewPr>
  <p:notesTextViewPr>
    <p:cViewPr>
      <p:scale>
        <a:sx n="3" d="2"/>
        <a:sy n="3" d="2"/>
      </p:scale>
      <p:origin x="0" y="0"/>
    </p:cViewPr>
  </p:notesTextViewPr>
  <p:notesViewPr>
    <p:cSldViewPr snapToGrid="0" showGuides="1">
      <p:cViewPr varScale="1">
        <p:scale>
          <a:sx n="84" d="100"/>
          <a:sy n="84" d="100"/>
        </p:scale>
        <p:origin x="3828" y="9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microsoft.com/office/2015/10/relationships/revisionInfo" Target="revisionInfo.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microsoft.com/office/2016/11/relationships/changesInfo" Target="changesInfos/changesInfo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my Sparkman" userId="37b954872f724b43" providerId="LiveId" clId="{B4340402-D016-4999-BF65-9F16858B46AA}"/>
    <pc:docChg chg="undo redo custSel addSld delSld modSld sldOrd modMainMaster">
      <pc:chgData name="Amy Sparkman" userId="37b954872f724b43" providerId="LiveId" clId="{B4340402-D016-4999-BF65-9F16858B46AA}" dt="2023-03-05T20:33:10.459" v="4866"/>
      <pc:docMkLst>
        <pc:docMk/>
      </pc:docMkLst>
      <pc:sldChg chg="addSp delSp modSp mod modTransition delAnim modAnim">
        <pc:chgData name="Amy Sparkman" userId="37b954872f724b43" providerId="LiveId" clId="{B4340402-D016-4999-BF65-9F16858B46AA}" dt="2023-03-05T20:32:04.599" v="4862"/>
        <pc:sldMkLst>
          <pc:docMk/>
          <pc:sldMk cId="3997746915" sldId="256"/>
        </pc:sldMkLst>
        <pc:spChg chg="mod">
          <ac:chgData name="Amy Sparkman" userId="37b954872f724b43" providerId="LiveId" clId="{B4340402-D016-4999-BF65-9F16858B46AA}" dt="2023-02-28T22:33:16.650" v="631" actId="27636"/>
          <ac:spMkLst>
            <pc:docMk/>
            <pc:sldMk cId="3997746915" sldId="256"/>
            <ac:spMk id="2" creationId="{2FF535A0-9A52-40AD-972C-D0F96C905295}"/>
          </ac:spMkLst>
        </pc:spChg>
        <pc:spChg chg="mod">
          <ac:chgData name="Amy Sparkman" userId="37b954872f724b43" providerId="LiveId" clId="{B4340402-D016-4999-BF65-9F16858B46AA}" dt="2023-03-04T03:33:18.499" v="3570" actId="27636"/>
          <ac:spMkLst>
            <pc:docMk/>
            <pc:sldMk cId="3997746915" sldId="256"/>
            <ac:spMk id="3" creationId="{5A81143F-FBEE-4565-886D-08852310C84F}"/>
          </ac:spMkLst>
        </pc:spChg>
        <pc:spChg chg="add del mod">
          <ac:chgData name="Amy Sparkman" userId="37b954872f724b43" providerId="LiveId" clId="{B4340402-D016-4999-BF65-9F16858B46AA}" dt="2023-02-27T01:02:07.132" v="548" actId="478"/>
          <ac:spMkLst>
            <pc:docMk/>
            <pc:sldMk cId="3997746915" sldId="256"/>
            <ac:spMk id="4" creationId="{7AAE6E79-6AAA-595C-3A0C-75E84606D7C3}"/>
          </ac:spMkLst>
        </pc:spChg>
        <pc:spChg chg="mod">
          <ac:chgData name="Amy Sparkman" userId="37b954872f724b43" providerId="LiveId" clId="{B4340402-D016-4999-BF65-9F16858B46AA}" dt="2023-03-01T01:52:53.657" v="3081" actId="404"/>
          <ac:spMkLst>
            <pc:docMk/>
            <pc:sldMk cId="3997746915" sldId="256"/>
            <ac:spMk id="7" creationId="{7671E014-38A6-4604-84E2-0E92500FBC52}"/>
          </ac:spMkLst>
        </pc:spChg>
        <pc:picChg chg="add del mod">
          <ac:chgData name="Amy Sparkman" userId="37b954872f724b43" providerId="LiveId" clId="{B4340402-D016-4999-BF65-9F16858B46AA}" dt="2023-03-05T19:56:42.046" v="4797" actId="478"/>
          <ac:picMkLst>
            <pc:docMk/>
            <pc:sldMk cId="3997746915" sldId="256"/>
            <ac:picMk id="8" creationId="{545C5B2E-C5DF-C3C5-6EFD-EEBCF6A48EF4}"/>
          </ac:picMkLst>
        </pc:picChg>
        <pc:picChg chg="mod">
          <ac:chgData name="Amy Sparkman" userId="37b954872f724b43" providerId="LiveId" clId="{B4340402-D016-4999-BF65-9F16858B46AA}" dt="2023-02-27T01:01:56.252" v="547" actId="14826"/>
          <ac:picMkLst>
            <pc:docMk/>
            <pc:sldMk cId="3997746915" sldId="256"/>
            <ac:picMk id="9" creationId="{F1EACC03-9DC7-4C77-9BAE-11CBF767B58D}"/>
          </ac:picMkLst>
        </pc:picChg>
        <pc:picChg chg="add del mod">
          <ac:chgData name="Amy Sparkman" userId="37b954872f724b43" providerId="LiveId" clId="{B4340402-D016-4999-BF65-9F16858B46AA}" dt="2023-03-05T19:57:53.150" v="4800"/>
          <ac:picMkLst>
            <pc:docMk/>
            <pc:sldMk cId="3997746915" sldId="256"/>
            <ac:picMk id="12" creationId="{C299CAEC-6944-364A-F8E1-BA62639D4386}"/>
          </ac:picMkLst>
        </pc:picChg>
        <pc:picChg chg="add del mod">
          <ac:chgData name="Amy Sparkman" userId="37b954872f724b43" providerId="LiveId" clId="{B4340402-D016-4999-BF65-9F16858B46AA}" dt="2023-03-05T19:58:01.644" v="4801"/>
          <ac:picMkLst>
            <pc:docMk/>
            <pc:sldMk cId="3997746915" sldId="256"/>
            <ac:picMk id="13" creationId="{B2AAC110-F8EE-963F-38AB-B2CCA4879BB9}"/>
          </ac:picMkLst>
        </pc:picChg>
        <pc:picChg chg="add del mod">
          <ac:chgData name="Amy Sparkman" userId="37b954872f724b43" providerId="LiveId" clId="{B4340402-D016-4999-BF65-9F16858B46AA}" dt="2023-03-05T19:59:06.230" v="4804"/>
          <ac:picMkLst>
            <pc:docMk/>
            <pc:sldMk cId="3997746915" sldId="256"/>
            <ac:picMk id="19" creationId="{042E3CDA-9EB2-5B50-0624-2163AE17A4DF}"/>
          </ac:picMkLst>
        </pc:picChg>
        <pc:picChg chg="add del mod ord">
          <ac:chgData name="Amy Sparkman" userId="37b954872f724b43" providerId="LiveId" clId="{B4340402-D016-4999-BF65-9F16858B46AA}" dt="2023-03-05T19:59:35.091" v="4805"/>
          <ac:picMkLst>
            <pc:docMk/>
            <pc:sldMk cId="3997746915" sldId="256"/>
            <ac:picMk id="21" creationId="{5D511267-7FD6-B2D8-8836-4E9F81186421}"/>
          </ac:picMkLst>
        </pc:picChg>
        <pc:picChg chg="add del mod">
          <ac:chgData name="Amy Sparkman" userId="37b954872f724b43" providerId="LiveId" clId="{B4340402-D016-4999-BF65-9F16858B46AA}" dt="2023-03-05T20:10:13.767" v="4825"/>
          <ac:picMkLst>
            <pc:docMk/>
            <pc:sldMk cId="3997746915" sldId="256"/>
            <ac:picMk id="22" creationId="{B8A8C661-C6B2-171F-4C8A-64E668A227CD}"/>
          </ac:picMkLst>
        </pc:picChg>
        <pc:picChg chg="add del mod ord">
          <ac:chgData name="Amy Sparkman" userId="37b954872f724b43" providerId="LiveId" clId="{B4340402-D016-4999-BF65-9F16858B46AA}" dt="2023-03-05T20:10:26.448" v="4826"/>
          <ac:picMkLst>
            <pc:docMk/>
            <pc:sldMk cId="3997746915" sldId="256"/>
            <ac:picMk id="26" creationId="{C34EE561-6967-A7CD-BD58-57ECC3A1367D}"/>
          </ac:picMkLst>
        </pc:picChg>
        <pc:picChg chg="add del mod">
          <ac:chgData name="Amy Sparkman" userId="37b954872f724b43" providerId="LiveId" clId="{B4340402-D016-4999-BF65-9F16858B46AA}" dt="2023-03-05T20:10:29.780" v="4828"/>
          <ac:picMkLst>
            <pc:docMk/>
            <pc:sldMk cId="3997746915" sldId="256"/>
            <ac:picMk id="27" creationId="{C2BC4E8F-629A-24B3-D0DF-59F2C3D5BABA}"/>
          </ac:picMkLst>
        </pc:picChg>
        <pc:picChg chg="add del mod ord">
          <ac:chgData name="Amy Sparkman" userId="37b954872f724b43" providerId="LiveId" clId="{B4340402-D016-4999-BF65-9F16858B46AA}" dt="2023-03-05T20:10:59.593" v="4829"/>
          <ac:picMkLst>
            <pc:docMk/>
            <pc:sldMk cId="3997746915" sldId="256"/>
            <ac:picMk id="30" creationId="{3615846B-BD69-17ED-0AEC-1342FB95D452}"/>
          </ac:picMkLst>
        </pc:picChg>
        <pc:picChg chg="add del mod">
          <ac:chgData name="Amy Sparkman" userId="37b954872f724b43" providerId="LiveId" clId="{B4340402-D016-4999-BF65-9F16858B46AA}" dt="2023-03-05T20:11:02.453" v="4831"/>
          <ac:picMkLst>
            <pc:docMk/>
            <pc:sldMk cId="3997746915" sldId="256"/>
            <ac:picMk id="31" creationId="{83D281B8-0D91-3F60-5EEA-4D3B3B19ADAF}"/>
          </ac:picMkLst>
        </pc:picChg>
        <pc:picChg chg="add del mod ord">
          <ac:chgData name="Amy Sparkman" userId="37b954872f724b43" providerId="LiveId" clId="{B4340402-D016-4999-BF65-9F16858B46AA}" dt="2023-03-05T20:11:07.183" v="4832"/>
          <ac:picMkLst>
            <pc:docMk/>
            <pc:sldMk cId="3997746915" sldId="256"/>
            <ac:picMk id="34" creationId="{5D398423-05B0-F1C4-8AEC-F5011F5FE73D}"/>
          </ac:picMkLst>
        </pc:picChg>
        <pc:picChg chg="add del mod">
          <ac:chgData name="Amy Sparkman" userId="37b954872f724b43" providerId="LiveId" clId="{B4340402-D016-4999-BF65-9F16858B46AA}" dt="2023-03-05T20:20:02.919" v="4835"/>
          <ac:picMkLst>
            <pc:docMk/>
            <pc:sldMk cId="3997746915" sldId="256"/>
            <ac:picMk id="37" creationId="{6BD0725B-52CA-4772-1C2B-F3086D1498E6}"/>
          </ac:picMkLst>
        </pc:picChg>
        <pc:picChg chg="add del mod">
          <ac:chgData name="Amy Sparkman" userId="37b954872f724b43" providerId="LiveId" clId="{B4340402-D016-4999-BF65-9F16858B46AA}" dt="2023-03-05T20:20:59.511" v="4852"/>
          <ac:picMkLst>
            <pc:docMk/>
            <pc:sldMk cId="3997746915" sldId="256"/>
            <ac:picMk id="38" creationId="{3E9E03C7-C710-9937-4FA5-2874D82AB795}"/>
          </ac:picMkLst>
        </pc:picChg>
        <pc:picChg chg="add del mod ord">
          <ac:chgData name="Amy Sparkman" userId="37b954872f724b43" providerId="LiveId" clId="{B4340402-D016-4999-BF65-9F16858B46AA}" dt="2023-03-05T20:21:26.173" v="4853"/>
          <ac:picMkLst>
            <pc:docMk/>
            <pc:sldMk cId="3997746915" sldId="256"/>
            <ac:picMk id="40" creationId="{53DB1BB9-DDA3-771D-8941-DC68156823CA}"/>
          </ac:picMkLst>
        </pc:picChg>
        <pc:picChg chg="add del mod">
          <ac:chgData name="Amy Sparkman" userId="37b954872f724b43" providerId="LiveId" clId="{B4340402-D016-4999-BF65-9F16858B46AA}" dt="2023-03-05T20:21:30.215" v="4855"/>
          <ac:picMkLst>
            <pc:docMk/>
            <pc:sldMk cId="3997746915" sldId="256"/>
            <ac:picMk id="41" creationId="{DC9ECCE8-521B-4A39-D47E-D49CF250347B}"/>
          </ac:picMkLst>
        </pc:picChg>
        <pc:picChg chg="add del mod ord">
          <ac:chgData name="Amy Sparkman" userId="37b954872f724b43" providerId="LiveId" clId="{B4340402-D016-4999-BF65-9F16858B46AA}" dt="2023-03-05T20:21:35.977" v="4856"/>
          <ac:picMkLst>
            <pc:docMk/>
            <pc:sldMk cId="3997746915" sldId="256"/>
            <ac:picMk id="44" creationId="{29362688-AEB8-0BE7-2192-B7FA1B0CA0AE}"/>
          </ac:picMkLst>
        </pc:picChg>
        <pc:picChg chg="add del mod">
          <ac:chgData name="Amy Sparkman" userId="37b954872f724b43" providerId="LiveId" clId="{B4340402-D016-4999-BF65-9F16858B46AA}" dt="2023-03-05T20:21:41.948" v="4858"/>
          <ac:picMkLst>
            <pc:docMk/>
            <pc:sldMk cId="3997746915" sldId="256"/>
            <ac:picMk id="45" creationId="{B888802D-5592-2ACC-B0E2-076C0B792B2C}"/>
          </ac:picMkLst>
        </pc:picChg>
        <pc:picChg chg="add del mod ord">
          <ac:chgData name="Amy Sparkman" userId="37b954872f724b43" providerId="LiveId" clId="{B4340402-D016-4999-BF65-9F16858B46AA}" dt="2023-03-05T20:22:09.266" v="4859"/>
          <ac:picMkLst>
            <pc:docMk/>
            <pc:sldMk cId="3997746915" sldId="256"/>
            <ac:picMk id="47" creationId="{9A3788B0-FF44-D0CD-2D7A-FE3B4491463D}"/>
          </ac:picMkLst>
        </pc:picChg>
        <pc:picChg chg="add del mod">
          <ac:chgData name="Amy Sparkman" userId="37b954872f724b43" providerId="LiveId" clId="{B4340402-D016-4999-BF65-9F16858B46AA}" dt="2023-03-05T20:22:12.072" v="4861"/>
          <ac:picMkLst>
            <pc:docMk/>
            <pc:sldMk cId="3997746915" sldId="256"/>
            <ac:picMk id="48" creationId="{D8E6A28C-A01A-B844-4AA4-D80769FDE12B}"/>
          </ac:picMkLst>
        </pc:picChg>
        <pc:picChg chg="add del mod ord">
          <ac:chgData name="Amy Sparkman" userId="37b954872f724b43" providerId="LiveId" clId="{B4340402-D016-4999-BF65-9F16858B46AA}" dt="2023-03-05T20:32:04.599" v="4862"/>
          <ac:picMkLst>
            <pc:docMk/>
            <pc:sldMk cId="3997746915" sldId="256"/>
            <ac:picMk id="51" creationId="{C585B402-E7D3-BC57-CD12-AD250469393F}"/>
          </ac:picMkLst>
        </pc:picChg>
        <pc:picChg chg="add mod">
          <ac:chgData name="Amy Sparkman" userId="37b954872f724b43" providerId="LiveId" clId="{B4340402-D016-4999-BF65-9F16858B46AA}" dt="2023-03-05T20:32:04.599" v="4862"/>
          <ac:picMkLst>
            <pc:docMk/>
            <pc:sldMk cId="3997746915" sldId="256"/>
            <ac:picMk id="52" creationId="{EA7B9967-65F2-BCF9-E29A-BF0D74D08D47}"/>
          </ac:picMkLst>
        </pc:picChg>
      </pc:sldChg>
      <pc:sldChg chg="addSp delSp modSp del mod">
        <pc:chgData name="Amy Sparkman" userId="37b954872f724b43" providerId="LiveId" clId="{B4340402-D016-4999-BF65-9F16858B46AA}" dt="2023-02-27T01:05:02.951" v="554" actId="47"/>
        <pc:sldMkLst>
          <pc:docMk/>
          <pc:sldMk cId="2439947281" sldId="257"/>
        </pc:sldMkLst>
        <pc:spChg chg="mod">
          <ac:chgData name="Amy Sparkman" userId="37b954872f724b43" providerId="LiveId" clId="{B4340402-D016-4999-BF65-9F16858B46AA}" dt="2023-02-27T00:45:50.264" v="209" actId="14100"/>
          <ac:spMkLst>
            <pc:docMk/>
            <pc:sldMk cId="2439947281" sldId="257"/>
            <ac:spMk id="2" creationId="{DD1A9F9A-7914-429C-8B48-A81473A57190}"/>
          </ac:spMkLst>
        </pc:spChg>
        <pc:spChg chg="add mod">
          <ac:chgData name="Amy Sparkman" userId="37b954872f724b43" providerId="LiveId" clId="{B4340402-D016-4999-BF65-9F16858B46AA}" dt="2023-02-27T00:53:21.611" v="520" actId="14100"/>
          <ac:spMkLst>
            <pc:docMk/>
            <pc:sldMk cId="2439947281" sldId="257"/>
            <ac:spMk id="3" creationId="{AB86AD50-360B-ABE4-3823-9ED0653CA893}"/>
          </ac:spMkLst>
        </pc:spChg>
        <pc:spChg chg="add mod">
          <ac:chgData name="Amy Sparkman" userId="37b954872f724b43" providerId="LiveId" clId="{B4340402-D016-4999-BF65-9F16858B46AA}" dt="2023-02-27T00:53:16.438" v="519" actId="1076"/>
          <ac:spMkLst>
            <pc:docMk/>
            <pc:sldMk cId="2439947281" sldId="257"/>
            <ac:spMk id="4" creationId="{05BB9067-AC2D-B6ED-7A9A-44AE34FDD56F}"/>
          </ac:spMkLst>
        </pc:spChg>
        <pc:spChg chg="del">
          <ac:chgData name="Amy Sparkman" userId="37b954872f724b43" providerId="LiveId" clId="{B4340402-D016-4999-BF65-9F16858B46AA}" dt="2023-02-27T00:54:40.636" v="521" actId="478"/>
          <ac:spMkLst>
            <pc:docMk/>
            <pc:sldMk cId="2439947281" sldId="257"/>
            <ac:spMk id="8" creationId="{0616C4DF-BD76-4DFD-9788-A65985F05CA6}"/>
          </ac:spMkLst>
        </pc:spChg>
        <pc:picChg chg="mod">
          <ac:chgData name="Amy Sparkman" userId="37b954872f724b43" providerId="LiveId" clId="{B4340402-D016-4999-BF65-9F16858B46AA}" dt="2023-02-27T00:48:09.719" v="212" actId="207"/>
          <ac:picMkLst>
            <pc:docMk/>
            <pc:sldMk cId="2439947281" sldId="257"/>
            <ac:picMk id="25" creationId="{D25A3CAD-2ED9-4CC4-AC5F-E449BB764278}"/>
          </ac:picMkLst>
        </pc:picChg>
      </pc:sldChg>
      <pc:sldChg chg="addSp delSp modSp mod modTransition modAnim">
        <pc:chgData name="Amy Sparkman" userId="37b954872f724b43" providerId="LiveId" clId="{B4340402-D016-4999-BF65-9F16858B46AA}" dt="2023-03-05T20:32:04.599" v="4862"/>
        <pc:sldMkLst>
          <pc:docMk/>
          <pc:sldMk cId="3671418030" sldId="258"/>
        </pc:sldMkLst>
        <pc:spChg chg="mod">
          <ac:chgData name="Amy Sparkman" userId="37b954872f724b43" providerId="LiveId" clId="{B4340402-D016-4999-BF65-9F16858B46AA}" dt="2023-03-01T00:50:38.290" v="1035" actId="14100"/>
          <ac:spMkLst>
            <pc:docMk/>
            <pc:sldMk cId="3671418030" sldId="258"/>
            <ac:spMk id="2" creationId="{6587D558-5792-4FF7-9111-65F4C874C61B}"/>
          </ac:spMkLst>
        </pc:spChg>
        <pc:spChg chg="del">
          <ac:chgData name="Amy Sparkman" userId="37b954872f724b43" providerId="LiveId" clId="{B4340402-D016-4999-BF65-9F16858B46AA}" dt="2023-02-28T22:31:50.385" v="622" actId="478"/>
          <ac:spMkLst>
            <pc:docMk/>
            <pc:sldMk cId="3671418030" sldId="258"/>
            <ac:spMk id="3" creationId="{576FC602-D83F-41B2-AE0B-E9BF4B9D7335}"/>
          </ac:spMkLst>
        </pc:spChg>
        <pc:spChg chg="mod">
          <ac:chgData name="Amy Sparkman" userId="37b954872f724b43" providerId="LiveId" clId="{B4340402-D016-4999-BF65-9F16858B46AA}" dt="2023-02-27T00:41:05.263" v="98" actId="688"/>
          <ac:spMkLst>
            <pc:docMk/>
            <pc:sldMk cId="3671418030" sldId="258"/>
            <ac:spMk id="5" creationId="{79195BEB-A072-45D8-848D-E8CA744F9022}"/>
          </ac:spMkLst>
        </pc:spChg>
        <pc:spChg chg="mod">
          <ac:chgData name="Amy Sparkman" userId="37b954872f724b43" providerId="LiveId" clId="{B4340402-D016-4999-BF65-9F16858B46AA}" dt="2023-03-01T00:52:50.121" v="1051" actId="179"/>
          <ac:spMkLst>
            <pc:docMk/>
            <pc:sldMk cId="3671418030" sldId="258"/>
            <ac:spMk id="6" creationId="{FE58025A-9737-434D-AE90-0CC9E7990286}"/>
          </ac:spMkLst>
        </pc:spChg>
        <pc:spChg chg="add del mod">
          <ac:chgData name="Amy Sparkman" userId="37b954872f724b43" providerId="LiveId" clId="{B4340402-D016-4999-BF65-9F16858B46AA}" dt="2023-02-27T01:04:52.103" v="553" actId="478"/>
          <ac:spMkLst>
            <pc:docMk/>
            <pc:sldMk cId="3671418030" sldId="258"/>
            <ac:spMk id="8" creationId="{132DC6E2-1B87-3A3C-4FB9-115BBECD9A60}"/>
          </ac:spMkLst>
        </pc:spChg>
        <pc:picChg chg="add del">
          <ac:chgData name="Amy Sparkman" userId="37b954872f724b43" providerId="LiveId" clId="{B4340402-D016-4999-BF65-9F16858B46AA}" dt="2023-02-27T01:03:32.099" v="550"/>
          <ac:picMkLst>
            <pc:docMk/>
            <pc:sldMk cId="3671418030" sldId="258"/>
            <ac:picMk id="7" creationId="{C06A99B1-8A1E-4597-FA00-13A89755C882}"/>
          </ac:picMkLst>
        </pc:picChg>
        <pc:picChg chg="add del mod">
          <ac:chgData name="Amy Sparkman" userId="37b954872f724b43" providerId="LiveId" clId="{B4340402-D016-4999-BF65-9F16858B46AA}" dt="2023-03-05T20:10:13.767" v="4825"/>
          <ac:picMkLst>
            <pc:docMk/>
            <pc:sldMk cId="3671418030" sldId="258"/>
            <ac:picMk id="8" creationId="{2C66A3D4-0901-49F1-CF9C-47C75EDF434C}"/>
          </ac:picMkLst>
        </pc:picChg>
        <pc:picChg chg="add del mod ord">
          <ac:chgData name="Amy Sparkman" userId="37b954872f724b43" providerId="LiveId" clId="{B4340402-D016-4999-BF65-9F16858B46AA}" dt="2023-03-05T20:20:02.919" v="4835"/>
          <ac:picMkLst>
            <pc:docMk/>
            <pc:sldMk cId="3671418030" sldId="258"/>
            <ac:picMk id="9" creationId="{E9BAB67E-3B3C-BED7-60B0-3E8769510909}"/>
          </ac:picMkLst>
        </pc:picChg>
        <pc:picChg chg="add del mod">
          <ac:chgData name="Amy Sparkman" userId="37b954872f724b43" providerId="LiveId" clId="{B4340402-D016-4999-BF65-9F16858B46AA}" dt="2023-03-05T20:20:59.511" v="4852"/>
          <ac:picMkLst>
            <pc:docMk/>
            <pc:sldMk cId="3671418030" sldId="258"/>
            <ac:picMk id="10" creationId="{F7226485-4026-1241-09C4-BF0AF79CF2B0}"/>
          </ac:picMkLst>
        </pc:picChg>
        <pc:picChg chg="add del mod ord">
          <ac:chgData name="Amy Sparkman" userId="37b954872f724b43" providerId="LiveId" clId="{B4340402-D016-4999-BF65-9F16858B46AA}" dt="2023-03-05T20:32:04.599" v="4862"/>
          <ac:picMkLst>
            <pc:docMk/>
            <pc:sldMk cId="3671418030" sldId="258"/>
            <ac:picMk id="11" creationId="{7041DFCD-A97E-BC76-C0B3-A9E95390E239}"/>
          </ac:picMkLst>
        </pc:picChg>
        <pc:picChg chg="add mod">
          <ac:chgData name="Amy Sparkman" userId="37b954872f724b43" providerId="LiveId" clId="{B4340402-D016-4999-BF65-9F16858B46AA}" dt="2023-03-05T20:32:04.599" v="4862"/>
          <ac:picMkLst>
            <pc:docMk/>
            <pc:sldMk cId="3671418030" sldId="258"/>
            <ac:picMk id="12" creationId="{7BD1FF84-46E9-A673-D868-592B610E4423}"/>
          </ac:picMkLst>
        </pc:picChg>
        <pc:picChg chg="mod">
          <ac:chgData name="Amy Sparkman" userId="37b954872f724b43" providerId="LiveId" clId="{B4340402-D016-4999-BF65-9F16858B46AA}" dt="2023-02-27T01:04:45.262" v="552" actId="14826"/>
          <ac:picMkLst>
            <pc:docMk/>
            <pc:sldMk cId="3671418030" sldId="258"/>
            <ac:picMk id="17" creationId="{C8B885F2-2AC2-46A9-9D9B-71123D1A1F6B}"/>
          </ac:picMkLst>
        </pc:picChg>
      </pc:sldChg>
      <pc:sldChg chg="del">
        <pc:chgData name="Amy Sparkman" userId="37b954872f724b43" providerId="LiveId" clId="{B4340402-D016-4999-BF65-9F16858B46AA}" dt="2023-02-27T01:05:46.036" v="566" actId="47"/>
        <pc:sldMkLst>
          <pc:docMk/>
          <pc:sldMk cId="2211844236" sldId="261"/>
        </pc:sldMkLst>
      </pc:sldChg>
      <pc:sldChg chg="delSp del mod modTransition">
        <pc:chgData name="Amy Sparkman" userId="37b954872f724b43" providerId="LiveId" clId="{B4340402-D016-4999-BF65-9F16858B46AA}" dt="2023-03-04T04:05:28.751" v="4715" actId="47"/>
        <pc:sldMkLst>
          <pc:docMk/>
          <pc:sldMk cId="2532577142" sldId="262"/>
        </pc:sldMkLst>
        <pc:spChg chg="del">
          <ac:chgData name="Amy Sparkman" userId="37b954872f724b43" providerId="LiveId" clId="{B4340402-D016-4999-BF65-9F16858B46AA}" dt="2023-03-01T00:13:25.433" v="797" actId="478"/>
          <ac:spMkLst>
            <pc:docMk/>
            <pc:sldMk cId="2532577142" sldId="262"/>
            <ac:spMk id="2" creationId="{A39B2A57-9893-4BCD-AA1A-122310BC6253}"/>
          </ac:spMkLst>
        </pc:spChg>
      </pc:sldChg>
      <pc:sldChg chg="addSp delSp modSp mod ord modTransition modAnim">
        <pc:chgData name="Amy Sparkman" userId="37b954872f724b43" providerId="LiveId" clId="{B4340402-D016-4999-BF65-9F16858B46AA}" dt="2023-03-05T20:32:04.599" v="4862"/>
        <pc:sldMkLst>
          <pc:docMk/>
          <pc:sldMk cId="4138966289" sldId="263"/>
        </pc:sldMkLst>
        <pc:spChg chg="del mod">
          <ac:chgData name="Amy Sparkman" userId="37b954872f724b43" providerId="LiveId" clId="{B4340402-D016-4999-BF65-9F16858B46AA}" dt="2023-03-01T00:13:06.529" v="791" actId="478"/>
          <ac:spMkLst>
            <pc:docMk/>
            <pc:sldMk cId="4138966289" sldId="263"/>
            <ac:spMk id="2" creationId="{F845AB00-1C5C-4EB0-B93F-C03AB7A9BC6F}"/>
          </ac:spMkLst>
        </pc:spChg>
        <pc:spChg chg="del">
          <ac:chgData name="Amy Sparkman" userId="37b954872f724b43" providerId="LiveId" clId="{B4340402-D016-4999-BF65-9F16858B46AA}" dt="2023-03-01T00:13:13.041" v="793" actId="478"/>
          <ac:spMkLst>
            <pc:docMk/>
            <pc:sldMk cId="4138966289" sldId="263"/>
            <ac:spMk id="3" creationId="{E6ED2A0C-51B7-4C46-8FCB-2E66B0949EA3}"/>
          </ac:spMkLst>
        </pc:spChg>
        <pc:spChg chg="del">
          <ac:chgData name="Amy Sparkman" userId="37b954872f724b43" providerId="LiveId" clId="{B4340402-D016-4999-BF65-9F16858B46AA}" dt="2023-03-01T00:48:21.893" v="1017" actId="478"/>
          <ac:spMkLst>
            <pc:docMk/>
            <pc:sldMk cId="4138966289" sldId="263"/>
            <ac:spMk id="5" creationId="{7401E5EB-604A-42B4-B9BC-979A2E90F535}"/>
          </ac:spMkLst>
        </pc:spChg>
        <pc:spChg chg="add del mod">
          <ac:chgData name="Amy Sparkman" userId="37b954872f724b43" providerId="LiveId" clId="{B4340402-D016-4999-BF65-9F16858B46AA}" dt="2023-03-01T00:13:10.140" v="792" actId="478"/>
          <ac:spMkLst>
            <pc:docMk/>
            <pc:sldMk cId="4138966289" sldId="263"/>
            <ac:spMk id="7" creationId="{58D1A5BD-02C0-CC6B-4B18-85656E5F292E}"/>
          </ac:spMkLst>
        </pc:spChg>
        <pc:spChg chg="add mod">
          <ac:chgData name="Amy Sparkman" userId="37b954872f724b43" providerId="LiveId" clId="{B4340402-D016-4999-BF65-9F16858B46AA}" dt="2023-03-04T04:13:06.010" v="4774" actId="1076"/>
          <ac:spMkLst>
            <pc:docMk/>
            <pc:sldMk cId="4138966289" sldId="263"/>
            <ac:spMk id="9" creationId="{81CE08AF-EECF-AE62-7ABF-A09DD9C4CBF6}"/>
          </ac:spMkLst>
        </pc:spChg>
        <pc:picChg chg="add del mod">
          <ac:chgData name="Amy Sparkman" userId="37b954872f724b43" providerId="LiveId" clId="{B4340402-D016-4999-BF65-9F16858B46AA}" dt="2023-03-05T20:10:13.767" v="4825"/>
          <ac:picMkLst>
            <pc:docMk/>
            <pc:sldMk cId="4138966289" sldId="263"/>
            <ac:picMk id="3" creationId="{043C4783-B0EC-2233-DCCD-6377212DEB0F}"/>
          </ac:picMkLst>
        </pc:picChg>
        <pc:picChg chg="add del mod ord">
          <ac:chgData name="Amy Sparkman" userId="37b954872f724b43" providerId="LiveId" clId="{B4340402-D016-4999-BF65-9F16858B46AA}" dt="2023-03-05T20:20:02.919" v="4835"/>
          <ac:picMkLst>
            <pc:docMk/>
            <pc:sldMk cId="4138966289" sldId="263"/>
            <ac:picMk id="5" creationId="{AF3607CC-F275-D26F-59F7-484C957EEC5C}"/>
          </ac:picMkLst>
        </pc:picChg>
        <pc:picChg chg="add del mod">
          <ac:chgData name="Amy Sparkman" userId="37b954872f724b43" providerId="LiveId" clId="{B4340402-D016-4999-BF65-9F16858B46AA}" dt="2023-03-05T20:20:59.511" v="4852"/>
          <ac:picMkLst>
            <pc:docMk/>
            <pc:sldMk cId="4138966289" sldId="263"/>
            <ac:picMk id="6" creationId="{69F5AC8E-C81F-6E7C-51A4-348041C270EE}"/>
          </ac:picMkLst>
        </pc:picChg>
        <pc:picChg chg="add del mod ord">
          <ac:chgData name="Amy Sparkman" userId="37b954872f724b43" providerId="LiveId" clId="{B4340402-D016-4999-BF65-9F16858B46AA}" dt="2023-03-05T20:32:04.599" v="4862"/>
          <ac:picMkLst>
            <pc:docMk/>
            <pc:sldMk cId="4138966289" sldId="263"/>
            <ac:picMk id="7" creationId="{FAECF5B7-921F-9E7B-3EC6-8F8C7533A874}"/>
          </ac:picMkLst>
        </pc:picChg>
        <pc:picChg chg="add mod">
          <ac:chgData name="Amy Sparkman" userId="37b954872f724b43" providerId="LiveId" clId="{B4340402-D016-4999-BF65-9F16858B46AA}" dt="2023-03-05T20:32:04.599" v="4862"/>
          <ac:picMkLst>
            <pc:docMk/>
            <pc:sldMk cId="4138966289" sldId="263"/>
            <ac:picMk id="8" creationId="{B528A7E0-0E96-7EB1-0326-13998B376E25}"/>
          </ac:picMkLst>
        </pc:picChg>
      </pc:sldChg>
      <pc:sldChg chg="addSp delSp modSp mod modTransition modAnim">
        <pc:chgData name="Amy Sparkman" userId="37b954872f724b43" providerId="LiveId" clId="{B4340402-D016-4999-BF65-9F16858B46AA}" dt="2023-03-05T20:32:36.388" v="4865"/>
        <pc:sldMkLst>
          <pc:docMk/>
          <pc:sldMk cId="1923331524" sldId="264"/>
        </pc:sldMkLst>
        <pc:spChg chg="mod">
          <ac:chgData name="Amy Sparkman" userId="37b954872f724b43" providerId="LiveId" clId="{B4340402-D016-4999-BF65-9F16858B46AA}" dt="2023-02-27T00:55:13.729" v="534" actId="2711"/>
          <ac:spMkLst>
            <pc:docMk/>
            <pc:sldMk cId="1923331524" sldId="264"/>
            <ac:spMk id="4" creationId="{F155FC3B-DD33-4B9A-A5EB-A2301786CE4E}"/>
          </ac:spMkLst>
        </pc:spChg>
        <pc:picChg chg="add del mod">
          <ac:chgData name="Amy Sparkman" userId="37b954872f724b43" providerId="LiveId" clId="{B4340402-D016-4999-BF65-9F16858B46AA}" dt="2023-03-05T20:20:59.511" v="4852"/>
          <ac:picMkLst>
            <pc:docMk/>
            <pc:sldMk cId="1923331524" sldId="264"/>
            <ac:picMk id="5" creationId="{4555256A-9E95-DA34-5E82-F0F00733551D}"/>
          </ac:picMkLst>
        </pc:picChg>
        <pc:picChg chg="mod">
          <ac:chgData name="Amy Sparkman" userId="37b954872f724b43" providerId="LiveId" clId="{B4340402-D016-4999-BF65-9F16858B46AA}" dt="2023-02-28T22:39:21.237" v="637" actId="14826"/>
          <ac:picMkLst>
            <pc:docMk/>
            <pc:sldMk cId="1923331524" sldId="264"/>
            <ac:picMk id="7" creationId="{10962572-14B4-44BB-89AB-9ADA56D6B408}"/>
          </ac:picMkLst>
        </pc:picChg>
        <pc:picChg chg="add del mod ord">
          <ac:chgData name="Amy Sparkman" userId="37b954872f724b43" providerId="LiveId" clId="{B4340402-D016-4999-BF65-9F16858B46AA}" dt="2023-03-05T20:32:04.599" v="4862"/>
          <ac:picMkLst>
            <pc:docMk/>
            <pc:sldMk cId="1923331524" sldId="264"/>
            <ac:picMk id="9" creationId="{83C0243C-4C16-4ED5-DF8A-B4E33EAE3F4D}"/>
          </ac:picMkLst>
        </pc:picChg>
        <pc:picChg chg="add del mod">
          <ac:chgData name="Amy Sparkman" userId="37b954872f724b43" providerId="LiveId" clId="{B4340402-D016-4999-BF65-9F16858B46AA}" dt="2023-03-05T20:32:08.539" v="4864"/>
          <ac:picMkLst>
            <pc:docMk/>
            <pc:sldMk cId="1923331524" sldId="264"/>
            <ac:picMk id="10" creationId="{7CBDA762-E15B-2232-44C4-CD3EA294BFF9}"/>
          </ac:picMkLst>
        </pc:picChg>
        <pc:picChg chg="add del mod ord">
          <ac:chgData name="Amy Sparkman" userId="37b954872f724b43" providerId="LiveId" clId="{B4340402-D016-4999-BF65-9F16858B46AA}" dt="2023-03-05T20:32:36.388" v="4865"/>
          <ac:picMkLst>
            <pc:docMk/>
            <pc:sldMk cId="1923331524" sldId="264"/>
            <ac:picMk id="13" creationId="{C9653826-A9EF-467F-C214-13CCE44DD389}"/>
          </ac:picMkLst>
        </pc:picChg>
        <pc:picChg chg="add mod">
          <ac:chgData name="Amy Sparkman" userId="37b954872f724b43" providerId="LiveId" clId="{B4340402-D016-4999-BF65-9F16858B46AA}" dt="2023-03-05T20:32:36.388" v="4865"/>
          <ac:picMkLst>
            <pc:docMk/>
            <pc:sldMk cId="1923331524" sldId="264"/>
            <ac:picMk id="14" creationId="{253EE4FF-E175-55BE-F7EA-CE9A1488495F}"/>
          </ac:picMkLst>
        </pc:picChg>
      </pc:sldChg>
      <pc:sldChg chg="addSp delSp modSp mod modTransition">
        <pc:chgData name="Amy Sparkman" userId="37b954872f724b43" providerId="LiveId" clId="{B4340402-D016-4999-BF65-9F16858B46AA}" dt="2023-03-05T20:33:10.459" v="4866"/>
        <pc:sldMkLst>
          <pc:docMk/>
          <pc:sldMk cId="59582380" sldId="265"/>
        </pc:sldMkLst>
        <pc:spChg chg="mod">
          <ac:chgData name="Amy Sparkman" userId="37b954872f724b43" providerId="LiveId" clId="{B4340402-D016-4999-BF65-9F16858B46AA}" dt="2023-02-27T00:55:29.288" v="546" actId="1076"/>
          <ac:spMkLst>
            <pc:docMk/>
            <pc:sldMk cId="59582380" sldId="265"/>
            <ac:spMk id="4" creationId="{E98DCA46-603B-4178-8707-30E192CE6B8D}"/>
          </ac:spMkLst>
        </pc:spChg>
        <pc:spChg chg="add del mod">
          <ac:chgData name="Amy Sparkman" userId="37b954872f724b43" providerId="LiveId" clId="{B4340402-D016-4999-BF65-9F16858B46AA}" dt="2023-03-04T04:05:43.251" v="4718" actId="478"/>
          <ac:spMkLst>
            <pc:docMk/>
            <pc:sldMk cId="59582380" sldId="265"/>
            <ac:spMk id="5" creationId="{A9A065AF-B258-7531-E151-EB17E2E3ABBF}"/>
          </ac:spMkLst>
        </pc:spChg>
        <pc:spChg chg="del">
          <ac:chgData name="Amy Sparkman" userId="37b954872f724b43" providerId="LiveId" clId="{B4340402-D016-4999-BF65-9F16858B46AA}" dt="2023-03-04T04:05:40.225" v="4716" actId="478"/>
          <ac:spMkLst>
            <pc:docMk/>
            <pc:sldMk cId="59582380" sldId="265"/>
            <ac:spMk id="7" creationId="{AE495B20-FF2C-4679-89D6-BE7A90DA9F73}"/>
          </ac:spMkLst>
        </pc:spChg>
        <pc:spChg chg="add mod">
          <ac:chgData name="Amy Sparkman" userId="37b954872f724b43" providerId="LiveId" clId="{B4340402-D016-4999-BF65-9F16858B46AA}" dt="2023-03-04T04:12:07.339" v="4773" actId="108"/>
          <ac:spMkLst>
            <pc:docMk/>
            <pc:sldMk cId="59582380" sldId="265"/>
            <ac:spMk id="8" creationId="{5E13B092-3E67-C0D0-7F86-4F661468D60E}"/>
          </ac:spMkLst>
        </pc:spChg>
        <pc:picChg chg="add mod">
          <ac:chgData name="Amy Sparkman" userId="37b954872f724b43" providerId="LiveId" clId="{B4340402-D016-4999-BF65-9F16858B46AA}" dt="2023-03-05T20:33:10.459" v="4866"/>
          <ac:picMkLst>
            <pc:docMk/>
            <pc:sldMk cId="59582380" sldId="265"/>
            <ac:picMk id="17" creationId="{1894F565-8DD0-D5D4-9F16-B6BD40D7A59E}"/>
          </ac:picMkLst>
        </pc:picChg>
      </pc:sldChg>
      <pc:sldChg chg="addSp delSp modSp add mod modTransition modAnim">
        <pc:chgData name="Amy Sparkman" userId="37b954872f724b43" providerId="LiveId" clId="{B4340402-D016-4999-BF65-9F16858B46AA}" dt="2023-03-05T20:32:04.599" v="4862"/>
        <pc:sldMkLst>
          <pc:docMk/>
          <pc:sldMk cId="3856242440" sldId="266"/>
        </pc:sldMkLst>
        <pc:spChg chg="mod">
          <ac:chgData name="Amy Sparkman" userId="37b954872f724b43" providerId="LiveId" clId="{B4340402-D016-4999-BF65-9F16858B46AA}" dt="2023-02-28T22:33:16.603" v="625" actId="27636"/>
          <ac:spMkLst>
            <pc:docMk/>
            <pc:sldMk cId="3856242440" sldId="266"/>
            <ac:spMk id="2" creationId="{6587D558-5792-4FF7-9111-65F4C874C61B}"/>
          </ac:spMkLst>
        </pc:spChg>
        <pc:spChg chg="del">
          <ac:chgData name="Amy Sparkman" userId="37b954872f724b43" providerId="LiveId" clId="{B4340402-D016-4999-BF65-9F16858B46AA}" dt="2023-02-28T22:31:42.697" v="621" actId="478"/>
          <ac:spMkLst>
            <pc:docMk/>
            <pc:sldMk cId="3856242440" sldId="266"/>
            <ac:spMk id="3" creationId="{576FC602-D83F-41B2-AE0B-E9BF4B9D7335}"/>
          </ac:spMkLst>
        </pc:spChg>
        <pc:spChg chg="mod">
          <ac:chgData name="Amy Sparkman" userId="37b954872f724b43" providerId="LiveId" clId="{B4340402-D016-4999-BF65-9F16858B46AA}" dt="2023-02-27T00:40:56.987" v="97" actId="688"/>
          <ac:spMkLst>
            <pc:docMk/>
            <pc:sldMk cId="3856242440" sldId="266"/>
            <ac:spMk id="5" creationId="{79195BEB-A072-45D8-848D-E8CA744F9022}"/>
          </ac:spMkLst>
        </pc:spChg>
        <pc:spChg chg="mod">
          <ac:chgData name="Amy Sparkman" userId="37b954872f724b43" providerId="LiveId" clId="{B4340402-D016-4999-BF65-9F16858B46AA}" dt="2023-02-27T01:12:40.240" v="599" actId="6549"/>
          <ac:spMkLst>
            <pc:docMk/>
            <pc:sldMk cId="3856242440" sldId="266"/>
            <ac:spMk id="6" creationId="{FE58025A-9737-434D-AE90-0CC9E7990286}"/>
          </ac:spMkLst>
        </pc:spChg>
        <pc:picChg chg="add del mod">
          <ac:chgData name="Amy Sparkman" userId="37b954872f724b43" providerId="LiveId" clId="{B4340402-D016-4999-BF65-9F16858B46AA}" dt="2023-03-05T20:06:01.881" v="4812"/>
          <ac:picMkLst>
            <pc:docMk/>
            <pc:sldMk cId="3856242440" sldId="266"/>
            <ac:picMk id="7" creationId="{44578FA1-ADD6-1BDA-0340-B880CC6CE070}"/>
          </ac:picMkLst>
        </pc:picChg>
        <pc:picChg chg="add del mod ord">
          <ac:chgData name="Amy Sparkman" userId="37b954872f724b43" providerId="LiveId" clId="{B4340402-D016-4999-BF65-9F16858B46AA}" dt="2023-03-05T20:06:51.381" v="4813"/>
          <ac:picMkLst>
            <pc:docMk/>
            <pc:sldMk cId="3856242440" sldId="266"/>
            <ac:picMk id="10" creationId="{02E74C46-E4FC-AC8F-A8C5-09A608F536EC}"/>
          </ac:picMkLst>
        </pc:picChg>
        <pc:picChg chg="add del mod">
          <ac:chgData name="Amy Sparkman" userId="37b954872f724b43" providerId="LiveId" clId="{B4340402-D016-4999-BF65-9F16858B46AA}" dt="2023-03-05T20:10:13.767" v="4825"/>
          <ac:picMkLst>
            <pc:docMk/>
            <pc:sldMk cId="3856242440" sldId="266"/>
            <ac:picMk id="11" creationId="{E3393E4F-34E0-B0A2-B7C1-EB3135B18C8E}"/>
          </ac:picMkLst>
        </pc:picChg>
        <pc:picChg chg="add del mod ord">
          <ac:chgData name="Amy Sparkman" userId="37b954872f724b43" providerId="LiveId" clId="{B4340402-D016-4999-BF65-9F16858B46AA}" dt="2023-03-05T20:20:02.919" v="4835"/>
          <ac:picMkLst>
            <pc:docMk/>
            <pc:sldMk cId="3856242440" sldId="266"/>
            <ac:picMk id="14" creationId="{106D7A6C-B44E-4EC6-245F-F19A0D39983F}"/>
          </ac:picMkLst>
        </pc:picChg>
        <pc:picChg chg="add del mod">
          <ac:chgData name="Amy Sparkman" userId="37b954872f724b43" providerId="LiveId" clId="{B4340402-D016-4999-BF65-9F16858B46AA}" dt="2023-03-05T20:20:59.511" v="4852"/>
          <ac:picMkLst>
            <pc:docMk/>
            <pc:sldMk cId="3856242440" sldId="266"/>
            <ac:picMk id="15" creationId="{AD6B7796-799E-68A7-C022-181381DE52C9}"/>
          </ac:picMkLst>
        </pc:picChg>
        <pc:picChg chg="add del mod ord">
          <ac:chgData name="Amy Sparkman" userId="37b954872f724b43" providerId="LiveId" clId="{B4340402-D016-4999-BF65-9F16858B46AA}" dt="2023-03-05T20:32:04.599" v="4862"/>
          <ac:picMkLst>
            <pc:docMk/>
            <pc:sldMk cId="3856242440" sldId="266"/>
            <ac:picMk id="16" creationId="{ACA552F9-C2A1-B74C-53CA-D88A360B7F6E}"/>
          </ac:picMkLst>
        </pc:picChg>
        <pc:picChg chg="mod">
          <ac:chgData name="Amy Sparkman" userId="37b954872f724b43" providerId="LiveId" clId="{B4340402-D016-4999-BF65-9F16858B46AA}" dt="2023-02-28T22:31:34.821" v="620" actId="14826"/>
          <ac:picMkLst>
            <pc:docMk/>
            <pc:sldMk cId="3856242440" sldId="266"/>
            <ac:picMk id="17" creationId="{C8B885F2-2AC2-46A9-9D9B-71123D1A1F6B}"/>
          </ac:picMkLst>
        </pc:picChg>
        <pc:picChg chg="add mod">
          <ac:chgData name="Amy Sparkman" userId="37b954872f724b43" providerId="LiveId" clId="{B4340402-D016-4999-BF65-9F16858B46AA}" dt="2023-03-05T20:32:04.599" v="4862"/>
          <ac:picMkLst>
            <pc:docMk/>
            <pc:sldMk cId="3856242440" sldId="266"/>
            <ac:picMk id="18" creationId="{E9C02908-5711-F81A-B7EA-E6636F4A2D4A}"/>
          </ac:picMkLst>
        </pc:picChg>
      </pc:sldChg>
      <pc:sldChg chg="addSp delSp modSp add mod modTransition modAnim">
        <pc:chgData name="Amy Sparkman" userId="37b954872f724b43" providerId="LiveId" clId="{B4340402-D016-4999-BF65-9F16858B46AA}" dt="2023-03-05T20:32:04.599" v="4862"/>
        <pc:sldMkLst>
          <pc:docMk/>
          <pc:sldMk cId="216934368" sldId="267"/>
        </pc:sldMkLst>
        <pc:spChg chg="mod">
          <ac:chgData name="Amy Sparkman" userId="37b954872f724b43" providerId="LiveId" clId="{B4340402-D016-4999-BF65-9F16858B46AA}" dt="2023-02-28T22:33:16.603" v="627" actId="27636"/>
          <ac:spMkLst>
            <pc:docMk/>
            <pc:sldMk cId="216934368" sldId="267"/>
            <ac:spMk id="2" creationId="{6587D558-5792-4FF7-9111-65F4C874C61B}"/>
          </ac:spMkLst>
        </pc:spChg>
        <pc:spChg chg="del">
          <ac:chgData name="Amy Sparkman" userId="37b954872f724b43" providerId="LiveId" clId="{B4340402-D016-4999-BF65-9F16858B46AA}" dt="2023-03-01T00:13:36.663" v="800" actId="478"/>
          <ac:spMkLst>
            <pc:docMk/>
            <pc:sldMk cId="216934368" sldId="267"/>
            <ac:spMk id="3" creationId="{576FC602-D83F-41B2-AE0B-E9BF4B9D7335}"/>
          </ac:spMkLst>
        </pc:spChg>
        <pc:spChg chg="mod">
          <ac:chgData name="Amy Sparkman" userId="37b954872f724b43" providerId="LiveId" clId="{B4340402-D016-4999-BF65-9F16858B46AA}" dt="2023-02-27T00:42:33.470" v="157" actId="1076"/>
          <ac:spMkLst>
            <pc:docMk/>
            <pc:sldMk cId="216934368" sldId="267"/>
            <ac:spMk id="5" creationId="{79195BEB-A072-45D8-848D-E8CA744F9022}"/>
          </ac:spMkLst>
        </pc:spChg>
        <pc:spChg chg="mod">
          <ac:chgData name="Amy Sparkman" userId="37b954872f724b43" providerId="LiveId" clId="{B4340402-D016-4999-BF65-9F16858B46AA}" dt="2023-02-28T23:09:15.765" v="788" actId="27636"/>
          <ac:spMkLst>
            <pc:docMk/>
            <pc:sldMk cId="216934368" sldId="267"/>
            <ac:spMk id="6" creationId="{FE58025A-9737-434D-AE90-0CC9E7990286}"/>
          </ac:spMkLst>
        </pc:spChg>
        <pc:spChg chg="add del mod">
          <ac:chgData name="Amy Sparkman" userId="37b954872f724b43" providerId="LiveId" clId="{B4340402-D016-4999-BF65-9F16858B46AA}" dt="2023-03-01T00:12:58.255" v="789" actId="478"/>
          <ac:spMkLst>
            <pc:docMk/>
            <pc:sldMk cId="216934368" sldId="267"/>
            <ac:spMk id="7" creationId="{09DA2D20-55F3-CE97-9A8F-1171B59CA9C0}"/>
          </ac:spMkLst>
        </pc:spChg>
        <pc:picChg chg="add del mod">
          <ac:chgData name="Amy Sparkman" userId="37b954872f724b43" providerId="LiveId" clId="{B4340402-D016-4999-BF65-9F16858B46AA}" dt="2023-03-05T20:20:59.511" v="4852"/>
          <ac:picMkLst>
            <pc:docMk/>
            <pc:sldMk cId="216934368" sldId="267"/>
            <ac:picMk id="8" creationId="{FADBBE5F-2A22-5F6F-538B-6FEBA14FD8FC}"/>
          </ac:picMkLst>
        </pc:picChg>
        <pc:picChg chg="add del mod ord">
          <ac:chgData name="Amy Sparkman" userId="37b954872f724b43" providerId="LiveId" clId="{B4340402-D016-4999-BF65-9F16858B46AA}" dt="2023-03-05T20:32:04.599" v="4862"/>
          <ac:picMkLst>
            <pc:docMk/>
            <pc:sldMk cId="216934368" sldId="267"/>
            <ac:picMk id="9" creationId="{1A9FE75C-4F1C-6C79-924C-0063343412BB}"/>
          </ac:picMkLst>
        </pc:picChg>
        <pc:picChg chg="add mod">
          <ac:chgData name="Amy Sparkman" userId="37b954872f724b43" providerId="LiveId" clId="{B4340402-D016-4999-BF65-9F16858B46AA}" dt="2023-03-05T20:32:04.599" v="4862"/>
          <ac:picMkLst>
            <pc:docMk/>
            <pc:sldMk cId="216934368" sldId="267"/>
            <ac:picMk id="10" creationId="{4AB3E9E4-2BB8-9467-F01D-416BA2294506}"/>
          </ac:picMkLst>
        </pc:picChg>
        <pc:picChg chg="mod">
          <ac:chgData name="Amy Sparkman" userId="37b954872f724b43" providerId="LiveId" clId="{B4340402-D016-4999-BF65-9F16858B46AA}" dt="2023-02-28T22:36:18.299" v="635" actId="14826"/>
          <ac:picMkLst>
            <pc:docMk/>
            <pc:sldMk cId="216934368" sldId="267"/>
            <ac:picMk id="17" creationId="{C8B885F2-2AC2-46A9-9D9B-71123D1A1F6B}"/>
          </ac:picMkLst>
        </pc:picChg>
      </pc:sldChg>
      <pc:sldChg chg="addSp delSp modSp add mod modTransition modAnim">
        <pc:chgData name="Amy Sparkman" userId="37b954872f724b43" providerId="LiveId" clId="{B4340402-D016-4999-BF65-9F16858B46AA}" dt="2023-03-05T20:32:04.599" v="4862"/>
        <pc:sldMkLst>
          <pc:docMk/>
          <pc:sldMk cId="1455602385" sldId="268"/>
        </pc:sldMkLst>
        <pc:spChg chg="mod">
          <ac:chgData name="Amy Sparkman" userId="37b954872f724b43" providerId="LiveId" clId="{B4340402-D016-4999-BF65-9F16858B46AA}" dt="2023-03-04T03:44:06.814" v="4078" actId="313"/>
          <ac:spMkLst>
            <pc:docMk/>
            <pc:sldMk cId="1455602385" sldId="268"/>
            <ac:spMk id="2" creationId="{6587D558-5792-4FF7-9111-65F4C874C61B}"/>
          </ac:spMkLst>
        </pc:spChg>
        <pc:spChg chg="del">
          <ac:chgData name="Amy Sparkman" userId="37b954872f724b43" providerId="LiveId" clId="{B4340402-D016-4999-BF65-9F16858B46AA}" dt="2023-03-01T00:13:32.523" v="799" actId="478"/>
          <ac:spMkLst>
            <pc:docMk/>
            <pc:sldMk cId="1455602385" sldId="268"/>
            <ac:spMk id="3" creationId="{576FC602-D83F-41B2-AE0B-E9BF4B9D7335}"/>
          </ac:spMkLst>
        </pc:spChg>
        <pc:spChg chg="mod">
          <ac:chgData name="Amy Sparkman" userId="37b954872f724b43" providerId="LiveId" clId="{B4340402-D016-4999-BF65-9F16858B46AA}" dt="2023-02-27T00:43:11.751" v="189" actId="20577"/>
          <ac:spMkLst>
            <pc:docMk/>
            <pc:sldMk cId="1455602385" sldId="268"/>
            <ac:spMk id="5" creationId="{79195BEB-A072-45D8-848D-E8CA744F9022}"/>
          </ac:spMkLst>
        </pc:spChg>
        <pc:spChg chg="mod">
          <ac:chgData name="Amy Sparkman" userId="37b954872f724b43" providerId="LiveId" clId="{B4340402-D016-4999-BF65-9F16858B46AA}" dt="2023-03-04T04:13:37.621" v="4775" actId="403"/>
          <ac:spMkLst>
            <pc:docMk/>
            <pc:sldMk cId="1455602385" sldId="268"/>
            <ac:spMk id="6" creationId="{FE58025A-9737-434D-AE90-0CC9E7990286}"/>
          </ac:spMkLst>
        </pc:spChg>
        <pc:spChg chg="add del mod">
          <ac:chgData name="Amy Sparkman" userId="37b954872f724b43" providerId="LiveId" clId="{B4340402-D016-4999-BF65-9F16858B46AA}" dt="2023-03-01T00:13:30.343" v="798" actId="478"/>
          <ac:spMkLst>
            <pc:docMk/>
            <pc:sldMk cId="1455602385" sldId="268"/>
            <ac:spMk id="7" creationId="{765F22CC-01A7-061B-496C-B0DD56D84CB8}"/>
          </ac:spMkLst>
        </pc:spChg>
        <pc:picChg chg="add del mod">
          <ac:chgData name="Amy Sparkman" userId="37b954872f724b43" providerId="LiveId" clId="{B4340402-D016-4999-BF65-9F16858B46AA}" dt="2023-03-05T20:10:13.767" v="4825"/>
          <ac:picMkLst>
            <pc:docMk/>
            <pc:sldMk cId="1455602385" sldId="268"/>
            <ac:picMk id="7" creationId="{9367F305-E8A1-1007-D57A-8036A5A35DCC}"/>
          </ac:picMkLst>
        </pc:picChg>
        <pc:picChg chg="add del mod ord">
          <ac:chgData name="Amy Sparkman" userId="37b954872f724b43" providerId="LiveId" clId="{B4340402-D016-4999-BF65-9F16858B46AA}" dt="2023-03-05T20:20:02.919" v="4835"/>
          <ac:picMkLst>
            <pc:docMk/>
            <pc:sldMk cId="1455602385" sldId="268"/>
            <ac:picMk id="10" creationId="{E52B5F7B-25DD-403E-370A-7907B2E03017}"/>
          </ac:picMkLst>
        </pc:picChg>
        <pc:picChg chg="add del mod">
          <ac:chgData name="Amy Sparkman" userId="37b954872f724b43" providerId="LiveId" clId="{B4340402-D016-4999-BF65-9F16858B46AA}" dt="2023-03-05T20:20:59.511" v="4852"/>
          <ac:picMkLst>
            <pc:docMk/>
            <pc:sldMk cId="1455602385" sldId="268"/>
            <ac:picMk id="11" creationId="{590EBF88-13F6-24F9-9014-73E840101757}"/>
          </ac:picMkLst>
        </pc:picChg>
        <pc:picChg chg="add del mod ord">
          <ac:chgData name="Amy Sparkman" userId="37b954872f724b43" providerId="LiveId" clId="{B4340402-D016-4999-BF65-9F16858B46AA}" dt="2023-03-05T20:32:04.599" v="4862"/>
          <ac:picMkLst>
            <pc:docMk/>
            <pc:sldMk cId="1455602385" sldId="268"/>
            <ac:picMk id="12" creationId="{5CFFE858-5A34-B45A-13E7-BC13BEFCB975}"/>
          </ac:picMkLst>
        </pc:picChg>
        <pc:picChg chg="add mod">
          <ac:chgData name="Amy Sparkman" userId="37b954872f724b43" providerId="LiveId" clId="{B4340402-D016-4999-BF65-9F16858B46AA}" dt="2023-03-05T20:32:04.599" v="4862"/>
          <ac:picMkLst>
            <pc:docMk/>
            <pc:sldMk cId="1455602385" sldId="268"/>
            <ac:picMk id="13" creationId="{EDEA1095-C36D-05AA-B7B1-797AF6B56559}"/>
          </ac:picMkLst>
        </pc:picChg>
        <pc:picChg chg="mod">
          <ac:chgData name="Amy Sparkman" userId="37b954872f724b43" providerId="LiveId" clId="{B4340402-D016-4999-BF65-9F16858B46AA}" dt="2023-02-28T22:36:40.259" v="636" actId="14826"/>
          <ac:picMkLst>
            <pc:docMk/>
            <pc:sldMk cId="1455602385" sldId="268"/>
            <ac:picMk id="17" creationId="{C8B885F2-2AC2-46A9-9D9B-71123D1A1F6B}"/>
          </ac:picMkLst>
        </pc:picChg>
      </pc:sldChg>
      <pc:sldChg chg="addSp delSp modSp add mod ord modTransition">
        <pc:chgData name="Amy Sparkman" userId="37b954872f724b43" providerId="LiveId" clId="{B4340402-D016-4999-BF65-9F16858B46AA}" dt="2023-03-01T01:59:58.774" v="3082"/>
        <pc:sldMkLst>
          <pc:docMk/>
          <pc:sldMk cId="83720843" sldId="269"/>
        </pc:sldMkLst>
        <pc:spChg chg="del mod">
          <ac:chgData name="Amy Sparkman" userId="37b954872f724b43" providerId="LiveId" clId="{B4340402-D016-4999-BF65-9F16858B46AA}" dt="2023-03-01T00:13:42.703" v="802" actId="478"/>
          <ac:spMkLst>
            <pc:docMk/>
            <pc:sldMk cId="83720843" sldId="269"/>
            <ac:spMk id="2" creationId="{F845AB00-1C5C-4EB0-B93F-C03AB7A9BC6F}"/>
          </ac:spMkLst>
        </pc:spChg>
        <pc:spChg chg="del">
          <ac:chgData name="Amy Sparkman" userId="37b954872f724b43" providerId="LiveId" clId="{B4340402-D016-4999-BF65-9F16858B46AA}" dt="2023-03-01T00:13:40.288" v="801" actId="478"/>
          <ac:spMkLst>
            <pc:docMk/>
            <pc:sldMk cId="83720843" sldId="269"/>
            <ac:spMk id="3" creationId="{E6ED2A0C-51B7-4C46-8FCB-2E66B0949EA3}"/>
          </ac:spMkLst>
        </pc:spChg>
        <pc:spChg chg="add del mod">
          <ac:chgData name="Amy Sparkman" userId="37b954872f724b43" providerId="LiveId" clId="{B4340402-D016-4999-BF65-9F16858B46AA}" dt="2023-03-01T00:13:44.996" v="803" actId="478"/>
          <ac:spMkLst>
            <pc:docMk/>
            <pc:sldMk cId="83720843" sldId="269"/>
            <ac:spMk id="7" creationId="{06F814E6-D2B0-F542-201F-37153D8FC685}"/>
          </ac:spMkLst>
        </pc:spChg>
      </pc:sldChg>
      <pc:sldChg chg="modSp add del mod ord modTransition">
        <pc:chgData name="Amy Sparkman" userId="37b954872f724b43" providerId="LiveId" clId="{B4340402-D016-4999-BF65-9F16858B46AA}" dt="2023-03-04T03:25:03.508" v="3086" actId="47"/>
        <pc:sldMkLst>
          <pc:docMk/>
          <pc:sldMk cId="2918531987" sldId="270"/>
        </pc:sldMkLst>
        <pc:spChg chg="mod">
          <ac:chgData name="Amy Sparkman" userId="37b954872f724b43" providerId="LiveId" clId="{B4340402-D016-4999-BF65-9F16858B46AA}" dt="2023-02-28T22:33:16.619" v="628" actId="27636"/>
          <ac:spMkLst>
            <pc:docMk/>
            <pc:sldMk cId="2918531987" sldId="270"/>
            <ac:spMk id="2" creationId="{F845AB00-1C5C-4EB0-B93F-C03AB7A9BC6F}"/>
          </ac:spMkLst>
        </pc:spChg>
      </pc:sldChg>
      <pc:sldChg chg="addSp delSp modSp add del mod ord modTransition">
        <pc:chgData name="Amy Sparkman" userId="37b954872f724b43" providerId="LiveId" clId="{B4340402-D016-4999-BF65-9F16858B46AA}" dt="2023-03-04T03:56:54.105" v="4252" actId="47"/>
        <pc:sldMkLst>
          <pc:docMk/>
          <pc:sldMk cId="946648718" sldId="271"/>
        </pc:sldMkLst>
        <pc:spChg chg="del mod">
          <ac:chgData name="Amy Sparkman" userId="37b954872f724b43" providerId="LiveId" clId="{B4340402-D016-4999-BF65-9F16858B46AA}" dt="2023-03-01T00:13:16.224" v="794" actId="478"/>
          <ac:spMkLst>
            <pc:docMk/>
            <pc:sldMk cId="946648718" sldId="271"/>
            <ac:spMk id="2" creationId="{F845AB00-1C5C-4EB0-B93F-C03AB7A9BC6F}"/>
          </ac:spMkLst>
        </pc:spChg>
        <pc:spChg chg="del">
          <ac:chgData name="Amy Sparkman" userId="37b954872f724b43" providerId="LiveId" clId="{B4340402-D016-4999-BF65-9F16858B46AA}" dt="2023-03-01T00:13:19.579" v="796" actId="478"/>
          <ac:spMkLst>
            <pc:docMk/>
            <pc:sldMk cId="946648718" sldId="271"/>
            <ac:spMk id="3" creationId="{E6ED2A0C-51B7-4C46-8FCB-2E66B0949EA3}"/>
          </ac:spMkLst>
        </pc:spChg>
        <pc:spChg chg="add del mod">
          <ac:chgData name="Amy Sparkman" userId="37b954872f724b43" providerId="LiveId" clId="{B4340402-D016-4999-BF65-9F16858B46AA}" dt="2023-03-01T00:13:17.901" v="795" actId="478"/>
          <ac:spMkLst>
            <pc:docMk/>
            <pc:sldMk cId="946648718" sldId="271"/>
            <ac:spMk id="7" creationId="{8C19DE2F-5AB3-90EF-C418-6C442A6B1A6F}"/>
          </ac:spMkLst>
        </pc:spChg>
      </pc:sldChg>
      <pc:sldChg chg="addSp delSp modSp add mod modTransition modAnim">
        <pc:chgData name="Amy Sparkman" userId="37b954872f724b43" providerId="LiveId" clId="{B4340402-D016-4999-BF65-9F16858B46AA}" dt="2023-03-05T20:32:04.599" v="4862"/>
        <pc:sldMkLst>
          <pc:docMk/>
          <pc:sldMk cId="1926064791" sldId="272"/>
        </pc:sldMkLst>
        <pc:spChg chg="mod">
          <ac:chgData name="Amy Sparkman" userId="37b954872f724b43" providerId="LiveId" clId="{B4340402-D016-4999-BF65-9F16858B46AA}" dt="2023-03-01T01:21:52.171" v="2102" actId="21"/>
          <ac:spMkLst>
            <pc:docMk/>
            <pc:sldMk cId="1926064791" sldId="272"/>
            <ac:spMk id="9" creationId="{81CE08AF-EECF-AE62-7ABF-A09DD9C4CBF6}"/>
          </ac:spMkLst>
        </pc:spChg>
        <pc:picChg chg="add del mod">
          <ac:chgData name="Amy Sparkman" userId="37b954872f724b43" providerId="LiveId" clId="{B4340402-D016-4999-BF65-9F16858B46AA}" dt="2023-03-05T20:10:13.767" v="4825"/>
          <ac:picMkLst>
            <pc:docMk/>
            <pc:sldMk cId="1926064791" sldId="272"/>
            <ac:picMk id="3" creationId="{94B47D9F-F8A7-FF3C-8694-800618F13E35}"/>
          </ac:picMkLst>
        </pc:picChg>
        <pc:picChg chg="add del mod ord">
          <ac:chgData name="Amy Sparkman" userId="37b954872f724b43" providerId="LiveId" clId="{B4340402-D016-4999-BF65-9F16858B46AA}" dt="2023-03-05T20:20:02.919" v="4835"/>
          <ac:picMkLst>
            <pc:docMk/>
            <pc:sldMk cId="1926064791" sldId="272"/>
            <ac:picMk id="5" creationId="{30816289-E063-4F88-522F-5DDFD65D5076}"/>
          </ac:picMkLst>
        </pc:picChg>
        <pc:picChg chg="add del mod">
          <ac:chgData name="Amy Sparkman" userId="37b954872f724b43" providerId="LiveId" clId="{B4340402-D016-4999-BF65-9F16858B46AA}" dt="2023-03-05T20:20:59.511" v="4852"/>
          <ac:picMkLst>
            <pc:docMk/>
            <pc:sldMk cId="1926064791" sldId="272"/>
            <ac:picMk id="6" creationId="{92C19AAC-7926-E38E-DDD7-B25C135EA555}"/>
          </ac:picMkLst>
        </pc:picChg>
        <pc:picChg chg="add del mod ord">
          <ac:chgData name="Amy Sparkman" userId="37b954872f724b43" providerId="LiveId" clId="{B4340402-D016-4999-BF65-9F16858B46AA}" dt="2023-03-05T20:32:04.599" v="4862"/>
          <ac:picMkLst>
            <pc:docMk/>
            <pc:sldMk cId="1926064791" sldId="272"/>
            <ac:picMk id="7" creationId="{8FF0C92C-06B8-C60D-5453-E8295FC5C7FF}"/>
          </ac:picMkLst>
        </pc:picChg>
        <pc:picChg chg="add mod">
          <ac:chgData name="Amy Sparkman" userId="37b954872f724b43" providerId="LiveId" clId="{B4340402-D016-4999-BF65-9F16858B46AA}" dt="2023-03-05T20:32:04.599" v="4862"/>
          <ac:picMkLst>
            <pc:docMk/>
            <pc:sldMk cId="1926064791" sldId="272"/>
            <ac:picMk id="8" creationId="{A1959326-6834-9040-22F2-C46D5F53F7F7}"/>
          </ac:picMkLst>
        </pc:picChg>
      </pc:sldChg>
      <pc:sldChg chg="addSp delSp modSp add mod modTransition modAnim">
        <pc:chgData name="Amy Sparkman" userId="37b954872f724b43" providerId="LiveId" clId="{B4340402-D016-4999-BF65-9F16858B46AA}" dt="2023-03-05T20:32:04.599" v="4862"/>
        <pc:sldMkLst>
          <pc:docMk/>
          <pc:sldMk cId="1316937246" sldId="273"/>
        </pc:sldMkLst>
        <pc:spChg chg="mod">
          <ac:chgData name="Amy Sparkman" userId="37b954872f724b43" providerId="LiveId" clId="{B4340402-D016-4999-BF65-9F16858B46AA}" dt="2023-03-01T01:35:47.964" v="2599" actId="20578"/>
          <ac:spMkLst>
            <pc:docMk/>
            <pc:sldMk cId="1316937246" sldId="273"/>
            <ac:spMk id="9" creationId="{81CE08AF-EECF-AE62-7ABF-A09DD9C4CBF6}"/>
          </ac:spMkLst>
        </pc:spChg>
        <pc:picChg chg="add del mod">
          <ac:chgData name="Amy Sparkman" userId="37b954872f724b43" providerId="LiveId" clId="{B4340402-D016-4999-BF65-9F16858B46AA}" dt="2023-03-05T20:04:09.725" v="4808"/>
          <ac:picMkLst>
            <pc:docMk/>
            <pc:sldMk cId="1316937246" sldId="273"/>
            <ac:picMk id="3" creationId="{420810C8-8E05-83D4-321F-E8A0694D317A}"/>
          </ac:picMkLst>
        </pc:picChg>
        <pc:picChg chg="add del mod ord">
          <ac:chgData name="Amy Sparkman" userId="37b954872f724b43" providerId="LiveId" clId="{B4340402-D016-4999-BF65-9F16858B46AA}" dt="2023-03-05T20:04:54.602" v="4809"/>
          <ac:picMkLst>
            <pc:docMk/>
            <pc:sldMk cId="1316937246" sldId="273"/>
            <ac:picMk id="7" creationId="{28213657-6CB3-F47A-72CC-32C2175D5815}"/>
          </ac:picMkLst>
        </pc:picChg>
        <pc:picChg chg="add del mod">
          <ac:chgData name="Amy Sparkman" userId="37b954872f724b43" providerId="LiveId" clId="{B4340402-D016-4999-BF65-9F16858B46AA}" dt="2023-03-05T20:10:13.767" v="4825"/>
          <ac:picMkLst>
            <pc:docMk/>
            <pc:sldMk cId="1316937246" sldId="273"/>
            <ac:picMk id="8" creationId="{16C730EA-99F1-0A5E-00F5-11E8267EB532}"/>
          </ac:picMkLst>
        </pc:picChg>
        <pc:picChg chg="add del mod ord">
          <ac:chgData name="Amy Sparkman" userId="37b954872f724b43" providerId="LiveId" clId="{B4340402-D016-4999-BF65-9F16858B46AA}" dt="2023-03-05T20:20:02.919" v="4835"/>
          <ac:picMkLst>
            <pc:docMk/>
            <pc:sldMk cId="1316937246" sldId="273"/>
            <ac:picMk id="12" creationId="{CDDCCC8B-BE68-25F3-0EA4-E2FAE83AF4C1}"/>
          </ac:picMkLst>
        </pc:picChg>
        <pc:picChg chg="add del mod">
          <ac:chgData name="Amy Sparkman" userId="37b954872f724b43" providerId="LiveId" clId="{B4340402-D016-4999-BF65-9F16858B46AA}" dt="2023-03-05T20:20:59.511" v="4852"/>
          <ac:picMkLst>
            <pc:docMk/>
            <pc:sldMk cId="1316937246" sldId="273"/>
            <ac:picMk id="13" creationId="{0DFD95FA-E2F7-21FD-0001-241B9A3630EA}"/>
          </ac:picMkLst>
        </pc:picChg>
        <pc:picChg chg="add del mod ord">
          <ac:chgData name="Amy Sparkman" userId="37b954872f724b43" providerId="LiveId" clId="{B4340402-D016-4999-BF65-9F16858B46AA}" dt="2023-03-05T20:32:04.599" v="4862"/>
          <ac:picMkLst>
            <pc:docMk/>
            <pc:sldMk cId="1316937246" sldId="273"/>
            <ac:picMk id="14" creationId="{239C51EC-CDC0-6480-F2BA-24FB90153AC8}"/>
          </ac:picMkLst>
        </pc:picChg>
        <pc:picChg chg="add mod">
          <ac:chgData name="Amy Sparkman" userId="37b954872f724b43" providerId="LiveId" clId="{B4340402-D016-4999-BF65-9F16858B46AA}" dt="2023-03-05T20:32:04.599" v="4862"/>
          <ac:picMkLst>
            <pc:docMk/>
            <pc:sldMk cId="1316937246" sldId="273"/>
            <ac:picMk id="15" creationId="{117E3865-5411-07C8-8200-14AC29FBCED4}"/>
          </ac:picMkLst>
        </pc:picChg>
        <pc:picChg chg="add del mod">
          <ac:chgData name="Amy Sparkman" userId="37b954872f724b43" providerId="LiveId" clId="{B4340402-D016-4999-BF65-9F16858B46AA}" dt="2023-03-01T01:34:18.860" v="2562"/>
          <ac:picMkLst>
            <pc:docMk/>
            <pc:sldMk cId="1316937246" sldId="273"/>
            <ac:picMk id="1026" creationId="{83F28807-5AA3-7587-C401-1CB3FBA2AFAD}"/>
          </ac:picMkLst>
        </pc:picChg>
        <pc:picChg chg="add mod">
          <ac:chgData name="Amy Sparkman" userId="37b954872f724b43" providerId="LiveId" clId="{B4340402-D016-4999-BF65-9F16858B46AA}" dt="2023-03-01T01:35:09.472" v="2597" actId="14861"/>
          <ac:picMkLst>
            <pc:docMk/>
            <pc:sldMk cId="1316937246" sldId="273"/>
            <ac:picMk id="1028" creationId="{CC13FB63-095D-7FD7-6D91-1313477856A1}"/>
          </ac:picMkLst>
        </pc:picChg>
      </pc:sldChg>
      <pc:sldChg chg="addSp delSp modSp add mod modTransition modAnim">
        <pc:chgData name="Amy Sparkman" userId="37b954872f724b43" providerId="LiveId" clId="{B4340402-D016-4999-BF65-9F16858B46AA}" dt="2023-03-05T20:32:04.599" v="4862"/>
        <pc:sldMkLst>
          <pc:docMk/>
          <pc:sldMk cId="3011885294" sldId="274"/>
        </pc:sldMkLst>
        <pc:spChg chg="mod">
          <ac:chgData name="Amy Sparkman" userId="37b954872f724b43" providerId="LiveId" clId="{B4340402-D016-4999-BF65-9F16858B46AA}" dt="2023-03-01T01:51:30.567" v="3075" actId="14100"/>
          <ac:spMkLst>
            <pc:docMk/>
            <pc:sldMk cId="3011885294" sldId="274"/>
            <ac:spMk id="9" creationId="{81CE08AF-EECF-AE62-7ABF-A09DD9C4CBF6}"/>
          </ac:spMkLst>
        </pc:spChg>
        <pc:picChg chg="add del mod">
          <ac:chgData name="Amy Sparkman" userId="37b954872f724b43" providerId="LiveId" clId="{B4340402-D016-4999-BF65-9F16858B46AA}" dt="2023-03-05T20:10:13.767" v="4825"/>
          <ac:picMkLst>
            <pc:docMk/>
            <pc:sldMk cId="3011885294" sldId="274"/>
            <ac:picMk id="5" creationId="{B1ABA804-C470-CCFD-C06F-DB6DA7B68940}"/>
          </ac:picMkLst>
        </pc:picChg>
        <pc:picChg chg="add del mod ord">
          <ac:chgData name="Amy Sparkman" userId="37b954872f724b43" providerId="LiveId" clId="{B4340402-D016-4999-BF65-9F16858B46AA}" dt="2023-03-05T20:20:02.919" v="4835"/>
          <ac:picMkLst>
            <pc:docMk/>
            <pc:sldMk cId="3011885294" sldId="274"/>
            <ac:picMk id="7" creationId="{EF6CE17C-E135-1F60-036C-04ADCC0F47B8}"/>
          </ac:picMkLst>
        </pc:picChg>
        <pc:picChg chg="add del mod">
          <ac:chgData name="Amy Sparkman" userId="37b954872f724b43" providerId="LiveId" clId="{B4340402-D016-4999-BF65-9F16858B46AA}" dt="2023-03-05T20:20:59.511" v="4852"/>
          <ac:picMkLst>
            <pc:docMk/>
            <pc:sldMk cId="3011885294" sldId="274"/>
            <ac:picMk id="8" creationId="{19FF371F-E588-4DA9-296D-77223785268E}"/>
          </ac:picMkLst>
        </pc:picChg>
        <pc:picChg chg="add del mod ord">
          <ac:chgData name="Amy Sparkman" userId="37b954872f724b43" providerId="LiveId" clId="{B4340402-D016-4999-BF65-9F16858B46AA}" dt="2023-03-05T20:32:04.599" v="4862"/>
          <ac:picMkLst>
            <pc:docMk/>
            <pc:sldMk cId="3011885294" sldId="274"/>
            <ac:picMk id="10" creationId="{0599CC09-EF07-440C-EE52-BD7E65713CE0}"/>
          </ac:picMkLst>
        </pc:picChg>
        <pc:picChg chg="add mod">
          <ac:chgData name="Amy Sparkman" userId="37b954872f724b43" providerId="LiveId" clId="{B4340402-D016-4999-BF65-9F16858B46AA}" dt="2023-03-05T20:32:04.599" v="4862"/>
          <ac:picMkLst>
            <pc:docMk/>
            <pc:sldMk cId="3011885294" sldId="274"/>
            <ac:picMk id="11" creationId="{3639286A-5BFC-CB4A-E7B0-30253CC2D13C}"/>
          </ac:picMkLst>
        </pc:picChg>
      </pc:sldChg>
      <pc:sldChg chg="addSp delSp modSp mod modTransition modAnim">
        <pc:chgData name="Amy Sparkman" userId="37b954872f724b43" providerId="LiveId" clId="{B4340402-D016-4999-BF65-9F16858B46AA}" dt="2023-03-05T20:32:04.599" v="4862"/>
        <pc:sldMkLst>
          <pc:docMk/>
          <pc:sldMk cId="2631895425" sldId="275"/>
        </pc:sldMkLst>
        <pc:picChg chg="add del mod">
          <ac:chgData name="Amy Sparkman" userId="37b954872f724b43" providerId="LiveId" clId="{B4340402-D016-4999-BF65-9F16858B46AA}" dt="2023-03-05T20:10:13.767" v="4825"/>
          <ac:picMkLst>
            <pc:docMk/>
            <pc:sldMk cId="2631895425" sldId="275"/>
            <ac:picMk id="5" creationId="{BF56A079-C541-3A0B-2F66-BD97B125E773}"/>
          </ac:picMkLst>
        </pc:picChg>
        <pc:picChg chg="add del mod ord">
          <ac:chgData name="Amy Sparkman" userId="37b954872f724b43" providerId="LiveId" clId="{B4340402-D016-4999-BF65-9F16858B46AA}" dt="2023-03-05T20:20:02.919" v="4835"/>
          <ac:picMkLst>
            <pc:docMk/>
            <pc:sldMk cId="2631895425" sldId="275"/>
            <ac:picMk id="10" creationId="{A598FD73-77C6-3680-C4FA-3FDF9CAA988C}"/>
          </ac:picMkLst>
        </pc:picChg>
        <pc:picChg chg="add del mod">
          <ac:chgData name="Amy Sparkman" userId="37b954872f724b43" providerId="LiveId" clId="{B4340402-D016-4999-BF65-9F16858B46AA}" dt="2023-03-05T20:20:59.511" v="4852"/>
          <ac:picMkLst>
            <pc:docMk/>
            <pc:sldMk cId="2631895425" sldId="275"/>
            <ac:picMk id="11" creationId="{37FE4012-AC92-9EE5-84AF-575E2625427E}"/>
          </ac:picMkLst>
        </pc:picChg>
        <pc:picChg chg="add del mod ord">
          <ac:chgData name="Amy Sparkman" userId="37b954872f724b43" providerId="LiveId" clId="{B4340402-D016-4999-BF65-9F16858B46AA}" dt="2023-03-05T20:32:04.599" v="4862"/>
          <ac:picMkLst>
            <pc:docMk/>
            <pc:sldMk cId="2631895425" sldId="275"/>
            <ac:picMk id="12" creationId="{E0F63E54-1825-CCB5-26CC-D03521E2B165}"/>
          </ac:picMkLst>
        </pc:picChg>
        <pc:picChg chg="add mod">
          <ac:chgData name="Amy Sparkman" userId="37b954872f724b43" providerId="LiveId" clId="{B4340402-D016-4999-BF65-9F16858B46AA}" dt="2023-03-05T20:32:04.599" v="4862"/>
          <ac:picMkLst>
            <pc:docMk/>
            <pc:sldMk cId="2631895425" sldId="275"/>
            <ac:picMk id="13" creationId="{481BC400-52BE-B31D-BB1B-2D63D0162185}"/>
          </ac:picMkLst>
        </pc:picChg>
      </pc:sldChg>
      <pc:sldChg chg="addSp delSp modSp mod modTransition modAnim">
        <pc:chgData name="Amy Sparkman" userId="37b954872f724b43" providerId="LiveId" clId="{B4340402-D016-4999-BF65-9F16858B46AA}" dt="2023-03-05T20:32:04.599" v="4862"/>
        <pc:sldMkLst>
          <pc:docMk/>
          <pc:sldMk cId="2053710367" sldId="276"/>
        </pc:sldMkLst>
        <pc:picChg chg="add del mod">
          <ac:chgData name="Amy Sparkman" userId="37b954872f724b43" providerId="LiveId" clId="{B4340402-D016-4999-BF65-9F16858B46AA}" dt="2023-03-05T20:20:59.511" v="4852"/>
          <ac:picMkLst>
            <pc:docMk/>
            <pc:sldMk cId="2053710367" sldId="276"/>
            <ac:picMk id="6" creationId="{09B10E2A-3F53-2560-E9AA-56608B7AC76B}"/>
          </ac:picMkLst>
        </pc:picChg>
        <pc:picChg chg="add del mod ord">
          <ac:chgData name="Amy Sparkman" userId="37b954872f724b43" providerId="LiveId" clId="{B4340402-D016-4999-BF65-9F16858B46AA}" dt="2023-03-05T20:32:04.599" v="4862"/>
          <ac:picMkLst>
            <pc:docMk/>
            <pc:sldMk cId="2053710367" sldId="276"/>
            <ac:picMk id="7" creationId="{27A15643-15D8-9420-7BB5-08752E016529}"/>
          </ac:picMkLst>
        </pc:picChg>
        <pc:picChg chg="add mod">
          <ac:chgData name="Amy Sparkman" userId="37b954872f724b43" providerId="LiveId" clId="{B4340402-D016-4999-BF65-9F16858B46AA}" dt="2023-03-05T20:32:04.599" v="4862"/>
          <ac:picMkLst>
            <pc:docMk/>
            <pc:sldMk cId="2053710367" sldId="276"/>
            <ac:picMk id="8" creationId="{F32A05C0-674D-FB22-0BEB-272335F8166A}"/>
          </ac:picMkLst>
        </pc:picChg>
      </pc:sldChg>
      <pc:sldChg chg="addSp delSp modSp mod modTransition modAnim">
        <pc:chgData name="Amy Sparkman" userId="37b954872f724b43" providerId="LiveId" clId="{B4340402-D016-4999-BF65-9F16858B46AA}" dt="2023-03-05T20:32:04.599" v="4862"/>
        <pc:sldMkLst>
          <pc:docMk/>
          <pc:sldMk cId="647034377" sldId="277"/>
        </pc:sldMkLst>
        <pc:picChg chg="add del mod">
          <ac:chgData name="Amy Sparkman" userId="37b954872f724b43" providerId="LiveId" clId="{B4340402-D016-4999-BF65-9F16858B46AA}" dt="2023-03-05T20:20:59.511" v="4852"/>
          <ac:picMkLst>
            <pc:docMk/>
            <pc:sldMk cId="647034377" sldId="277"/>
            <ac:picMk id="11" creationId="{1F13C7C1-1D29-B742-AAC5-3D76C611183B}"/>
          </ac:picMkLst>
        </pc:picChg>
        <pc:picChg chg="add del mod ord">
          <ac:chgData name="Amy Sparkman" userId="37b954872f724b43" providerId="LiveId" clId="{B4340402-D016-4999-BF65-9F16858B46AA}" dt="2023-03-05T20:32:04.599" v="4862"/>
          <ac:picMkLst>
            <pc:docMk/>
            <pc:sldMk cId="647034377" sldId="277"/>
            <ac:picMk id="12" creationId="{AD7E0E71-65C1-E110-A080-7AD2F9CD0942}"/>
          </ac:picMkLst>
        </pc:picChg>
        <pc:picChg chg="add mod">
          <ac:chgData name="Amy Sparkman" userId="37b954872f724b43" providerId="LiveId" clId="{B4340402-D016-4999-BF65-9F16858B46AA}" dt="2023-03-05T20:32:04.599" v="4862"/>
          <ac:picMkLst>
            <pc:docMk/>
            <pc:sldMk cId="647034377" sldId="277"/>
            <ac:picMk id="13" creationId="{242790A9-5EA5-5C9F-C4CA-E9820908781A}"/>
          </ac:picMkLst>
        </pc:picChg>
      </pc:sldChg>
      <pc:sldChg chg="addSp delSp modSp add mod ord modTransition modAnim">
        <pc:chgData name="Amy Sparkman" userId="37b954872f724b43" providerId="LiveId" clId="{B4340402-D016-4999-BF65-9F16858B46AA}" dt="2023-03-05T20:32:04.599" v="4862"/>
        <pc:sldMkLst>
          <pc:docMk/>
          <pc:sldMk cId="2855588972" sldId="278"/>
        </pc:sldMkLst>
        <pc:spChg chg="mod">
          <ac:chgData name="Amy Sparkman" userId="37b954872f724b43" providerId="LiveId" clId="{B4340402-D016-4999-BF65-9F16858B46AA}" dt="2023-03-04T03:42:37.474" v="4007" actId="14100"/>
          <ac:spMkLst>
            <pc:docMk/>
            <pc:sldMk cId="2855588972" sldId="278"/>
            <ac:spMk id="9" creationId="{81CE08AF-EECF-AE62-7ABF-A09DD9C4CBF6}"/>
          </ac:spMkLst>
        </pc:spChg>
        <pc:picChg chg="add del mod">
          <ac:chgData name="Amy Sparkman" userId="37b954872f724b43" providerId="LiveId" clId="{B4340402-D016-4999-BF65-9F16858B46AA}" dt="2023-03-05T20:20:59.511" v="4852"/>
          <ac:picMkLst>
            <pc:docMk/>
            <pc:sldMk cId="2855588972" sldId="278"/>
            <ac:picMk id="5" creationId="{02CB0ADA-AE7D-2434-7155-B22BA0BFF1B7}"/>
          </ac:picMkLst>
        </pc:picChg>
        <pc:picChg chg="add del mod ord">
          <ac:chgData name="Amy Sparkman" userId="37b954872f724b43" providerId="LiveId" clId="{B4340402-D016-4999-BF65-9F16858B46AA}" dt="2023-03-05T20:32:04.599" v="4862"/>
          <ac:picMkLst>
            <pc:docMk/>
            <pc:sldMk cId="2855588972" sldId="278"/>
            <ac:picMk id="6" creationId="{BD329822-C329-76F0-6F33-EAD413101AE5}"/>
          </ac:picMkLst>
        </pc:picChg>
        <pc:picChg chg="add mod">
          <ac:chgData name="Amy Sparkman" userId="37b954872f724b43" providerId="LiveId" clId="{B4340402-D016-4999-BF65-9F16858B46AA}" dt="2023-03-05T20:32:04.599" v="4862"/>
          <ac:picMkLst>
            <pc:docMk/>
            <pc:sldMk cId="2855588972" sldId="278"/>
            <ac:picMk id="7" creationId="{3029F007-AEF1-672C-7604-780617AAD851}"/>
          </ac:picMkLst>
        </pc:picChg>
      </pc:sldChg>
      <pc:sldChg chg="addSp delSp modSp add mod modTransition modAnim">
        <pc:chgData name="Amy Sparkman" userId="37b954872f724b43" providerId="LiveId" clId="{B4340402-D016-4999-BF65-9F16858B46AA}" dt="2023-03-05T20:32:04.599" v="4862"/>
        <pc:sldMkLst>
          <pc:docMk/>
          <pc:sldMk cId="613531006" sldId="279"/>
        </pc:sldMkLst>
        <pc:spChg chg="mod">
          <ac:chgData name="Amy Sparkman" userId="37b954872f724b43" providerId="LiveId" clId="{B4340402-D016-4999-BF65-9F16858B46AA}" dt="2023-03-04T03:42:29.676" v="4006" actId="14100"/>
          <ac:spMkLst>
            <pc:docMk/>
            <pc:sldMk cId="613531006" sldId="279"/>
            <ac:spMk id="9" creationId="{81CE08AF-EECF-AE62-7ABF-A09DD9C4CBF6}"/>
          </ac:spMkLst>
        </pc:spChg>
        <pc:picChg chg="add del mod">
          <ac:chgData name="Amy Sparkman" userId="37b954872f724b43" providerId="LiveId" clId="{B4340402-D016-4999-BF65-9F16858B46AA}" dt="2023-03-05T20:10:13.767" v="4825"/>
          <ac:picMkLst>
            <pc:docMk/>
            <pc:sldMk cId="613531006" sldId="279"/>
            <ac:picMk id="5" creationId="{56C0C5CA-68F0-057C-E676-734B0B6D1C04}"/>
          </ac:picMkLst>
        </pc:picChg>
        <pc:picChg chg="add del mod ord">
          <ac:chgData name="Amy Sparkman" userId="37b954872f724b43" providerId="LiveId" clId="{B4340402-D016-4999-BF65-9F16858B46AA}" dt="2023-03-05T20:20:02.919" v="4835"/>
          <ac:picMkLst>
            <pc:docMk/>
            <pc:sldMk cId="613531006" sldId="279"/>
            <ac:picMk id="6" creationId="{A2E225BD-5379-E5C0-E759-69F8266BE5CB}"/>
          </ac:picMkLst>
        </pc:picChg>
        <pc:picChg chg="add del mod">
          <ac:chgData name="Amy Sparkman" userId="37b954872f724b43" providerId="LiveId" clId="{B4340402-D016-4999-BF65-9F16858B46AA}" dt="2023-03-05T20:20:59.511" v="4852"/>
          <ac:picMkLst>
            <pc:docMk/>
            <pc:sldMk cId="613531006" sldId="279"/>
            <ac:picMk id="7" creationId="{2928AC54-32CC-1441-68BA-B3EC7870D791}"/>
          </ac:picMkLst>
        </pc:picChg>
        <pc:picChg chg="add del mod ord">
          <ac:chgData name="Amy Sparkman" userId="37b954872f724b43" providerId="LiveId" clId="{B4340402-D016-4999-BF65-9F16858B46AA}" dt="2023-03-05T20:32:04.599" v="4862"/>
          <ac:picMkLst>
            <pc:docMk/>
            <pc:sldMk cId="613531006" sldId="279"/>
            <ac:picMk id="8" creationId="{4BCD5E90-BDE0-2349-3C3D-D69A07762DF3}"/>
          </ac:picMkLst>
        </pc:picChg>
        <pc:picChg chg="add mod">
          <ac:chgData name="Amy Sparkman" userId="37b954872f724b43" providerId="LiveId" clId="{B4340402-D016-4999-BF65-9F16858B46AA}" dt="2023-03-05T20:32:04.599" v="4862"/>
          <ac:picMkLst>
            <pc:docMk/>
            <pc:sldMk cId="613531006" sldId="279"/>
            <ac:picMk id="10" creationId="{D7B437A5-7F88-AE6D-897A-DA3588DDADB9}"/>
          </ac:picMkLst>
        </pc:picChg>
      </pc:sldChg>
      <pc:sldChg chg="addSp delSp modSp add mod ord modTransition modAnim">
        <pc:chgData name="Amy Sparkman" userId="37b954872f724b43" providerId="LiveId" clId="{B4340402-D016-4999-BF65-9F16858B46AA}" dt="2023-03-05T20:32:04.599" v="4862"/>
        <pc:sldMkLst>
          <pc:docMk/>
          <pc:sldMk cId="1024696886" sldId="280"/>
        </pc:sldMkLst>
        <pc:spChg chg="mod">
          <ac:chgData name="Amy Sparkman" userId="37b954872f724b43" providerId="LiveId" clId="{B4340402-D016-4999-BF65-9F16858B46AA}" dt="2023-03-05T19:51:25.678" v="4776" actId="20577"/>
          <ac:spMkLst>
            <pc:docMk/>
            <pc:sldMk cId="1024696886" sldId="280"/>
            <ac:spMk id="9" creationId="{81CE08AF-EECF-AE62-7ABF-A09DD9C4CBF6}"/>
          </ac:spMkLst>
        </pc:spChg>
        <pc:picChg chg="add del mod">
          <ac:chgData name="Amy Sparkman" userId="37b954872f724b43" providerId="LiveId" clId="{B4340402-D016-4999-BF65-9F16858B46AA}" dt="2023-03-05T20:20:59.511" v="4852"/>
          <ac:picMkLst>
            <pc:docMk/>
            <pc:sldMk cId="1024696886" sldId="280"/>
            <ac:picMk id="3" creationId="{D0C04961-86F2-3C72-C996-6599CBE296E4}"/>
          </ac:picMkLst>
        </pc:picChg>
        <pc:picChg chg="add del mod ord">
          <ac:chgData name="Amy Sparkman" userId="37b954872f724b43" providerId="LiveId" clId="{B4340402-D016-4999-BF65-9F16858B46AA}" dt="2023-03-05T20:32:04.599" v="4862"/>
          <ac:picMkLst>
            <pc:docMk/>
            <pc:sldMk cId="1024696886" sldId="280"/>
            <ac:picMk id="5" creationId="{D1914FF7-9FAA-7038-B3F4-B0B014113C70}"/>
          </ac:picMkLst>
        </pc:picChg>
        <pc:picChg chg="add mod">
          <ac:chgData name="Amy Sparkman" userId="37b954872f724b43" providerId="LiveId" clId="{B4340402-D016-4999-BF65-9F16858B46AA}" dt="2023-03-05T20:32:04.599" v="4862"/>
          <ac:picMkLst>
            <pc:docMk/>
            <pc:sldMk cId="1024696886" sldId="280"/>
            <ac:picMk id="6" creationId="{C6189681-CD6D-35CA-9DB5-C41E34A695B3}"/>
          </ac:picMkLst>
        </pc:picChg>
      </pc:sldChg>
      <pc:sldMasterChg chg="modTransition modSldLayout">
        <pc:chgData name="Amy Sparkman" userId="37b954872f724b43" providerId="LiveId" clId="{B4340402-D016-4999-BF65-9F16858B46AA}" dt="2023-03-05T19:55:04.930" v="4795"/>
        <pc:sldMasterMkLst>
          <pc:docMk/>
          <pc:sldMasterMk cId="2850578771" sldId="2147483746"/>
        </pc:sldMasterMkLst>
        <pc:sldLayoutChg chg="modTransition">
          <pc:chgData name="Amy Sparkman" userId="37b954872f724b43" providerId="LiveId" clId="{B4340402-D016-4999-BF65-9F16858B46AA}" dt="2023-03-05T19:55:04.930" v="4795"/>
          <pc:sldLayoutMkLst>
            <pc:docMk/>
            <pc:sldMasterMk cId="2850578771" sldId="2147483746"/>
            <pc:sldLayoutMk cId="2761160666" sldId="2147483747"/>
          </pc:sldLayoutMkLst>
        </pc:sldLayoutChg>
        <pc:sldLayoutChg chg="modTransition">
          <pc:chgData name="Amy Sparkman" userId="37b954872f724b43" providerId="LiveId" clId="{B4340402-D016-4999-BF65-9F16858B46AA}" dt="2023-03-05T19:55:04.930" v="4795"/>
          <pc:sldLayoutMkLst>
            <pc:docMk/>
            <pc:sldMasterMk cId="2850578771" sldId="2147483746"/>
            <pc:sldLayoutMk cId="3666411139" sldId="2147483748"/>
          </pc:sldLayoutMkLst>
        </pc:sldLayoutChg>
        <pc:sldLayoutChg chg="modTransition">
          <pc:chgData name="Amy Sparkman" userId="37b954872f724b43" providerId="LiveId" clId="{B4340402-D016-4999-BF65-9F16858B46AA}" dt="2023-03-05T19:55:04.930" v="4795"/>
          <pc:sldLayoutMkLst>
            <pc:docMk/>
            <pc:sldMasterMk cId="2850578771" sldId="2147483746"/>
            <pc:sldLayoutMk cId="2745961248" sldId="2147483749"/>
          </pc:sldLayoutMkLst>
        </pc:sldLayoutChg>
        <pc:sldLayoutChg chg="modTransition">
          <pc:chgData name="Amy Sparkman" userId="37b954872f724b43" providerId="LiveId" clId="{B4340402-D016-4999-BF65-9F16858B46AA}" dt="2023-03-05T19:55:04.930" v="4795"/>
          <pc:sldLayoutMkLst>
            <pc:docMk/>
            <pc:sldMasterMk cId="2850578771" sldId="2147483746"/>
            <pc:sldLayoutMk cId="1609053065" sldId="2147483750"/>
          </pc:sldLayoutMkLst>
        </pc:sldLayoutChg>
        <pc:sldLayoutChg chg="modTransition">
          <pc:chgData name="Amy Sparkman" userId="37b954872f724b43" providerId="LiveId" clId="{B4340402-D016-4999-BF65-9F16858B46AA}" dt="2023-03-05T19:55:04.930" v="4795"/>
          <pc:sldLayoutMkLst>
            <pc:docMk/>
            <pc:sldMasterMk cId="2850578771" sldId="2147483746"/>
            <pc:sldLayoutMk cId="1233036075" sldId="2147483751"/>
          </pc:sldLayoutMkLst>
        </pc:sldLayoutChg>
        <pc:sldLayoutChg chg="modTransition">
          <pc:chgData name="Amy Sparkman" userId="37b954872f724b43" providerId="LiveId" clId="{B4340402-D016-4999-BF65-9F16858B46AA}" dt="2023-03-05T19:55:04.930" v="4795"/>
          <pc:sldLayoutMkLst>
            <pc:docMk/>
            <pc:sldMasterMk cId="2850578771" sldId="2147483746"/>
            <pc:sldLayoutMk cId="888294664" sldId="2147483752"/>
          </pc:sldLayoutMkLst>
        </pc:sldLayoutChg>
        <pc:sldLayoutChg chg="modTransition">
          <pc:chgData name="Amy Sparkman" userId="37b954872f724b43" providerId="LiveId" clId="{B4340402-D016-4999-BF65-9F16858B46AA}" dt="2023-03-05T19:55:04.930" v="4795"/>
          <pc:sldLayoutMkLst>
            <pc:docMk/>
            <pc:sldMasterMk cId="2850578771" sldId="2147483746"/>
            <pc:sldLayoutMk cId="1422568253" sldId="2147483753"/>
          </pc:sldLayoutMkLst>
        </pc:sldLayoutChg>
        <pc:sldLayoutChg chg="modTransition">
          <pc:chgData name="Amy Sparkman" userId="37b954872f724b43" providerId="LiveId" clId="{B4340402-D016-4999-BF65-9F16858B46AA}" dt="2023-03-05T19:55:04.930" v="4795"/>
          <pc:sldLayoutMkLst>
            <pc:docMk/>
            <pc:sldMasterMk cId="2850578771" sldId="2147483746"/>
            <pc:sldLayoutMk cId="1506211720" sldId="2147483754"/>
          </pc:sldLayoutMkLst>
        </pc:sldLayoutChg>
        <pc:sldLayoutChg chg="modTransition">
          <pc:chgData name="Amy Sparkman" userId="37b954872f724b43" providerId="LiveId" clId="{B4340402-D016-4999-BF65-9F16858B46AA}" dt="2023-03-05T19:55:04.930" v="4795"/>
          <pc:sldLayoutMkLst>
            <pc:docMk/>
            <pc:sldMasterMk cId="2850578771" sldId="2147483746"/>
            <pc:sldLayoutMk cId="2998326942" sldId="2147483755"/>
          </pc:sldLayoutMkLst>
        </pc:sldLayoutChg>
        <pc:sldLayoutChg chg="modTransition">
          <pc:chgData name="Amy Sparkman" userId="37b954872f724b43" providerId="LiveId" clId="{B4340402-D016-4999-BF65-9F16858B46AA}" dt="2023-03-05T19:55:04.930" v="4795"/>
          <pc:sldLayoutMkLst>
            <pc:docMk/>
            <pc:sldMasterMk cId="2850578771" sldId="2147483746"/>
            <pc:sldLayoutMk cId="1291517844" sldId="2147483756"/>
          </pc:sldLayoutMkLst>
        </pc:sldLayoutChg>
        <pc:sldLayoutChg chg="modTransition">
          <pc:chgData name="Amy Sparkman" userId="37b954872f724b43" providerId="LiveId" clId="{B4340402-D016-4999-BF65-9F16858B46AA}" dt="2023-03-05T19:55:04.930" v="4795"/>
          <pc:sldLayoutMkLst>
            <pc:docMk/>
            <pc:sldMasterMk cId="2850578771" sldId="2147483746"/>
            <pc:sldLayoutMk cId="1380873339" sldId="2147483757"/>
          </pc:sldLayoutMkLst>
        </pc:sldLayoutChg>
        <pc:sldLayoutChg chg="modTransition">
          <pc:chgData name="Amy Sparkman" userId="37b954872f724b43" providerId="LiveId" clId="{B4340402-D016-4999-BF65-9F16858B46AA}" dt="2023-03-05T19:55:04.930" v="4795"/>
          <pc:sldLayoutMkLst>
            <pc:docMk/>
            <pc:sldMasterMk cId="2850578771" sldId="2147483746"/>
            <pc:sldLayoutMk cId="1289071433" sldId="2147483758"/>
          </pc:sldLayoutMkLst>
        </pc:sldLayoutChg>
        <pc:sldLayoutChg chg="modTransition">
          <pc:chgData name="Amy Sparkman" userId="37b954872f724b43" providerId="LiveId" clId="{B4340402-D016-4999-BF65-9F16858B46AA}" dt="2023-03-05T19:55:04.930" v="4795"/>
          <pc:sldLayoutMkLst>
            <pc:docMk/>
            <pc:sldMasterMk cId="2850578771" sldId="2147483746"/>
            <pc:sldLayoutMk cId="1301324809" sldId="2147483759"/>
          </pc:sldLayoutMkLst>
        </pc:sldLayoutChg>
        <pc:sldLayoutChg chg="modTransition">
          <pc:chgData name="Amy Sparkman" userId="37b954872f724b43" providerId="LiveId" clId="{B4340402-D016-4999-BF65-9F16858B46AA}" dt="2023-03-05T19:55:04.930" v="4795"/>
          <pc:sldLayoutMkLst>
            <pc:docMk/>
            <pc:sldMasterMk cId="2850578771" sldId="2147483746"/>
            <pc:sldLayoutMk cId="1230176275" sldId="2147483760"/>
          </pc:sldLayoutMkLst>
        </pc:sldLayoutChg>
        <pc:sldLayoutChg chg="modTransition">
          <pc:chgData name="Amy Sparkman" userId="37b954872f724b43" providerId="LiveId" clId="{B4340402-D016-4999-BF65-9F16858B46AA}" dt="2023-03-05T19:55:04.930" v="4795"/>
          <pc:sldLayoutMkLst>
            <pc:docMk/>
            <pc:sldMasterMk cId="2850578771" sldId="2147483746"/>
            <pc:sldLayoutMk cId="4074927773" sldId="2147483761"/>
          </pc:sldLayoutMkLst>
        </pc:sldLayoutChg>
        <pc:sldLayoutChg chg="modTransition">
          <pc:chgData name="Amy Sparkman" userId="37b954872f724b43" providerId="LiveId" clId="{B4340402-D016-4999-BF65-9F16858B46AA}" dt="2023-03-05T19:55:04.930" v="4795"/>
          <pc:sldLayoutMkLst>
            <pc:docMk/>
            <pc:sldMasterMk cId="2850578771" sldId="2147483746"/>
            <pc:sldLayoutMk cId="1595195990" sldId="2147483762"/>
          </pc:sldLayoutMkLst>
        </pc:sldLayoutChg>
      </pc:sldMasterChg>
    </pc:docChg>
  </pc:docChgLst>
  <pc:docChgLst>
    <pc:chgData name="Amy Sparkman" userId="37b954872f724b43" providerId="Windows Live" clId="Web-{767F240B-068D-4E6D-A1AA-A9569260B657}"/>
    <pc:docChg chg="modSld addMainMaster delMainMaster">
      <pc:chgData name="Amy Sparkman" userId="37b954872f724b43" providerId="Windows Live" clId="Web-{767F240B-068D-4E6D-A1AA-A9569260B657}" dt="2023-02-28T16:38:11.631" v="1"/>
      <pc:docMkLst>
        <pc:docMk/>
      </pc:docMkLst>
      <pc:sldChg chg="modSp mod modClrScheme chgLayout">
        <pc:chgData name="Amy Sparkman" userId="37b954872f724b43" providerId="Windows Live" clId="Web-{767F240B-068D-4E6D-A1AA-A9569260B657}" dt="2023-02-28T16:38:11.631" v="1"/>
        <pc:sldMkLst>
          <pc:docMk/>
          <pc:sldMk cId="3997746915" sldId="256"/>
        </pc:sldMkLst>
        <pc:spChg chg="mod ord">
          <ac:chgData name="Amy Sparkman" userId="37b954872f724b43" providerId="Windows Live" clId="Web-{767F240B-068D-4E6D-A1AA-A9569260B657}" dt="2023-02-28T16:38:11.631" v="1"/>
          <ac:spMkLst>
            <pc:docMk/>
            <pc:sldMk cId="3997746915" sldId="256"/>
            <ac:spMk id="2" creationId="{2FF535A0-9A52-40AD-972C-D0F96C905295}"/>
          </ac:spMkLst>
        </pc:spChg>
        <pc:spChg chg="mod ord">
          <ac:chgData name="Amy Sparkman" userId="37b954872f724b43" providerId="Windows Live" clId="Web-{767F240B-068D-4E6D-A1AA-A9569260B657}" dt="2023-02-28T16:38:11.631" v="1"/>
          <ac:spMkLst>
            <pc:docMk/>
            <pc:sldMk cId="3997746915" sldId="256"/>
            <ac:spMk id="3" creationId="{5A81143F-FBEE-4565-886D-08852310C84F}"/>
          </ac:spMkLst>
        </pc:spChg>
        <pc:spChg chg="mod ord">
          <ac:chgData name="Amy Sparkman" userId="37b954872f724b43" providerId="Windows Live" clId="Web-{767F240B-068D-4E6D-A1AA-A9569260B657}" dt="2023-02-28T16:38:11.631" v="1"/>
          <ac:spMkLst>
            <pc:docMk/>
            <pc:sldMk cId="3997746915" sldId="256"/>
            <ac:spMk id="7" creationId="{7671E014-38A6-4604-84E2-0E92500FBC52}"/>
          </ac:spMkLst>
        </pc:spChg>
        <pc:picChg chg="mod ord modCrop">
          <ac:chgData name="Amy Sparkman" userId="37b954872f724b43" providerId="Windows Live" clId="Web-{767F240B-068D-4E6D-A1AA-A9569260B657}" dt="2023-02-28T16:38:11.631" v="1"/>
          <ac:picMkLst>
            <pc:docMk/>
            <pc:sldMk cId="3997746915" sldId="256"/>
            <ac:picMk id="9" creationId="{F1EACC03-9DC7-4C77-9BAE-11CBF767B58D}"/>
          </ac:picMkLst>
        </pc:picChg>
      </pc:sldChg>
      <pc:sldChg chg="modSp mod modClrScheme chgLayout">
        <pc:chgData name="Amy Sparkman" userId="37b954872f724b43" providerId="Windows Live" clId="Web-{767F240B-068D-4E6D-A1AA-A9569260B657}" dt="2023-02-28T16:38:11.631" v="1"/>
        <pc:sldMkLst>
          <pc:docMk/>
          <pc:sldMk cId="3671418030" sldId="258"/>
        </pc:sldMkLst>
        <pc:spChg chg="mod ord">
          <ac:chgData name="Amy Sparkman" userId="37b954872f724b43" providerId="Windows Live" clId="Web-{767F240B-068D-4E6D-A1AA-A9569260B657}" dt="2023-02-28T16:38:11.631" v="1"/>
          <ac:spMkLst>
            <pc:docMk/>
            <pc:sldMk cId="3671418030" sldId="258"/>
            <ac:spMk id="2" creationId="{6587D558-5792-4FF7-9111-65F4C874C61B}"/>
          </ac:spMkLst>
        </pc:spChg>
        <pc:spChg chg="mod ord">
          <ac:chgData name="Amy Sparkman" userId="37b954872f724b43" providerId="Windows Live" clId="Web-{767F240B-068D-4E6D-A1AA-A9569260B657}" dt="2023-02-28T16:38:11.631" v="1"/>
          <ac:spMkLst>
            <pc:docMk/>
            <pc:sldMk cId="3671418030" sldId="258"/>
            <ac:spMk id="3" creationId="{576FC602-D83F-41B2-AE0B-E9BF4B9D7335}"/>
          </ac:spMkLst>
        </pc:spChg>
        <pc:spChg chg="mod ord">
          <ac:chgData name="Amy Sparkman" userId="37b954872f724b43" providerId="Windows Live" clId="Web-{767F240B-068D-4E6D-A1AA-A9569260B657}" dt="2023-02-28T16:38:11.631" v="1"/>
          <ac:spMkLst>
            <pc:docMk/>
            <pc:sldMk cId="3671418030" sldId="258"/>
            <ac:spMk id="4" creationId="{03E8D56A-2615-403F-A09F-BC30DF1EE768}"/>
          </ac:spMkLst>
        </pc:spChg>
        <pc:spChg chg="mod ord">
          <ac:chgData name="Amy Sparkman" userId="37b954872f724b43" providerId="Windows Live" clId="Web-{767F240B-068D-4E6D-A1AA-A9569260B657}" dt="2023-02-28T16:38:11.631" v="1"/>
          <ac:spMkLst>
            <pc:docMk/>
            <pc:sldMk cId="3671418030" sldId="258"/>
            <ac:spMk id="5" creationId="{79195BEB-A072-45D8-848D-E8CA744F9022}"/>
          </ac:spMkLst>
        </pc:spChg>
        <pc:spChg chg="mod ord">
          <ac:chgData name="Amy Sparkman" userId="37b954872f724b43" providerId="Windows Live" clId="Web-{767F240B-068D-4E6D-A1AA-A9569260B657}" dt="2023-02-28T16:38:11.631" v="1"/>
          <ac:spMkLst>
            <pc:docMk/>
            <pc:sldMk cId="3671418030" sldId="258"/>
            <ac:spMk id="6" creationId="{FE58025A-9737-434D-AE90-0CC9E7990286}"/>
          </ac:spMkLst>
        </pc:spChg>
        <pc:picChg chg="mod ord modCrop">
          <ac:chgData name="Amy Sparkman" userId="37b954872f724b43" providerId="Windows Live" clId="Web-{767F240B-068D-4E6D-A1AA-A9569260B657}" dt="2023-02-28T16:38:11.631" v="1"/>
          <ac:picMkLst>
            <pc:docMk/>
            <pc:sldMk cId="3671418030" sldId="258"/>
            <ac:picMk id="17" creationId="{C8B885F2-2AC2-46A9-9D9B-71123D1A1F6B}"/>
          </ac:picMkLst>
        </pc:picChg>
      </pc:sldChg>
      <pc:sldChg chg="modSp mod modClrScheme chgLayout">
        <pc:chgData name="Amy Sparkman" userId="37b954872f724b43" providerId="Windows Live" clId="Web-{767F240B-068D-4E6D-A1AA-A9569260B657}" dt="2023-02-28T16:38:11.631" v="1"/>
        <pc:sldMkLst>
          <pc:docMk/>
          <pc:sldMk cId="2532577142" sldId="262"/>
        </pc:sldMkLst>
        <pc:spChg chg="mod ord">
          <ac:chgData name="Amy Sparkman" userId="37b954872f724b43" providerId="Windows Live" clId="Web-{767F240B-068D-4E6D-A1AA-A9569260B657}" dt="2023-02-28T16:38:11.631" v="1"/>
          <ac:spMkLst>
            <pc:docMk/>
            <pc:sldMk cId="2532577142" sldId="262"/>
            <ac:spMk id="2" creationId="{A39B2A57-9893-4BCD-AA1A-122310BC6253}"/>
          </ac:spMkLst>
        </pc:spChg>
        <pc:spChg chg="mod ord">
          <ac:chgData name="Amy Sparkman" userId="37b954872f724b43" providerId="Windows Live" clId="Web-{767F240B-068D-4E6D-A1AA-A9569260B657}" dt="2023-02-28T16:38:11.631" v="1"/>
          <ac:spMkLst>
            <pc:docMk/>
            <pc:sldMk cId="2532577142" sldId="262"/>
            <ac:spMk id="3" creationId="{87725C8C-B6FF-4BEE-B7F0-3DFD7C2734C8}"/>
          </ac:spMkLst>
        </pc:spChg>
        <pc:spChg chg="mod ord">
          <ac:chgData name="Amy Sparkman" userId="37b954872f724b43" providerId="Windows Live" clId="Web-{767F240B-068D-4E6D-A1AA-A9569260B657}" dt="2023-02-28T16:38:11.631" v="1"/>
          <ac:spMkLst>
            <pc:docMk/>
            <pc:sldMk cId="2532577142" sldId="262"/>
            <ac:spMk id="4" creationId="{1C507F06-C190-4897-A2E9-0AA8E6684053}"/>
          </ac:spMkLst>
        </pc:spChg>
        <pc:spChg chg="mod ord">
          <ac:chgData name="Amy Sparkman" userId="37b954872f724b43" providerId="Windows Live" clId="Web-{767F240B-068D-4E6D-A1AA-A9569260B657}" dt="2023-02-28T16:38:11.631" v="1"/>
          <ac:spMkLst>
            <pc:docMk/>
            <pc:sldMk cId="2532577142" sldId="262"/>
            <ac:spMk id="5" creationId="{AFCA1C1A-BC0A-4E81-82F8-5ACE20F863F6}"/>
          </ac:spMkLst>
        </pc:spChg>
        <pc:picChg chg="mod ord modCrop">
          <ac:chgData name="Amy Sparkman" userId="37b954872f724b43" providerId="Windows Live" clId="Web-{767F240B-068D-4E6D-A1AA-A9569260B657}" dt="2023-02-28T16:38:11.631" v="1"/>
          <ac:picMkLst>
            <pc:docMk/>
            <pc:sldMk cId="2532577142" sldId="262"/>
            <ac:picMk id="9" creationId="{71721CA4-A4DE-4064-A8E6-96148525225A}"/>
          </ac:picMkLst>
        </pc:picChg>
      </pc:sldChg>
      <pc:sldChg chg="modSp mod modClrScheme chgLayout">
        <pc:chgData name="Amy Sparkman" userId="37b954872f724b43" providerId="Windows Live" clId="Web-{767F240B-068D-4E6D-A1AA-A9569260B657}" dt="2023-02-28T16:38:11.631" v="1"/>
        <pc:sldMkLst>
          <pc:docMk/>
          <pc:sldMk cId="4138966289" sldId="263"/>
        </pc:sldMkLst>
        <pc:spChg chg="mod ord">
          <ac:chgData name="Amy Sparkman" userId="37b954872f724b43" providerId="Windows Live" clId="Web-{767F240B-068D-4E6D-A1AA-A9569260B657}" dt="2023-02-28T16:38:11.631" v="1"/>
          <ac:spMkLst>
            <pc:docMk/>
            <pc:sldMk cId="4138966289" sldId="263"/>
            <ac:spMk id="2" creationId="{F845AB00-1C5C-4EB0-B93F-C03AB7A9BC6F}"/>
          </ac:spMkLst>
        </pc:spChg>
        <pc:spChg chg="mod ord">
          <ac:chgData name="Amy Sparkman" userId="37b954872f724b43" providerId="Windows Live" clId="Web-{767F240B-068D-4E6D-A1AA-A9569260B657}" dt="2023-02-28T16:38:11.631" v="1"/>
          <ac:spMkLst>
            <pc:docMk/>
            <pc:sldMk cId="4138966289" sldId="263"/>
            <ac:spMk id="3" creationId="{E6ED2A0C-51B7-4C46-8FCB-2E66B0949EA3}"/>
          </ac:spMkLst>
        </pc:spChg>
        <pc:spChg chg="mod ord">
          <ac:chgData name="Amy Sparkman" userId="37b954872f724b43" providerId="Windows Live" clId="Web-{767F240B-068D-4E6D-A1AA-A9569260B657}" dt="2023-02-28T16:38:11.631" v="1"/>
          <ac:spMkLst>
            <pc:docMk/>
            <pc:sldMk cId="4138966289" sldId="263"/>
            <ac:spMk id="4" creationId="{1D6158BA-8D0B-4C52-9952-51D361C7F3ED}"/>
          </ac:spMkLst>
        </pc:spChg>
        <pc:spChg chg="mod ord">
          <ac:chgData name="Amy Sparkman" userId="37b954872f724b43" providerId="Windows Live" clId="Web-{767F240B-068D-4E6D-A1AA-A9569260B657}" dt="2023-02-28T16:38:11.631" v="1"/>
          <ac:spMkLst>
            <pc:docMk/>
            <pc:sldMk cId="4138966289" sldId="263"/>
            <ac:spMk id="5" creationId="{7401E5EB-604A-42B4-B9BC-979A2E90F535}"/>
          </ac:spMkLst>
        </pc:spChg>
      </pc:sldChg>
      <pc:sldChg chg="modSp mod modClrScheme chgLayout">
        <pc:chgData name="Amy Sparkman" userId="37b954872f724b43" providerId="Windows Live" clId="Web-{767F240B-068D-4E6D-A1AA-A9569260B657}" dt="2023-02-28T16:38:11.631" v="1"/>
        <pc:sldMkLst>
          <pc:docMk/>
          <pc:sldMk cId="1923331524" sldId="264"/>
        </pc:sldMkLst>
        <pc:spChg chg="mod ord">
          <ac:chgData name="Amy Sparkman" userId="37b954872f724b43" providerId="Windows Live" clId="Web-{767F240B-068D-4E6D-A1AA-A9569260B657}" dt="2023-02-28T16:38:11.631" v="1"/>
          <ac:spMkLst>
            <pc:docMk/>
            <pc:sldMk cId="1923331524" sldId="264"/>
            <ac:spMk id="2" creationId="{434AA4C6-BA7F-40BC-AD51-EFDDDBEA5A84}"/>
          </ac:spMkLst>
        </pc:spChg>
        <pc:spChg chg="mod ord">
          <ac:chgData name="Amy Sparkman" userId="37b954872f724b43" providerId="Windows Live" clId="Web-{767F240B-068D-4E6D-A1AA-A9569260B657}" dt="2023-02-28T16:38:11.631" v="1"/>
          <ac:spMkLst>
            <pc:docMk/>
            <pc:sldMk cId="1923331524" sldId="264"/>
            <ac:spMk id="4" creationId="{F155FC3B-DD33-4B9A-A5EB-A2301786CE4E}"/>
          </ac:spMkLst>
        </pc:spChg>
        <pc:picChg chg="mod ord modCrop">
          <ac:chgData name="Amy Sparkman" userId="37b954872f724b43" providerId="Windows Live" clId="Web-{767F240B-068D-4E6D-A1AA-A9569260B657}" dt="2023-02-28T16:38:11.631" v="1"/>
          <ac:picMkLst>
            <pc:docMk/>
            <pc:sldMk cId="1923331524" sldId="264"/>
            <ac:picMk id="7" creationId="{10962572-14B4-44BB-89AB-9ADA56D6B408}"/>
          </ac:picMkLst>
        </pc:picChg>
      </pc:sldChg>
      <pc:sldChg chg="modSp mod modClrScheme chgLayout">
        <pc:chgData name="Amy Sparkman" userId="37b954872f724b43" providerId="Windows Live" clId="Web-{767F240B-068D-4E6D-A1AA-A9569260B657}" dt="2023-02-28T16:38:11.631" v="1"/>
        <pc:sldMkLst>
          <pc:docMk/>
          <pc:sldMk cId="59582380" sldId="265"/>
        </pc:sldMkLst>
        <pc:spChg chg="mod ord">
          <ac:chgData name="Amy Sparkman" userId="37b954872f724b43" providerId="Windows Live" clId="Web-{767F240B-068D-4E6D-A1AA-A9569260B657}" dt="2023-02-28T16:38:11.631" v="1"/>
          <ac:spMkLst>
            <pc:docMk/>
            <pc:sldMk cId="59582380" sldId="265"/>
            <ac:spMk id="3" creationId="{DBE29131-0256-478D-B4FF-734E0F94CF66}"/>
          </ac:spMkLst>
        </pc:spChg>
        <pc:spChg chg="mod ord">
          <ac:chgData name="Amy Sparkman" userId="37b954872f724b43" providerId="Windows Live" clId="Web-{767F240B-068D-4E6D-A1AA-A9569260B657}" dt="2023-02-28T16:38:11.631" v="1"/>
          <ac:spMkLst>
            <pc:docMk/>
            <pc:sldMk cId="59582380" sldId="265"/>
            <ac:spMk id="4" creationId="{E98DCA46-603B-4178-8707-30E192CE6B8D}"/>
          </ac:spMkLst>
        </pc:spChg>
        <pc:spChg chg="mod ord">
          <ac:chgData name="Amy Sparkman" userId="37b954872f724b43" providerId="Windows Live" clId="Web-{767F240B-068D-4E6D-A1AA-A9569260B657}" dt="2023-02-28T16:38:11.631" v="1"/>
          <ac:spMkLst>
            <pc:docMk/>
            <pc:sldMk cId="59582380" sldId="265"/>
            <ac:spMk id="7" creationId="{AE495B20-FF2C-4679-89D6-BE7A90DA9F73}"/>
          </ac:spMkLst>
        </pc:spChg>
      </pc:sldChg>
      <pc:sldChg chg="modSp mod modClrScheme chgLayout">
        <pc:chgData name="Amy Sparkman" userId="37b954872f724b43" providerId="Windows Live" clId="Web-{767F240B-068D-4E6D-A1AA-A9569260B657}" dt="2023-02-28T16:38:11.631" v="1"/>
        <pc:sldMkLst>
          <pc:docMk/>
          <pc:sldMk cId="3856242440" sldId="266"/>
        </pc:sldMkLst>
        <pc:spChg chg="mod ord">
          <ac:chgData name="Amy Sparkman" userId="37b954872f724b43" providerId="Windows Live" clId="Web-{767F240B-068D-4E6D-A1AA-A9569260B657}" dt="2023-02-28T16:38:11.631" v="1"/>
          <ac:spMkLst>
            <pc:docMk/>
            <pc:sldMk cId="3856242440" sldId="266"/>
            <ac:spMk id="2" creationId="{6587D558-5792-4FF7-9111-65F4C874C61B}"/>
          </ac:spMkLst>
        </pc:spChg>
        <pc:spChg chg="mod ord">
          <ac:chgData name="Amy Sparkman" userId="37b954872f724b43" providerId="Windows Live" clId="Web-{767F240B-068D-4E6D-A1AA-A9569260B657}" dt="2023-02-28T16:38:11.631" v="1"/>
          <ac:spMkLst>
            <pc:docMk/>
            <pc:sldMk cId="3856242440" sldId="266"/>
            <ac:spMk id="3" creationId="{576FC602-D83F-41B2-AE0B-E9BF4B9D7335}"/>
          </ac:spMkLst>
        </pc:spChg>
        <pc:spChg chg="mod ord">
          <ac:chgData name="Amy Sparkman" userId="37b954872f724b43" providerId="Windows Live" clId="Web-{767F240B-068D-4E6D-A1AA-A9569260B657}" dt="2023-02-28T16:38:11.631" v="1"/>
          <ac:spMkLst>
            <pc:docMk/>
            <pc:sldMk cId="3856242440" sldId="266"/>
            <ac:spMk id="4" creationId="{03E8D56A-2615-403F-A09F-BC30DF1EE768}"/>
          </ac:spMkLst>
        </pc:spChg>
        <pc:spChg chg="mod ord">
          <ac:chgData name="Amy Sparkman" userId="37b954872f724b43" providerId="Windows Live" clId="Web-{767F240B-068D-4E6D-A1AA-A9569260B657}" dt="2023-02-28T16:38:11.631" v="1"/>
          <ac:spMkLst>
            <pc:docMk/>
            <pc:sldMk cId="3856242440" sldId="266"/>
            <ac:spMk id="5" creationId="{79195BEB-A072-45D8-848D-E8CA744F9022}"/>
          </ac:spMkLst>
        </pc:spChg>
        <pc:spChg chg="mod ord">
          <ac:chgData name="Amy Sparkman" userId="37b954872f724b43" providerId="Windows Live" clId="Web-{767F240B-068D-4E6D-A1AA-A9569260B657}" dt="2023-02-28T16:38:11.631" v="1"/>
          <ac:spMkLst>
            <pc:docMk/>
            <pc:sldMk cId="3856242440" sldId="266"/>
            <ac:spMk id="6" creationId="{FE58025A-9737-434D-AE90-0CC9E7990286}"/>
          </ac:spMkLst>
        </pc:spChg>
        <pc:picChg chg="mod ord modCrop">
          <ac:chgData name="Amy Sparkman" userId="37b954872f724b43" providerId="Windows Live" clId="Web-{767F240B-068D-4E6D-A1AA-A9569260B657}" dt="2023-02-28T16:38:11.631" v="1"/>
          <ac:picMkLst>
            <pc:docMk/>
            <pc:sldMk cId="3856242440" sldId="266"/>
            <ac:picMk id="17" creationId="{C8B885F2-2AC2-46A9-9D9B-71123D1A1F6B}"/>
          </ac:picMkLst>
        </pc:picChg>
      </pc:sldChg>
      <pc:sldChg chg="modSp mod modClrScheme chgLayout">
        <pc:chgData name="Amy Sparkman" userId="37b954872f724b43" providerId="Windows Live" clId="Web-{767F240B-068D-4E6D-A1AA-A9569260B657}" dt="2023-02-28T16:38:11.631" v="1"/>
        <pc:sldMkLst>
          <pc:docMk/>
          <pc:sldMk cId="216934368" sldId="267"/>
        </pc:sldMkLst>
        <pc:spChg chg="mod ord">
          <ac:chgData name="Amy Sparkman" userId="37b954872f724b43" providerId="Windows Live" clId="Web-{767F240B-068D-4E6D-A1AA-A9569260B657}" dt="2023-02-28T16:38:11.631" v="1"/>
          <ac:spMkLst>
            <pc:docMk/>
            <pc:sldMk cId="216934368" sldId="267"/>
            <ac:spMk id="2" creationId="{6587D558-5792-4FF7-9111-65F4C874C61B}"/>
          </ac:spMkLst>
        </pc:spChg>
        <pc:spChg chg="mod ord">
          <ac:chgData name="Amy Sparkman" userId="37b954872f724b43" providerId="Windows Live" clId="Web-{767F240B-068D-4E6D-A1AA-A9569260B657}" dt="2023-02-28T16:38:11.631" v="1"/>
          <ac:spMkLst>
            <pc:docMk/>
            <pc:sldMk cId="216934368" sldId="267"/>
            <ac:spMk id="3" creationId="{576FC602-D83F-41B2-AE0B-E9BF4B9D7335}"/>
          </ac:spMkLst>
        </pc:spChg>
        <pc:spChg chg="mod ord">
          <ac:chgData name="Amy Sparkman" userId="37b954872f724b43" providerId="Windows Live" clId="Web-{767F240B-068D-4E6D-A1AA-A9569260B657}" dt="2023-02-28T16:38:11.631" v="1"/>
          <ac:spMkLst>
            <pc:docMk/>
            <pc:sldMk cId="216934368" sldId="267"/>
            <ac:spMk id="4" creationId="{03E8D56A-2615-403F-A09F-BC30DF1EE768}"/>
          </ac:spMkLst>
        </pc:spChg>
        <pc:spChg chg="mod ord">
          <ac:chgData name="Amy Sparkman" userId="37b954872f724b43" providerId="Windows Live" clId="Web-{767F240B-068D-4E6D-A1AA-A9569260B657}" dt="2023-02-28T16:38:11.631" v="1"/>
          <ac:spMkLst>
            <pc:docMk/>
            <pc:sldMk cId="216934368" sldId="267"/>
            <ac:spMk id="5" creationId="{79195BEB-A072-45D8-848D-E8CA744F9022}"/>
          </ac:spMkLst>
        </pc:spChg>
        <pc:spChg chg="mod ord">
          <ac:chgData name="Amy Sparkman" userId="37b954872f724b43" providerId="Windows Live" clId="Web-{767F240B-068D-4E6D-A1AA-A9569260B657}" dt="2023-02-28T16:38:11.631" v="1"/>
          <ac:spMkLst>
            <pc:docMk/>
            <pc:sldMk cId="216934368" sldId="267"/>
            <ac:spMk id="6" creationId="{FE58025A-9737-434D-AE90-0CC9E7990286}"/>
          </ac:spMkLst>
        </pc:spChg>
        <pc:picChg chg="mod ord modCrop">
          <ac:chgData name="Amy Sparkman" userId="37b954872f724b43" providerId="Windows Live" clId="Web-{767F240B-068D-4E6D-A1AA-A9569260B657}" dt="2023-02-28T16:38:11.631" v="1"/>
          <ac:picMkLst>
            <pc:docMk/>
            <pc:sldMk cId="216934368" sldId="267"/>
            <ac:picMk id="17" creationId="{C8B885F2-2AC2-46A9-9D9B-71123D1A1F6B}"/>
          </ac:picMkLst>
        </pc:picChg>
      </pc:sldChg>
      <pc:sldChg chg="modSp mod modClrScheme chgLayout">
        <pc:chgData name="Amy Sparkman" userId="37b954872f724b43" providerId="Windows Live" clId="Web-{767F240B-068D-4E6D-A1AA-A9569260B657}" dt="2023-02-28T16:38:11.631" v="1"/>
        <pc:sldMkLst>
          <pc:docMk/>
          <pc:sldMk cId="1455602385" sldId="268"/>
        </pc:sldMkLst>
        <pc:spChg chg="mod ord">
          <ac:chgData name="Amy Sparkman" userId="37b954872f724b43" providerId="Windows Live" clId="Web-{767F240B-068D-4E6D-A1AA-A9569260B657}" dt="2023-02-28T16:38:11.631" v="1"/>
          <ac:spMkLst>
            <pc:docMk/>
            <pc:sldMk cId="1455602385" sldId="268"/>
            <ac:spMk id="2" creationId="{6587D558-5792-4FF7-9111-65F4C874C61B}"/>
          </ac:spMkLst>
        </pc:spChg>
        <pc:spChg chg="mod ord">
          <ac:chgData name="Amy Sparkman" userId="37b954872f724b43" providerId="Windows Live" clId="Web-{767F240B-068D-4E6D-A1AA-A9569260B657}" dt="2023-02-28T16:38:11.631" v="1"/>
          <ac:spMkLst>
            <pc:docMk/>
            <pc:sldMk cId="1455602385" sldId="268"/>
            <ac:spMk id="3" creationId="{576FC602-D83F-41B2-AE0B-E9BF4B9D7335}"/>
          </ac:spMkLst>
        </pc:spChg>
        <pc:spChg chg="mod ord">
          <ac:chgData name="Amy Sparkman" userId="37b954872f724b43" providerId="Windows Live" clId="Web-{767F240B-068D-4E6D-A1AA-A9569260B657}" dt="2023-02-28T16:38:11.631" v="1"/>
          <ac:spMkLst>
            <pc:docMk/>
            <pc:sldMk cId="1455602385" sldId="268"/>
            <ac:spMk id="4" creationId="{03E8D56A-2615-403F-A09F-BC30DF1EE768}"/>
          </ac:spMkLst>
        </pc:spChg>
        <pc:spChg chg="mod ord">
          <ac:chgData name="Amy Sparkman" userId="37b954872f724b43" providerId="Windows Live" clId="Web-{767F240B-068D-4E6D-A1AA-A9569260B657}" dt="2023-02-28T16:38:11.631" v="1"/>
          <ac:spMkLst>
            <pc:docMk/>
            <pc:sldMk cId="1455602385" sldId="268"/>
            <ac:spMk id="5" creationId="{79195BEB-A072-45D8-848D-E8CA744F9022}"/>
          </ac:spMkLst>
        </pc:spChg>
        <pc:spChg chg="mod ord">
          <ac:chgData name="Amy Sparkman" userId="37b954872f724b43" providerId="Windows Live" clId="Web-{767F240B-068D-4E6D-A1AA-A9569260B657}" dt="2023-02-28T16:38:11.631" v="1"/>
          <ac:spMkLst>
            <pc:docMk/>
            <pc:sldMk cId="1455602385" sldId="268"/>
            <ac:spMk id="6" creationId="{FE58025A-9737-434D-AE90-0CC9E7990286}"/>
          </ac:spMkLst>
        </pc:spChg>
        <pc:picChg chg="mod ord modCrop">
          <ac:chgData name="Amy Sparkman" userId="37b954872f724b43" providerId="Windows Live" clId="Web-{767F240B-068D-4E6D-A1AA-A9569260B657}" dt="2023-02-28T16:38:11.631" v="1"/>
          <ac:picMkLst>
            <pc:docMk/>
            <pc:sldMk cId="1455602385" sldId="268"/>
            <ac:picMk id="17" creationId="{C8B885F2-2AC2-46A9-9D9B-71123D1A1F6B}"/>
          </ac:picMkLst>
        </pc:picChg>
      </pc:sldChg>
      <pc:sldChg chg="modSp mod modClrScheme chgLayout">
        <pc:chgData name="Amy Sparkman" userId="37b954872f724b43" providerId="Windows Live" clId="Web-{767F240B-068D-4E6D-A1AA-A9569260B657}" dt="2023-02-28T16:38:11.631" v="1"/>
        <pc:sldMkLst>
          <pc:docMk/>
          <pc:sldMk cId="83720843" sldId="269"/>
        </pc:sldMkLst>
        <pc:spChg chg="mod ord">
          <ac:chgData name="Amy Sparkman" userId="37b954872f724b43" providerId="Windows Live" clId="Web-{767F240B-068D-4E6D-A1AA-A9569260B657}" dt="2023-02-28T16:38:11.631" v="1"/>
          <ac:spMkLst>
            <pc:docMk/>
            <pc:sldMk cId="83720843" sldId="269"/>
            <ac:spMk id="2" creationId="{F845AB00-1C5C-4EB0-B93F-C03AB7A9BC6F}"/>
          </ac:spMkLst>
        </pc:spChg>
        <pc:spChg chg="mod ord">
          <ac:chgData name="Amy Sparkman" userId="37b954872f724b43" providerId="Windows Live" clId="Web-{767F240B-068D-4E6D-A1AA-A9569260B657}" dt="2023-02-28T16:38:11.631" v="1"/>
          <ac:spMkLst>
            <pc:docMk/>
            <pc:sldMk cId="83720843" sldId="269"/>
            <ac:spMk id="3" creationId="{E6ED2A0C-51B7-4C46-8FCB-2E66B0949EA3}"/>
          </ac:spMkLst>
        </pc:spChg>
        <pc:spChg chg="mod ord">
          <ac:chgData name="Amy Sparkman" userId="37b954872f724b43" providerId="Windows Live" clId="Web-{767F240B-068D-4E6D-A1AA-A9569260B657}" dt="2023-02-28T16:38:11.631" v="1"/>
          <ac:spMkLst>
            <pc:docMk/>
            <pc:sldMk cId="83720843" sldId="269"/>
            <ac:spMk id="4" creationId="{1D6158BA-8D0B-4C52-9952-51D361C7F3ED}"/>
          </ac:spMkLst>
        </pc:spChg>
        <pc:spChg chg="mod ord">
          <ac:chgData name="Amy Sparkman" userId="37b954872f724b43" providerId="Windows Live" clId="Web-{767F240B-068D-4E6D-A1AA-A9569260B657}" dt="2023-02-28T16:38:11.631" v="1"/>
          <ac:spMkLst>
            <pc:docMk/>
            <pc:sldMk cId="83720843" sldId="269"/>
            <ac:spMk id="5" creationId="{7401E5EB-604A-42B4-B9BC-979A2E90F535}"/>
          </ac:spMkLst>
        </pc:spChg>
      </pc:sldChg>
      <pc:sldChg chg="modSp mod modClrScheme chgLayout">
        <pc:chgData name="Amy Sparkman" userId="37b954872f724b43" providerId="Windows Live" clId="Web-{767F240B-068D-4E6D-A1AA-A9569260B657}" dt="2023-02-28T16:38:11.631" v="1"/>
        <pc:sldMkLst>
          <pc:docMk/>
          <pc:sldMk cId="2918531987" sldId="270"/>
        </pc:sldMkLst>
        <pc:spChg chg="mod ord">
          <ac:chgData name="Amy Sparkman" userId="37b954872f724b43" providerId="Windows Live" clId="Web-{767F240B-068D-4E6D-A1AA-A9569260B657}" dt="2023-02-28T16:38:11.631" v="1"/>
          <ac:spMkLst>
            <pc:docMk/>
            <pc:sldMk cId="2918531987" sldId="270"/>
            <ac:spMk id="2" creationId="{F845AB00-1C5C-4EB0-B93F-C03AB7A9BC6F}"/>
          </ac:spMkLst>
        </pc:spChg>
        <pc:spChg chg="mod ord">
          <ac:chgData name="Amy Sparkman" userId="37b954872f724b43" providerId="Windows Live" clId="Web-{767F240B-068D-4E6D-A1AA-A9569260B657}" dt="2023-02-28T16:38:11.631" v="1"/>
          <ac:spMkLst>
            <pc:docMk/>
            <pc:sldMk cId="2918531987" sldId="270"/>
            <ac:spMk id="3" creationId="{E6ED2A0C-51B7-4C46-8FCB-2E66B0949EA3}"/>
          </ac:spMkLst>
        </pc:spChg>
        <pc:spChg chg="mod ord">
          <ac:chgData name="Amy Sparkman" userId="37b954872f724b43" providerId="Windows Live" clId="Web-{767F240B-068D-4E6D-A1AA-A9569260B657}" dt="2023-02-28T16:38:11.631" v="1"/>
          <ac:spMkLst>
            <pc:docMk/>
            <pc:sldMk cId="2918531987" sldId="270"/>
            <ac:spMk id="4" creationId="{1D6158BA-8D0B-4C52-9952-51D361C7F3ED}"/>
          </ac:spMkLst>
        </pc:spChg>
        <pc:spChg chg="mod ord">
          <ac:chgData name="Amy Sparkman" userId="37b954872f724b43" providerId="Windows Live" clId="Web-{767F240B-068D-4E6D-A1AA-A9569260B657}" dt="2023-02-28T16:38:11.631" v="1"/>
          <ac:spMkLst>
            <pc:docMk/>
            <pc:sldMk cId="2918531987" sldId="270"/>
            <ac:spMk id="5" creationId="{7401E5EB-604A-42B4-B9BC-979A2E90F535}"/>
          </ac:spMkLst>
        </pc:spChg>
      </pc:sldChg>
      <pc:sldChg chg="modSp mod modClrScheme chgLayout">
        <pc:chgData name="Amy Sparkman" userId="37b954872f724b43" providerId="Windows Live" clId="Web-{767F240B-068D-4E6D-A1AA-A9569260B657}" dt="2023-02-28T16:38:11.631" v="1"/>
        <pc:sldMkLst>
          <pc:docMk/>
          <pc:sldMk cId="946648718" sldId="271"/>
        </pc:sldMkLst>
        <pc:spChg chg="mod ord">
          <ac:chgData name="Amy Sparkman" userId="37b954872f724b43" providerId="Windows Live" clId="Web-{767F240B-068D-4E6D-A1AA-A9569260B657}" dt="2023-02-28T16:38:11.631" v="1"/>
          <ac:spMkLst>
            <pc:docMk/>
            <pc:sldMk cId="946648718" sldId="271"/>
            <ac:spMk id="2" creationId="{F845AB00-1C5C-4EB0-B93F-C03AB7A9BC6F}"/>
          </ac:spMkLst>
        </pc:spChg>
        <pc:spChg chg="mod ord">
          <ac:chgData name="Amy Sparkman" userId="37b954872f724b43" providerId="Windows Live" clId="Web-{767F240B-068D-4E6D-A1AA-A9569260B657}" dt="2023-02-28T16:38:11.631" v="1"/>
          <ac:spMkLst>
            <pc:docMk/>
            <pc:sldMk cId="946648718" sldId="271"/>
            <ac:spMk id="3" creationId="{E6ED2A0C-51B7-4C46-8FCB-2E66B0949EA3}"/>
          </ac:spMkLst>
        </pc:spChg>
        <pc:spChg chg="mod ord">
          <ac:chgData name="Amy Sparkman" userId="37b954872f724b43" providerId="Windows Live" clId="Web-{767F240B-068D-4E6D-A1AA-A9569260B657}" dt="2023-02-28T16:38:11.631" v="1"/>
          <ac:spMkLst>
            <pc:docMk/>
            <pc:sldMk cId="946648718" sldId="271"/>
            <ac:spMk id="4" creationId="{1D6158BA-8D0B-4C52-9952-51D361C7F3ED}"/>
          </ac:spMkLst>
        </pc:spChg>
        <pc:spChg chg="mod ord">
          <ac:chgData name="Amy Sparkman" userId="37b954872f724b43" providerId="Windows Live" clId="Web-{767F240B-068D-4E6D-A1AA-A9569260B657}" dt="2023-02-28T16:38:11.631" v="1"/>
          <ac:spMkLst>
            <pc:docMk/>
            <pc:sldMk cId="946648718" sldId="271"/>
            <ac:spMk id="5" creationId="{7401E5EB-604A-42B4-B9BC-979A2E90F535}"/>
          </ac:spMkLst>
        </pc:spChg>
      </pc:sldChg>
      <pc:sldMasterChg chg="del delSldLayout">
        <pc:chgData name="Amy Sparkman" userId="37b954872f724b43" providerId="Windows Live" clId="Web-{767F240B-068D-4E6D-A1AA-A9569260B657}" dt="2023-02-28T16:38:04.256" v="0"/>
        <pc:sldMasterMkLst>
          <pc:docMk/>
          <pc:sldMasterMk cId="2828830183" sldId="2147483648"/>
        </pc:sldMasterMkLst>
        <pc:sldLayoutChg chg="del">
          <pc:chgData name="Amy Sparkman" userId="37b954872f724b43" providerId="Windows Live" clId="Web-{767F240B-068D-4E6D-A1AA-A9569260B657}" dt="2023-02-28T16:38:04.256" v="0"/>
          <pc:sldLayoutMkLst>
            <pc:docMk/>
            <pc:sldMasterMk cId="2828830183" sldId="2147483648"/>
            <pc:sldLayoutMk cId="3771749785" sldId="2147483649"/>
          </pc:sldLayoutMkLst>
        </pc:sldLayoutChg>
        <pc:sldLayoutChg chg="del">
          <pc:chgData name="Amy Sparkman" userId="37b954872f724b43" providerId="Windows Live" clId="Web-{767F240B-068D-4E6D-A1AA-A9569260B657}" dt="2023-02-28T16:38:04.256" v="0"/>
          <pc:sldLayoutMkLst>
            <pc:docMk/>
            <pc:sldMasterMk cId="2828830183" sldId="2147483648"/>
            <pc:sldLayoutMk cId="365204626" sldId="2147483650"/>
          </pc:sldLayoutMkLst>
        </pc:sldLayoutChg>
        <pc:sldLayoutChg chg="del">
          <pc:chgData name="Amy Sparkman" userId="37b954872f724b43" providerId="Windows Live" clId="Web-{767F240B-068D-4E6D-A1AA-A9569260B657}" dt="2023-02-28T16:38:04.256" v="0"/>
          <pc:sldLayoutMkLst>
            <pc:docMk/>
            <pc:sldMasterMk cId="2828830183" sldId="2147483648"/>
            <pc:sldLayoutMk cId="2658144869" sldId="2147483651"/>
          </pc:sldLayoutMkLst>
        </pc:sldLayoutChg>
        <pc:sldLayoutChg chg="del">
          <pc:chgData name="Amy Sparkman" userId="37b954872f724b43" providerId="Windows Live" clId="Web-{767F240B-068D-4E6D-A1AA-A9569260B657}" dt="2023-02-28T16:38:04.256" v="0"/>
          <pc:sldLayoutMkLst>
            <pc:docMk/>
            <pc:sldMasterMk cId="2828830183" sldId="2147483648"/>
            <pc:sldLayoutMk cId="4214248179" sldId="2147483652"/>
          </pc:sldLayoutMkLst>
        </pc:sldLayoutChg>
        <pc:sldLayoutChg chg="del">
          <pc:chgData name="Amy Sparkman" userId="37b954872f724b43" providerId="Windows Live" clId="Web-{767F240B-068D-4E6D-A1AA-A9569260B657}" dt="2023-02-28T16:38:04.256" v="0"/>
          <pc:sldLayoutMkLst>
            <pc:docMk/>
            <pc:sldMasterMk cId="2828830183" sldId="2147483648"/>
            <pc:sldLayoutMk cId="3538970167" sldId="2147483653"/>
          </pc:sldLayoutMkLst>
        </pc:sldLayoutChg>
        <pc:sldLayoutChg chg="del">
          <pc:chgData name="Amy Sparkman" userId="37b954872f724b43" providerId="Windows Live" clId="Web-{767F240B-068D-4E6D-A1AA-A9569260B657}" dt="2023-02-28T16:38:04.256" v="0"/>
          <pc:sldLayoutMkLst>
            <pc:docMk/>
            <pc:sldMasterMk cId="2828830183" sldId="2147483648"/>
            <pc:sldLayoutMk cId="1979844536" sldId="2147483654"/>
          </pc:sldLayoutMkLst>
        </pc:sldLayoutChg>
        <pc:sldLayoutChg chg="del">
          <pc:chgData name="Amy Sparkman" userId="37b954872f724b43" providerId="Windows Live" clId="Web-{767F240B-068D-4E6D-A1AA-A9569260B657}" dt="2023-02-28T16:38:04.256" v="0"/>
          <pc:sldLayoutMkLst>
            <pc:docMk/>
            <pc:sldMasterMk cId="2828830183" sldId="2147483648"/>
            <pc:sldLayoutMk cId="3656831055" sldId="2147483655"/>
          </pc:sldLayoutMkLst>
        </pc:sldLayoutChg>
        <pc:sldLayoutChg chg="del">
          <pc:chgData name="Amy Sparkman" userId="37b954872f724b43" providerId="Windows Live" clId="Web-{767F240B-068D-4E6D-A1AA-A9569260B657}" dt="2023-02-28T16:38:04.256" v="0"/>
          <pc:sldLayoutMkLst>
            <pc:docMk/>
            <pc:sldMasterMk cId="2828830183" sldId="2147483648"/>
            <pc:sldLayoutMk cId="1013977454" sldId="2147483657"/>
          </pc:sldLayoutMkLst>
        </pc:sldLayoutChg>
        <pc:sldLayoutChg chg="del">
          <pc:chgData name="Amy Sparkman" userId="37b954872f724b43" providerId="Windows Live" clId="Web-{767F240B-068D-4E6D-A1AA-A9569260B657}" dt="2023-02-28T16:38:04.256" v="0"/>
          <pc:sldLayoutMkLst>
            <pc:docMk/>
            <pc:sldMasterMk cId="2828830183" sldId="2147483648"/>
            <pc:sldLayoutMk cId="2256173411" sldId="2147483658"/>
          </pc:sldLayoutMkLst>
        </pc:sldLayoutChg>
        <pc:sldLayoutChg chg="del">
          <pc:chgData name="Amy Sparkman" userId="37b954872f724b43" providerId="Windows Live" clId="Web-{767F240B-068D-4E6D-A1AA-A9569260B657}" dt="2023-02-28T16:38:04.256" v="0"/>
          <pc:sldLayoutMkLst>
            <pc:docMk/>
            <pc:sldMasterMk cId="2828830183" sldId="2147483648"/>
            <pc:sldLayoutMk cId="2464497924" sldId="2147483660"/>
          </pc:sldLayoutMkLst>
        </pc:sldLayoutChg>
        <pc:sldLayoutChg chg="del">
          <pc:chgData name="Amy Sparkman" userId="37b954872f724b43" providerId="Windows Live" clId="Web-{767F240B-068D-4E6D-A1AA-A9569260B657}" dt="2023-02-28T16:38:04.256" v="0"/>
          <pc:sldLayoutMkLst>
            <pc:docMk/>
            <pc:sldMasterMk cId="2828830183" sldId="2147483648"/>
            <pc:sldLayoutMk cId="4200568610" sldId="2147483661"/>
          </pc:sldLayoutMkLst>
        </pc:sldLayoutChg>
        <pc:sldLayoutChg chg="del">
          <pc:chgData name="Amy Sparkman" userId="37b954872f724b43" providerId="Windows Live" clId="Web-{767F240B-068D-4E6D-A1AA-A9569260B657}" dt="2023-02-28T16:38:04.256" v="0"/>
          <pc:sldLayoutMkLst>
            <pc:docMk/>
            <pc:sldMasterMk cId="2828830183" sldId="2147483648"/>
            <pc:sldLayoutMk cId="655702603" sldId="2147483662"/>
          </pc:sldLayoutMkLst>
        </pc:sldLayoutChg>
        <pc:sldLayoutChg chg="del">
          <pc:chgData name="Amy Sparkman" userId="37b954872f724b43" providerId="Windows Live" clId="Web-{767F240B-068D-4E6D-A1AA-A9569260B657}" dt="2023-02-28T16:38:04.256" v="0"/>
          <pc:sldLayoutMkLst>
            <pc:docMk/>
            <pc:sldMasterMk cId="2828830183" sldId="2147483648"/>
            <pc:sldLayoutMk cId="1804643999" sldId="2147483663"/>
          </pc:sldLayoutMkLst>
        </pc:sldLayoutChg>
        <pc:sldLayoutChg chg="del">
          <pc:chgData name="Amy Sparkman" userId="37b954872f724b43" providerId="Windows Live" clId="Web-{767F240B-068D-4E6D-A1AA-A9569260B657}" dt="2023-02-28T16:38:04.256" v="0"/>
          <pc:sldLayoutMkLst>
            <pc:docMk/>
            <pc:sldMasterMk cId="2828830183" sldId="2147483648"/>
            <pc:sldLayoutMk cId="991442515" sldId="2147483664"/>
          </pc:sldLayoutMkLst>
        </pc:sldLayoutChg>
        <pc:sldLayoutChg chg="del">
          <pc:chgData name="Amy Sparkman" userId="37b954872f724b43" providerId="Windows Live" clId="Web-{767F240B-068D-4E6D-A1AA-A9569260B657}" dt="2023-02-28T16:38:04.256" v="0"/>
          <pc:sldLayoutMkLst>
            <pc:docMk/>
            <pc:sldMasterMk cId="2828830183" sldId="2147483648"/>
            <pc:sldLayoutMk cId="1013669218" sldId="2147483665"/>
          </pc:sldLayoutMkLst>
        </pc:sldLayoutChg>
        <pc:sldLayoutChg chg="del">
          <pc:chgData name="Amy Sparkman" userId="37b954872f724b43" providerId="Windows Live" clId="Web-{767F240B-068D-4E6D-A1AA-A9569260B657}" dt="2023-02-28T16:38:04.256" v="0"/>
          <pc:sldLayoutMkLst>
            <pc:docMk/>
            <pc:sldMasterMk cId="2828830183" sldId="2147483648"/>
            <pc:sldLayoutMk cId="3915233634" sldId="2147483666"/>
          </pc:sldLayoutMkLst>
        </pc:sldLayoutChg>
        <pc:sldLayoutChg chg="del">
          <pc:chgData name="Amy Sparkman" userId="37b954872f724b43" providerId="Windows Live" clId="Web-{767F240B-068D-4E6D-A1AA-A9569260B657}" dt="2023-02-28T16:38:04.256" v="0"/>
          <pc:sldLayoutMkLst>
            <pc:docMk/>
            <pc:sldMasterMk cId="2828830183" sldId="2147483648"/>
            <pc:sldLayoutMk cId="224023878" sldId="2147483667"/>
          </pc:sldLayoutMkLst>
        </pc:sldLayoutChg>
        <pc:sldLayoutChg chg="del">
          <pc:chgData name="Amy Sparkman" userId="37b954872f724b43" providerId="Windows Live" clId="Web-{767F240B-068D-4E6D-A1AA-A9569260B657}" dt="2023-02-28T16:38:04.256" v="0"/>
          <pc:sldLayoutMkLst>
            <pc:docMk/>
            <pc:sldMasterMk cId="2828830183" sldId="2147483648"/>
            <pc:sldLayoutMk cId="2922855615" sldId="2147483668"/>
          </pc:sldLayoutMkLst>
        </pc:sldLayoutChg>
        <pc:sldLayoutChg chg="del">
          <pc:chgData name="Amy Sparkman" userId="37b954872f724b43" providerId="Windows Live" clId="Web-{767F240B-068D-4E6D-A1AA-A9569260B657}" dt="2023-02-28T16:38:04.256" v="0"/>
          <pc:sldLayoutMkLst>
            <pc:docMk/>
            <pc:sldMasterMk cId="2828830183" sldId="2147483648"/>
            <pc:sldLayoutMk cId="199802832" sldId="2147483669"/>
          </pc:sldLayoutMkLst>
        </pc:sldLayoutChg>
        <pc:sldLayoutChg chg="del">
          <pc:chgData name="Amy Sparkman" userId="37b954872f724b43" providerId="Windows Live" clId="Web-{767F240B-068D-4E6D-A1AA-A9569260B657}" dt="2023-02-28T16:38:04.256" v="0"/>
          <pc:sldLayoutMkLst>
            <pc:docMk/>
            <pc:sldMasterMk cId="2828830183" sldId="2147483648"/>
            <pc:sldLayoutMk cId="987248839" sldId="2147483670"/>
          </pc:sldLayoutMkLst>
        </pc:sldLayoutChg>
        <pc:sldLayoutChg chg="del">
          <pc:chgData name="Amy Sparkman" userId="37b954872f724b43" providerId="Windows Live" clId="Web-{767F240B-068D-4E6D-A1AA-A9569260B657}" dt="2023-02-28T16:38:04.256" v="0"/>
          <pc:sldLayoutMkLst>
            <pc:docMk/>
            <pc:sldMasterMk cId="2828830183" sldId="2147483648"/>
            <pc:sldLayoutMk cId="1225526534" sldId="2147483671"/>
          </pc:sldLayoutMkLst>
        </pc:sldLayoutChg>
      </pc:sldMasterChg>
      <pc:sldMasterChg chg="add del addSldLayout delSldLayout modSldLayout">
        <pc:chgData name="Amy Sparkman" userId="37b954872f724b43" providerId="Windows Live" clId="Web-{767F240B-068D-4E6D-A1AA-A9569260B657}" dt="2023-02-28T16:38:11.631" v="1"/>
        <pc:sldMasterMkLst>
          <pc:docMk/>
          <pc:sldMasterMk cId="866596105" sldId="2147483672"/>
        </pc:sldMasterMkLst>
        <pc:sldLayoutChg chg="add del mod replId">
          <pc:chgData name="Amy Sparkman" userId="37b954872f724b43" providerId="Windows Live" clId="Web-{767F240B-068D-4E6D-A1AA-A9569260B657}" dt="2023-02-28T16:38:11.631" v="1"/>
          <pc:sldLayoutMkLst>
            <pc:docMk/>
            <pc:sldMasterMk cId="866596105" sldId="2147483672"/>
            <pc:sldLayoutMk cId="3116701770" sldId="2147483673"/>
          </pc:sldLayoutMkLst>
        </pc:sldLayoutChg>
        <pc:sldLayoutChg chg="add del mod replId">
          <pc:chgData name="Amy Sparkman" userId="37b954872f724b43" providerId="Windows Live" clId="Web-{767F240B-068D-4E6D-A1AA-A9569260B657}" dt="2023-02-28T16:38:11.631" v="1"/>
          <pc:sldLayoutMkLst>
            <pc:docMk/>
            <pc:sldMasterMk cId="866596105" sldId="2147483672"/>
            <pc:sldLayoutMk cId="2393866988" sldId="2147483674"/>
          </pc:sldLayoutMkLst>
        </pc:sldLayoutChg>
        <pc:sldLayoutChg chg="add del mod replId">
          <pc:chgData name="Amy Sparkman" userId="37b954872f724b43" providerId="Windows Live" clId="Web-{767F240B-068D-4E6D-A1AA-A9569260B657}" dt="2023-02-28T16:38:11.631" v="1"/>
          <pc:sldLayoutMkLst>
            <pc:docMk/>
            <pc:sldMasterMk cId="866596105" sldId="2147483672"/>
            <pc:sldLayoutMk cId="1347000008" sldId="2147483675"/>
          </pc:sldLayoutMkLst>
        </pc:sldLayoutChg>
        <pc:sldLayoutChg chg="add del mod replId">
          <pc:chgData name="Amy Sparkman" userId="37b954872f724b43" providerId="Windows Live" clId="Web-{767F240B-068D-4E6D-A1AA-A9569260B657}" dt="2023-02-28T16:38:11.631" v="1"/>
          <pc:sldLayoutMkLst>
            <pc:docMk/>
            <pc:sldMasterMk cId="866596105" sldId="2147483672"/>
            <pc:sldLayoutMk cId="2600575765" sldId="2147483676"/>
          </pc:sldLayoutMkLst>
        </pc:sldLayoutChg>
        <pc:sldLayoutChg chg="add del mod replId">
          <pc:chgData name="Amy Sparkman" userId="37b954872f724b43" providerId="Windows Live" clId="Web-{767F240B-068D-4E6D-A1AA-A9569260B657}" dt="2023-02-28T16:38:11.631" v="1"/>
          <pc:sldLayoutMkLst>
            <pc:docMk/>
            <pc:sldMasterMk cId="866596105" sldId="2147483672"/>
            <pc:sldLayoutMk cId="1034892861" sldId="2147483677"/>
          </pc:sldLayoutMkLst>
        </pc:sldLayoutChg>
        <pc:sldLayoutChg chg="add del mod replId">
          <pc:chgData name="Amy Sparkman" userId="37b954872f724b43" providerId="Windows Live" clId="Web-{767F240B-068D-4E6D-A1AA-A9569260B657}" dt="2023-02-28T16:38:11.631" v="1"/>
          <pc:sldLayoutMkLst>
            <pc:docMk/>
            <pc:sldMasterMk cId="866596105" sldId="2147483672"/>
            <pc:sldLayoutMk cId="2972499840" sldId="2147483678"/>
          </pc:sldLayoutMkLst>
        </pc:sldLayoutChg>
        <pc:sldLayoutChg chg="add del mod replId">
          <pc:chgData name="Amy Sparkman" userId="37b954872f724b43" providerId="Windows Live" clId="Web-{767F240B-068D-4E6D-A1AA-A9569260B657}" dt="2023-02-28T16:38:11.631" v="1"/>
          <pc:sldLayoutMkLst>
            <pc:docMk/>
            <pc:sldMasterMk cId="866596105" sldId="2147483672"/>
            <pc:sldLayoutMk cId="1730829890" sldId="2147483679"/>
          </pc:sldLayoutMkLst>
        </pc:sldLayoutChg>
        <pc:sldLayoutChg chg="add del mod replId">
          <pc:chgData name="Amy Sparkman" userId="37b954872f724b43" providerId="Windows Live" clId="Web-{767F240B-068D-4E6D-A1AA-A9569260B657}" dt="2023-02-28T16:38:11.631" v="1"/>
          <pc:sldLayoutMkLst>
            <pc:docMk/>
            <pc:sldMasterMk cId="866596105" sldId="2147483672"/>
            <pc:sldLayoutMk cId="886418212" sldId="2147483680"/>
          </pc:sldLayoutMkLst>
        </pc:sldLayoutChg>
        <pc:sldLayoutChg chg="add del mod replId">
          <pc:chgData name="Amy Sparkman" userId="37b954872f724b43" providerId="Windows Live" clId="Web-{767F240B-068D-4E6D-A1AA-A9569260B657}" dt="2023-02-28T16:38:11.631" v="1"/>
          <pc:sldLayoutMkLst>
            <pc:docMk/>
            <pc:sldMasterMk cId="866596105" sldId="2147483672"/>
            <pc:sldLayoutMk cId="1685293483" sldId="2147483681"/>
          </pc:sldLayoutMkLst>
        </pc:sldLayoutChg>
        <pc:sldLayoutChg chg="add del mod replId">
          <pc:chgData name="Amy Sparkman" userId="37b954872f724b43" providerId="Windows Live" clId="Web-{767F240B-068D-4E6D-A1AA-A9569260B657}" dt="2023-02-28T16:38:11.631" v="1"/>
          <pc:sldLayoutMkLst>
            <pc:docMk/>
            <pc:sldMasterMk cId="866596105" sldId="2147483672"/>
            <pc:sldLayoutMk cId="1950405509" sldId="2147483682"/>
          </pc:sldLayoutMkLst>
        </pc:sldLayoutChg>
        <pc:sldLayoutChg chg="add del mod replId">
          <pc:chgData name="Amy Sparkman" userId="37b954872f724b43" providerId="Windows Live" clId="Web-{767F240B-068D-4E6D-A1AA-A9569260B657}" dt="2023-02-28T16:38:11.631" v="1"/>
          <pc:sldLayoutMkLst>
            <pc:docMk/>
            <pc:sldMasterMk cId="866596105" sldId="2147483672"/>
            <pc:sldLayoutMk cId="2368043033" sldId="2147483683"/>
          </pc:sldLayoutMkLst>
        </pc:sldLayoutChg>
        <pc:sldLayoutChg chg="add del mod replId">
          <pc:chgData name="Amy Sparkman" userId="37b954872f724b43" providerId="Windows Live" clId="Web-{767F240B-068D-4E6D-A1AA-A9569260B657}" dt="2023-02-28T16:38:11.631" v="1"/>
          <pc:sldLayoutMkLst>
            <pc:docMk/>
            <pc:sldMasterMk cId="866596105" sldId="2147483672"/>
            <pc:sldLayoutMk cId="1671361398" sldId="2147483684"/>
          </pc:sldLayoutMkLst>
        </pc:sldLayoutChg>
        <pc:sldLayoutChg chg="add del mod replId">
          <pc:chgData name="Amy Sparkman" userId="37b954872f724b43" providerId="Windows Live" clId="Web-{767F240B-068D-4E6D-A1AA-A9569260B657}" dt="2023-02-28T16:38:11.631" v="1"/>
          <pc:sldLayoutMkLst>
            <pc:docMk/>
            <pc:sldMasterMk cId="866596105" sldId="2147483672"/>
            <pc:sldLayoutMk cId="2640311385" sldId="2147483685"/>
          </pc:sldLayoutMkLst>
        </pc:sldLayoutChg>
        <pc:sldLayoutChg chg="add del mod replId">
          <pc:chgData name="Amy Sparkman" userId="37b954872f724b43" providerId="Windows Live" clId="Web-{767F240B-068D-4E6D-A1AA-A9569260B657}" dt="2023-02-28T16:38:11.631" v="1"/>
          <pc:sldLayoutMkLst>
            <pc:docMk/>
            <pc:sldMasterMk cId="866596105" sldId="2147483672"/>
            <pc:sldLayoutMk cId="1562950391" sldId="2147483686"/>
          </pc:sldLayoutMkLst>
        </pc:sldLayoutChg>
        <pc:sldLayoutChg chg="add del mod replId">
          <pc:chgData name="Amy Sparkman" userId="37b954872f724b43" providerId="Windows Live" clId="Web-{767F240B-068D-4E6D-A1AA-A9569260B657}" dt="2023-02-28T16:38:11.631" v="1"/>
          <pc:sldLayoutMkLst>
            <pc:docMk/>
            <pc:sldMasterMk cId="866596105" sldId="2147483672"/>
            <pc:sldLayoutMk cId="123489392" sldId="2147483687"/>
          </pc:sldLayoutMkLst>
        </pc:sldLayoutChg>
        <pc:sldLayoutChg chg="add del mod replId">
          <pc:chgData name="Amy Sparkman" userId="37b954872f724b43" providerId="Windows Live" clId="Web-{767F240B-068D-4E6D-A1AA-A9569260B657}" dt="2023-02-28T16:38:11.631" v="1"/>
          <pc:sldLayoutMkLst>
            <pc:docMk/>
            <pc:sldMasterMk cId="866596105" sldId="2147483672"/>
            <pc:sldLayoutMk cId="206848752" sldId="2147483688"/>
          </pc:sldLayoutMkLst>
        </pc:sldLayoutChg>
      </pc:sldMasterChg>
      <pc:sldMasterChg chg="add addSldLayout modSldLayout">
        <pc:chgData name="Amy Sparkman" userId="37b954872f724b43" providerId="Windows Live" clId="Web-{767F240B-068D-4E6D-A1AA-A9569260B657}" dt="2023-02-28T16:38:11.631" v="1"/>
        <pc:sldMasterMkLst>
          <pc:docMk/>
          <pc:sldMasterMk cId="3439501045" sldId="2147483689"/>
        </pc:sldMasterMkLst>
        <pc:sldLayoutChg chg="add mod replId">
          <pc:chgData name="Amy Sparkman" userId="37b954872f724b43" providerId="Windows Live" clId="Web-{767F240B-068D-4E6D-A1AA-A9569260B657}" dt="2023-02-28T16:38:11.631" v="1"/>
          <pc:sldLayoutMkLst>
            <pc:docMk/>
            <pc:sldMasterMk cId="3439501045" sldId="2147483689"/>
            <pc:sldLayoutMk cId="3132900070" sldId="2147483690"/>
          </pc:sldLayoutMkLst>
        </pc:sldLayoutChg>
        <pc:sldLayoutChg chg="add mod replId">
          <pc:chgData name="Amy Sparkman" userId="37b954872f724b43" providerId="Windows Live" clId="Web-{767F240B-068D-4E6D-A1AA-A9569260B657}" dt="2023-02-28T16:38:11.631" v="1"/>
          <pc:sldLayoutMkLst>
            <pc:docMk/>
            <pc:sldMasterMk cId="3439501045" sldId="2147483689"/>
            <pc:sldLayoutMk cId="3608316976" sldId="2147483691"/>
          </pc:sldLayoutMkLst>
        </pc:sldLayoutChg>
        <pc:sldLayoutChg chg="add mod replId">
          <pc:chgData name="Amy Sparkman" userId="37b954872f724b43" providerId="Windows Live" clId="Web-{767F240B-068D-4E6D-A1AA-A9569260B657}" dt="2023-02-28T16:38:11.631" v="1"/>
          <pc:sldLayoutMkLst>
            <pc:docMk/>
            <pc:sldMasterMk cId="3439501045" sldId="2147483689"/>
            <pc:sldLayoutMk cId="483437075" sldId="2147483692"/>
          </pc:sldLayoutMkLst>
        </pc:sldLayoutChg>
        <pc:sldLayoutChg chg="add mod replId">
          <pc:chgData name="Amy Sparkman" userId="37b954872f724b43" providerId="Windows Live" clId="Web-{767F240B-068D-4E6D-A1AA-A9569260B657}" dt="2023-02-28T16:38:11.631" v="1"/>
          <pc:sldLayoutMkLst>
            <pc:docMk/>
            <pc:sldMasterMk cId="3439501045" sldId="2147483689"/>
            <pc:sldLayoutMk cId="228221744" sldId="2147483693"/>
          </pc:sldLayoutMkLst>
        </pc:sldLayoutChg>
        <pc:sldLayoutChg chg="add mod replId">
          <pc:chgData name="Amy Sparkman" userId="37b954872f724b43" providerId="Windows Live" clId="Web-{767F240B-068D-4E6D-A1AA-A9569260B657}" dt="2023-02-28T16:38:11.631" v="1"/>
          <pc:sldLayoutMkLst>
            <pc:docMk/>
            <pc:sldMasterMk cId="3439501045" sldId="2147483689"/>
            <pc:sldLayoutMk cId="1954931599" sldId="2147483694"/>
          </pc:sldLayoutMkLst>
        </pc:sldLayoutChg>
        <pc:sldLayoutChg chg="add mod replId">
          <pc:chgData name="Amy Sparkman" userId="37b954872f724b43" providerId="Windows Live" clId="Web-{767F240B-068D-4E6D-A1AA-A9569260B657}" dt="2023-02-28T16:38:11.631" v="1"/>
          <pc:sldLayoutMkLst>
            <pc:docMk/>
            <pc:sldMasterMk cId="3439501045" sldId="2147483689"/>
            <pc:sldLayoutMk cId="940391817" sldId="2147483695"/>
          </pc:sldLayoutMkLst>
        </pc:sldLayoutChg>
        <pc:sldLayoutChg chg="add mod replId">
          <pc:chgData name="Amy Sparkman" userId="37b954872f724b43" providerId="Windows Live" clId="Web-{767F240B-068D-4E6D-A1AA-A9569260B657}" dt="2023-02-28T16:38:11.631" v="1"/>
          <pc:sldLayoutMkLst>
            <pc:docMk/>
            <pc:sldMasterMk cId="3439501045" sldId="2147483689"/>
            <pc:sldLayoutMk cId="3900016261" sldId="2147483696"/>
          </pc:sldLayoutMkLst>
        </pc:sldLayoutChg>
        <pc:sldLayoutChg chg="add mod replId">
          <pc:chgData name="Amy Sparkman" userId="37b954872f724b43" providerId="Windows Live" clId="Web-{767F240B-068D-4E6D-A1AA-A9569260B657}" dt="2023-02-28T16:38:11.631" v="1"/>
          <pc:sldLayoutMkLst>
            <pc:docMk/>
            <pc:sldMasterMk cId="3439501045" sldId="2147483689"/>
            <pc:sldLayoutMk cId="1021962927" sldId="2147483697"/>
          </pc:sldLayoutMkLst>
        </pc:sldLayoutChg>
        <pc:sldLayoutChg chg="add mod replId">
          <pc:chgData name="Amy Sparkman" userId="37b954872f724b43" providerId="Windows Live" clId="Web-{767F240B-068D-4E6D-A1AA-A9569260B657}" dt="2023-02-28T16:38:11.631" v="1"/>
          <pc:sldLayoutMkLst>
            <pc:docMk/>
            <pc:sldMasterMk cId="3439501045" sldId="2147483689"/>
            <pc:sldLayoutMk cId="1584032918" sldId="2147483698"/>
          </pc:sldLayoutMkLst>
        </pc:sldLayoutChg>
        <pc:sldLayoutChg chg="add mod replId">
          <pc:chgData name="Amy Sparkman" userId="37b954872f724b43" providerId="Windows Live" clId="Web-{767F240B-068D-4E6D-A1AA-A9569260B657}" dt="2023-02-28T16:38:11.631" v="1"/>
          <pc:sldLayoutMkLst>
            <pc:docMk/>
            <pc:sldMasterMk cId="3439501045" sldId="2147483689"/>
            <pc:sldLayoutMk cId="3378611878" sldId="2147483699"/>
          </pc:sldLayoutMkLst>
        </pc:sldLayoutChg>
        <pc:sldLayoutChg chg="add mod replId">
          <pc:chgData name="Amy Sparkman" userId="37b954872f724b43" providerId="Windows Live" clId="Web-{767F240B-068D-4E6D-A1AA-A9569260B657}" dt="2023-02-28T16:38:11.631" v="1"/>
          <pc:sldLayoutMkLst>
            <pc:docMk/>
            <pc:sldMasterMk cId="3439501045" sldId="2147483689"/>
            <pc:sldLayoutMk cId="1274516228" sldId="2147483700"/>
          </pc:sldLayoutMkLst>
        </pc:sldLayoutChg>
        <pc:sldLayoutChg chg="add mod replId">
          <pc:chgData name="Amy Sparkman" userId="37b954872f724b43" providerId="Windows Live" clId="Web-{767F240B-068D-4E6D-A1AA-A9569260B657}" dt="2023-02-28T16:38:11.631" v="1"/>
          <pc:sldLayoutMkLst>
            <pc:docMk/>
            <pc:sldMasterMk cId="3439501045" sldId="2147483689"/>
            <pc:sldLayoutMk cId="4117676808" sldId="2147483701"/>
          </pc:sldLayoutMkLst>
        </pc:sldLayoutChg>
        <pc:sldLayoutChg chg="add mod replId">
          <pc:chgData name="Amy Sparkman" userId="37b954872f724b43" providerId="Windows Live" clId="Web-{767F240B-068D-4E6D-A1AA-A9569260B657}" dt="2023-02-28T16:38:11.631" v="1"/>
          <pc:sldLayoutMkLst>
            <pc:docMk/>
            <pc:sldMasterMk cId="3439501045" sldId="2147483689"/>
            <pc:sldLayoutMk cId="2324229206" sldId="2147483702"/>
          </pc:sldLayoutMkLst>
        </pc:sldLayoutChg>
        <pc:sldLayoutChg chg="add mod replId">
          <pc:chgData name="Amy Sparkman" userId="37b954872f724b43" providerId="Windows Live" clId="Web-{767F240B-068D-4E6D-A1AA-A9569260B657}" dt="2023-02-28T16:38:11.631" v="1"/>
          <pc:sldLayoutMkLst>
            <pc:docMk/>
            <pc:sldMasterMk cId="3439501045" sldId="2147483689"/>
            <pc:sldLayoutMk cId="80899210" sldId="2147483703"/>
          </pc:sldLayoutMkLst>
        </pc:sldLayoutChg>
        <pc:sldLayoutChg chg="add mod replId">
          <pc:chgData name="Amy Sparkman" userId="37b954872f724b43" providerId="Windows Live" clId="Web-{767F240B-068D-4E6D-A1AA-A9569260B657}" dt="2023-02-28T16:38:11.631" v="1"/>
          <pc:sldLayoutMkLst>
            <pc:docMk/>
            <pc:sldMasterMk cId="3439501045" sldId="2147483689"/>
            <pc:sldLayoutMk cId="105121876" sldId="2147483704"/>
          </pc:sldLayoutMkLst>
        </pc:sldLayoutChg>
        <pc:sldLayoutChg chg="add mod replId">
          <pc:chgData name="Amy Sparkman" userId="37b954872f724b43" providerId="Windows Live" clId="Web-{767F240B-068D-4E6D-A1AA-A9569260B657}" dt="2023-02-28T16:38:11.631" v="1"/>
          <pc:sldLayoutMkLst>
            <pc:docMk/>
            <pc:sldMasterMk cId="3439501045" sldId="2147483689"/>
            <pc:sldLayoutMk cId="4118266767" sldId="2147483705"/>
          </pc:sldLayoutMkLst>
        </pc:sldLayoutChg>
        <pc:sldLayoutChg chg="add mod replId">
          <pc:chgData name="Amy Sparkman" userId="37b954872f724b43" providerId="Windows Live" clId="Web-{767F240B-068D-4E6D-A1AA-A9569260B657}" dt="2023-02-28T16:38:11.631" v="1"/>
          <pc:sldLayoutMkLst>
            <pc:docMk/>
            <pc:sldMasterMk cId="3439501045" sldId="2147483689"/>
            <pc:sldLayoutMk cId="528855086" sldId="2147483706"/>
          </pc:sldLayoutMkLst>
        </pc:sldLayoutChg>
        <pc:sldLayoutChg chg="add mod replId">
          <pc:chgData name="Amy Sparkman" userId="37b954872f724b43" providerId="Windows Live" clId="Web-{767F240B-068D-4E6D-A1AA-A9569260B657}" dt="2023-02-28T16:38:11.631" v="1"/>
          <pc:sldLayoutMkLst>
            <pc:docMk/>
            <pc:sldMasterMk cId="3439501045" sldId="2147483689"/>
            <pc:sldLayoutMk cId="1820144282" sldId="2147483707"/>
          </pc:sldLayoutMkLst>
        </pc:sldLayoutChg>
        <pc:sldLayoutChg chg="add mod replId">
          <pc:chgData name="Amy Sparkman" userId="37b954872f724b43" providerId="Windows Live" clId="Web-{767F240B-068D-4E6D-A1AA-A9569260B657}" dt="2023-02-28T16:38:11.631" v="1"/>
          <pc:sldLayoutMkLst>
            <pc:docMk/>
            <pc:sldMasterMk cId="3439501045" sldId="2147483689"/>
            <pc:sldLayoutMk cId="289528407" sldId="2147483708"/>
          </pc:sldLayoutMkLst>
        </pc:sldLayoutChg>
        <pc:sldLayoutChg chg="add mod replId">
          <pc:chgData name="Amy Sparkman" userId="37b954872f724b43" providerId="Windows Live" clId="Web-{767F240B-068D-4E6D-A1AA-A9569260B657}" dt="2023-02-28T16:38:11.631" v="1"/>
          <pc:sldLayoutMkLst>
            <pc:docMk/>
            <pc:sldMasterMk cId="3439501045" sldId="2147483689"/>
            <pc:sldLayoutMk cId="1119913067" sldId="2147483709"/>
          </pc:sldLayoutMkLst>
        </pc:sldLayoutChg>
        <pc:sldLayoutChg chg="add mod replId">
          <pc:chgData name="Amy Sparkman" userId="37b954872f724b43" providerId="Windows Live" clId="Web-{767F240B-068D-4E6D-A1AA-A9569260B657}" dt="2023-02-28T16:38:11.631" v="1"/>
          <pc:sldLayoutMkLst>
            <pc:docMk/>
            <pc:sldMasterMk cId="3439501045" sldId="2147483689"/>
            <pc:sldLayoutMk cId="2648964755" sldId="2147483710"/>
          </pc:sldLayoutMkLst>
        </pc:sldLayoutChg>
        <pc:sldLayoutChg chg="add mod replId">
          <pc:chgData name="Amy Sparkman" userId="37b954872f724b43" providerId="Windows Live" clId="Web-{767F240B-068D-4E6D-A1AA-A9569260B657}" dt="2023-02-28T16:38:11.631" v="1"/>
          <pc:sldLayoutMkLst>
            <pc:docMk/>
            <pc:sldMasterMk cId="3439501045" sldId="2147483689"/>
            <pc:sldLayoutMk cId="2196436342" sldId="2147483711"/>
          </pc:sldLayoutMkLst>
        </pc:sldLayoutChg>
      </pc:sldMasterChg>
    </pc:docChg>
  </pc:docChgLst>
  <pc:docChgLst>
    <pc:chgData name="Amy Sparkman" userId="37b954872f724b43" providerId="Windows Live" clId="Web-{09051A3B-359F-4FCF-A06B-290B7A5DE1E4}"/>
    <pc:docChg chg="modSld addMainMaster delMainMaster">
      <pc:chgData name="Amy Sparkman" userId="37b954872f724b43" providerId="Windows Live" clId="Web-{09051A3B-359F-4FCF-A06B-290B7A5DE1E4}" dt="2023-02-28T19:56:10.661" v="9"/>
      <pc:docMkLst>
        <pc:docMk/>
      </pc:docMkLst>
      <pc:sldChg chg="modSp mod modClrScheme chgLayout">
        <pc:chgData name="Amy Sparkman" userId="37b954872f724b43" providerId="Windows Live" clId="Web-{09051A3B-359F-4FCF-A06B-290B7A5DE1E4}" dt="2023-02-28T19:56:10.661" v="9"/>
        <pc:sldMkLst>
          <pc:docMk/>
          <pc:sldMk cId="3997746915" sldId="256"/>
        </pc:sldMkLst>
        <pc:spChg chg="mod ord">
          <ac:chgData name="Amy Sparkman" userId="37b954872f724b43" providerId="Windows Live" clId="Web-{09051A3B-359F-4FCF-A06B-290B7A5DE1E4}" dt="2023-02-28T19:56:10.661" v="9"/>
          <ac:spMkLst>
            <pc:docMk/>
            <pc:sldMk cId="3997746915" sldId="256"/>
            <ac:spMk id="2" creationId="{2FF535A0-9A52-40AD-972C-D0F96C905295}"/>
          </ac:spMkLst>
        </pc:spChg>
        <pc:spChg chg="mod ord">
          <ac:chgData name="Amy Sparkman" userId="37b954872f724b43" providerId="Windows Live" clId="Web-{09051A3B-359F-4FCF-A06B-290B7A5DE1E4}" dt="2023-02-28T19:56:10.661" v="9"/>
          <ac:spMkLst>
            <pc:docMk/>
            <pc:sldMk cId="3997746915" sldId="256"/>
            <ac:spMk id="3" creationId="{5A81143F-FBEE-4565-886D-08852310C84F}"/>
          </ac:spMkLst>
        </pc:spChg>
        <pc:spChg chg="mod ord">
          <ac:chgData name="Amy Sparkman" userId="37b954872f724b43" providerId="Windows Live" clId="Web-{09051A3B-359F-4FCF-A06B-290B7A5DE1E4}" dt="2023-02-28T19:56:10.661" v="9"/>
          <ac:spMkLst>
            <pc:docMk/>
            <pc:sldMk cId="3997746915" sldId="256"/>
            <ac:spMk id="7" creationId="{7671E014-38A6-4604-84E2-0E92500FBC52}"/>
          </ac:spMkLst>
        </pc:spChg>
        <pc:picChg chg="mod ord modCrop">
          <ac:chgData name="Amy Sparkman" userId="37b954872f724b43" providerId="Windows Live" clId="Web-{09051A3B-359F-4FCF-A06B-290B7A5DE1E4}" dt="2023-02-28T19:56:10.661" v="9"/>
          <ac:picMkLst>
            <pc:docMk/>
            <pc:sldMk cId="3997746915" sldId="256"/>
            <ac:picMk id="9" creationId="{F1EACC03-9DC7-4C77-9BAE-11CBF767B58D}"/>
          </ac:picMkLst>
        </pc:picChg>
      </pc:sldChg>
      <pc:sldChg chg="addSp delSp modSp mod modClrScheme chgLayout">
        <pc:chgData name="Amy Sparkman" userId="37b954872f724b43" providerId="Windows Live" clId="Web-{09051A3B-359F-4FCF-A06B-290B7A5DE1E4}" dt="2023-02-28T19:56:10.661" v="9"/>
        <pc:sldMkLst>
          <pc:docMk/>
          <pc:sldMk cId="3671418030" sldId="258"/>
        </pc:sldMkLst>
        <pc:spChg chg="mod ord">
          <ac:chgData name="Amy Sparkman" userId="37b954872f724b43" providerId="Windows Live" clId="Web-{09051A3B-359F-4FCF-A06B-290B7A5DE1E4}" dt="2023-02-28T19:56:10.661" v="9"/>
          <ac:spMkLst>
            <pc:docMk/>
            <pc:sldMk cId="3671418030" sldId="258"/>
            <ac:spMk id="2" creationId="{6587D558-5792-4FF7-9111-65F4C874C61B}"/>
          </ac:spMkLst>
        </pc:spChg>
        <pc:spChg chg="mod ord">
          <ac:chgData name="Amy Sparkman" userId="37b954872f724b43" providerId="Windows Live" clId="Web-{09051A3B-359F-4FCF-A06B-290B7A5DE1E4}" dt="2023-02-28T19:56:10.661" v="9"/>
          <ac:spMkLst>
            <pc:docMk/>
            <pc:sldMk cId="3671418030" sldId="258"/>
            <ac:spMk id="3" creationId="{576FC602-D83F-41B2-AE0B-E9BF4B9D7335}"/>
          </ac:spMkLst>
        </pc:spChg>
        <pc:spChg chg="mod ord">
          <ac:chgData name="Amy Sparkman" userId="37b954872f724b43" providerId="Windows Live" clId="Web-{09051A3B-359F-4FCF-A06B-290B7A5DE1E4}" dt="2023-02-28T19:56:10.661" v="9"/>
          <ac:spMkLst>
            <pc:docMk/>
            <pc:sldMk cId="3671418030" sldId="258"/>
            <ac:spMk id="4" creationId="{03E8D56A-2615-403F-A09F-BC30DF1EE768}"/>
          </ac:spMkLst>
        </pc:spChg>
        <pc:spChg chg="mod ord">
          <ac:chgData name="Amy Sparkman" userId="37b954872f724b43" providerId="Windows Live" clId="Web-{09051A3B-359F-4FCF-A06B-290B7A5DE1E4}" dt="2023-02-28T19:56:10.661" v="9"/>
          <ac:spMkLst>
            <pc:docMk/>
            <pc:sldMk cId="3671418030" sldId="258"/>
            <ac:spMk id="5" creationId="{79195BEB-A072-45D8-848D-E8CA744F9022}"/>
          </ac:spMkLst>
        </pc:spChg>
        <pc:spChg chg="mod ord">
          <ac:chgData name="Amy Sparkman" userId="37b954872f724b43" providerId="Windows Live" clId="Web-{09051A3B-359F-4FCF-A06B-290B7A5DE1E4}" dt="2023-02-28T19:56:10.661" v="9"/>
          <ac:spMkLst>
            <pc:docMk/>
            <pc:sldMk cId="3671418030" sldId="258"/>
            <ac:spMk id="6" creationId="{FE58025A-9737-434D-AE90-0CC9E7990286}"/>
          </ac:spMkLst>
        </pc:spChg>
        <pc:picChg chg="add del mod">
          <ac:chgData name="Amy Sparkman" userId="37b954872f724b43" providerId="Windows Live" clId="Web-{09051A3B-359F-4FCF-A06B-290B7A5DE1E4}" dt="2023-02-28T19:52:29.091" v="4"/>
          <ac:picMkLst>
            <pc:docMk/>
            <pc:sldMk cId="3671418030" sldId="258"/>
            <ac:picMk id="8" creationId="{45A17BA5-F932-D873-A37C-742B0E031C2D}"/>
          </ac:picMkLst>
        </pc:picChg>
        <pc:picChg chg="mod ord modCrop">
          <ac:chgData name="Amy Sparkman" userId="37b954872f724b43" providerId="Windows Live" clId="Web-{09051A3B-359F-4FCF-A06B-290B7A5DE1E4}" dt="2023-02-28T19:56:10.661" v="9"/>
          <ac:picMkLst>
            <pc:docMk/>
            <pc:sldMk cId="3671418030" sldId="258"/>
            <ac:picMk id="17" creationId="{C8B885F2-2AC2-46A9-9D9B-71123D1A1F6B}"/>
          </ac:picMkLst>
        </pc:picChg>
      </pc:sldChg>
      <pc:sldChg chg="modSp mod modClrScheme chgLayout">
        <pc:chgData name="Amy Sparkman" userId="37b954872f724b43" providerId="Windows Live" clId="Web-{09051A3B-359F-4FCF-A06B-290B7A5DE1E4}" dt="2023-02-28T19:56:10.661" v="9"/>
        <pc:sldMkLst>
          <pc:docMk/>
          <pc:sldMk cId="2532577142" sldId="262"/>
        </pc:sldMkLst>
        <pc:spChg chg="mod ord">
          <ac:chgData name="Amy Sparkman" userId="37b954872f724b43" providerId="Windows Live" clId="Web-{09051A3B-359F-4FCF-A06B-290B7A5DE1E4}" dt="2023-02-28T19:56:10.661" v="9"/>
          <ac:spMkLst>
            <pc:docMk/>
            <pc:sldMk cId="2532577142" sldId="262"/>
            <ac:spMk id="2" creationId="{A39B2A57-9893-4BCD-AA1A-122310BC6253}"/>
          </ac:spMkLst>
        </pc:spChg>
        <pc:spChg chg="mod ord">
          <ac:chgData name="Amy Sparkman" userId="37b954872f724b43" providerId="Windows Live" clId="Web-{09051A3B-359F-4FCF-A06B-290B7A5DE1E4}" dt="2023-02-28T19:56:10.661" v="9"/>
          <ac:spMkLst>
            <pc:docMk/>
            <pc:sldMk cId="2532577142" sldId="262"/>
            <ac:spMk id="3" creationId="{87725C8C-B6FF-4BEE-B7F0-3DFD7C2734C8}"/>
          </ac:spMkLst>
        </pc:spChg>
        <pc:spChg chg="mod ord">
          <ac:chgData name="Amy Sparkman" userId="37b954872f724b43" providerId="Windows Live" clId="Web-{09051A3B-359F-4FCF-A06B-290B7A5DE1E4}" dt="2023-02-28T19:56:10.661" v="9"/>
          <ac:spMkLst>
            <pc:docMk/>
            <pc:sldMk cId="2532577142" sldId="262"/>
            <ac:spMk id="4" creationId="{1C507F06-C190-4897-A2E9-0AA8E6684053}"/>
          </ac:spMkLst>
        </pc:spChg>
        <pc:spChg chg="mod ord">
          <ac:chgData name="Amy Sparkman" userId="37b954872f724b43" providerId="Windows Live" clId="Web-{09051A3B-359F-4FCF-A06B-290B7A5DE1E4}" dt="2023-02-28T19:56:10.661" v="9"/>
          <ac:spMkLst>
            <pc:docMk/>
            <pc:sldMk cId="2532577142" sldId="262"/>
            <ac:spMk id="5" creationId="{AFCA1C1A-BC0A-4E81-82F8-5ACE20F863F6}"/>
          </ac:spMkLst>
        </pc:spChg>
        <pc:picChg chg="mod ord modCrop">
          <ac:chgData name="Amy Sparkman" userId="37b954872f724b43" providerId="Windows Live" clId="Web-{09051A3B-359F-4FCF-A06B-290B7A5DE1E4}" dt="2023-02-28T19:56:10.661" v="9"/>
          <ac:picMkLst>
            <pc:docMk/>
            <pc:sldMk cId="2532577142" sldId="262"/>
            <ac:picMk id="9" creationId="{71721CA4-A4DE-4064-A8E6-96148525225A}"/>
          </ac:picMkLst>
        </pc:picChg>
      </pc:sldChg>
      <pc:sldChg chg="modSp mod modClrScheme chgLayout">
        <pc:chgData name="Amy Sparkman" userId="37b954872f724b43" providerId="Windows Live" clId="Web-{09051A3B-359F-4FCF-A06B-290B7A5DE1E4}" dt="2023-02-28T19:56:10.661" v="9"/>
        <pc:sldMkLst>
          <pc:docMk/>
          <pc:sldMk cId="4138966289" sldId="263"/>
        </pc:sldMkLst>
        <pc:spChg chg="mod ord">
          <ac:chgData name="Amy Sparkman" userId="37b954872f724b43" providerId="Windows Live" clId="Web-{09051A3B-359F-4FCF-A06B-290B7A5DE1E4}" dt="2023-02-28T19:56:10.661" v="9"/>
          <ac:spMkLst>
            <pc:docMk/>
            <pc:sldMk cId="4138966289" sldId="263"/>
            <ac:spMk id="2" creationId="{F845AB00-1C5C-4EB0-B93F-C03AB7A9BC6F}"/>
          </ac:spMkLst>
        </pc:spChg>
        <pc:spChg chg="mod ord">
          <ac:chgData name="Amy Sparkman" userId="37b954872f724b43" providerId="Windows Live" clId="Web-{09051A3B-359F-4FCF-A06B-290B7A5DE1E4}" dt="2023-02-28T19:56:10.661" v="9"/>
          <ac:spMkLst>
            <pc:docMk/>
            <pc:sldMk cId="4138966289" sldId="263"/>
            <ac:spMk id="3" creationId="{E6ED2A0C-51B7-4C46-8FCB-2E66B0949EA3}"/>
          </ac:spMkLst>
        </pc:spChg>
        <pc:spChg chg="mod ord">
          <ac:chgData name="Amy Sparkman" userId="37b954872f724b43" providerId="Windows Live" clId="Web-{09051A3B-359F-4FCF-A06B-290B7A5DE1E4}" dt="2023-02-28T19:56:10.661" v="9"/>
          <ac:spMkLst>
            <pc:docMk/>
            <pc:sldMk cId="4138966289" sldId="263"/>
            <ac:spMk id="4" creationId="{1D6158BA-8D0B-4C52-9952-51D361C7F3ED}"/>
          </ac:spMkLst>
        </pc:spChg>
        <pc:spChg chg="mod ord">
          <ac:chgData name="Amy Sparkman" userId="37b954872f724b43" providerId="Windows Live" clId="Web-{09051A3B-359F-4FCF-A06B-290B7A5DE1E4}" dt="2023-02-28T19:56:10.661" v="9"/>
          <ac:spMkLst>
            <pc:docMk/>
            <pc:sldMk cId="4138966289" sldId="263"/>
            <ac:spMk id="5" creationId="{7401E5EB-604A-42B4-B9BC-979A2E90F535}"/>
          </ac:spMkLst>
        </pc:spChg>
      </pc:sldChg>
      <pc:sldChg chg="modSp mod modClrScheme chgLayout">
        <pc:chgData name="Amy Sparkman" userId="37b954872f724b43" providerId="Windows Live" clId="Web-{09051A3B-359F-4FCF-A06B-290B7A5DE1E4}" dt="2023-02-28T19:56:10.661" v="9"/>
        <pc:sldMkLst>
          <pc:docMk/>
          <pc:sldMk cId="1923331524" sldId="264"/>
        </pc:sldMkLst>
        <pc:spChg chg="mod ord">
          <ac:chgData name="Amy Sparkman" userId="37b954872f724b43" providerId="Windows Live" clId="Web-{09051A3B-359F-4FCF-A06B-290B7A5DE1E4}" dt="2023-02-28T19:56:10.661" v="9"/>
          <ac:spMkLst>
            <pc:docMk/>
            <pc:sldMk cId="1923331524" sldId="264"/>
            <ac:spMk id="2" creationId="{434AA4C6-BA7F-40BC-AD51-EFDDDBEA5A84}"/>
          </ac:spMkLst>
        </pc:spChg>
        <pc:spChg chg="mod ord">
          <ac:chgData name="Amy Sparkman" userId="37b954872f724b43" providerId="Windows Live" clId="Web-{09051A3B-359F-4FCF-A06B-290B7A5DE1E4}" dt="2023-02-28T19:56:10.661" v="9"/>
          <ac:spMkLst>
            <pc:docMk/>
            <pc:sldMk cId="1923331524" sldId="264"/>
            <ac:spMk id="4" creationId="{F155FC3B-DD33-4B9A-A5EB-A2301786CE4E}"/>
          </ac:spMkLst>
        </pc:spChg>
        <pc:picChg chg="mod ord modCrop">
          <ac:chgData name="Amy Sparkman" userId="37b954872f724b43" providerId="Windows Live" clId="Web-{09051A3B-359F-4FCF-A06B-290B7A5DE1E4}" dt="2023-02-28T19:56:10.661" v="9"/>
          <ac:picMkLst>
            <pc:docMk/>
            <pc:sldMk cId="1923331524" sldId="264"/>
            <ac:picMk id="7" creationId="{10962572-14B4-44BB-89AB-9ADA56D6B408}"/>
          </ac:picMkLst>
        </pc:picChg>
      </pc:sldChg>
      <pc:sldChg chg="modSp mod modClrScheme chgLayout">
        <pc:chgData name="Amy Sparkman" userId="37b954872f724b43" providerId="Windows Live" clId="Web-{09051A3B-359F-4FCF-A06B-290B7A5DE1E4}" dt="2023-02-28T19:56:10.661" v="9"/>
        <pc:sldMkLst>
          <pc:docMk/>
          <pc:sldMk cId="59582380" sldId="265"/>
        </pc:sldMkLst>
        <pc:spChg chg="mod ord">
          <ac:chgData name="Amy Sparkman" userId="37b954872f724b43" providerId="Windows Live" clId="Web-{09051A3B-359F-4FCF-A06B-290B7A5DE1E4}" dt="2023-02-28T19:56:10.661" v="9"/>
          <ac:spMkLst>
            <pc:docMk/>
            <pc:sldMk cId="59582380" sldId="265"/>
            <ac:spMk id="3" creationId="{DBE29131-0256-478D-B4FF-734E0F94CF66}"/>
          </ac:spMkLst>
        </pc:spChg>
        <pc:spChg chg="mod ord">
          <ac:chgData name="Amy Sparkman" userId="37b954872f724b43" providerId="Windows Live" clId="Web-{09051A3B-359F-4FCF-A06B-290B7A5DE1E4}" dt="2023-02-28T19:56:10.661" v="9"/>
          <ac:spMkLst>
            <pc:docMk/>
            <pc:sldMk cId="59582380" sldId="265"/>
            <ac:spMk id="4" creationId="{E98DCA46-603B-4178-8707-30E192CE6B8D}"/>
          </ac:spMkLst>
        </pc:spChg>
        <pc:spChg chg="mod ord">
          <ac:chgData name="Amy Sparkman" userId="37b954872f724b43" providerId="Windows Live" clId="Web-{09051A3B-359F-4FCF-A06B-290B7A5DE1E4}" dt="2023-02-28T19:56:10.661" v="9"/>
          <ac:spMkLst>
            <pc:docMk/>
            <pc:sldMk cId="59582380" sldId="265"/>
            <ac:spMk id="7" creationId="{AE495B20-FF2C-4679-89D6-BE7A90DA9F73}"/>
          </ac:spMkLst>
        </pc:spChg>
      </pc:sldChg>
      <pc:sldChg chg="addSp delSp modSp mod modClrScheme chgLayout">
        <pc:chgData name="Amy Sparkman" userId="37b954872f724b43" providerId="Windows Live" clId="Web-{09051A3B-359F-4FCF-A06B-290B7A5DE1E4}" dt="2023-02-28T19:56:10.661" v="9"/>
        <pc:sldMkLst>
          <pc:docMk/>
          <pc:sldMk cId="3856242440" sldId="266"/>
        </pc:sldMkLst>
        <pc:spChg chg="mod ord">
          <ac:chgData name="Amy Sparkman" userId="37b954872f724b43" providerId="Windows Live" clId="Web-{09051A3B-359F-4FCF-A06B-290B7A5DE1E4}" dt="2023-02-28T19:56:10.661" v="9"/>
          <ac:spMkLst>
            <pc:docMk/>
            <pc:sldMk cId="3856242440" sldId="266"/>
            <ac:spMk id="2" creationId="{6587D558-5792-4FF7-9111-65F4C874C61B}"/>
          </ac:spMkLst>
        </pc:spChg>
        <pc:spChg chg="mod ord">
          <ac:chgData name="Amy Sparkman" userId="37b954872f724b43" providerId="Windows Live" clId="Web-{09051A3B-359F-4FCF-A06B-290B7A5DE1E4}" dt="2023-02-28T19:56:10.661" v="9"/>
          <ac:spMkLst>
            <pc:docMk/>
            <pc:sldMk cId="3856242440" sldId="266"/>
            <ac:spMk id="3" creationId="{576FC602-D83F-41B2-AE0B-E9BF4B9D7335}"/>
          </ac:spMkLst>
        </pc:spChg>
        <pc:spChg chg="mod ord">
          <ac:chgData name="Amy Sparkman" userId="37b954872f724b43" providerId="Windows Live" clId="Web-{09051A3B-359F-4FCF-A06B-290B7A5DE1E4}" dt="2023-02-28T19:56:10.661" v="9"/>
          <ac:spMkLst>
            <pc:docMk/>
            <pc:sldMk cId="3856242440" sldId="266"/>
            <ac:spMk id="4" creationId="{03E8D56A-2615-403F-A09F-BC30DF1EE768}"/>
          </ac:spMkLst>
        </pc:spChg>
        <pc:spChg chg="mod ord">
          <ac:chgData name="Amy Sparkman" userId="37b954872f724b43" providerId="Windows Live" clId="Web-{09051A3B-359F-4FCF-A06B-290B7A5DE1E4}" dt="2023-02-28T19:56:10.661" v="9"/>
          <ac:spMkLst>
            <pc:docMk/>
            <pc:sldMk cId="3856242440" sldId="266"/>
            <ac:spMk id="5" creationId="{79195BEB-A072-45D8-848D-E8CA744F9022}"/>
          </ac:spMkLst>
        </pc:spChg>
        <pc:spChg chg="mod ord">
          <ac:chgData name="Amy Sparkman" userId="37b954872f724b43" providerId="Windows Live" clId="Web-{09051A3B-359F-4FCF-A06B-290B7A5DE1E4}" dt="2023-02-28T19:56:10.661" v="9"/>
          <ac:spMkLst>
            <pc:docMk/>
            <pc:sldMk cId="3856242440" sldId="266"/>
            <ac:spMk id="6" creationId="{FE58025A-9737-434D-AE90-0CC9E7990286}"/>
          </ac:spMkLst>
        </pc:spChg>
        <pc:picChg chg="add del">
          <ac:chgData name="Amy Sparkman" userId="37b954872f724b43" providerId="Windows Live" clId="Web-{09051A3B-359F-4FCF-A06B-290B7A5DE1E4}" dt="2023-02-28T19:52:00.574" v="1"/>
          <ac:picMkLst>
            <pc:docMk/>
            <pc:sldMk cId="3856242440" sldId="266"/>
            <ac:picMk id="8" creationId="{3FAA6F04-38D5-4226-246D-6B0D8BA1410D}"/>
          </ac:picMkLst>
        </pc:picChg>
        <pc:picChg chg="add del">
          <ac:chgData name="Amy Sparkman" userId="37b954872f724b43" providerId="Windows Live" clId="Web-{09051A3B-359F-4FCF-A06B-290B7A5DE1E4}" dt="2023-02-28T19:53:28.937" v="6"/>
          <ac:picMkLst>
            <pc:docMk/>
            <pc:sldMk cId="3856242440" sldId="266"/>
            <ac:picMk id="10" creationId="{E20456E3-3B0B-09BD-09C7-E71DE6828E54}"/>
          </ac:picMkLst>
        </pc:picChg>
        <pc:picChg chg="mod ord modCrop">
          <ac:chgData name="Amy Sparkman" userId="37b954872f724b43" providerId="Windows Live" clId="Web-{09051A3B-359F-4FCF-A06B-290B7A5DE1E4}" dt="2023-02-28T19:56:10.661" v="9"/>
          <ac:picMkLst>
            <pc:docMk/>
            <pc:sldMk cId="3856242440" sldId="266"/>
            <ac:picMk id="17" creationId="{C8B885F2-2AC2-46A9-9D9B-71123D1A1F6B}"/>
          </ac:picMkLst>
        </pc:picChg>
      </pc:sldChg>
      <pc:sldChg chg="modSp mod modClrScheme chgLayout">
        <pc:chgData name="Amy Sparkman" userId="37b954872f724b43" providerId="Windows Live" clId="Web-{09051A3B-359F-4FCF-A06B-290B7A5DE1E4}" dt="2023-02-28T19:56:10.661" v="9"/>
        <pc:sldMkLst>
          <pc:docMk/>
          <pc:sldMk cId="216934368" sldId="267"/>
        </pc:sldMkLst>
        <pc:spChg chg="mod ord">
          <ac:chgData name="Amy Sparkman" userId="37b954872f724b43" providerId="Windows Live" clId="Web-{09051A3B-359F-4FCF-A06B-290B7A5DE1E4}" dt="2023-02-28T19:56:10.661" v="9"/>
          <ac:spMkLst>
            <pc:docMk/>
            <pc:sldMk cId="216934368" sldId="267"/>
            <ac:spMk id="2" creationId="{6587D558-5792-4FF7-9111-65F4C874C61B}"/>
          </ac:spMkLst>
        </pc:spChg>
        <pc:spChg chg="mod ord">
          <ac:chgData name="Amy Sparkman" userId="37b954872f724b43" providerId="Windows Live" clId="Web-{09051A3B-359F-4FCF-A06B-290B7A5DE1E4}" dt="2023-02-28T19:56:10.661" v="9"/>
          <ac:spMkLst>
            <pc:docMk/>
            <pc:sldMk cId="216934368" sldId="267"/>
            <ac:spMk id="3" creationId="{576FC602-D83F-41B2-AE0B-E9BF4B9D7335}"/>
          </ac:spMkLst>
        </pc:spChg>
        <pc:spChg chg="mod ord">
          <ac:chgData name="Amy Sparkman" userId="37b954872f724b43" providerId="Windows Live" clId="Web-{09051A3B-359F-4FCF-A06B-290B7A5DE1E4}" dt="2023-02-28T19:56:10.661" v="9"/>
          <ac:spMkLst>
            <pc:docMk/>
            <pc:sldMk cId="216934368" sldId="267"/>
            <ac:spMk id="4" creationId="{03E8D56A-2615-403F-A09F-BC30DF1EE768}"/>
          </ac:spMkLst>
        </pc:spChg>
        <pc:spChg chg="mod ord">
          <ac:chgData name="Amy Sparkman" userId="37b954872f724b43" providerId="Windows Live" clId="Web-{09051A3B-359F-4FCF-A06B-290B7A5DE1E4}" dt="2023-02-28T19:56:10.661" v="9"/>
          <ac:spMkLst>
            <pc:docMk/>
            <pc:sldMk cId="216934368" sldId="267"/>
            <ac:spMk id="5" creationId="{79195BEB-A072-45D8-848D-E8CA744F9022}"/>
          </ac:spMkLst>
        </pc:spChg>
        <pc:spChg chg="mod ord">
          <ac:chgData name="Amy Sparkman" userId="37b954872f724b43" providerId="Windows Live" clId="Web-{09051A3B-359F-4FCF-A06B-290B7A5DE1E4}" dt="2023-02-28T19:56:10.661" v="9"/>
          <ac:spMkLst>
            <pc:docMk/>
            <pc:sldMk cId="216934368" sldId="267"/>
            <ac:spMk id="6" creationId="{FE58025A-9737-434D-AE90-0CC9E7990286}"/>
          </ac:spMkLst>
        </pc:spChg>
        <pc:picChg chg="mod ord modCrop">
          <ac:chgData name="Amy Sparkman" userId="37b954872f724b43" providerId="Windows Live" clId="Web-{09051A3B-359F-4FCF-A06B-290B7A5DE1E4}" dt="2023-02-28T19:56:10.661" v="9"/>
          <ac:picMkLst>
            <pc:docMk/>
            <pc:sldMk cId="216934368" sldId="267"/>
            <ac:picMk id="17" creationId="{C8B885F2-2AC2-46A9-9D9B-71123D1A1F6B}"/>
          </ac:picMkLst>
        </pc:picChg>
      </pc:sldChg>
      <pc:sldChg chg="modSp mod modClrScheme chgLayout">
        <pc:chgData name="Amy Sparkman" userId="37b954872f724b43" providerId="Windows Live" clId="Web-{09051A3B-359F-4FCF-A06B-290B7A5DE1E4}" dt="2023-02-28T19:56:10.661" v="9"/>
        <pc:sldMkLst>
          <pc:docMk/>
          <pc:sldMk cId="1455602385" sldId="268"/>
        </pc:sldMkLst>
        <pc:spChg chg="mod ord">
          <ac:chgData name="Amy Sparkman" userId="37b954872f724b43" providerId="Windows Live" clId="Web-{09051A3B-359F-4FCF-A06B-290B7A5DE1E4}" dt="2023-02-28T19:56:10.661" v="9"/>
          <ac:spMkLst>
            <pc:docMk/>
            <pc:sldMk cId="1455602385" sldId="268"/>
            <ac:spMk id="2" creationId="{6587D558-5792-4FF7-9111-65F4C874C61B}"/>
          </ac:spMkLst>
        </pc:spChg>
        <pc:spChg chg="mod ord">
          <ac:chgData name="Amy Sparkman" userId="37b954872f724b43" providerId="Windows Live" clId="Web-{09051A3B-359F-4FCF-A06B-290B7A5DE1E4}" dt="2023-02-28T19:56:10.661" v="9"/>
          <ac:spMkLst>
            <pc:docMk/>
            <pc:sldMk cId="1455602385" sldId="268"/>
            <ac:spMk id="3" creationId="{576FC602-D83F-41B2-AE0B-E9BF4B9D7335}"/>
          </ac:spMkLst>
        </pc:spChg>
        <pc:spChg chg="mod ord">
          <ac:chgData name="Amy Sparkman" userId="37b954872f724b43" providerId="Windows Live" clId="Web-{09051A3B-359F-4FCF-A06B-290B7A5DE1E4}" dt="2023-02-28T19:56:10.661" v="9"/>
          <ac:spMkLst>
            <pc:docMk/>
            <pc:sldMk cId="1455602385" sldId="268"/>
            <ac:spMk id="4" creationId="{03E8D56A-2615-403F-A09F-BC30DF1EE768}"/>
          </ac:spMkLst>
        </pc:spChg>
        <pc:spChg chg="mod ord">
          <ac:chgData name="Amy Sparkman" userId="37b954872f724b43" providerId="Windows Live" clId="Web-{09051A3B-359F-4FCF-A06B-290B7A5DE1E4}" dt="2023-02-28T19:56:10.661" v="9"/>
          <ac:spMkLst>
            <pc:docMk/>
            <pc:sldMk cId="1455602385" sldId="268"/>
            <ac:spMk id="5" creationId="{79195BEB-A072-45D8-848D-E8CA744F9022}"/>
          </ac:spMkLst>
        </pc:spChg>
        <pc:spChg chg="mod ord">
          <ac:chgData name="Amy Sparkman" userId="37b954872f724b43" providerId="Windows Live" clId="Web-{09051A3B-359F-4FCF-A06B-290B7A5DE1E4}" dt="2023-02-28T19:56:10.661" v="9"/>
          <ac:spMkLst>
            <pc:docMk/>
            <pc:sldMk cId="1455602385" sldId="268"/>
            <ac:spMk id="6" creationId="{FE58025A-9737-434D-AE90-0CC9E7990286}"/>
          </ac:spMkLst>
        </pc:spChg>
        <pc:picChg chg="mod ord modCrop">
          <ac:chgData name="Amy Sparkman" userId="37b954872f724b43" providerId="Windows Live" clId="Web-{09051A3B-359F-4FCF-A06B-290B7A5DE1E4}" dt="2023-02-28T19:56:10.661" v="9"/>
          <ac:picMkLst>
            <pc:docMk/>
            <pc:sldMk cId="1455602385" sldId="268"/>
            <ac:picMk id="17" creationId="{C8B885F2-2AC2-46A9-9D9B-71123D1A1F6B}"/>
          </ac:picMkLst>
        </pc:picChg>
      </pc:sldChg>
      <pc:sldChg chg="modSp mod modClrScheme chgLayout">
        <pc:chgData name="Amy Sparkman" userId="37b954872f724b43" providerId="Windows Live" clId="Web-{09051A3B-359F-4FCF-A06B-290B7A5DE1E4}" dt="2023-02-28T19:56:10.661" v="9"/>
        <pc:sldMkLst>
          <pc:docMk/>
          <pc:sldMk cId="83720843" sldId="269"/>
        </pc:sldMkLst>
        <pc:spChg chg="mod ord">
          <ac:chgData name="Amy Sparkman" userId="37b954872f724b43" providerId="Windows Live" clId="Web-{09051A3B-359F-4FCF-A06B-290B7A5DE1E4}" dt="2023-02-28T19:56:10.661" v="9"/>
          <ac:spMkLst>
            <pc:docMk/>
            <pc:sldMk cId="83720843" sldId="269"/>
            <ac:spMk id="2" creationId="{F845AB00-1C5C-4EB0-B93F-C03AB7A9BC6F}"/>
          </ac:spMkLst>
        </pc:spChg>
        <pc:spChg chg="mod ord">
          <ac:chgData name="Amy Sparkman" userId="37b954872f724b43" providerId="Windows Live" clId="Web-{09051A3B-359F-4FCF-A06B-290B7A5DE1E4}" dt="2023-02-28T19:56:10.661" v="9"/>
          <ac:spMkLst>
            <pc:docMk/>
            <pc:sldMk cId="83720843" sldId="269"/>
            <ac:spMk id="3" creationId="{E6ED2A0C-51B7-4C46-8FCB-2E66B0949EA3}"/>
          </ac:spMkLst>
        </pc:spChg>
        <pc:spChg chg="mod ord">
          <ac:chgData name="Amy Sparkman" userId="37b954872f724b43" providerId="Windows Live" clId="Web-{09051A3B-359F-4FCF-A06B-290B7A5DE1E4}" dt="2023-02-28T19:56:10.661" v="9"/>
          <ac:spMkLst>
            <pc:docMk/>
            <pc:sldMk cId="83720843" sldId="269"/>
            <ac:spMk id="4" creationId="{1D6158BA-8D0B-4C52-9952-51D361C7F3ED}"/>
          </ac:spMkLst>
        </pc:spChg>
        <pc:spChg chg="mod ord">
          <ac:chgData name="Amy Sparkman" userId="37b954872f724b43" providerId="Windows Live" clId="Web-{09051A3B-359F-4FCF-A06B-290B7A5DE1E4}" dt="2023-02-28T19:56:10.661" v="9"/>
          <ac:spMkLst>
            <pc:docMk/>
            <pc:sldMk cId="83720843" sldId="269"/>
            <ac:spMk id="5" creationId="{7401E5EB-604A-42B4-B9BC-979A2E90F535}"/>
          </ac:spMkLst>
        </pc:spChg>
      </pc:sldChg>
      <pc:sldChg chg="modSp mod modClrScheme chgLayout">
        <pc:chgData name="Amy Sparkman" userId="37b954872f724b43" providerId="Windows Live" clId="Web-{09051A3B-359F-4FCF-A06B-290B7A5DE1E4}" dt="2023-02-28T19:56:10.661" v="9"/>
        <pc:sldMkLst>
          <pc:docMk/>
          <pc:sldMk cId="2918531987" sldId="270"/>
        </pc:sldMkLst>
        <pc:spChg chg="mod ord">
          <ac:chgData name="Amy Sparkman" userId="37b954872f724b43" providerId="Windows Live" clId="Web-{09051A3B-359F-4FCF-A06B-290B7A5DE1E4}" dt="2023-02-28T19:56:10.661" v="9"/>
          <ac:spMkLst>
            <pc:docMk/>
            <pc:sldMk cId="2918531987" sldId="270"/>
            <ac:spMk id="2" creationId="{F845AB00-1C5C-4EB0-B93F-C03AB7A9BC6F}"/>
          </ac:spMkLst>
        </pc:spChg>
        <pc:spChg chg="mod ord">
          <ac:chgData name="Amy Sparkman" userId="37b954872f724b43" providerId="Windows Live" clId="Web-{09051A3B-359F-4FCF-A06B-290B7A5DE1E4}" dt="2023-02-28T19:56:10.661" v="9"/>
          <ac:spMkLst>
            <pc:docMk/>
            <pc:sldMk cId="2918531987" sldId="270"/>
            <ac:spMk id="3" creationId="{E6ED2A0C-51B7-4C46-8FCB-2E66B0949EA3}"/>
          </ac:spMkLst>
        </pc:spChg>
        <pc:spChg chg="mod ord">
          <ac:chgData name="Amy Sparkman" userId="37b954872f724b43" providerId="Windows Live" clId="Web-{09051A3B-359F-4FCF-A06B-290B7A5DE1E4}" dt="2023-02-28T19:56:10.661" v="9"/>
          <ac:spMkLst>
            <pc:docMk/>
            <pc:sldMk cId="2918531987" sldId="270"/>
            <ac:spMk id="4" creationId="{1D6158BA-8D0B-4C52-9952-51D361C7F3ED}"/>
          </ac:spMkLst>
        </pc:spChg>
        <pc:spChg chg="mod ord">
          <ac:chgData name="Amy Sparkman" userId="37b954872f724b43" providerId="Windows Live" clId="Web-{09051A3B-359F-4FCF-A06B-290B7A5DE1E4}" dt="2023-02-28T19:56:10.661" v="9"/>
          <ac:spMkLst>
            <pc:docMk/>
            <pc:sldMk cId="2918531987" sldId="270"/>
            <ac:spMk id="5" creationId="{7401E5EB-604A-42B4-B9BC-979A2E90F535}"/>
          </ac:spMkLst>
        </pc:spChg>
      </pc:sldChg>
      <pc:sldChg chg="modSp mod modClrScheme chgLayout">
        <pc:chgData name="Amy Sparkman" userId="37b954872f724b43" providerId="Windows Live" clId="Web-{09051A3B-359F-4FCF-A06B-290B7A5DE1E4}" dt="2023-02-28T19:56:10.661" v="9"/>
        <pc:sldMkLst>
          <pc:docMk/>
          <pc:sldMk cId="946648718" sldId="271"/>
        </pc:sldMkLst>
        <pc:spChg chg="mod ord">
          <ac:chgData name="Amy Sparkman" userId="37b954872f724b43" providerId="Windows Live" clId="Web-{09051A3B-359F-4FCF-A06B-290B7A5DE1E4}" dt="2023-02-28T19:56:10.661" v="9"/>
          <ac:spMkLst>
            <pc:docMk/>
            <pc:sldMk cId="946648718" sldId="271"/>
            <ac:spMk id="2" creationId="{F845AB00-1C5C-4EB0-B93F-C03AB7A9BC6F}"/>
          </ac:spMkLst>
        </pc:spChg>
        <pc:spChg chg="mod ord">
          <ac:chgData name="Amy Sparkman" userId="37b954872f724b43" providerId="Windows Live" clId="Web-{09051A3B-359F-4FCF-A06B-290B7A5DE1E4}" dt="2023-02-28T19:56:10.661" v="9"/>
          <ac:spMkLst>
            <pc:docMk/>
            <pc:sldMk cId="946648718" sldId="271"/>
            <ac:spMk id="3" creationId="{E6ED2A0C-51B7-4C46-8FCB-2E66B0949EA3}"/>
          </ac:spMkLst>
        </pc:spChg>
        <pc:spChg chg="mod ord">
          <ac:chgData name="Amy Sparkman" userId="37b954872f724b43" providerId="Windows Live" clId="Web-{09051A3B-359F-4FCF-A06B-290B7A5DE1E4}" dt="2023-02-28T19:56:10.661" v="9"/>
          <ac:spMkLst>
            <pc:docMk/>
            <pc:sldMk cId="946648718" sldId="271"/>
            <ac:spMk id="4" creationId="{1D6158BA-8D0B-4C52-9952-51D361C7F3ED}"/>
          </ac:spMkLst>
        </pc:spChg>
        <pc:spChg chg="mod ord">
          <ac:chgData name="Amy Sparkman" userId="37b954872f724b43" providerId="Windows Live" clId="Web-{09051A3B-359F-4FCF-A06B-290B7A5DE1E4}" dt="2023-02-28T19:56:10.661" v="9"/>
          <ac:spMkLst>
            <pc:docMk/>
            <pc:sldMk cId="946648718" sldId="271"/>
            <ac:spMk id="5" creationId="{7401E5EB-604A-42B4-B9BC-979A2E90F535}"/>
          </ac:spMkLst>
        </pc:spChg>
      </pc:sldChg>
      <pc:sldMasterChg chg="del delSldLayout">
        <pc:chgData name="Amy Sparkman" userId="37b954872f724b43" providerId="Windows Live" clId="Web-{09051A3B-359F-4FCF-A06B-290B7A5DE1E4}" dt="2023-02-28T19:56:00.926" v="7"/>
        <pc:sldMasterMkLst>
          <pc:docMk/>
          <pc:sldMasterMk cId="3439501045" sldId="2147483689"/>
        </pc:sldMasterMkLst>
        <pc:sldLayoutChg chg="del">
          <pc:chgData name="Amy Sparkman" userId="37b954872f724b43" providerId="Windows Live" clId="Web-{09051A3B-359F-4FCF-A06B-290B7A5DE1E4}" dt="2023-02-28T19:56:00.926" v="7"/>
          <pc:sldLayoutMkLst>
            <pc:docMk/>
            <pc:sldMasterMk cId="3439501045" sldId="2147483689"/>
            <pc:sldLayoutMk cId="3132900070" sldId="2147483690"/>
          </pc:sldLayoutMkLst>
        </pc:sldLayoutChg>
        <pc:sldLayoutChg chg="del">
          <pc:chgData name="Amy Sparkman" userId="37b954872f724b43" providerId="Windows Live" clId="Web-{09051A3B-359F-4FCF-A06B-290B7A5DE1E4}" dt="2023-02-28T19:56:00.926" v="7"/>
          <pc:sldLayoutMkLst>
            <pc:docMk/>
            <pc:sldMasterMk cId="3439501045" sldId="2147483689"/>
            <pc:sldLayoutMk cId="3608316976" sldId="2147483691"/>
          </pc:sldLayoutMkLst>
        </pc:sldLayoutChg>
        <pc:sldLayoutChg chg="del">
          <pc:chgData name="Amy Sparkman" userId="37b954872f724b43" providerId="Windows Live" clId="Web-{09051A3B-359F-4FCF-A06B-290B7A5DE1E4}" dt="2023-02-28T19:56:00.926" v="7"/>
          <pc:sldLayoutMkLst>
            <pc:docMk/>
            <pc:sldMasterMk cId="3439501045" sldId="2147483689"/>
            <pc:sldLayoutMk cId="483437075" sldId="2147483692"/>
          </pc:sldLayoutMkLst>
        </pc:sldLayoutChg>
        <pc:sldLayoutChg chg="del">
          <pc:chgData name="Amy Sparkman" userId="37b954872f724b43" providerId="Windows Live" clId="Web-{09051A3B-359F-4FCF-A06B-290B7A5DE1E4}" dt="2023-02-28T19:56:00.926" v="7"/>
          <pc:sldLayoutMkLst>
            <pc:docMk/>
            <pc:sldMasterMk cId="3439501045" sldId="2147483689"/>
            <pc:sldLayoutMk cId="228221744" sldId="2147483693"/>
          </pc:sldLayoutMkLst>
        </pc:sldLayoutChg>
        <pc:sldLayoutChg chg="del">
          <pc:chgData name="Amy Sparkman" userId="37b954872f724b43" providerId="Windows Live" clId="Web-{09051A3B-359F-4FCF-A06B-290B7A5DE1E4}" dt="2023-02-28T19:56:00.926" v="7"/>
          <pc:sldLayoutMkLst>
            <pc:docMk/>
            <pc:sldMasterMk cId="3439501045" sldId="2147483689"/>
            <pc:sldLayoutMk cId="1954931599" sldId="2147483694"/>
          </pc:sldLayoutMkLst>
        </pc:sldLayoutChg>
        <pc:sldLayoutChg chg="del">
          <pc:chgData name="Amy Sparkman" userId="37b954872f724b43" providerId="Windows Live" clId="Web-{09051A3B-359F-4FCF-A06B-290B7A5DE1E4}" dt="2023-02-28T19:56:00.926" v="7"/>
          <pc:sldLayoutMkLst>
            <pc:docMk/>
            <pc:sldMasterMk cId="3439501045" sldId="2147483689"/>
            <pc:sldLayoutMk cId="940391817" sldId="2147483695"/>
          </pc:sldLayoutMkLst>
        </pc:sldLayoutChg>
        <pc:sldLayoutChg chg="del">
          <pc:chgData name="Amy Sparkman" userId="37b954872f724b43" providerId="Windows Live" clId="Web-{09051A3B-359F-4FCF-A06B-290B7A5DE1E4}" dt="2023-02-28T19:56:00.926" v="7"/>
          <pc:sldLayoutMkLst>
            <pc:docMk/>
            <pc:sldMasterMk cId="3439501045" sldId="2147483689"/>
            <pc:sldLayoutMk cId="3900016261" sldId="2147483696"/>
          </pc:sldLayoutMkLst>
        </pc:sldLayoutChg>
        <pc:sldLayoutChg chg="del">
          <pc:chgData name="Amy Sparkman" userId="37b954872f724b43" providerId="Windows Live" clId="Web-{09051A3B-359F-4FCF-A06B-290B7A5DE1E4}" dt="2023-02-28T19:56:00.926" v="7"/>
          <pc:sldLayoutMkLst>
            <pc:docMk/>
            <pc:sldMasterMk cId="3439501045" sldId="2147483689"/>
            <pc:sldLayoutMk cId="1021962927" sldId="2147483697"/>
          </pc:sldLayoutMkLst>
        </pc:sldLayoutChg>
        <pc:sldLayoutChg chg="del">
          <pc:chgData name="Amy Sparkman" userId="37b954872f724b43" providerId="Windows Live" clId="Web-{09051A3B-359F-4FCF-A06B-290B7A5DE1E4}" dt="2023-02-28T19:56:00.926" v="7"/>
          <pc:sldLayoutMkLst>
            <pc:docMk/>
            <pc:sldMasterMk cId="3439501045" sldId="2147483689"/>
            <pc:sldLayoutMk cId="1584032918" sldId="2147483698"/>
          </pc:sldLayoutMkLst>
        </pc:sldLayoutChg>
        <pc:sldLayoutChg chg="del">
          <pc:chgData name="Amy Sparkman" userId="37b954872f724b43" providerId="Windows Live" clId="Web-{09051A3B-359F-4FCF-A06B-290B7A5DE1E4}" dt="2023-02-28T19:56:00.926" v="7"/>
          <pc:sldLayoutMkLst>
            <pc:docMk/>
            <pc:sldMasterMk cId="3439501045" sldId="2147483689"/>
            <pc:sldLayoutMk cId="3378611878" sldId="2147483699"/>
          </pc:sldLayoutMkLst>
        </pc:sldLayoutChg>
        <pc:sldLayoutChg chg="del">
          <pc:chgData name="Amy Sparkman" userId="37b954872f724b43" providerId="Windows Live" clId="Web-{09051A3B-359F-4FCF-A06B-290B7A5DE1E4}" dt="2023-02-28T19:56:00.926" v="7"/>
          <pc:sldLayoutMkLst>
            <pc:docMk/>
            <pc:sldMasterMk cId="3439501045" sldId="2147483689"/>
            <pc:sldLayoutMk cId="1274516228" sldId="2147483700"/>
          </pc:sldLayoutMkLst>
        </pc:sldLayoutChg>
        <pc:sldLayoutChg chg="del">
          <pc:chgData name="Amy Sparkman" userId="37b954872f724b43" providerId="Windows Live" clId="Web-{09051A3B-359F-4FCF-A06B-290B7A5DE1E4}" dt="2023-02-28T19:56:00.926" v="7"/>
          <pc:sldLayoutMkLst>
            <pc:docMk/>
            <pc:sldMasterMk cId="3439501045" sldId="2147483689"/>
            <pc:sldLayoutMk cId="4117676808" sldId="2147483701"/>
          </pc:sldLayoutMkLst>
        </pc:sldLayoutChg>
        <pc:sldLayoutChg chg="del">
          <pc:chgData name="Amy Sparkman" userId="37b954872f724b43" providerId="Windows Live" clId="Web-{09051A3B-359F-4FCF-A06B-290B7A5DE1E4}" dt="2023-02-28T19:56:00.926" v="7"/>
          <pc:sldLayoutMkLst>
            <pc:docMk/>
            <pc:sldMasterMk cId="3439501045" sldId="2147483689"/>
            <pc:sldLayoutMk cId="2324229206" sldId="2147483702"/>
          </pc:sldLayoutMkLst>
        </pc:sldLayoutChg>
        <pc:sldLayoutChg chg="del">
          <pc:chgData name="Amy Sparkman" userId="37b954872f724b43" providerId="Windows Live" clId="Web-{09051A3B-359F-4FCF-A06B-290B7A5DE1E4}" dt="2023-02-28T19:56:00.926" v="7"/>
          <pc:sldLayoutMkLst>
            <pc:docMk/>
            <pc:sldMasterMk cId="3439501045" sldId="2147483689"/>
            <pc:sldLayoutMk cId="80899210" sldId="2147483703"/>
          </pc:sldLayoutMkLst>
        </pc:sldLayoutChg>
        <pc:sldLayoutChg chg="del">
          <pc:chgData name="Amy Sparkman" userId="37b954872f724b43" providerId="Windows Live" clId="Web-{09051A3B-359F-4FCF-A06B-290B7A5DE1E4}" dt="2023-02-28T19:56:00.926" v="7"/>
          <pc:sldLayoutMkLst>
            <pc:docMk/>
            <pc:sldMasterMk cId="3439501045" sldId="2147483689"/>
            <pc:sldLayoutMk cId="105121876" sldId="2147483704"/>
          </pc:sldLayoutMkLst>
        </pc:sldLayoutChg>
        <pc:sldLayoutChg chg="del">
          <pc:chgData name="Amy Sparkman" userId="37b954872f724b43" providerId="Windows Live" clId="Web-{09051A3B-359F-4FCF-A06B-290B7A5DE1E4}" dt="2023-02-28T19:56:00.926" v="7"/>
          <pc:sldLayoutMkLst>
            <pc:docMk/>
            <pc:sldMasterMk cId="3439501045" sldId="2147483689"/>
            <pc:sldLayoutMk cId="4118266767" sldId="2147483705"/>
          </pc:sldLayoutMkLst>
        </pc:sldLayoutChg>
        <pc:sldLayoutChg chg="del">
          <pc:chgData name="Amy Sparkman" userId="37b954872f724b43" providerId="Windows Live" clId="Web-{09051A3B-359F-4FCF-A06B-290B7A5DE1E4}" dt="2023-02-28T19:56:00.926" v="7"/>
          <pc:sldLayoutMkLst>
            <pc:docMk/>
            <pc:sldMasterMk cId="3439501045" sldId="2147483689"/>
            <pc:sldLayoutMk cId="528855086" sldId="2147483706"/>
          </pc:sldLayoutMkLst>
        </pc:sldLayoutChg>
        <pc:sldLayoutChg chg="del">
          <pc:chgData name="Amy Sparkman" userId="37b954872f724b43" providerId="Windows Live" clId="Web-{09051A3B-359F-4FCF-A06B-290B7A5DE1E4}" dt="2023-02-28T19:56:00.926" v="7"/>
          <pc:sldLayoutMkLst>
            <pc:docMk/>
            <pc:sldMasterMk cId="3439501045" sldId="2147483689"/>
            <pc:sldLayoutMk cId="1820144282" sldId="2147483707"/>
          </pc:sldLayoutMkLst>
        </pc:sldLayoutChg>
        <pc:sldLayoutChg chg="del">
          <pc:chgData name="Amy Sparkman" userId="37b954872f724b43" providerId="Windows Live" clId="Web-{09051A3B-359F-4FCF-A06B-290B7A5DE1E4}" dt="2023-02-28T19:56:00.926" v="7"/>
          <pc:sldLayoutMkLst>
            <pc:docMk/>
            <pc:sldMasterMk cId="3439501045" sldId="2147483689"/>
            <pc:sldLayoutMk cId="289528407" sldId="2147483708"/>
          </pc:sldLayoutMkLst>
        </pc:sldLayoutChg>
        <pc:sldLayoutChg chg="del">
          <pc:chgData name="Amy Sparkman" userId="37b954872f724b43" providerId="Windows Live" clId="Web-{09051A3B-359F-4FCF-A06B-290B7A5DE1E4}" dt="2023-02-28T19:56:00.926" v="7"/>
          <pc:sldLayoutMkLst>
            <pc:docMk/>
            <pc:sldMasterMk cId="3439501045" sldId="2147483689"/>
            <pc:sldLayoutMk cId="1119913067" sldId="2147483709"/>
          </pc:sldLayoutMkLst>
        </pc:sldLayoutChg>
        <pc:sldLayoutChg chg="del">
          <pc:chgData name="Amy Sparkman" userId="37b954872f724b43" providerId="Windows Live" clId="Web-{09051A3B-359F-4FCF-A06B-290B7A5DE1E4}" dt="2023-02-28T19:56:00.926" v="7"/>
          <pc:sldLayoutMkLst>
            <pc:docMk/>
            <pc:sldMasterMk cId="3439501045" sldId="2147483689"/>
            <pc:sldLayoutMk cId="2648964755" sldId="2147483710"/>
          </pc:sldLayoutMkLst>
        </pc:sldLayoutChg>
        <pc:sldLayoutChg chg="del">
          <pc:chgData name="Amy Sparkman" userId="37b954872f724b43" providerId="Windows Live" clId="Web-{09051A3B-359F-4FCF-A06B-290B7A5DE1E4}" dt="2023-02-28T19:56:00.926" v="7"/>
          <pc:sldLayoutMkLst>
            <pc:docMk/>
            <pc:sldMasterMk cId="3439501045" sldId="2147483689"/>
            <pc:sldLayoutMk cId="2196436342" sldId="2147483711"/>
          </pc:sldLayoutMkLst>
        </pc:sldLayoutChg>
      </pc:sldMasterChg>
      <pc:sldMasterChg chg="add del addSldLayout delSldLayout modSldLayout">
        <pc:chgData name="Amy Sparkman" userId="37b954872f724b43" providerId="Windows Live" clId="Web-{09051A3B-359F-4FCF-A06B-290B7A5DE1E4}" dt="2023-02-28T19:56:06.176" v="8"/>
        <pc:sldMasterMkLst>
          <pc:docMk/>
          <pc:sldMasterMk cId="1548964363" sldId="2147483712"/>
        </pc:sldMasterMkLst>
        <pc:sldLayoutChg chg="add del mod replId">
          <pc:chgData name="Amy Sparkman" userId="37b954872f724b43" providerId="Windows Live" clId="Web-{09051A3B-359F-4FCF-A06B-290B7A5DE1E4}" dt="2023-02-28T19:56:06.176" v="8"/>
          <pc:sldLayoutMkLst>
            <pc:docMk/>
            <pc:sldMasterMk cId="1548964363" sldId="2147483712"/>
            <pc:sldLayoutMk cId="2559722621" sldId="2147483713"/>
          </pc:sldLayoutMkLst>
        </pc:sldLayoutChg>
        <pc:sldLayoutChg chg="add del mod replId">
          <pc:chgData name="Amy Sparkman" userId="37b954872f724b43" providerId="Windows Live" clId="Web-{09051A3B-359F-4FCF-A06B-290B7A5DE1E4}" dt="2023-02-28T19:56:06.176" v="8"/>
          <pc:sldLayoutMkLst>
            <pc:docMk/>
            <pc:sldMasterMk cId="1548964363" sldId="2147483712"/>
            <pc:sldLayoutMk cId="2548346783" sldId="2147483714"/>
          </pc:sldLayoutMkLst>
        </pc:sldLayoutChg>
        <pc:sldLayoutChg chg="add del mod replId">
          <pc:chgData name="Amy Sparkman" userId="37b954872f724b43" providerId="Windows Live" clId="Web-{09051A3B-359F-4FCF-A06B-290B7A5DE1E4}" dt="2023-02-28T19:56:06.176" v="8"/>
          <pc:sldLayoutMkLst>
            <pc:docMk/>
            <pc:sldMasterMk cId="1548964363" sldId="2147483712"/>
            <pc:sldLayoutMk cId="1222629019" sldId="2147483715"/>
          </pc:sldLayoutMkLst>
        </pc:sldLayoutChg>
        <pc:sldLayoutChg chg="add del mod replId">
          <pc:chgData name="Amy Sparkman" userId="37b954872f724b43" providerId="Windows Live" clId="Web-{09051A3B-359F-4FCF-A06B-290B7A5DE1E4}" dt="2023-02-28T19:56:06.176" v="8"/>
          <pc:sldLayoutMkLst>
            <pc:docMk/>
            <pc:sldMasterMk cId="1548964363" sldId="2147483712"/>
            <pc:sldLayoutMk cId="2974372393" sldId="2147483716"/>
          </pc:sldLayoutMkLst>
        </pc:sldLayoutChg>
        <pc:sldLayoutChg chg="add del mod replId">
          <pc:chgData name="Amy Sparkman" userId="37b954872f724b43" providerId="Windows Live" clId="Web-{09051A3B-359F-4FCF-A06B-290B7A5DE1E4}" dt="2023-02-28T19:56:06.176" v="8"/>
          <pc:sldLayoutMkLst>
            <pc:docMk/>
            <pc:sldMasterMk cId="1548964363" sldId="2147483712"/>
            <pc:sldLayoutMk cId="1265968766" sldId="2147483717"/>
          </pc:sldLayoutMkLst>
        </pc:sldLayoutChg>
        <pc:sldLayoutChg chg="add del mod replId">
          <pc:chgData name="Amy Sparkman" userId="37b954872f724b43" providerId="Windows Live" clId="Web-{09051A3B-359F-4FCF-A06B-290B7A5DE1E4}" dt="2023-02-28T19:56:06.176" v="8"/>
          <pc:sldLayoutMkLst>
            <pc:docMk/>
            <pc:sldMasterMk cId="1548964363" sldId="2147483712"/>
            <pc:sldLayoutMk cId="1808093707" sldId="2147483718"/>
          </pc:sldLayoutMkLst>
        </pc:sldLayoutChg>
        <pc:sldLayoutChg chg="add del mod replId">
          <pc:chgData name="Amy Sparkman" userId="37b954872f724b43" providerId="Windows Live" clId="Web-{09051A3B-359F-4FCF-A06B-290B7A5DE1E4}" dt="2023-02-28T19:56:06.176" v="8"/>
          <pc:sldLayoutMkLst>
            <pc:docMk/>
            <pc:sldMasterMk cId="1548964363" sldId="2147483712"/>
            <pc:sldLayoutMk cId="2171866035" sldId="2147483719"/>
          </pc:sldLayoutMkLst>
        </pc:sldLayoutChg>
        <pc:sldLayoutChg chg="add del mod replId">
          <pc:chgData name="Amy Sparkman" userId="37b954872f724b43" providerId="Windows Live" clId="Web-{09051A3B-359F-4FCF-A06B-290B7A5DE1E4}" dt="2023-02-28T19:56:06.176" v="8"/>
          <pc:sldLayoutMkLst>
            <pc:docMk/>
            <pc:sldMasterMk cId="1548964363" sldId="2147483712"/>
            <pc:sldLayoutMk cId="2068204206" sldId="2147483720"/>
          </pc:sldLayoutMkLst>
        </pc:sldLayoutChg>
        <pc:sldLayoutChg chg="add del mod replId">
          <pc:chgData name="Amy Sparkman" userId="37b954872f724b43" providerId="Windows Live" clId="Web-{09051A3B-359F-4FCF-A06B-290B7A5DE1E4}" dt="2023-02-28T19:56:06.176" v="8"/>
          <pc:sldLayoutMkLst>
            <pc:docMk/>
            <pc:sldMasterMk cId="1548964363" sldId="2147483712"/>
            <pc:sldLayoutMk cId="3361884850" sldId="2147483721"/>
          </pc:sldLayoutMkLst>
        </pc:sldLayoutChg>
        <pc:sldLayoutChg chg="add del mod replId">
          <pc:chgData name="Amy Sparkman" userId="37b954872f724b43" providerId="Windows Live" clId="Web-{09051A3B-359F-4FCF-A06B-290B7A5DE1E4}" dt="2023-02-28T19:56:06.176" v="8"/>
          <pc:sldLayoutMkLst>
            <pc:docMk/>
            <pc:sldMasterMk cId="1548964363" sldId="2147483712"/>
            <pc:sldLayoutMk cId="1165784448" sldId="2147483722"/>
          </pc:sldLayoutMkLst>
        </pc:sldLayoutChg>
        <pc:sldLayoutChg chg="add del mod replId">
          <pc:chgData name="Amy Sparkman" userId="37b954872f724b43" providerId="Windows Live" clId="Web-{09051A3B-359F-4FCF-A06B-290B7A5DE1E4}" dt="2023-02-28T19:56:06.176" v="8"/>
          <pc:sldLayoutMkLst>
            <pc:docMk/>
            <pc:sldMasterMk cId="1548964363" sldId="2147483712"/>
            <pc:sldLayoutMk cId="4277970269" sldId="2147483723"/>
          </pc:sldLayoutMkLst>
        </pc:sldLayoutChg>
        <pc:sldLayoutChg chg="add del mod replId">
          <pc:chgData name="Amy Sparkman" userId="37b954872f724b43" providerId="Windows Live" clId="Web-{09051A3B-359F-4FCF-A06B-290B7A5DE1E4}" dt="2023-02-28T19:56:06.176" v="8"/>
          <pc:sldLayoutMkLst>
            <pc:docMk/>
            <pc:sldMasterMk cId="1548964363" sldId="2147483712"/>
            <pc:sldLayoutMk cId="2774847266" sldId="2147483724"/>
          </pc:sldLayoutMkLst>
        </pc:sldLayoutChg>
        <pc:sldLayoutChg chg="add del mod replId">
          <pc:chgData name="Amy Sparkman" userId="37b954872f724b43" providerId="Windows Live" clId="Web-{09051A3B-359F-4FCF-A06B-290B7A5DE1E4}" dt="2023-02-28T19:56:06.176" v="8"/>
          <pc:sldLayoutMkLst>
            <pc:docMk/>
            <pc:sldMasterMk cId="1548964363" sldId="2147483712"/>
            <pc:sldLayoutMk cId="605664192" sldId="2147483725"/>
          </pc:sldLayoutMkLst>
        </pc:sldLayoutChg>
        <pc:sldLayoutChg chg="add del mod replId">
          <pc:chgData name="Amy Sparkman" userId="37b954872f724b43" providerId="Windows Live" clId="Web-{09051A3B-359F-4FCF-A06B-290B7A5DE1E4}" dt="2023-02-28T19:56:06.176" v="8"/>
          <pc:sldLayoutMkLst>
            <pc:docMk/>
            <pc:sldMasterMk cId="1548964363" sldId="2147483712"/>
            <pc:sldLayoutMk cId="3457089232" sldId="2147483726"/>
          </pc:sldLayoutMkLst>
        </pc:sldLayoutChg>
        <pc:sldLayoutChg chg="add del mod replId">
          <pc:chgData name="Amy Sparkman" userId="37b954872f724b43" providerId="Windows Live" clId="Web-{09051A3B-359F-4FCF-A06B-290B7A5DE1E4}" dt="2023-02-28T19:56:06.176" v="8"/>
          <pc:sldLayoutMkLst>
            <pc:docMk/>
            <pc:sldMasterMk cId="1548964363" sldId="2147483712"/>
            <pc:sldLayoutMk cId="83054717" sldId="2147483727"/>
          </pc:sldLayoutMkLst>
        </pc:sldLayoutChg>
        <pc:sldLayoutChg chg="add del mod replId">
          <pc:chgData name="Amy Sparkman" userId="37b954872f724b43" providerId="Windows Live" clId="Web-{09051A3B-359F-4FCF-A06B-290B7A5DE1E4}" dt="2023-02-28T19:56:06.176" v="8"/>
          <pc:sldLayoutMkLst>
            <pc:docMk/>
            <pc:sldMasterMk cId="1548964363" sldId="2147483712"/>
            <pc:sldLayoutMk cId="779696578" sldId="2147483728"/>
          </pc:sldLayoutMkLst>
        </pc:sldLayoutChg>
      </pc:sldMasterChg>
      <pc:sldMasterChg chg="add del addSldLayout delSldLayout modSldLayout">
        <pc:chgData name="Amy Sparkman" userId="37b954872f724b43" providerId="Windows Live" clId="Web-{09051A3B-359F-4FCF-A06B-290B7A5DE1E4}" dt="2023-02-28T19:56:10.661" v="9"/>
        <pc:sldMasterMkLst>
          <pc:docMk/>
          <pc:sldMasterMk cId="2505235422" sldId="2147483729"/>
        </pc:sldMasterMkLst>
        <pc:sldLayoutChg chg="add del mod replId">
          <pc:chgData name="Amy Sparkman" userId="37b954872f724b43" providerId="Windows Live" clId="Web-{09051A3B-359F-4FCF-A06B-290B7A5DE1E4}" dt="2023-02-28T19:56:10.661" v="9"/>
          <pc:sldLayoutMkLst>
            <pc:docMk/>
            <pc:sldMasterMk cId="2505235422" sldId="2147483729"/>
            <pc:sldLayoutMk cId="2075121774" sldId="2147483730"/>
          </pc:sldLayoutMkLst>
        </pc:sldLayoutChg>
        <pc:sldLayoutChg chg="add del mod replId">
          <pc:chgData name="Amy Sparkman" userId="37b954872f724b43" providerId="Windows Live" clId="Web-{09051A3B-359F-4FCF-A06B-290B7A5DE1E4}" dt="2023-02-28T19:56:10.661" v="9"/>
          <pc:sldLayoutMkLst>
            <pc:docMk/>
            <pc:sldMasterMk cId="2505235422" sldId="2147483729"/>
            <pc:sldLayoutMk cId="36095638" sldId="2147483731"/>
          </pc:sldLayoutMkLst>
        </pc:sldLayoutChg>
        <pc:sldLayoutChg chg="add del mod replId">
          <pc:chgData name="Amy Sparkman" userId="37b954872f724b43" providerId="Windows Live" clId="Web-{09051A3B-359F-4FCF-A06B-290B7A5DE1E4}" dt="2023-02-28T19:56:10.661" v="9"/>
          <pc:sldLayoutMkLst>
            <pc:docMk/>
            <pc:sldMasterMk cId="2505235422" sldId="2147483729"/>
            <pc:sldLayoutMk cId="1829557274" sldId="2147483732"/>
          </pc:sldLayoutMkLst>
        </pc:sldLayoutChg>
        <pc:sldLayoutChg chg="add del mod replId">
          <pc:chgData name="Amy Sparkman" userId="37b954872f724b43" providerId="Windows Live" clId="Web-{09051A3B-359F-4FCF-A06B-290B7A5DE1E4}" dt="2023-02-28T19:56:10.661" v="9"/>
          <pc:sldLayoutMkLst>
            <pc:docMk/>
            <pc:sldMasterMk cId="2505235422" sldId="2147483729"/>
            <pc:sldLayoutMk cId="3962033685" sldId="2147483733"/>
          </pc:sldLayoutMkLst>
        </pc:sldLayoutChg>
        <pc:sldLayoutChg chg="add del mod replId">
          <pc:chgData name="Amy Sparkman" userId="37b954872f724b43" providerId="Windows Live" clId="Web-{09051A3B-359F-4FCF-A06B-290B7A5DE1E4}" dt="2023-02-28T19:56:10.661" v="9"/>
          <pc:sldLayoutMkLst>
            <pc:docMk/>
            <pc:sldMasterMk cId="2505235422" sldId="2147483729"/>
            <pc:sldLayoutMk cId="1796824549" sldId="2147483734"/>
          </pc:sldLayoutMkLst>
        </pc:sldLayoutChg>
        <pc:sldLayoutChg chg="add del mod replId">
          <pc:chgData name="Amy Sparkman" userId="37b954872f724b43" providerId="Windows Live" clId="Web-{09051A3B-359F-4FCF-A06B-290B7A5DE1E4}" dt="2023-02-28T19:56:10.661" v="9"/>
          <pc:sldLayoutMkLst>
            <pc:docMk/>
            <pc:sldMasterMk cId="2505235422" sldId="2147483729"/>
            <pc:sldLayoutMk cId="51488973" sldId="2147483735"/>
          </pc:sldLayoutMkLst>
        </pc:sldLayoutChg>
        <pc:sldLayoutChg chg="add del mod replId">
          <pc:chgData name="Amy Sparkman" userId="37b954872f724b43" providerId="Windows Live" clId="Web-{09051A3B-359F-4FCF-A06B-290B7A5DE1E4}" dt="2023-02-28T19:56:10.661" v="9"/>
          <pc:sldLayoutMkLst>
            <pc:docMk/>
            <pc:sldMasterMk cId="2505235422" sldId="2147483729"/>
            <pc:sldLayoutMk cId="1177728861" sldId="2147483736"/>
          </pc:sldLayoutMkLst>
        </pc:sldLayoutChg>
        <pc:sldLayoutChg chg="add del mod replId">
          <pc:chgData name="Amy Sparkman" userId="37b954872f724b43" providerId="Windows Live" clId="Web-{09051A3B-359F-4FCF-A06B-290B7A5DE1E4}" dt="2023-02-28T19:56:10.661" v="9"/>
          <pc:sldLayoutMkLst>
            <pc:docMk/>
            <pc:sldMasterMk cId="2505235422" sldId="2147483729"/>
            <pc:sldLayoutMk cId="3607870240" sldId="2147483737"/>
          </pc:sldLayoutMkLst>
        </pc:sldLayoutChg>
        <pc:sldLayoutChg chg="add del mod replId">
          <pc:chgData name="Amy Sparkman" userId="37b954872f724b43" providerId="Windows Live" clId="Web-{09051A3B-359F-4FCF-A06B-290B7A5DE1E4}" dt="2023-02-28T19:56:10.661" v="9"/>
          <pc:sldLayoutMkLst>
            <pc:docMk/>
            <pc:sldMasterMk cId="2505235422" sldId="2147483729"/>
            <pc:sldLayoutMk cId="3847919313" sldId="2147483738"/>
          </pc:sldLayoutMkLst>
        </pc:sldLayoutChg>
        <pc:sldLayoutChg chg="add del mod replId">
          <pc:chgData name="Amy Sparkman" userId="37b954872f724b43" providerId="Windows Live" clId="Web-{09051A3B-359F-4FCF-A06B-290B7A5DE1E4}" dt="2023-02-28T19:56:10.661" v="9"/>
          <pc:sldLayoutMkLst>
            <pc:docMk/>
            <pc:sldMasterMk cId="2505235422" sldId="2147483729"/>
            <pc:sldLayoutMk cId="2082146852" sldId="2147483739"/>
          </pc:sldLayoutMkLst>
        </pc:sldLayoutChg>
        <pc:sldLayoutChg chg="add del mod replId">
          <pc:chgData name="Amy Sparkman" userId="37b954872f724b43" providerId="Windows Live" clId="Web-{09051A3B-359F-4FCF-A06B-290B7A5DE1E4}" dt="2023-02-28T19:56:10.661" v="9"/>
          <pc:sldLayoutMkLst>
            <pc:docMk/>
            <pc:sldMasterMk cId="2505235422" sldId="2147483729"/>
            <pc:sldLayoutMk cId="1854001056" sldId="2147483740"/>
          </pc:sldLayoutMkLst>
        </pc:sldLayoutChg>
        <pc:sldLayoutChg chg="add del mod replId">
          <pc:chgData name="Amy Sparkman" userId="37b954872f724b43" providerId="Windows Live" clId="Web-{09051A3B-359F-4FCF-A06B-290B7A5DE1E4}" dt="2023-02-28T19:56:10.661" v="9"/>
          <pc:sldLayoutMkLst>
            <pc:docMk/>
            <pc:sldMasterMk cId="2505235422" sldId="2147483729"/>
            <pc:sldLayoutMk cId="3583217007" sldId="2147483741"/>
          </pc:sldLayoutMkLst>
        </pc:sldLayoutChg>
        <pc:sldLayoutChg chg="add del mod replId">
          <pc:chgData name="Amy Sparkman" userId="37b954872f724b43" providerId="Windows Live" clId="Web-{09051A3B-359F-4FCF-A06B-290B7A5DE1E4}" dt="2023-02-28T19:56:10.661" v="9"/>
          <pc:sldLayoutMkLst>
            <pc:docMk/>
            <pc:sldMasterMk cId="2505235422" sldId="2147483729"/>
            <pc:sldLayoutMk cId="2102772747" sldId="2147483742"/>
          </pc:sldLayoutMkLst>
        </pc:sldLayoutChg>
        <pc:sldLayoutChg chg="add del mod replId">
          <pc:chgData name="Amy Sparkman" userId="37b954872f724b43" providerId="Windows Live" clId="Web-{09051A3B-359F-4FCF-A06B-290B7A5DE1E4}" dt="2023-02-28T19:56:10.661" v="9"/>
          <pc:sldLayoutMkLst>
            <pc:docMk/>
            <pc:sldMasterMk cId="2505235422" sldId="2147483729"/>
            <pc:sldLayoutMk cId="2433006225" sldId="2147483743"/>
          </pc:sldLayoutMkLst>
        </pc:sldLayoutChg>
        <pc:sldLayoutChg chg="add del mod replId">
          <pc:chgData name="Amy Sparkman" userId="37b954872f724b43" providerId="Windows Live" clId="Web-{09051A3B-359F-4FCF-A06B-290B7A5DE1E4}" dt="2023-02-28T19:56:10.661" v="9"/>
          <pc:sldLayoutMkLst>
            <pc:docMk/>
            <pc:sldMasterMk cId="2505235422" sldId="2147483729"/>
            <pc:sldLayoutMk cId="682226354" sldId="2147483744"/>
          </pc:sldLayoutMkLst>
        </pc:sldLayoutChg>
        <pc:sldLayoutChg chg="add del mod replId">
          <pc:chgData name="Amy Sparkman" userId="37b954872f724b43" providerId="Windows Live" clId="Web-{09051A3B-359F-4FCF-A06B-290B7A5DE1E4}" dt="2023-02-28T19:56:10.661" v="9"/>
          <pc:sldLayoutMkLst>
            <pc:docMk/>
            <pc:sldMasterMk cId="2505235422" sldId="2147483729"/>
            <pc:sldLayoutMk cId="69569501" sldId="2147483745"/>
          </pc:sldLayoutMkLst>
        </pc:sldLayoutChg>
      </pc:sldMasterChg>
      <pc:sldMasterChg chg="add addSldLayout modSldLayout">
        <pc:chgData name="Amy Sparkman" userId="37b954872f724b43" providerId="Windows Live" clId="Web-{09051A3B-359F-4FCF-A06B-290B7A5DE1E4}" dt="2023-02-28T19:56:10.661" v="9"/>
        <pc:sldMasterMkLst>
          <pc:docMk/>
          <pc:sldMasterMk cId="2850578771" sldId="2147483746"/>
        </pc:sldMasterMkLst>
        <pc:sldLayoutChg chg="add mod replId">
          <pc:chgData name="Amy Sparkman" userId="37b954872f724b43" providerId="Windows Live" clId="Web-{09051A3B-359F-4FCF-A06B-290B7A5DE1E4}" dt="2023-02-28T19:56:10.661" v="9"/>
          <pc:sldLayoutMkLst>
            <pc:docMk/>
            <pc:sldMasterMk cId="2850578771" sldId="2147483746"/>
            <pc:sldLayoutMk cId="2761160666" sldId="2147483747"/>
          </pc:sldLayoutMkLst>
        </pc:sldLayoutChg>
        <pc:sldLayoutChg chg="add mod replId">
          <pc:chgData name="Amy Sparkman" userId="37b954872f724b43" providerId="Windows Live" clId="Web-{09051A3B-359F-4FCF-A06B-290B7A5DE1E4}" dt="2023-02-28T19:56:10.661" v="9"/>
          <pc:sldLayoutMkLst>
            <pc:docMk/>
            <pc:sldMasterMk cId="2850578771" sldId="2147483746"/>
            <pc:sldLayoutMk cId="3666411139" sldId="2147483748"/>
          </pc:sldLayoutMkLst>
        </pc:sldLayoutChg>
        <pc:sldLayoutChg chg="add mod replId">
          <pc:chgData name="Amy Sparkman" userId="37b954872f724b43" providerId="Windows Live" clId="Web-{09051A3B-359F-4FCF-A06B-290B7A5DE1E4}" dt="2023-02-28T19:56:10.661" v="9"/>
          <pc:sldLayoutMkLst>
            <pc:docMk/>
            <pc:sldMasterMk cId="2850578771" sldId="2147483746"/>
            <pc:sldLayoutMk cId="2745961248" sldId="2147483749"/>
          </pc:sldLayoutMkLst>
        </pc:sldLayoutChg>
        <pc:sldLayoutChg chg="add mod replId">
          <pc:chgData name="Amy Sparkman" userId="37b954872f724b43" providerId="Windows Live" clId="Web-{09051A3B-359F-4FCF-A06B-290B7A5DE1E4}" dt="2023-02-28T19:56:10.661" v="9"/>
          <pc:sldLayoutMkLst>
            <pc:docMk/>
            <pc:sldMasterMk cId="2850578771" sldId="2147483746"/>
            <pc:sldLayoutMk cId="1609053065" sldId="2147483750"/>
          </pc:sldLayoutMkLst>
        </pc:sldLayoutChg>
        <pc:sldLayoutChg chg="add mod replId">
          <pc:chgData name="Amy Sparkman" userId="37b954872f724b43" providerId="Windows Live" clId="Web-{09051A3B-359F-4FCF-A06B-290B7A5DE1E4}" dt="2023-02-28T19:56:10.661" v="9"/>
          <pc:sldLayoutMkLst>
            <pc:docMk/>
            <pc:sldMasterMk cId="2850578771" sldId="2147483746"/>
            <pc:sldLayoutMk cId="1233036075" sldId="2147483751"/>
          </pc:sldLayoutMkLst>
        </pc:sldLayoutChg>
        <pc:sldLayoutChg chg="add mod replId">
          <pc:chgData name="Amy Sparkman" userId="37b954872f724b43" providerId="Windows Live" clId="Web-{09051A3B-359F-4FCF-A06B-290B7A5DE1E4}" dt="2023-02-28T19:56:10.661" v="9"/>
          <pc:sldLayoutMkLst>
            <pc:docMk/>
            <pc:sldMasterMk cId="2850578771" sldId="2147483746"/>
            <pc:sldLayoutMk cId="888294664" sldId="2147483752"/>
          </pc:sldLayoutMkLst>
        </pc:sldLayoutChg>
        <pc:sldLayoutChg chg="add mod replId">
          <pc:chgData name="Amy Sparkman" userId="37b954872f724b43" providerId="Windows Live" clId="Web-{09051A3B-359F-4FCF-A06B-290B7A5DE1E4}" dt="2023-02-28T19:56:10.661" v="9"/>
          <pc:sldLayoutMkLst>
            <pc:docMk/>
            <pc:sldMasterMk cId="2850578771" sldId="2147483746"/>
            <pc:sldLayoutMk cId="1422568253" sldId="2147483753"/>
          </pc:sldLayoutMkLst>
        </pc:sldLayoutChg>
        <pc:sldLayoutChg chg="add mod replId">
          <pc:chgData name="Amy Sparkman" userId="37b954872f724b43" providerId="Windows Live" clId="Web-{09051A3B-359F-4FCF-A06B-290B7A5DE1E4}" dt="2023-02-28T19:56:10.661" v="9"/>
          <pc:sldLayoutMkLst>
            <pc:docMk/>
            <pc:sldMasterMk cId="2850578771" sldId="2147483746"/>
            <pc:sldLayoutMk cId="1506211720" sldId="2147483754"/>
          </pc:sldLayoutMkLst>
        </pc:sldLayoutChg>
        <pc:sldLayoutChg chg="add mod replId">
          <pc:chgData name="Amy Sparkman" userId="37b954872f724b43" providerId="Windows Live" clId="Web-{09051A3B-359F-4FCF-A06B-290B7A5DE1E4}" dt="2023-02-28T19:56:10.661" v="9"/>
          <pc:sldLayoutMkLst>
            <pc:docMk/>
            <pc:sldMasterMk cId="2850578771" sldId="2147483746"/>
            <pc:sldLayoutMk cId="2998326942" sldId="2147483755"/>
          </pc:sldLayoutMkLst>
        </pc:sldLayoutChg>
        <pc:sldLayoutChg chg="add mod replId">
          <pc:chgData name="Amy Sparkman" userId="37b954872f724b43" providerId="Windows Live" clId="Web-{09051A3B-359F-4FCF-A06B-290B7A5DE1E4}" dt="2023-02-28T19:56:10.661" v="9"/>
          <pc:sldLayoutMkLst>
            <pc:docMk/>
            <pc:sldMasterMk cId="2850578771" sldId="2147483746"/>
            <pc:sldLayoutMk cId="1291517844" sldId="2147483756"/>
          </pc:sldLayoutMkLst>
        </pc:sldLayoutChg>
        <pc:sldLayoutChg chg="add mod replId">
          <pc:chgData name="Amy Sparkman" userId="37b954872f724b43" providerId="Windows Live" clId="Web-{09051A3B-359F-4FCF-A06B-290B7A5DE1E4}" dt="2023-02-28T19:56:10.661" v="9"/>
          <pc:sldLayoutMkLst>
            <pc:docMk/>
            <pc:sldMasterMk cId="2850578771" sldId="2147483746"/>
            <pc:sldLayoutMk cId="1380873339" sldId="2147483757"/>
          </pc:sldLayoutMkLst>
        </pc:sldLayoutChg>
        <pc:sldLayoutChg chg="add mod replId">
          <pc:chgData name="Amy Sparkman" userId="37b954872f724b43" providerId="Windows Live" clId="Web-{09051A3B-359F-4FCF-A06B-290B7A5DE1E4}" dt="2023-02-28T19:56:10.661" v="9"/>
          <pc:sldLayoutMkLst>
            <pc:docMk/>
            <pc:sldMasterMk cId="2850578771" sldId="2147483746"/>
            <pc:sldLayoutMk cId="1289071433" sldId="2147483758"/>
          </pc:sldLayoutMkLst>
        </pc:sldLayoutChg>
        <pc:sldLayoutChg chg="add mod replId">
          <pc:chgData name="Amy Sparkman" userId="37b954872f724b43" providerId="Windows Live" clId="Web-{09051A3B-359F-4FCF-A06B-290B7A5DE1E4}" dt="2023-02-28T19:56:10.661" v="9"/>
          <pc:sldLayoutMkLst>
            <pc:docMk/>
            <pc:sldMasterMk cId="2850578771" sldId="2147483746"/>
            <pc:sldLayoutMk cId="1301324809" sldId="2147483759"/>
          </pc:sldLayoutMkLst>
        </pc:sldLayoutChg>
        <pc:sldLayoutChg chg="add mod replId">
          <pc:chgData name="Amy Sparkman" userId="37b954872f724b43" providerId="Windows Live" clId="Web-{09051A3B-359F-4FCF-A06B-290B7A5DE1E4}" dt="2023-02-28T19:56:10.661" v="9"/>
          <pc:sldLayoutMkLst>
            <pc:docMk/>
            <pc:sldMasterMk cId="2850578771" sldId="2147483746"/>
            <pc:sldLayoutMk cId="1230176275" sldId="2147483760"/>
          </pc:sldLayoutMkLst>
        </pc:sldLayoutChg>
        <pc:sldLayoutChg chg="add mod replId">
          <pc:chgData name="Amy Sparkman" userId="37b954872f724b43" providerId="Windows Live" clId="Web-{09051A3B-359F-4FCF-A06B-290B7A5DE1E4}" dt="2023-02-28T19:56:10.661" v="9"/>
          <pc:sldLayoutMkLst>
            <pc:docMk/>
            <pc:sldMasterMk cId="2850578771" sldId="2147483746"/>
            <pc:sldLayoutMk cId="4074927773" sldId="2147483761"/>
          </pc:sldLayoutMkLst>
        </pc:sldLayoutChg>
        <pc:sldLayoutChg chg="add mod replId">
          <pc:chgData name="Amy Sparkman" userId="37b954872f724b43" providerId="Windows Live" clId="Web-{09051A3B-359F-4FCF-A06B-290B7A5DE1E4}" dt="2023-02-28T19:56:10.661" v="9"/>
          <pc:sldLayoutMkLst>
            <pc:docMk/>
            <pc:sldMasterMk cId="2850578771" sldId="2147483746"/>
            <pc:sldLayoutMk cId="1595195990" sldId="2147483762"/>
          </pc:sldLayoutMkLst>
        </pc:sldLayoutChg>
      </pc:sldMaster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830594C5-4210-4C0B-94C8-05EA2A2738E7}"/>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a:extLst>
              <a:ext uri="{FF2B5EF4-FFF2-40B4-BE49-F238E27FC236}">
                <a16:creationId xmlns:a16="http://schemas.microsoft.com/office/drawing/2014/main" id="{9A07B545-CB7B-485B-8848-24C5090D7CC2}"/>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FC23E10C-4735-4A0D-A76B-FFFBF4B6ED03}" type="datetimeFigureOut">
              <a:rPr lang="en-US" smtClean="0"/>
              <a:t>3/3/2023</a:t>
            </a:fld>
            <a:endParaRPr lang="en-US" dirty="0"/>
          </a:p>
        </p:txBody>
      </p:sp>
      <p:sp>
        <p:nvSpPr>
          <p:cNvPr id="4" name="Footer Placeholder 3">
            <a:extLst>
              <a:ext uri="{FF2B5EF4-FFF2-40B4-BE49-F238E27FC236}">
                <a16:creationId xmlns:a16="http://schemas.microsoft.com/office/drawing/2014/main" id="{DD9E7E0C-EC12-408D-80EA-659FD94A65AD}"/>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a:extLst>
              <a:ext uri="{FF2B5EF4-FFF2-40B4-BE49-F238E27FC236}">
                <a16:creationId xmlns:a16="http://schemas.microsoft.com/office/drawing/2014/main" id="{DF952D70-4DD5-4630-8772-5085BDBF1D2C}"/>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D1D13D6A-DFDD-4B27-9F53-83C0CD9331E8}" type="slidenum">
              <a:rPr lang="en-US" smtClean="0"/>
              <a:t>‹#›</a:t>
            </a:fld>
            <a:endParaRPr lang="en-US" dirty="0"/>
          </a:p>
        </p:txBody>
      </p:sp>
    </p:spTree>
    <p:extLst>
      <p:ext uri="{BB962C8B-B14F-4D97-AF65-F5344CB8AC3E}">
        <p14:creationId xmlns:p14="http://schemas.microsoft.com/office/powerpoint/2010/main" val="278696332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noProof="0"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7735CDE-2E0B-4188-96E9-ADF9ACB826A9}" type="datetimeFigureOut">
              <a:rPr lang="en-US" noProof="0" smtClean="0"/>
              <a:t>3/3/2023</a:t>
            </a:fld>
            <a:endParaRPr lang="en-US" noProof="0"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noProof="0"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noProof="0"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A1D7B6F-E65C-42E7-86A5-0A01C6C95227}" type="slidenum">
              <a:rPr lang="en-US" noProof="0" smtClean="0"/>
              <a:t>‹#›</a:t>
            </a:fld>
            <a:endParaRPr lang="en-US" noProof="0" dirty="0"/>
          </a:p>
        </p:txBody>
      </p:sp>
    </p:spTree>
    <p:extLst>
      <p:ext uri="{BB962C8B-B14F-4D97-AF65-F5344CB8AC3E}">
        <p14:creationId xmlns:p14="http://schemas.microsoft.com/office/powerpoint/2010/main" val="229543265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BA1D7B6F-E65C-42E7-86A5-0A01C6C95227}" type="slidenum">
              <a:rPr lang="en-US" noProof="0" smtClean="0"/>
              <a:t>1</a:t>
            </a:fld>
            <a:endParaRPr lang="en-US" noProof="0" dirty="0"/>
          </a:p>
        </p:txBody>
      </p:sp>
    </p:spTree>
    <p:extLst>
      <p:ext uri="{BB962C8B-B14F-4D97-AF65-F5344CB8AC3E}">
        <p14:creationId xmlns:p14="http://schemas.microsoft.com/office/powerpoint/2010/main" val="2014078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dirty="0"/>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4" name="Date Placeholder 3"/>
          <p:cNvSpPr>
            <a:spLocks noGrp="1"/>
          </p:cNvSpPr>
          <p:nvPr>
            <p:ph type="dt" sz="half" idx="10"/>
          </p:nvPr>
        </p:nvSpPr>
        <p:spPr/>
        <p:txBody>
          <a:bodyPr/>
          <a:lstStyle/>
          <a:p>
            <a:fld id="{C764DE79-268F-4C1A-8933-263129D2AF90}" type="datetimeFigureOut">
              <a:rPr lang="en-US" dirty="0"/>
              <a:t>3/3/2023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2761160666"/>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3" name="Content Placeholder 2"/>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C764DE79-268F-4C1A-8933-263129D2AF90}" type="datetimeFigureOut">
              <a:rPr lang="en-US" dirty="0"/>
              <a:t>3/3/2023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366641113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dirty="0"/>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Master text styles</a:t>
            </a:r>
          </a:p>
        </p:txBody>
      </p:sp>
      <p:sp>
        <p:nvSpPr>
          <p:cNvPr id="4" name="Date Placeholder 3"/>
          <p:cNvSpPr>
            <a:spLocks noGrp="1"/>
          </p:cNvSpPr>
          <p:nvPr>
            <p:ph type="dt" sz="half" idx="10"/>
          </p:nvPr>
        </p:nvSpPr>
        <p:spPr/>
        <p:txBody>
          <a:bodyPr/>
          <a:lstStyle/>
          <a:p>
            <a:fld id="{C764DE79-268F-4C1A-8933-263129D2AF90}" type="datetimeFigureOut">
              <a:rPr lang="en-US" dirty="0"/>
              <a:t>3/3/2023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274596124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p:cNvSpPr>
            <a:spLocks noGrp="1"/>
          </p:cNvSpPr>
          <p:nvPr>
            <p:ph type="dt" sz="half" idx="10"/>
          </p:nvPr>
        </p:nvSpPr>
        <p:spPr/>
        <p:txBody>
          <a:bodyPr/>
          <a:lstStyle/>
          <a:p>
            <a:fld id="{C764DE79-268F-4C1A-8933-263129D2AF90}" type="datetimeFigureOut">
              <a:rPr lang="en-US" dirty="0"/>
              <a:t>3/3/2023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1609053065"/>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dirty="0"/>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Date Placeholder 6"/>
          <p:cNvSpPr>
            <a:spLocks noGrp="1"/>
          </p:cNvSpPr>
          <p:nvPr>
            <p:ph type="dt" sz="half" idx="10"/>
          </p:nvPr>
        </p:nvSpPr>
        <p:spPr/>
        <p:txBody>
          <a:bodyPr/>
          <a:lstStyle/>
          <a:p>
            <a:fld id="{C764DE79-268F-4C1A-8933-263129D2AF90}" type="datetimeFigureOut">
              <a:rPr lang="en-US" dirty="0"/>
              <a:t>3/3/2023</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1233036075"/>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3" name="Date Placeholder 2"/>
          <p:cNvSpPr>
            <a:spLocks noGrp="1"/>
          </p:cNvSpPr>
          <p:nvPr>
            <p:ph type="dt" sz="half" idx="10"/>
          </p:nvPr>
        </p:nvSpPr>
        <p:spPr/>
        <p:txBody>
          <a:bodyPr/>
          <a:lstStyle/>
          <a:p>
            <a:fld id="{C764DE79-268F-4C1A-8933-263129D2AF90}" type="datetimeFigureOut">
              <a:rPr lang="en-US" dirty="0"/>
              <a:t>3/3/2023</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888294664"/>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764DE79-268F-4C1A-8933-263129D2AF90}" type="datetimeFigureOut">
              <a:rPr lang="en-US" dirty="0"/>
              <a:t>3/3/2023</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142256825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dirty="0"/>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5" name="Date Placeholder 4"/>
          <p:cNvSpPr>
            <a:spLocks noGrp="1"/>
          </p:cNvSpPr>
          <p:nvPr>
            <p:ph type="dt" sz="half" idx="10"/>
          </p:nvPr>
        </p:nvSpPr>
        <p:spPr/>
        <p:txBody>
          <a:bodyPr/>
          <a:lstStyle/>
          <a:p>
            <a:fld id="{C764DE79-268F-4C1A-8933-263129D2AF90}" type="datetimeFigureOut">
              <a:rPr lang="en-US" dirty="0"/>
              <a:t>3/3/2023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150621172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dirty="0"/>
              <a:t>Click to edit Master title style</a:t>
            </a:r>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5" name="Date Placeholder 4"/>
          <p:cNvSpPr>
            <a:spLocks noGrp="1"/>
          </p:cNvSpPr>
          <p:nvPr>
            <p:ph type="dt" sz="half" idx="10"/>
          </p:nvPr>
        </p:nvSpPr>
        <p:spPr/>
        <p:txBody>
          <a:bodyPr/>
          <a:lstStyle/>
          <a:p>
            <a:fld id="{C764DE79-268F-4C1A-8933-263129D2AF90}" type="datetimeFigureOut">
              <a:rPr lang="en-US" dirty="0"/>
              <a:t>3/3/2023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2998326942"/>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3" name="Vertical Text Placeholder 2"/>
          <p:cNvSpPr>
            <a:spLocks noGrp="1"/>
          </p:cNvSpPr>
          <p:nvPr>
            <p:ph type="body" orient="vert" idx="1"/>
          </p:nvPr>
        </p:nvSpPr>
        <p:spPr/>
        <p:txBody>
          <a:bodyPr vert="eaVert"/>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C764DE79-268F-4C1A-8933-263129D2AF90}" type="datetimeFigureOut">
              <a:rPr lang="en-US" dirty="0"/>
              <a:t>3/3/2023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1291517844"/>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dirty="0"/>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C764DE79-268F-4C1A-8933-263129D2AF90}" type="datetimeFigureOut">
              <a:rPr lang="en-US" dirty="0"/>
              <a:t>3/3/2023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138087333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le Slide with Image">
    <p:spTree>
      <p:nvGrpSpPr>
        <p:cNvPr id="1" name=""/>
        <p:cNvGrpSpPr/>
        <p:nvPr/>
      </p:nvGrpSpPr>
      <p:grpSpPr>
        <a:xfrm>
          <a:off x="0" y="0"/>
          <a:ext cx="0" cy="0"/>
          <a:chOff x="0" y="0"/>
          <a:chExt cx="0" cy="0"/>
        </a:xfrm>
      </p:grpSpPr>
      <p:grpSp>
        <p:nvGrpSpPr>
          <p:cNvPr id="25" name="Graphic 23">
            <a:extLst>
              <a:ext uri="{FF2B5EF4-FFF2-40B4-BE49-F238E27FC236}">
                <a16:creationId xmlns:a16="http://schemas.microsoft.com/office/drawing/2014/main" id="{47C3B2E9-ECBE-41AD-AEEB-38E82FC382A0}"/>
              </a:ext>
            </a:extLst>
          </p:cNvPr>
          <p:cNvGrpSpPr/>
          <p:nvPr/>
        </p:nvGrpSpPr>
        <p:grpSpPr>
          <a:xfrm>
            <a:off x="-12700" y="-12700"/>
            <a:ext cx="12212320" cy="6882130"/>
            <a:chOff x="-12700" y="-12700"/>
            <a:chExt cx="12212320" cy="6882130"/>
          </a:xfrm>
        </p:grpSpPr>
        <p:sp>
          <p:nvSpPr>
            <p:cNvPr id="38" name="Freeform: Shape 37">
              <a:extLst>
                <a:ext uri="{FF2B5EF4-FFF2-40B4-BE49-F238E27FC236}">
                  <a16:creationId xmlns:a16="http://schemas.microsoft.com/office/drawing/2014/main" id="{FD75D72D-60C9-4FC2-B3B6-BBC407A1E87C}"/>
                </a:ext>
              </a:extLst>
            </p:cNvPr>
            <p:cNvSpPr/>
            <p:nvPr/>
          </p:nvSpPr>
          <p:spPr>
            <a:xfrm>
              <a:off x="6134100" y="2558390"/>
              <a:ext cx="6057900" cy="2717800"/>
            </a:xfrm>
            <a:custGeom>
              <a:avLst/>
              <a:gdLst>
                <a:gd name="connsiteX0" fmla="*/ 12700 w 6057900"/>
                <a:gd name="connsiteY0" fmla="*/ 1852320 h 2717800"/>
                <a:gd name="connsiteX1" fmla="*/ 6055360 w 6057900"/>
                <a:gd name="connsiteY1" fmla="*/ 2705760 h 2717800"/>
                <a:gd name="connsiteX2" fmla="*/ 6055360 w 6057900"/>
                <a:gd name="connsiteY2" fmla="*/ 664870 h 2717800"/>
                <a:gd name="connsiteX3" fmla="*/ 486410 w 6057900"/>
                <a:gd name="connsiteY3" fmla="*/ 33680 h 2717800"/>
                <a:gd name="connsiteX4" fmla="*/ 12700 w 6057900"/>
                <a:gd name="connsiteY4" fmla="*/ 1852320 h 27178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57900" h="2717800">
                  <a:moveTo>
                    <a:pt x="12700" y="1852320"/>
                  </a:moveTo>
                  <a:cubicBezTo>
                    <a:pt x="12700" y="1852320"/>
                    <a:pt x="1485900" y="1508150"/>
                    <a:pt x="6055360" y="2705760"/>
                  </a:cubicBezTo>
                  <a:lnTo>
                    <a:pt x="6055360" y="664870"/>
                  </a:lnTo>
                  <a:cubicBezTo>
                    <a:pt x="2434590" y="-165710"/>
                    <a:pt x="486410" y="33680"/>
                    <a:pt x="486410" y="33680"/>
                  </a:cubicBezTo>
                  <a:lnTo>
                    <a:pt x="12700" y="1852320"/>
                  </a:lnTo>
                  <a:close/>
                </a:path>
              </a:pathLst>
            </a:custGeom>
            <a:gradFill>
              <a:gsLst>
                <a:gs pos="0">
                  <a:schemeClr val="accent2">
                    <a:alpha val="5000"/>
                  </a:schemeClr>
                </a:gs>
                <a:gs pos="100000">
                  <a:schemeClr val="accent1">
                    <a:alpha val="40000"/>
                  </a:schemeClr>
                </a:gs>
              </a:gsLst>
              <a:lin ang="1080000" scaled="0"/>
            </a:gradFill>
            <a:ln w="12700" cap="flat">
              <a:noFill/>
              <a:prstDash val="solid"/>
              <a:miter/>
            </a:ln>
          </p:spPr>
          <p:txBody>
            <a:bodyPr rtlCol="0" anchor="ctr"/>
            <a:lstStyle/>
            <a:p>
              <a:endParaRPr lang="en-US" noProof="0" dirty="0"/>
            </a:p>
          </p:txBody>
        </p:sp>
        <p:sp>
          <p:nvSpPr>
            <p:cNvPr id="40" name="Freeform: Shape 39">
              <a:extLst>
                <a:ext uri="{FF2B5EF4-FFF2-40B4-BE49-F238E27FC236}">
                  <a16:creationId xmlns:a16="http://schemas.microsoft.com/office/drawing/2014/main" id="{6DDD47AF-7D6B-4DDA-844C-9F41D60507B7}"/>
                </a:ext>
              </a:extLst>
            </p:cNvPr>
            <p:cNvSpPr/>
            <p:nvPr/>
          </p:nvSpPr>
          <p:spPr>
            <a:xfrm>
              <a:off x="5767070" y="5688330"/>
              <a:ext cx="1130300" cy="1181100"/>
            </a:xfrm>
            <a:custGeom>
              <a:avLst/>
              <a:gdLst>
                <a:gd name="connsiteX0" fmla="*/ 1127760 w 1130300"/>
                <a:gd name="connsiteY0" fmla="*/ 12700 h 1181100"/>
                <a:gd name="connsiteX1" fmla="*/ 1127760 w 1130300"/>
                <a:gd name="connsiteY1" fmla="*/ 12700 h 1181100"/>
                <a:gd name="connsiteX2" fmla="*/ 547370 w 1130300"/>
                <a:gd name="connsiteY2" fmla="*/ 491490 h 1181100"/>
                <a:gd name="connsiteX3" fmla="*/ 12700 w 1130300"/>
                <a:gd name="connsiteY3" fmla="*/ 1169670 h 1181100"/>
                <a:gd name="connsiteX4" fmla="*/ 435610 w 1130300"/>
                <a:gd name="connsiteY4" fmla="*/ 1169670 h 1181100"/>
                <a:gd name="connsiteX5" fmla="*/ 835660 w 1130300"/>
                <a:gd name="connsiteY5" fmla="*/ 670560 h 1181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30300" h="1181100">
                  <a:moveTo>
                    <a:pt x="1127760" y="12700"/>
                  </a:moveTo>
                  <a:lnTo>
                    <a:pt x="1127760" y="12700"/>
                  </a:lnTo>
                  <a:lnTo>
                    <a:pt x="547370" y="491490"/>
                  </a:lnTo>
                  <a:lnTo>
                    <a:pt x="12700" y="1169670"/>
                  </a:lnTo>
                  <a:lnTo>
                    <a:pt x="435610" y="1169670"/>
                  </a:lnTo>
                  <a:lnTo>
                    <a:pt x="835660" y="670560"/>
                  </a:lnTo>
                  <a:close/>
                </a:path>
              </a:pathLst>
            </a:custGeom>
            <a:gradFill>
              <a:gsLst>
                <a:gs pos="100000">
                  <a:schemeClr val="accent3">
                    <a:alpha val="20000"/>
                  </a:schemeClr>
                </a:gs>
                <a:gs pos="0">
                  <a:schemeClr val="accent3">
                    <a:alpha val="5000"/>
                  </a:schemeClr>
                </a:gs>
              </a:gsLst>
              <a:lin ang="7440000" scaled="0"/>
            </a:gradFill>
            <a:ln w="12700" cap="flat">
              <a:noFill/>
              <a:prstDash val="solid"/>
              <a:miter/>
            </a:ln>
          </p:spPr>
          <p:txBody>
            <a:bodyPr rtlCol="0" anchor="ctr"/>
            <a:lstStyle/>
            <a:p>
              <a:endParaRPr lang="en-US" noProof="0" dirty="0"/>
            </a:p>
          </p:txBody>
        </p:sp>
        <p:sp>
          <p:nvSpPr>
            <p:cNvPr id="41" name="Freeform: Shape 40">
              <a:extLst>
                <a:ext uri="{FF2B5EF4-FFF2-40B4-BE49-F238E27FC236}">
                  <a16:creationId xmlns:a16="http://schemas.microsoft.com/office/drawing/2014/main" id="{AB869A0C-2A0A-4F44-91DF-7D2812AC06CB}"/>
                </a:ext>
              </a:extLst>
            </p:cNvPr>
            <p:cNvSpPr/>
            <p:nvPr/>
          </p:nvSpPr>
          <p:spPr>
            <a:xfrm>
              <a:off x="-12700" y="492760"/>
              <a:ext cx="2692400" cy="762000"/>
            </a:xfrm>
            <a:custGeom>
              <a:avLst/>
              <a:gdLst>
                <a:gd name="connsiteX0" fmla="*/ 12700 w 2692400"/>
                <a:gd name="connsiteY0" fmla="*/ 429260 h 762000"/>
                <a:gd name="connsiteX1" fmla="*/ 12700 w 2692400"/>
                <a:gd name="connsiteY1" fmla="*/ 759460 h 762000"/>
                <a:gd name="connsiteX2" fmla="*/ 2044700 w 2692400"/>
                <a:gd name="connsiteY2" fmla="*/ 334010 h 762000"/>
                <a:gd name="connsiteX3" fmla="*/ 2689860 w 2692400"/>
                <a:gd name="connsiteY3" fmla="*/ 12700 h 762000"/>
                <a:gd name="connsiteX4" fmla="*/ 2689860 w 2692400"/>
                <a:gd name="connsiteY4" fmla="*/ 12700 h 762000"/>
                <a:gd name="connsiteX5" fmla="*/ 1936750 w 2692400"/>
                <a:gd name="connsiteY5" fmla="*/ 12700 h 762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692400" h="762000">
                  <a:moveTo>
                    <a:pt x="12700" y="429260"/>
                  </a:moveTo>
                  <a:lnTo>
                    <a:pt x="12700" y="759460"/>
                  </a:lnTo>
                  <a:lnTo>
                    <a:pt x="2044700" y="334010"/>
                  </a:lnTo>
                  <a:lnTo>
                    <a:pt x="2689860" y="12700"/>
                  </a:lnTo>
                  <a:lnTo>
                    <a:pt x="2689860" y="12700"/>
                  </a:lnTo>
                  <a:lnTo>
                    <a:pt x="1936750" y="12700"/>
                  </a:lnTo>
                  <a:close/>
                </a:path>
              </a:pathLst>
            </a:custGeom>
            <a:gradFill>
              <a:gsLst>
                <a:gs pos="100000">
                  <a:schemeClr val="tx2">
                    <a:alpha val="20000"/>
                  </a:schemeClr>
                </a:gs>
                <a:gs pos="0">
                  <a:schemeClr val="tx2">
                    <a:alpha val="5000"/>
                  </a:schemeClr>
                </a:gs>
              </a:gsLst>
              <a:lin ang="9840000" scaled="0"/>
            </a:gradFill>
            <a:ln w="12700" cap="flat">
              <a:noFill/>
              <a:prstDash val="solid"/>
              <a:miter/>
            </a:ln>
          </p:spPr>
          <p:txBody>
            <a:bodyPr rtlCol="0" anchor="ctr"/>
            <a:lstStyle/>
            <a:p>
              <a:endParaRPr lang="en-US" noProof="0" dirty="0"/>
            </a:p>
          </p:txBody>
        </p:sp>
        <p:sp>
          <p:nvSpPr>
            <p:cNvPr id="36" name="Freeform: Shape 35">
              <a:extLst>
                <a:ext uri="{FF2B5EF4-FFF2-40B4-BE49-F238E27FC236}">
                  <a16:creationId xmlns:a16="http://schemas.microsoft.com/office/drawing/2014/main" id="{863DDEEC-D329-48E8-AB64-F011639C386A}"/>
                </a:ext>
              </a:extLst>
            </p:cNvPr>
            <p:cNvSpPr/>
            <p:nvPr/>
          </p:nvSpPr>
          <p:spPr>
            <a:xfrm>
              <a:off x="7642860" y="-12700"/>
              <a:ext cx="1282700" cy="1231900"/>
            </a:xfrm>
            <a:custGeom>
              <a:avLst/>
              <a:gdLst>
                <a:gd name="connsiteX0" fmla="*/ 12700 w 1282700"/>
                <a:gd name="connsiteY0" fmla="*/ 1226820 h 1231900"/>
                <a:gd name="connsiteX1" fmla="*/ 613410 w 1282700"/>
                <a:gd name="connsiteY1" fmla="*/ 773430 h 1231900"/>
                <a:gd name="connsiteX2" fmla="*/ 1270000 w 1282700"/>
                <a:gd name="connsiteY2" fmla="*/ 12700 h 1231900"/>
                <a:gd name="connsiteX3" fmla="*/ 831850 w 1282700"/>
                <a:gd name="connsiteY3" fmla="*/ 12700 h 1231900"/>
                <a:gd name="connsiteX4" fmla="*/ 334010 w 1282700"/>
                <a:gd name="connsiteY4" fmla="*/ 581660 h 12319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82700" h="1231900">
                  <a:moveTo>
                    <a:pt x="12700" y="1226820"/>
                  </a:moveTo>
                  <a:lnTo>
                    <a:pt x="613410" y="773430"/>
                  </a:lnTo>
                  <a:lnTo>
                    <a:pt x="1270000" y="12700"/>
                  </a:lnTo>
                  <a:lnTo>
                    <a:pt x="831850" y="12700"/>
                  </a:lnTo>
                  <a:lnTo>
                    <a:pt x="334010" y="581660"/>
                  </a:lnTo>
                  <a:close/>
                </a:path>
              </a:pathLst>
            </a:custGeom>
            <a:gradFill>
              <a:gsLst>
                <a:gs pos="100000">
                  <a:schemeClr val="bg2">
                    <a:alpha val="20000"/>
                  </a:schemeClr>
                </a:gs>
                <a:gs pos="0">
                  <a:schemeClr val="bg2">
                    <a:alpha val="5000"/>
                  </a:schemeClr>
                </a:gs>
              </a:gsLst>
              <a:lin ang="3120000" scaled="0"/>
            </a:gradFill>
            <a:ln w="12700" cap="flat">
              <a:noFill/>
              <a:prstDash val="solid"/>
              <a:miter/>
            </a:ln>
          </p:spPr>
          <p:txBody>
            <a:bodyPr rtlCol="0" anchor="ctr"/>
            <a:lstStyle/>
            <a:p>
              <a:endParaRPr lang="en-US" noProof="0" dirty="0"/>
            </a:p>
          </p:txBody>
        </p:sp>
        <p:sp>
          <p:nvSpPr>
            <p:cNvPr id="37" name="Freeform: Shape 36">
              <a:extLst>
                <a:ext uri="{FF2B5EF4-FFF2-40B4-BE49-F238E27FC236}">
                  <a16:creationId xmlns:a16="http://schemas.microsoft.com/office/drawing/2014/main" id="{B7B80AAE-AECF-4ED8-AF96-F4934E33F6FD}"/>
                </a:ext>
              </a:extLst>
            </p:cNvPr>
            <p:cNvSpPr/>
            <p:nvPr/>
          </p:nvSpPr>
          <p:spPr>
            <a:xfrm>
              <a:off x="8820150" y="-12700"/>
              <a:ext cx="2349500" cy="1943100"/>
            </a:xfrm>
            <a:custGeom>
              <a:avLst/>
              <a:gdLst>
                <a:gd name="connsiteX0" fmla="*/ 12700 w 2349500"/>
                <a:gd name="connsiteY0" fmla="*/ 1560830 h 1943100"/>
                <a:gd name="connsiteX1" fmla="*/ 1536700 w 2349500"/>
                <a:gd name="connsiteY1" fmla="*/ 1941830 h 1943100"/>
                <a:gd name="connsiteX2" fmla="*/ 2346960 w 2349500"/>
                <a:gd name="connsiteY2" fmla="*/ 68580 h 1943100"/>
                <a:gd name="connsiteX3" fmla="*/ 1965960 w 2349500"/>
                <a:gd name="connsiteY3" fmla="*/ 12700 h 1943100"/>
                <a:gd name="connsiteX4" fmla="*/ 939800 w 2349500"/>
                <a:gd name="connsiteY4" fmla="*/ 12700 h 1943100"/>
                <a:gd name="connsiteX5" fmla="*/ 12700 w 2349500"/>
                <a:gd name="connsiteY5" fmla="*/ 1560830 h 1943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349500" h="1943100">
                  <a:moveTo>
                    <a:pt x="12700" y="1560830"/>
                  </a:moveTo>
                  <a:cubicBezTo>
                    <a:pt x="12700" y="1560830"/>
                    <a:pt x="1094740" y="1871980"/>
                    <a:pt x="1536700" y="1941830"/>
                  </a:cubicBezTo>
                  <a:cubicBezTo>
                    <a:pt x="2020570" y="1625600"/>
                    <a:pt x="2346960" y="68580"/>
                    <a:pt x="2346960" y="68580"/>
                  </a:cubicBezTo>
                  <a:cubicBezTo>
                    <a:pt x="2346960" y="68580"/>
                    <a:pt x="2222500" y="40640"/>
                    <a:pt x="1965960" y="12700"/>
                  </a:cubicBezTo>
                  <a:lnTo>
                    <a:pt x="939800" y="12700"/>
                  </a:lnTo>
                  <a:cubicBezTo>
                    <a:pt x="664210" y="1154430"/>
                    <a:pt x="12700" y="1560830"/>
                    <a:pt x="12700" y="1560830"/>
                  </a:cubicBezTo>
                  <a:close/>
                </a:path>
              </a:pathLst>
            </a:custGeom>
            <a:gradFill>
              <a:gsLst>
                <a:gs pos="0">
                  <a:schemeClr val="accent3">
                    <a:alpha val="40000"/>
                  </a:schemeClr>
                </a:gs>
                <a:gs pos="100000">
                  <a:schemeClr val="accent3">
                    <a:alpha val="5000"/>
                  </a:schemeClr>
                </a:gs>
              </a:gsLst>
              <a:lin ang="5940000" scaled="0"/>
            </a:gradFill>
            <a:ln w="12700" cap="flat">
              <a:noFill/>
              <a:prstDash val="solid"/>
              <a:miter/>
            </a:ln>
          </p:spPr>
          <p:txBody>
            <a:bodyPr rtlCol="0" anchor="ctr"/>
            <a:lstStyle/>
            <a:p>
              <a:endParaRPr lang="en-US" noProof="0" dirty="0"/>
            </a:p>
          </p:txBody>
        </p:sp>
        <p:sp>
          <p:nvSpPr>
            <p:cNvPr id="39" name="Freeform: Shape 38">
              <a:extLst>
                <a:ext uri="{FF2B5EF4-FFF2-40B4-BE49-F238E27FC236}">
                  <a16:creationId xmlns:a16="http://schemas.microsoft.com/office/drawing/2014/main" id="{DC335455-9900-4BAE-AB3E-1CA284A4BA15}"/>
                </a:ext>
              </a:extLst>
            </p:cNvPr>
            <p:cNvSpPr/>
            <p:nvPr/>
          </p:nvSpPr>
          <p:spPr>
            <a:xfrm>
              <a:off x="7265670" y="5240886"/>
              <a:ext cx="4927600" cy="1193800"/>
            </a:xfrm>
            <a:custGeom>
              <a:avLst/>
              <a:gdLst>
                <a:gd name="connsiteX0" fmla="*/ 204470 w 4927600"/>
                <a:gd name="connsiteY0" fmla="*/ 13105 h 1193800"/>
                <a:gd name="connsiteX1" fmla="*/ 12700 w 4927600"/>
                <a:gd name="connsiteY1" fmla="*/ 786535 h 1193800"/>
                <a:gd name="connsiteX2" fmla="*/ 4923790 w 4927600"/>
                <a:gd name="connsiteY2" fmla="*/ 1181505 h 1193800"/>
                <a:gd name="connsiteX3" fmla="*/ 4923790 w 4927600"/>
                <a:gd name="connsiteY3" fmla="*/ 366164 h 1193800"/>
                <a:gd name="connsiteX4" fmla="*/ 204470 w 4927600"/>
                <a:gd name="connsiteY4" fmla="*/ 13105 h 11938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27600" h="1193800">
                  <a:moveTo>
                    <a:pt x="204470" y="13105"/>
                  </a:moveTo>
                  <a:lnTo>
                    <a:pt x="12700" y="786535"/>
                  </a:lnTo>
                  <a:cubicBezTo>
                    <a:pt x="12700" y="786535"/>
                    <a:pt x="2622550" y="715414"/>
                    <a:pt x="4923790" y="1181505"/>
                  </a:cubicBezTo>
                  <a:lnTo>
                    <a:pt x="4923790" y="366164"/>
                  </a:lnTo>
                  <a:cubicBezTo>
                    <a:pt x="2410461" y="-13565"/>
                    <a:pt x="204470" y="13105"/>
                    <a:pt x="204470" y="13105"/>
                  </a:cubicBezTo>
                  <a:close/>
                </a:path>
              </a:pathLst>
            </a:custGeom>
            <a:gradFill>
              <a:gsLst>
                <a:gs pos="100000">
                  <a:schemeClr val="tx2">
                    <a:alpha val="40000"/>
                  </a:schemeClr>
                </a:gs>
                <a:gs pos="0">
                  <a:schemeClr val="tx2">
                    <a:alpha val="5000"/>
                  </a:schemeClr>
                </a:gs>
              </a:gsLst>
              <a:lin ang="900000" scaled="0"/>
            </a:gradFill>
            <a:ln w="12700" cap="flat">
              <a:noFill/>
              <a:prstDash val="solid"/>
              <a:miter/>
            </a:ln>
          </p:spPr>
          <p:txBody>
            <a:bodyPr rtlCol="0" anchor="ctr"/>
            <a:lstStyle/>
            <a:p>
              <a:endParaRPr lang="en-US" noProof="0" dirty="0"/>
            </a:p>
          </p:txBody>
        </p:sp>
        <p:sp>
          <p:nvSpPr>
            <p:cNvPr id="26" name="Freeform: Shape 25">
              <a:extLst>
                <a:ext uri="{FF2B5EF4-FFF2-40B4-BE49-F238E27FC236}">
                  <a16:creationId xmlns:a16="http://schemas.microsoft.com/office/drawing/2014/main" id="{7997994A-3EFC-4653-B5D9-345ADEF9A1E8}"/>
                </a:ext>
              </a:extLst>
            </p:cNvPr>
            <p:cNvSpPr/>
            <p:nvPr/>
          </p:nvSpPr>
          <p:spPr>
            <a:xfrm>
              <a:off x="0" y="4398010"/>
              <a:ext cx="6605059" cy="2459990"/>
            </a:xfrm>
            <a:custGeom>
              <a:avLst/>
              <a:gdLst>
                <a:gd name="connsiteX0" fmla="*/ 6399530 w 6616700"/>
                <a:gd name="connsiteY0" fmla="*/ 12700 h 2476500"/>
                <a:gd name="connsiteX1" fmla="*/ 12700 w 6616700"/>
                <a:gd name="connsiteY1" fmla="*/ 1666240 h 2476500"/>
                <a:gd name="connsiteX2" fmla="*/ 12700 w 6616700"/>
                <a:gd name="connsiteY2" fmla="*/ 2472690 h 2476500"/>
                <a:gd name="connsiteX3" fmla="*/ 1996440 w 6616700"/>
                <a:gd name="connsiteY3" fmla="*/ 2472690 h 2476500"/>
                <a:gd name="connsiteX4" fmla="*/ 6606540 w 6616700"/>
                <a:gd name="connsiteY4" fmla="*/ 1192530 h 2476500"/>
                <a:gd name="connsiteX5" fmla="*/ 6399530 w 6616700"/>
                <a:gd name="connsiteY5" fmla="*/ 12700 h 2476500"/>
                <a:gd name="connsiteX0" fmla="*/ 6386830 w 6605059"/>
                <a:gd name="connsiteY0" fmla="*/ 0 h 2459990"/>
                <a:gd name="connsiteX1" fmla="*/ 0 w 6605059"/>
                <a:gd name="connsiteY1" fmla="*/ 1653540 h 2459990"/>
                <a:gd name="connsiteX2" fmla="*/ 0 w 6605059"/>
                <a:gd name="connsiteY2" fmla="*/ 2459990 h 2459990"/>
                <a:gd name="connsiteX3" fmla="*/ 1983740 w 6605059"/>
                <a:gd name="connsiteY3" fmla="*/ 2459990 h 2459990"/>
                <a:gd name="connsiteX4" fmla="*/ 6605059 w 6605059"/>
                <a:gd name="connsiteY4" fmla="*/ 1157391 h 2459990"/>
                <a:gd name="connsiteX5" fmla="*/ 6386830 w 6605059"/>
                <a:gd name="connsiteY5" fmla="*/ 0 h 2459990"/>
                <a:gd name="connsiteX0" fmla="*/ 6386830 w 6605059"/>
                <a:gd name="connsiteY0" fmla="*/ 0 h 2459990"/>
                <a:gd name="connsiteX1" fmla="*/ 0 w 6605059"/>
                <a:gd name="connsiteY1" fmla="*/ 1653540 h 2459990"/>
                <a:gd name="connsiteX2" fmla="*/ 0 w 6605059"/>
                <a:gd name="connsiteY2" fmla="*/ 2459990 h 2459990"/>
                <a:gd name="connsiteX3" fmla="*/ 1983740 w 6605059"/>
                <a:gd name="connsiteY3" fmla="*/ 2459990 h 2459990"/>
                <a:gd name="connsiteX4" fmla="*/ 6605059 w 6605059"/>
                <a:gd name="connsiteY4" fmla="*/ 1148976 h 2459990"/>
                <a:gd name="connsiteX5" fmla="*/ 6386830 w 6605059"/>
                <a:gd name="connsiteY5" fmla="*/ 0 h 24599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605059" h="2459990">
                  <a:moveTo>
                    <a:pt x="6386830" y="0"/>
                  </a:moveTo>
                  <a:cubicBezTo>
                    <a:pt x="2965450" y="420370"/>
                    <a:pt x="524510" y="1424940"/>
                    <a:pt x="0" y="1653540"/>
                  </a:cubicBezTo>
                  <a:lnTo>
                    <a:pt x="0" y="2459990"/>
                  </a:lnTo>
                  <a:lnTo>
                    <a:pt x="1983740" y="2459990"/>
                  </a:lnTo>
                  <a:cubicBezTo>
                    <a:pt x="3195320" y="2000250"/>
                    <a:pt x="4846109" y="1442346"/>
                    <a:pt x="6605059" y="1148976"/>
                  </a:cubicBezTo>
                  <a:cubicBezTo>
                    <a:pt x="6526319" y="682886"/>
                    <a:pt x="6478270" y="457200"/>
                    <a:pt x="6386830" y="0"/>
                  </a:cubicBezTo>
                  <a:close/>
                </a:path>
              </a:pathLst>
            </a:custGeom>
            <a:gradFill>
              <a:gsLst>
                <a:gs pos="100000">
                  <a:schemeClr val="bg2">
                    <a:alpha val="40000"/>
                  </a:schemeClr>
                </a:gs>
                <a:gs pos="0">
                  <a:schemeClr val="accent5">
                    <a:alpha val="5000"/>
                  </a:schemeClr>
                </a:gs>
              </a:gsLst>
              <a:lin ang="540000" scaled="0"/>
            </a:gradFill>
            <a:ln w="12700" cap="flat">
              <a:noFill/>
              <a:prstDash val="solid"/>
              <a:miter/>
            </a:ln>
          </p:spPr>
          <p:txBody>
            <a:bodyPr rtlCol="0" anchor="ctr"/>
            <a:lstStyle/>
            <a:p>
              <a:endParaRPr lang="en-US" noProof="0" dirty="0"/>
            </a:p>
          </p:txBody>
        </p:sp>
        <p:sp>
          <p:nvSpPr>
            <p:cNvPr id="27" name="Freeform: Shape 26">
              <a:extLst>
                <a:ext uri="{FF2B5EF4-FFF2-40B4-BE49-F238E27FC236}">
                  <a16:creationId xmlns:a16="http://schemas.microsoft.com/office/drawing/2014/main" id="{F2CC930F-B5EF-486A-A896-75D6B8DDAD09}"/>
                </a:ext>
              </a:extLst>
            </p:cNvPr>
            <p:cNvSpPr/>
            <p:nvPr/>
          </p:nvSpPr>
          <p:spPr>
            <a:xfrm>
              <a:off x="-12700" y="741680"/>
              <a:ext cx="6629400" cy="5981700"/>
            </a:xfrm>
            <a:custGeom>
              <a:avLst/>
              <a:gdLst>
                <a:gd name="connsiteX0" fmla="*/ 5783580 w 6629400"/>
                <a:gd name="connsiteY0" fmla="*/ 12700 h 5981700"/>
                <a:gd name="connsiteX1" fmla="*/ 12700 w 6629400"/>
                <a:gd name="connsiteY1" fmla="*/ 1029970 h 5981700"/>
                <a:gd name="connsiteX2" fmla="*/ 12700 w 6629400"/>
                <a:gd name="connsiteY2" fmla="*/ 5971540 h 5981700"/>
                <a:gd name="connsiteX3" fmla="*/ 6620510 w 6629400"/>
                <a:gd name="connsiteY3" fmla="*/ 4806950 h 5981700"/>
              </a:gdLst>
              <a:ahLst/>
              <a:cxnLst>
                <a:cxn ang="0">
                  <a:pos x="connsiteX0" y="connsiteY0"/>
                </a:cxn>
                <a:cxn ang="0">
                  <a:pos x="connsiteX1" y="connsiteY1"/>
                </a:cxn>
                <a:cxn ang="0">
                  <a:pos x="connsiteX2" y="connsiteY2"/>
                </a:cxn>
                <a:cxn ang="0">
                  <a:pos x="connsiteX3" y="connsiteY3"/>
                </a:cxn>
              </a:cxnLst>
              <a:rect l="l" t="t" r="r" b="b"/>
              <a:pathLst>
                <a:path w="6629400" h="5981700">
                  <a:moveTo>
                    <a:pt x="5783580" y="12700"/>
                  </a:moveTo>
                  <a:lnTo>
                    <a:pt x="12700" y="1029970"/>
                  </a:lnTo>
                  <a:lnTo>
                    <a:pt x="12700" y="5971540"/>
                  </a:lnTo>
                  <a:lnTo>
                    <a:pt x="6620510" y="4806950"/>
                  </a:lnTo>
                  <a:close/>
                </a:path>
              </a:pathLst>
            </a:custGeom>
            <a:gradFill flip="none" rotWithShape="1">
              <a:gsLst>
                <a:gs pos="0">
                  <a:schemeClr val="bg2"/>
                </a:gs>
                <a:gs pos="100000">
                  <a:schemeClr val="accent5"/>
                </a:gs>
              </a:gsLst>
              <a:lin ang="2700000" scaled="0"/>
              <a:tileRect/>
            </a:gradFill>
            <a:ln w="12700" cap="flat">
              <a:noFill/>
              <a:prstDash val="solid"/>
              <a:miter/>
            </a:ln>
          </p:spPr>
          <p:txBody>
            <a:bodyPr rtlCol="0" anchor="ctr"/>
            <a:lstStyle/>
            <a:p>
              <a:endParaRPr lang="en-US" noProof="0" dirty="0"/>
            </a:p>
          </p:txBody>
        </p:sp>
        <p:sp>
          <p:nvSpPr>
            <p:cNvPr id="28" name="Freeform: Shape 27">
              <a:extLst>
                <a:ext uri="{FF2B5EF4-FFF2-40B4-BE49-F238E27FC236}">
                  <a16:creationId xmlns:a16="http://schemas.microsoft.com/office/drawing/2014/main" id="{791B94BC-A2EC-4D50-B423-764E53B13BE7}"/>
                </a:ext>
              </a:extLst>
            </p:cNvPr>
            <p:cNvSpPr/>
            <p:nvPr/>
          </p:nvSpPr>
          <p:spPr>
            <a:xfrm>
              <a:off x="7533640" y="-12700"/>
              <a:ext cx="1676400" cy="1549400"/>
            </a:xfrm>
            <a:custGeom>
              <a:avLst/>
              <a:gdLst>
                <a:gd name="connsiteX0" fmla="*/ 1123950 w 1676400"/>
                <a:gd name="connsiteY0" fmla="*/ 12700 h 1549400"/>
                <a:gd name="connsiteX1" fmla="*/ 12700 w 1676400"/>
                <a:gd name="connsiteY1" fmla="*/ 1268730 h 1549400"/>
                <a:gd name="connsiteX2" fmla="*/ 320040 w 1676400"/>
                <a:gd name="connsiteY2" fmla="*/ 1541780 h 1549400"/>
                <a:gd name="connsiteX3" fmla="*/ 1672590 w 1676400"/>
                <a:gd name="connsiteY3" fmla="*/ 12700 h 1549400"/>
              </a:gdLst>
              <a:ahLst/>
              <a:cxnLst>
                <a:cxn ang="0">
                  <a:pos x="connsiteX0" y="connsiteY0"/>
                </a:cxn>
                <a:cxn ang="0">
                  <a:pos x="connsiteX1" y="connsiteY1"/>
                </a:cxn>
                <a:cxn ang="0">
                  <a:pos x="connsiteX2" y="connsiteY2"/>
                </a:cxn>
                <a:cxn ang="0">
                  <a:pos x="connsiteX3" y="connsiteY3"/>
                </a:cxn>
              </a:cxnLst>
              <a:rect l="l" t="t" r="r" b="b"/>
              <a:pathLst>
                <a:path w="1676400" h="1549400">
                  <a:moveTo>
                    <a:pt x="1123950" y="12700"/>
                  </a:moveTo>
                  <a:lnTo>
                    <a:pt x="12700" y="1268730"/>
                  </a:lnTo>
                  <a:lnTo>
                    <a:pt x="320040" y="1541780"/>
                  </a:lnTo>
                  <a:lnTo>
                    <a:pt x="1672590" y="12700"/>
                  </a:lnTo>
                  <a:close/>
                </a:path>
              </a:pathLst>
            </a:custGeom>
            <a:blipFill>
              <a:blip r:embed="rId2"/>
              <a:srcRect/>
              <a:stretch>
                <a:fillRect l="8684" t="-98206" r="-65455" b="7644"/>
              </a:stretch>
            </a:blipFill>
            <a:ln w="12700" cap="flat">
              <a:noFill/>
              <a:prstDash val="solid"/>
              <a:miter/>
            </a:ln>
          </p:spPr>
          <p:txBody>
            <a:bodyPr rtlCol="0" anchor="ctr"/>
            <a:lstStyle/>
            <a:p>
              <a:endParaRPr lang="en-US" noProof="0" dirty="0"/>
            </a:p>
          </p:txBody>
        </p:sp>
        <p:sp>
          <p:nvSpPr>
            <p:cNvPr id="29" name="Freeform: Shape 28">
              <a:extLst>
                <a:ext uri="{FF2B5EF4-FFF2-40B4-BE49-F238E27FC236}">
                  <a16:creationId xmlns:a16="http://schemas.microsoft.com/office/drawing/2014/main" id="{5D578B85-2A30-4840-8B68-DDDE2A2DF6B6}"/>
                </a:ext>
              </a:extLst>
            </p:cNvPr>
            <p:cNvSpPr/>
            <p:nvPr/>
          </p:nvSpPr>
          <p:spPr>
            <a:xfrm>
              <a:off x="-12700" y="431800"/>
              <a:ext cx="2921000" cy="1041400"/>
            </a:xfrm>
            <a:custGeom>
              <a:avLst/>
              <a:gdLst>
                <a:gd name="connsiteX0" fmla="*/ 12700 w 2921000"/>
                <a:gd name="connsiteY0" fmla="*/ 1031240 h 1041400"/>
                <a:gd name="connsiteX1" fmla="*/ 2912110 w 2921000"/>
                <a:gd name="connsiteY1" fmla="*/ 415290 h 1041400"/>
                <a:gd name="connsiteX2" fmla="*/ 2827020 w 2921000"/>
                <a:gd name="connsiteY2" fmla="*/ 12700 h 1041400"/>
                <a:gd name="connsiteX3" fmla="*/ 12700 w 2921000"/>
                <a:gd name="connsiteY3" fmla="*/ 610870 h 1041400"/>
              </a:gdLst>
              <a:ahLst/>
              <a:cxnLst>
                <a:cxn ang="0">
                  <a:pos x="connsiteX0" y="connsiteY0"/>
                </a:cxn>
                <a:cxn ang="0">
                  <a:pos x="connsiteX1" y="connsiteY1"/>
                </a:cxn>
                <a:cxn ang="0">
                  <a:pos x="connsiteX2" y="connsiteY2"/>
                </a:cxn>
                <a:cxn ang="0">
                  <a:pos x="connsiteX3" y="connsiteY3"/>
                </a:cxn>
              </a:cxnLst>
              <a:rect l="l" t="t" r="r" b="b"/>
              <a:pathLst>
                <a:path w="2921000" h="1041400">
                  <a:moveTo>
                    <a:pt x="12700" y="1031240"/>
                  </a:moveTo>
                  <a:lnTo>
                    <a:pt x="2912110" y="415290"/>
                  </a:lnTo>
                  <a:lnTo>
                    <a:pt x="2827020" y="12700"/>
                  </a:lnTo>
                  <a:lnTo>
                    <a:pt x="12700" y="610870"/>
                  </a:lnTo>
                  <a:close/>
                </a:path>
              </a:pathLst>
            </a:custGeom>
            <a:blipFill>
              <a:blip r:embed="rId3"/>
              <a:srcRect/>
              <a:stretch>
                <a:fillRect l="-32063" t="15838" r="1073" b="-15838"/>
              </a:stretch>
            </a:blipFill>
            <a:ln w="12700" cap="flat">
              <a:noFill/>
              <a:prstDash val="solid"/>
              <a:miter/>
            </a:ln>
          </p:spPr>
          <p:txBody>
            <a:bodyPr rtlCol="0" anchor="ctr"/>
            <a:lstStyle/>
            <a:p>
              <a:endParaRPr lang="en-US" noProof="0" dirty="0"/>
            </a:p>
          </p:txBody>
        </p:sp>
        <p:sp>
          <p:nvSpPr>
            <p:cNvPr id="30" name="Freeform: Shape 29">
              <a:extLst>
                <a:ext uri="{FF2B5EF4-FFF2-40B4-BE49-F238E27FC236}">
                  <a16:creationId xmlns:a16="http://schemas.microsoft.com/office/drawing/2014/main" id="{9E87D68E-7B06-4D4A-BAE3-650770DBFBE6}"/>
                </a:ext>
              </a:extLst>
            </p:cNvPr>
            <p:cNvSpPr/>
            <p:nvPr/>
          </p:nvSpPr>
          <p:spPr>
            <a:xfrm>
              <a:off x="5916930" y="5568950"/>
              <a:ext cx="1358900" cy="1295400"/>
            </a:xfrm>
            <a:custGeom>
              <a:avLst/>
              <a:gdLst>
                <a:gd name="connsiteX0" fmla="*/ 12700 w 1358900"/>
                <a:gd name="connsiteY0" fmla="*/ 1289050 h 1295400"/>
                <a:gd name="connsiteX1" fmla="*/ 538480 w 1358900"/>
                <a:gd name="connsiteY1" fmla="*/ 1289050 h 1295400"/>
                <a:gd name="connsiteX2" fmla="*/ 1350010 w 1358900"/>
                <a:gd name="connsiteY2" fmla="*/ 269240 h 1295400"/>
                <a:gd name="connsiteX3" fmla="*/ 1028700 w 1358900"/>
                <a:gd name="connsiteY3" fmla="*/ 12700 h 1295400"/>
              </a:gdLst>
              <a:ahLst/>
              <a:cxnLst>
                <a:cxn ang="0">
                  <a:pos x="connsiteX0" y="connsiteY0"/>
                </a:cxn>
                <a:cxn ang="0">
                  <a:pos x="connsiteX1" y="connsiteY1"/>
                </a:cxn>
                <a:cxn ang="0">
                  <a:pos x="connsiteX2" y="connsiteY2"/>
                </a:cxn>
                <a:cxn ang="0">
                  <a:pos x="connsiteX3" y="connsiteY3"/>
                </a:cxn>
              </a:cxnLst>
              <a:rect l="l" t="t" r="r" b="b"/>
              <a:pathLst>
                <a:path w="1358900" h="1295400">
                  <a:moveTo>
                    <a:pt x="12700" y="1289050"/>
                  </a:moveTo>
                  <a:lnTo>
                    <a:pt x="538480" y="1289050"/>
                  </a:lnTo>
                  <a:lnTo>
                    <a:pt x="1350010" y="269240"/>
                  </a:lnTo>
                  <a:lnTo>
                    <a:pt x="1028700" y="12700"/>
                  </a:lnTo>
                  <a:close/>
                </a:path>
              </a:pathLst>
            </a:custGeom>
            <a:blipFill>
              <a:blip r:embed="rId4"/>
              <a:srcRect/>
              <a:stretch>
                <a:fillRect l="-121206" t="11183" r="13010" b="-182361"/>
              </a:stretch>
            </a:blipFill>
            <a:ln w="12700" cap="flat">
              <a:noFill/>
              <a:prstDash val="solid"/>
              <a:miter/>
            </a:ln>
          </p:spPr>
          <p:txBody>
            <a:bodyPr rtlCol="0" anchor="ctr"/>
            <a:lstStyle/>
            <a:p>
              <a:endParaRPr lang="en-US" noProof="0" dirty="0"/>
            </a:p>
          </p:txBody>
        </p:sp>
        <p:sp>
          <p:nvSpPr>
            <p:cNvPr id="31" name="Freeform: Shape 30">
              <a:extLst>
                <a:ext uri="{FF2B5EF4-FFF2-40B4-BE49-F238E27FC236}">
                  <a16:creationId xmlns:a16="http://schemas.microsoft.com/office/drawing/2014/main" id="{70744E0D-4320-4203-ABA0-DC9D0B329E16}"/>
                </a:ext>
              </a:extLst>
            </p:cNvPr>
            <p:cNvSpPr/>
            <p:nvPr/>
          </p:nvSpPr>
          <p:spPr>
            <a:xfrm>
              <a:off x="7754620" y="4657090"/>
              <a:ext cx="4445000" cy="1765300"/>
            </a:xfrm>
            <a:custGeom>
              <a:avLst/>
              <a:gdLst>
                <a:gd name="connsiteX0" fmla="*/ 187961 w 4445000"/>
                <a:gd name="connsiteY0" fmla="*/ 12700 h 1765300"/>
                <a:gd name="connsiteX1" fmla="*/ 12700 w 4445000"/>
                <a:gd name="connsiteY1" fmla="*/ 859790 h 1765300"/>
                <a:gd name="connsiteX2" fmla="*/ 4434840 w 4445000"/>
                <a:gd name="connsiteY2" fmla="*/ 1753870 h 1765300"/>
                <a:gd name="connsiteX3" fmla="*/ 4434840 w 4445000"/>
                <a:gd name="connsiteY3" fmla="*/ 871220 h 1765300"/>
              </a:gdLst>
              <a:ahLst/>
              <a:cxnLst>
                <a:cxn ang="0">
                  <a:pos x="connsiteX0" y="connsiteY0"/>
                </a:cxn>
                <a:cxn ang="0">
                  <a:pos x="connsiteX1" y="connsiteY1"/>
                </a:cxn>
                <a:cxn ang="0">
                  <a:pos x="connsiteX2" y="connsiteY2"/>
                </a:cxn>
                <a:cxn ang="0">
                  <a:pos x="connsiteX3" y="connsiteY3"/>
                </a:cxn>
              </a:cxnLst>
              <a:rect l="l" t="t" r="r" b="b"/>
              <a:pathLst>
                <a:path w="4445000" h="1765300">
                  <a:moveTo>
                    <a:pt x="187961" y="12700"/>
                  </a:moveTo>
                  <a:lnTo>
                    <a:pt x="12700" y="859790"/>
                  </a:lnTo>
                  <a:lnTo>
                    <a:pt x="4434840" y="1753870"/>
                  </a:lnTo>
                  <a:lnTo>
                    <a:pt x="4434840" y="871220"/>
                  </a:lnTo>
                  <a:close/>
                </a:path>
              </a:pathLst>
            </a:custGeom>
            <a:gradFill>
              <a:gsLst>
                <a:gs pos="100000">
                  <a:schemeClr val="tx1"/>
                </a:gs>
                <a:gs pos="0">
                  <a:schemeClr val="tx2"/>
                </a:gs>
              </a:gsLst>
              <a:lin ang="900000" scaled="0"/>
            </a:gradFill>
            <a:ln w="12700" cap="flat">
              <a:noFill/>
              <a:prstDash val="solid"/>
              <a:miter/>
            </a:ln>
          </p:spPr>
          <p:txBody>
            <a:bodyPr rtlCol="0" anchor="ctr"/>
            <a:lstStyle/>
            <a:p>
              <a:endParaRPr lang="en-US" noProof="0" dirty="0"/>
            </a:p>
          </p:txBody>
        </p:sp>
        <p:sp>
          <p:nvSpPr>
            <p:cNvPr id="32" name="Freeform: Shape 31">
              <a:extLst>
                <a:ext uri="{FF2B5EF4-FFF2-40B4-BE49-F238E27FC236}">
                  <a16:creationId xmlns:a16="http://schemas.microsoft.com/office/drawing/2014/main" id="{388CFBA9-D870-41CC-A059-97970304A115}"/>
                </a:ext>
              </a:extLst>
            </p:cNvPr>
            <p:cNvSpPr/>
            <p:nvPr/>
          </p:nvSpPr>
          <p:spPr>
            <a:xfrm>
              <a:off x="6718300" y="1951990"/>
              <a:ext cx="5473700" cy="3289300"/>
            </a:xfrm>
            <a:custGeom>
              <a:avLst/>
              <a:gdLst>
                <a:gd name="connsiteX0" fmla="*/ 5471160 w 5473700"/>
                <a:gd name="connsiteY0" fmla="*/ 1239520 h 3289300"/>
                <a:gd name="connsiteX1" fmla="*/ 513080 w 5473700"/>
                <a:gd name="connsiteY1" fmla="*/ 12700 h 3289300"/>
                <a:gd name="connsiteX2" fmla="*/ 12700 w 5473700"/>
                <a:gd name="connsiteY2" fmla="*/ 1934210 h 3289300"/>
                <a:gd name="connsiteX3" fmla="*/ 5471160 w 5473700"/>
                <a:gd name="connsiteY3" fmla="*/ 3285490 h 3289300"/>
              </a:gdLst>
              <a:ahLst/>
              <a:cxnLst>
                <a:cxn ang="0">
                  <a:pos x="connsiteX0" y="connsiteY0"/>
                </a:cxn>
                <a:cxn ang="0">
                  <a:pos x="connsiteX1" y="connsiteY1"/>
                </a:cxn>
                <a:cxn ang="0">
                  <a:pos x="connsiteX2" y="connsiteY2"/>
                </a:cxn>
                <a:cxn ang="0">
                  <a:pos x="connsiteX3" y="connsiteY3"/>
                </a:cxn>
              </a:cxnLst>
              <a:rect l="l" t="t" r="r" b="b"/>
              <a:pathLst>
                <a:path w="5473700" h="3289300">
                  <a:moveTo>
                    <a:pt x="5471160" y="1239520"/>
                  </a:moveTo>
                  <a:lnTo>
                    <a:pt x="513080" y="12700"/>
                  </a:lnTo>
                  <a:lnTo>
                    <a:pt x="12700" y="1934210"/>
                  </a:lnTo>
                  <a:lnTo>
                    <a:pt x="5471160" y="3285490"/>
                  </a:lnTo>
                  <a:close/>
                </a:path>
              </a:pathLst>
            </a:custGeom>
            <a:gradFill>
              <a:gsLst>
                <a:gs pos="100000">
                  <a:schemeClr val="accent2"/>
                </a:gs>
                <a:gs pos="0">
                  <a:schemeClr val="accent1"/>
                </a:gs>
              </a:gsLst>
              <a:lin ang="10440000" scaled="0"/>
            </a:gradFill>
            <a:ln w="12700" cap="flat">
              <a:noFill/>
              <a:prstDash val="solid"/>
              <a:miter/>
            </a:ln>
          </p:spPr>
          <p:txBody>
            <a:bodyPr rtlCol="0" anchor="ctr"/>
            <a:lstStyle/>
            <a:p>
              <a:endParaRPr lang="en-US" noProof="0" dirty="0"/>
            </a:p>
          </p:txBody>
        </p:sp>
        <p:sp>
          <p:nvSpPr>
            <p:cNvPr id="33" name="Freeform: Shape 32">
              <a:extLst>
                <a:ext uri="{FF2B5EF4-FFF2-40B4-BE49-F238E27FC236}">
                  <a16:creationId xmlns:a16="http://schemas.microsoft.com/office/drawing/2014/main" id="{6A242F88-3014-41DD-BA5C-BEE53C5FBC5C}"/>
                </a:ext>
              </a:extLst>
            </p:cNvPr>
            <p:cNvSpPr/>
            <p:nvPr/>
          </p:nvSpPr>
          <p:spPr>
            <a:xfrm>
              <a:off x="-12700" y="1065530"/>
              <a:ext cx="6286500" cy="5397500"/>
            </a:xfrm>
            <a:custGeom>
              <a:avLst/>
              <a:gdLst>
                <a:gd name="connsiteX0" fmla="*/ 12700 w 6286500"/>
                <a:gd name="connsiteY0" fmla="*/ 1008380 h 5397500"/>
                <a:gd name="connsiteX1" fmla="*/ 12700 w 6286500"/>
                <a:gd name="connsiteY1" fmla="*/ 1046480 h 5397500"/>
                <a:gd name="connsiteX2" fmla="*/ 5509260 w 6286500"/>
                <a:gd name="connsiteY2" fmla="*/ 57150 h 5397500"/>
                <a:gd name="connsiteX3" fmla="*/ 6238240 w 6286500"/>
                <a:gd name="connsiteY3" fmla="*/ 4236720 h 5397500"/>
                <a:gd name="connsiteX4" fmla="*/ 12700 w 6286500"/>
                <a:gd name="connsiteY4" fmla="*/ 5356860 h 5397500"/>
                <a:gd name="connsiteX5" fmla="*/ 12700 w 6286500"/>
                <a:gd name="connsiteY5" fmla="*/ 5394960 h 5397500"/>
                <a:gd name="connsiteX6" fmla="*/ 6263640 w 6286500"/>
                <a:gd name="connsiteY6" fmla="*/ 4271010 h 5397500"/>
                <a:gd name="connsiteX7" fmla="*/ 6282690 w 6286500"/>
                <a:gd name="connsiteY7" fmla="*/ 4267200 h 5397500"/>
                <a:gd name="connsiteX8" fmla="*/ 5541010 w 6286500"/>
                <a:gd name="connsiteY8" fmla="*/ 12700 h 5397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286500" h="5397500">
                  <a:moveTo>
                    <a:pt x="12700" y="1008380"/>
                  </a:moveTo>
                  <a:lnTo>
                    <a:pt x="12700" y="1046480"/>
                  </a:lnTo>
                  <a:lnTo>
                    <a:pt x="5509260" y="57150"/>
                  </a:lnTo>
                  <a:lnTo>
                    <a:pt x="6238240" y="4236720"/>
                  </a:lnTo>
                  <a:lnTo>
                    <a:pt x="12700" y="5356860"/>
                  </a:lnTo>
                  <a:lnTo>
                    <a:pt x="12700" y="5394960"/>
                  </a:lnTo>
                  <a:lnTo>
                    <a:pt x="6263640" y="4271010"/>
                  </a:lnTo>
                  <a:lnTo>
                    <a:pt x="6282690" y="4267200"/>
                  </a:lnTo>
                  <a:lnTo>
                    <a:pt x="5541010" y="12700"/>
                  </a:lnTo>
                  <a:close/>
                </a:path>
              </a:pathLst>
            </a:custGeom>
            <a:solidFill>
              <a:schemeClr val="bg1"/>
            </a:solidFill>
            <a:ln w="12700" cap="flat">
              <a:noFill/>
              <a:prstDash val="solid"/>
              <a:miter/>
            </a:ln>
          </p:spPr>
          <p:txBody>
            <a:bodyPr rtlCol="0" anchor="ctr"/>
            <a:lstStyle/>
            <a:p>
              <a:endParaRPr lang="en-US" noProof="0" dirty="0"/>
            </a:p>
          </p:txBody>
        </p:sp>
        <p:sp>
          <p:nvSpPr>
            <p:cNvPr id="35" name="Freeform: Shape 34">
              <a:extLst>
                <a:ext uri="{FF2B5EF4-FFF2-40B4-BE49-F238E27FC236}">
                  <a16:creationId xmlns:a16="http://schemas.microsoft.com/office/drawing/2014/main" id="{0253D3E1-4DA1-48D6-AC1F-7C97914E3B63}"/>
                </a:ext>
              </a:extLst>
            </p:cNvPr>
            <p:cNvSpPr/>
            <p:nvPr/>
          </p:nvSpPr>
          <p:spPr>
            <a:xfrm>
              <a:off x="9467850" y="-12700"/>
              <a:ext cx="1727200" cy="1714500"/>
            </a:xfrm>
            <a:custGeom>
              <a:avLst/>
              <a:gdLst>
                <a:gd name="connsiteX0" fmla="*/ 1355090 w 1727200"/>
                <a:gd name="connsiteY0" fmla="*/ 1706880 h 1714500"/>
                <a:gd name="connsiteX1" fmla="*/ 1719580 w 1727200"/>
                <a:gd name="connsiteY1" fmla="*/ 12700 h 1714500"/>
                <a:gd name="connsiteX2" fmla="*/ 314960 w 1727200"/>
                <a:gd name="connsiteY2" fmla="*/ 12700 h 1714500"/>
                <a:gd name="connsiteX3" fmla="*/ 12700 w 1727200"/>
                <a:gd name="connsiteY3" fmla="*/ 1413510 h 1714500"/>
              </a:gdLst>
              <a:ahLst/>
              <a:cxnLst>
                <a:cxn ang="0">
                  <a:pos x="connsiteX0" y="connsiteY0"/>
                </a:cxn>
                <a:cxn ang="0">
                  <a:pos x="connsiteX1" y="connsiteY1"/>
                </a:cxn>
                <a:cxn ang="0">
                  <a:pos x="connsiteX2" y="connsiteY2"/>
                </a:cxn>
                <a:cxn ang="0">
                  <a:pos x="connsiteX3" y="connsiteY3"/>
                </a:cxn>
              </a:cxnLst>
              <a:rect l="l" t="t" r="r" b="b"/>
              <a:pathLst>
                <a:path w="1727200" h="1714500">
                  <a:moveTo>
                    <a:pt x="1355090" y="1706880"/>
                  </a:moveTo>
                  <a:lnTo>
                    <a:pt x="1719580" y="12700"/>
                  </a:lnTo>
                  <a:lnTo>
                    <a:pt x="314960" y="12700"/>
                  </a:lnTo>
                  <a:lnTo>
                    <a:pt x="12700" y="1413510"/>
                  </a:lnTo>
                  <a:close/>
                </a:path>
              </a:pathLst>
            </a:custGeom>
            <a:gradFill>
              <a:gsLst>
                <a:gs pos="100000">
                  <a:schemeClr val="accent3"/>
                </a:gs>
                <a:gs pos="0">
                  <a:schemeClr val="accent6"/>
                </a:gs>
              </a:gsLst>
              <a:lin ang="5940000" scaled="0"/>
            </a:gradFill>
            <a:ln w="12700" cap="flat">
              <a:noFill/>
              <a:prstDash val="solid"/>
              <a:miter/>
            </a:ln>
          </p:spPr>
          <p:txBody>
            <a:bodyPr rtlCol="0" anchor="ctr"/>
            <a:lstStyle/>
            <a:p>
              <a:endParaRPr lang="en-US" noProof="0" dirty="0"/>
            </a:p>
          </p:txBody>
        </p:sp>
      </p:grpSp>
      <p:sp>
        <p:nvSpPr>
          <p:cNvPr id="3" name="Subtitle 2">
            <a:extLst>
              <a:ext uri="{FF2B5EF4-FFF2-40B4-BE49-F238E27FC236}">
                <a16:creationId xmlns:a16="http://schemas.microsoft.com/office/drawing/2014/main" id="{14E79CE3-6B36-4090-99A1-F1D0E79B4276}"/>
              </a:ext>
            </a:extLst>
          </p:cNvPr>
          <p:cNvSpPr>
            <a:spLocks noGrp="1"/>
          </p:cNvSpPr>
          <p:nvPr>
            <p:ph type="subTitle" idx="1" hasCustomPrompt="1"/>
          </p:nvPr>
        </p:nvSpPr>
        <p:spPr>
          <a:xfrm rot="720000">
            <a:off x="8126323" y="5127866"/>
            <a:ext cx="3963590" cy="858767"/>
          </a:xfrm>
        </p:spPr>
        <p:txBody>
          <a:bodyPr anchor="ctr" anchorCtr="0">
            <a:normAutofit/>
          </a:bodyPr>
          <a:lstStyle>
            <a:lvl1pPr marL="0" indent="0" algn="l">
              <a:buNone/>
              <a:defRPr sz="26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noProof="0"/>
              <a:t>CLICK TO EDIT MASTER</a:t>
            </a:r>
          </a:p>
        </p:txBody>
      </p:sp>
      <p:sp>
        <p:nvSpPr>
          <p:cNvPr id="42" name="Picture Placeholder 26">
            <a:extLst>
              <a:ext uri="{FF2B5EF4-FFF2-40B4-BE49-F238E27FC236}">
                <a16:creationId xmlns:a16="http://schemas.microsoft.com/office/drawing/2014/main" id="{C109A47C-99A8-42F1-AF6B-F5CB08E6BC97}"/>
              </a:ext>
            </a:extLst>
          </p:cNvPr>
          <p:cNvSpPr>
            <a:spLocks noGrp="1"/>
          </p:cNvSpPr>
          <p:nvPr>
            <p:ph type="pic" sz="quarter" idx="15"/>
          </p:nvPr>
        </p:nvSpPr>
        <p:spPr>
          <a:xfrm>
            <a:off x="90" y="1115082"/>
            <a:ext cx="6230657" cy="5314602"/>
          </a:xfrm>
          <a:custGeom>
            <a:avLst/>
            <a:gdLst>
              <a:gd name="connsiteX0" fmla="*/ 0 w 5738813"/>
              <a:gd name="connsiteY0" fmla="*/ 5403850 h 5403850"/>
              <a:gd name="connsiteX1" fmla="*/ 1350963 w 5738813"/>
              <a:gd name="connsiteY1" fmla="*/ 0 h 5403850"/>
              <a:gd name="connsiteX2" fmla="*/ 4387851 w 5738813"/>
              <a:gd name="connsiteY2" fmla="*/ 0 h 5403850"/>
              <a:gd name="connsiteX3" fmla="*/ 5738813 w 5738813"/>
              <a:gd name="connsiteY3" fmla="*/ 5403850 h 5403850"/>
              <a:gd name="connsiteX4" fmla="*/ 0 w 5738813"/>
              <a:gd name="connsiteY4" fmla="*/ 5403850 h 5403850"/>
              <a:gd name="connsiteX0" fmla="*/ 0 w 5738813"/>
              <a:gd name="connsiteY0" fmla="*/ 5403850 h 5403850"/>
              <a:gd name="connsiteX1" fmla="*/ 11560 w 5738813"/>
              <a:gd name="connsiteY1" fmla="*/ 6440 h 5403850"/>
              <a:gd name="connsiteX2" fmla="*/ 4387851 w 5738813"/>
              <a:gd name="connsiteY2" fmla="*/ 0 h 5403850"/>
              <a:gd name="connsiteX3" fmla="*/ 5738813 w 5738813"/>
              <a:gd name="connsiteY3" fmla="*/ 5403850 h 5403850"/>
              <a:gd name="connsiteX4" fmla="*/ 0 w 5738813"/>
              <a:gd name="connsiteY4" fmla="*/ 5403850 h 5403850"/>
              <a:gd name="connsiteX0" fmla="*/ 0 w 5746572"/>
              <a:gd name="connsiteY0" fmla="*/ 5397410 h 5397410"/>
              <a:gd name="connsiteX1" fmla="*/ 11560 w 5746572"/>
              <a:gd name="connsiteY1" fmla="*/ 0 h 5397410"/>
              <a:gd name="connsiteX2" fmla="*/ 5746572 w 5746572"/>
              <a:gd name="connsiteY2" fmla="*/ 6439 h 5397410"/>
              <a:gd name="connsiteX3" fmla="*/ 5738813 w 5746572"/>
              <a:gd name="connsiteY3" fmla="*/ 5397410 h 5397410"/>
              <a:gd name="connsiteX4" fmla="*/ 0 w 5746572"/>
              <a:gd name="connsiteY4" fmla="*/ 5397410 h 5397410"/>
              <a:gd name="connsiteX0" fmla="*/ 0 w 6092996"/>
              <a:gd name="connsiteY0" fmla="*/ 5397410 h 5397410"/>
              <a:gd name="connsiteX1" fmla="*/ 11560 w 6092996"/>
              <a:gd name="connsiteY1" fmla="*/ 0 h 5397410"/>
              <a:gd name="connsiteX2" fmla="*/ 5746572 w 6092996"/>
              <a:gd name="connsiteY2" fmla="*/ 6439 h 5397410"/>
              <a:gd name="connsiteX3" fmla="*/ 6092982 w 6092996"/>
              <a:gd name="connsiteY3" fmla="*/ 4940210 h 5397410"/>
              <a:gd name="connsiteX4" fmla="*/ 0 w 6092996"/>
              <a:gd name="connsiteY4" fmla="*/ 5397410 h 5397410"/>
              <a:gd name="connsiteX0" fmla="*/ 0 w 6092982"/>
              <a:gd name="connsiteY0" fmla="*/ 5397410 h 5397410"/>
              <a:gd name="connsiteX1" fmla="*/ 11560 w 6092982"/>
              <a:gd name="connsiteY1" fmla="*/ 0 h 5397410"/>
              <a:gd name="connsiteX2" fmla="*/ 5746572 w 6092982"/>
              <a:gd name="connsiteY2" fmla="*/ 6439 h 5397410"/>
              <a:gd name="connsiteX3" fmla="*/ 6092982 w 6092982"/>
              <a:gd name="connsiteY3" fmla="*/ 4940210 h 5397410"/>
              <a:gd name="connsiteX4" fmla="*/ 0 w 6092982"/>
              <a:gd name="connsiteY4" fmla="*/ 5397410 h 5397410"/>
              <a:gd name="connsiteX0" fmla="*/ 0 w 6092982"/>
              <a:gd name="connsiteY0" fmla="*/ 5397410 h 5397410"/>
              <a:gd name="connsiteX1" fmla="*/ 11560 w 6092982"/>
              <a:gd name="connsiteY1" fmla="*/ 0 h 5397410"/>
              <a:gd name="connsiteX2" fmla="*/ 5746572 w 6092982"/>
              <a:gd name="connsiteY2" fmla="*/ 6439 h 5397410"/>
              <a:gd name="connsiteX3" fmla="*/ 6092982 w 6092982"/>
              <a:gd name="connsiteY3" fmla="*/ 4940210 h 5397410"/>
              <a:gd name="connsiteX4" fmla="*/ 0 w 6092982"/>
              <a:gd name="connsiteY4" fmla="*/ 5397410 h 5397410"/>
              <a:gd name="connsiteX0" fmla="*/ 0 w 6092982"/>
              <a:gd name="connsiteY0" fmla="*/ 5397410 h 5397410"/>
              <a:gd name="connsiteX1" fmla="*/ 11560 w 6092982"/>
              <a:gd name="connsiteY1" fmla="*/ 0 h 5397410"/>
              <a:gd name="connsiteX2" fmla="*/ 5746572 w 6092982"/>
              <a:gd name="connsiteY2" fmla="*/ 6439 h 5397410"/>
              <a:gd name="connsiteX3" fmla="*/ 6092982 w 6092982"/>
              <a:gd name="connsiteY3" fmla="*/ 4940210 h 5397410"/>
              <a:gd name="connsiteX4" fmla="*/ 0 w 6092982"/>
              <a:gd name="connsiteY4" fmla="*/ 5397410 h 5397410"/>
              <a:gd name="connsiteX0" fmla="*/ 0 w 6092982"/>
              <a:gd name="connsiteY0" fmla="*/ 5408602 h 5408602"/>
              <a:gd name="connsiteX1" fmla="*/ 11560 w 6092982"/>
              <a:gd name="connsiteY1" fmla="*/ 0 h 5408602"/>
              <a:gd name="connsiteX2" fmla="*/ 5746572 w 6092982"/>
              <a:gd name="connsiteY2" fmla="*/ 6439 h 5408602"/>
              <a:gd name="connsiteX3" fmla="*/ 6092982 w 6092982"/>
              <a:gd name="connsiteY3" fmla="*/ 4940210 h 5408602"/>
              <a:gd name="connsiteX4" fmla="*/ 0 w 6092982"/>
              <a:gd name="connsiteY4" fmla="*/ 5408602 h 5408602"/>
              <a:gd name="connsiteX0" fmla="*/ 0 w 6065273"/>
              <a:gd name="connsiteY0" fmla="*/ 5408602 h 5408602"/>
              <a:gd name="connsiteX1" fmla="*/ 11560 w 6065273"/>
              <a:gd name="connsiteY1" fmla="*/ 0 h 5408602"/>
              <a:gd name="connsiteX2" fmla="*/ 5746572 w 6065273"/>
              <a:gd name="connsiteY2" fmla="*/ 6439 h 5408602"/>
              <a:gd name="connsiteX3" fmla="*/ 6065273 w 6065273"/>
              <a:gd name="connsiteY3" fmla="*/ 4979386 h 5408602"/>
              <a:gd name="connsiteX4" fmla="*/ 0 w 6065273"/>
              <a:gd name="connsiteY4" fmla="*/ 5408602 h 5408602"/>
              <a:gd name="connsiteX0" fmla="*/ 0 w 6065273"/>
              <a:gd name="connsiteY0" fmla="*/ 5408602 h 5408602"/>
              <a:gd name="connsiteX1" fmla="*/ 11560 w 6065273"/>
              <a:gd name="connsiteY1" fmla="*/ 0 h 5408602"/>
              <a:gd name="connsiteX2" fmla="*/ 5724405 w 6065273"/>
              <a:gd name="connsiteY2" fmla="*/ 12034 h 5408602"/>
              <a:gd name="connsiteX3" fmla="*/ 6065273 w 6065273"/>
              <a:gd name="connsiteY3" fmla="*/ 4979386 h 5408602"/>
              <a:gd name="connsiteX4" fmla="*/ 0 w 6065273"/>
              <a:gd name="connsiteY4" fmla="*/ 5408602 h 5408602"/>
              <a:gd name="connsiteX0" fmla="*/ 0 w 6065273"/>
              <a:gd name="connsiteY0" fmla="*/ 5408602 h 5408602"/>
              <a:gd name="connsiteX1" fmla="*/ 11560 w 6065273"/>
              <a:gd name="connsiteY1" fmla="*/ 0 h 5408602"/>
              <a:gd name="connsiteX2" fmla="*/ 5724405 w 6065273"/>
              <a:gd name="connsiteY2" fmla="*/ 841 h 5408602"/>
              <a:gd name="connsiteX3" fmla="*/ 6065273 w 6065273"/>
              <a:gd name="connsiteY3" fmla="*/ 4979386 h 5408602"/>
              <a:gd name="connsiteX4" fmla="*/ 0 w 6065273"/>
              <a:gd name="connsiteY4" fmla="*/ 5408602 h 5408602"/>
              <a:gd name="connsiteX0" fmla="*/ 693 w 6065966"/>
              <a:gd name="connsiteY0" fmla="*/ 5408602 h 5408602"/>
              <a:gd name="connsiteX1" fmla="*/ 1170 w 6065966"/>
              <a:gd name="connsiteY1" fmla="*/ 0 h 5408602"/>
              <a:gd name="connsiteX2" fmla="*/ 5725098 w 6065966"/>
              <a:gd name="connsiteY2" fmla="*/ 841 h 5408602"/>
              <a:gd name="connsiteX3" fmla="*/ 6065966 w 6065966"/>
              <a:gd name="connsiteY3" fmla="*/ 4979386 h 5408602"/>
              <a:gd name="connsiteX4" fmla="*/ 693 w 6065966"/>
              <a:gd name="connsiteY4" fmla="*/ 5408602 h 5408602"/>
              <a:gd name="connsiteX0" fmla="*/ 693 w 6218366"/>
              <a:gd name="connsiteY0" fmla="*/ 5408602 h 5408602"/>
              <a:gd name="connsiteX1" fmla="*/ 1170 w 6218366"/>
              <a:gd name="connsiteY1" fmla="*/ 0 h 5408602"/>
              <a:gd name="connsiteX2" fmla="*/ 5725098 w 6218366"/>
              <a:gd name="connsiteY2" fmla="*/ 841 h 5408602"/>
              <a:gd name="connsiteX3" fmla="*/ 6218366 w 6218366"/>
              <a:gd name="connsiteY3" fmla="*/ 4235528 h 5408602"/>
              <a:gd name="connsiteX4" fmla="*/ 693 w 6218366"/>
              <a:gd name="connsiteY4" fmla="*/ 5408602 h 5408602"/>
              <a:gd name="connsiteX0" fmla="*/ 693 w 6218366"/>
              <a:gd name="connsiteY0" fmla="*/ 5408602 h 5408602"/>
              <a:gd name="connsiteX1" fmla="*/ 1170 w 6218366"/>
              <a:gd name="connsiteY1" fmla="*/ 0 h 5408602"/>
              <a:gd name="connsiteX2" fmla="*/ 5496498 w 6218366"/>
              <a:gd name="connsiteY2" fmla="*/ 39317 h 5408602"/>
              <a:gd name="connsiteX3" fmla="*/ 6218366 w 6218366"/>
              <a:gd name="connsiteY3" fmla="*/ 4235528 h 5408602"/>
              <a:gd name="connsiteX4" fmla="*/ 693 w 6218366"/>
              <a:gd name="connsiteY4" fmla="*/ 5408602 h 5408602"/>
              <a:gd name="connsiteX0" fmla="*/ 693 w 6218366"/>
              <a:gd name="connsiteY0" fmla="*/ 5369285 h 5369285"/>
              <a:gd name="connsiteX1" fmla="*/ 1170 w 6218366"/>
              <a:gd name="connsiteY1" fmla="*/ 1012345 h 5369285"/>
              <a:gd name="connsiteX2" fmla="*/ 5496498 w 6218366"/>
              <a:gd name="connsiteY2" fmla="*/ 0 h 5369285"/>
              <a:gd name="connsiteX3" fmla="*/ 6218366 w 6218366"/>
              <a:gd name="connsiteY3" fmla="*/ 4196211 h 5369285"/>
              <a:gd name="connsiteX4" fmla="*/ 693 w 6218366"/>
              <a:gd name="connsiteY4" fmla="*/ 5369285 h 5369285"/>
              <a:gd name="connsiteX0" fmla="*/ 693 w 6225320"/>
              <a:gd name="connsiteY0" fmla="*/ 5369285 h 5369285"/>
              <a:gd name="connsiteX1" fmla="*/ 1170 w 6225320"/>
              <a:gd name="connsiteY1" fmla="*/ 1012345 h 5369285"/>
              <a:gd name="connsiteX2" fmla="*/ 5496498 w 6225320"/>
              <a:gd name="connsiteY2" fmla="*/ 0 h 5369285"/>
              <a:gd name="connsiteX3" fmla="*/ 6225320 w 6225320"/>
              <a:gd name="connsiteY3" fmla="*/ 4224299 h 5369285"/>
              <a:gd name="connsiteX4" fmla="*/ 693 w 6225320"/>
              <a:gd name="connsiteY4" fmla="*/ 5369285 h 5369285"/>
              <a:gd name="connsiteX0" fmla="*/ 3850 w 6225001"/>
              <a:gd name="connsiteY0" fmla="*/ 5358752 h 5358752"/>
              <a:gd name="connsiteX1" fmla="*/ 851 w 6225001"/>
              <a:gd name="connsiteY1" fmla="*/ 1012345 h 5358752"/>
              <a:gd name="connsiteX2" fmla="*/ 5496179 w 6225001"/>
              <a:gd name="connsiteY2" fmla="*/ 0 h 5358752"/>
              <a:gd name="connsiteX3" fmla="*/ 6225001 w 6225001"/>
              <a:gd name="connsiteY3" fmla="*/ 4224299 h 5358752"/>
              <a:gd name="connsiteX4" fmla="*/ 3850 w 6225001"/>
              <a:gd name="connsiteY4" fmla="*/ 5358752 h 5358752"/>
              <a:gd name="connsiteX0" fmla="*/ 3850 w 6230428"/>
              <a:gd name="connsiteY0" fmla="*/ 5358752 h 5358752"/>
              <a:gd name="connsiteX1" fmla="*/ 851 w 6230428"/>
              <a:gd name="connsiteY1" fmla="*/ 1012345 h 5358752"/>
              <a:gd name="connsiteX2" fmla="*/ 5496179 w 6230428"/>
              <a:gd name="connsiteY2" fmla="*/ 0 h 5358752"/>
              <a:gd name="connsiteX3" fmla="*/ 6230428 w 6230428"/>
              <a:gd name="connsiteY3" fmla="*/ 4229780 h 5358752"/>
              <a:gd name="connsiteX4" fmla="*/ 3850 w 6230428"/>
              <a:gd name="connsiteY4" fmla="*/ 5358752 h 5358752"/>
              <a:gd name="connsiteX0" fmla="*/ 3850 w 6230428"/>
              <a:gd name="connsiteY0" fmla="*/ 5361493 h 5361493"/>
              <a:gd name="connsiteX1" fmla="*/ 851 w 6230428"/>
              <a:gd name="connsiteY1" fmla="*/ 1015086 h 5361493"/>
              <a:gd name="connsiteX2" fmla="*/ 5501605 w 6230428"/>
              <a:gd name="connsiteY2" fmla="*/ 0 h 5361493"/>
              <a:gd name="connsiteX3" fmla="*/ 6230428 w 6230428"/>
              <a:gd name="connsiteY3" fmla="*/ 4232521 h 5361493"/>
              <a:gd name="connsiteX4" fmla="*/ 3850 w 6230428"/>
              <a:gd name="connsiteY4" fmla="*/ 5361493 h 5361493"/>
              <a:gd name="connsiteX0" fmla="*/ 3850 w 6230428"/>
              <a:gd name="connsiteY0" fmla="*/ 5361493 h 5361493"/>
              <a:gd name="connsiteX1" fmla="*/ 851 w 6230428"/>
              <a:gd name="connsiteY1" fmla="*/ 1009607 h 5361493"/>
              <a:gd name="connsiteX2" fmla="*/ 5501605 w 6230428"/>
              <a:gd name="connsiteY2" fmla="*/ 0 h 5361493"/>
              <a:gd name="connsiteX3" fmla="*/ 6230428 w 6230428"/>
              <a:gd name="connsiteY3" fmla="*/ 4232521 h 5361493"/>
              <a:gd name="connsiteX4" fmla="*/ 3850 w 6230428"/>
              <a:gd name="connsiteY4" fmla="*/ 5361493 h 5361493"/>
              <a:gd name="connsiteX0" fmla="*/ 3850 w 6230428"/>
              <a:gd name="connsiteY0" fmla="*/ 5364233 h 5364233"/>
              <a:gd name="connsiteX1" fmla="*/ 851 w 6230428"/>
              <a:gd name="connsiteY1" fmla="*/ 1009607 h 5364233"/>
              <a:gd name="connsiteX2" fmla="*/ 5501605 w 6230428"/>
              <a:gd name="connsiteY2" fmla="*/ 0 h 5364233"/>
              <a:gd name="connsiteX3" fmla="*/ 6230428 w 6230428"/>
              <a:gd name="connsiteY3" fmla="*/ 4232521 h 5364233"/>
              <a:gd name="connsiteX4" fmla="*/ 3850 w 6230428"/>
              <a:gd name="connsiteY4" fmla="*/ 5364233 h 5364233"/>
              <a:gd name="connsiteX0" fmla="*/ 1366 w 6230657"/>
              <a:gd name="connsiteY0" fmla="*/ 5366973 h 5366973"/>
              <a:gd name="connsiteX1" fmla="*/ 1080 w 6230657"/>
              <a:gd name="connsiteY1" fmla="*/ 1009607 h 5366973"/>
              <a:gd name="connsiteX2" fmla="*/ 5501834 w 6230657"/>
              <a:gd name="connsiteY2" fmla="*/ 0 h 5366973"/>
              <a:gd name="connsiteX3" fmla="*/ 6230657 w 6230657"/>
              <a:gd name="connsiteY3" fmla="*/ 4232521 h 5366973"/>
              <a:gd name="connsiteX4" fmla="*/ 1366 w 6230657"/>
              <a:gd name="connsiteY4" fmla="*/ 5366973 h 53669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30657" h="5366973">
                <a:moveTo>
                  <a:pt x="1366" y="5366973"/>
                </a:moveTo>
                <a:cubicBezTo>
                  <a:pt x="5219" y="3567836"/>
                  <a:pt x="-2773" y="2808744"/>
                  <a:pt x="1080" y="1009607"/>
                </a:cubicBezTo>
                <a:lnTo>
                  <a:pt x="5501834" y="0"/>
                </a:lnTo>
                <a:lnTo>
                  <a:pt x="6230657" y="4232521"/>
                </a:lnTo>
                <a:lnTo>
                  <a:pt x="1366" y="5366973"/>
                </a:lnTo>
                <a:close/>
              </a:path>
            </a:pathLst>
          </a:custGeom>
          <a:ln>
            <a:noFill/>
          </a:ln>
        </p:spPr>
        <p:txBody>
          <a:bodyPr anchor="ctr" anchorCtr="0">
            <a:normAutofit/>
          </a:bodyPr>
          <a:lstStyle>
            <a:lvl1pPr marL="0" indent="0" algn="ctr">
              <a:buNone/>
              <a:defRPr sz="1400"/>
            </a:lvl1pPr>
          </a:lstStyle>
          <a:p>
            <a:r>
              <a:rPr lang="en-US" noProof="0"/>
              <a:t>Click icon to add picture</a:t>
            </a:r>
            <a:endParaRPr lang="en-US" noProof="0" dirty="0"/>
          </a:p>
        </p:txBody>
      </p:sp>
      <p:sp>
        <p:nvSpPr>
          <p:cNvPr id="2" name="Title 1">
            <a:extLst>
              <a:ext uri="{FF2B5EF4-FFF2-40B4-BE49-F238E27FC236}">
                <a16:creationId xmlns:a16="http://schemas.microsoft.com/office/drawing/2014/main" id="{4B92DD61-4420-4806-AA96-2BCD8FCA8CA4}"/>
              </a:ext>
            </a:extLst>
          </p:cNvPr>
          <p:cNvSpPr>
            <a:spLocks noGrp="1"/>
          </p:cNvSpPr>
          <p:nvPr>
            <p:ph type="ctrTitle" hasCustomPrompt="1"/>
          </p:nvPr>
        </p:nvSpPr>
        <p:spPr>
          <a:xfrm rot="840000">
            <a:off x="7262451" y="2726139"/>
            <a:ext cx="4851352" cy="1827069"/>
          </a:xfrm>
        </p:spPr>
        <p:txBody>
          <a:bodyPr anchor="ctr" anchorCtr="0">
            <a:normAutofit/>
          </a:bodyPr>
          <a:lstStyle>
            <a:lvl1pPr algn="l">
              <a:defRPr sz="5500">
                <a:solidFill>
                  <a:schemeClr val="bg1"/>
                </a:solidFill>
              </a:defRPr>
            </a:lvl1pPr>
          </a:lstStyle>
          <a:p>
            <a:r>
              <a:rPr lang="en-US" noProof="0"/>
              <a:t>Presentation</a:t>
            </a:r>
            <a:br>
              <a:rPr lang="en-US" noProof="0"/>
            </a:br>
            <a:r>
              <a:rPr lang="en-US" noProof="0"/>
              <a:t>Title</a:t>
            </a:r>
          </a:p>
        </p:txBody>
      </p:sp>
      <p:sp>
        <p:nvSpPr>
          <p:cNvPr id="45" name="Text Placeholder 44">
            <a:extLst>
              <a:ext uri="{FF2B5EF4-FFF2-40B4-BE49-F238E27FC236}">
                <a16:creationId xmlns:a16="http://schemas.microsoft.com/office/drawing/2014/main" id="{01A16A82-6F5C-4DAC-A624-CA3711A1B027}"/>
              </a:ext>
            </a:extLst>
          </p:cNvPr>
          <p:cNvSpPr>
            <a:spLocks noGrp="1"/>
          </p:cNvSpPr>
          <p:nvPr>
            <p:ph type="body" sz="quarter" idx="16" hasCustomPrompt="1"/>
          </p:nvPr>
        </p:nvSpPr>
        <p:spPr>
          <a:xfrm rot="720000">
            <a:off x="9571721" y="580664"/>
            <a:ext cx="1391775" cy="858837"/>
          </a:xfrm>
        </p:spPr>
        <p:txBody>
          <a:bodyPr>
            <a:normAutofit/>
          </a:bodyPr>
          <a:lstStyle>
            <a:lvl1pPr marL="0" indent="0" algn="ctr">
              <a:buNone/>
              <a:defRPr sz="2600" b="1">
                <a:solidFill>
                  <a:schemeClr val="bg1"/>
                </a:solidFill>
              </a:defRPr>
            </a:lvl1pPr>
          </a:lstStyle>
          <a:p>
            <a:pPr lvl="0"/>
            <a:r>
              <a:rPr lang="en-US" noProof="0"/>
              <a:t>MONTH</a:t>
            </a:r>
            <a:br>
              <a:rPr lang="en-US" noProof="0"/>
            </a:br>
            <a:r>
              <a:rPr lang="en-US" noProof="0"/>
              <a:t>20XX</a:t>
            </a:r>
          </a:p>
        </p:txBody>
      </p:sp>
    </p:spTree>
    <p:extLst>
      <p:ext uri="{BB962C8B-B14F-4D97-AF65-F5344CB8AC3E}">
        <p14:creationId xmlns:p14="http://schemas.microsoft.com/office/powerpoint/2010/main" val="128907143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ext Layout 1">
    <p:spTree>
      <p:nvGrpSpPr>
        <p:cNvPr id="1" name=""/>
        <p:cNvGrpSpPr/>
        <p:nvPr/>
      </p:nvGrpSpPr>
      <p:grpSpPr>
        <a:xfrm>
          <a:off x="0" y="0"/>
          <a:ext cx="0" cy="0"/>
          <a:chOff x="0" y="0"/>
          <a:chExt cx="0" cy="0"/>
        </a:xfrm>
      </p:grpSpPr>
      <p:grpSp>
        <p:nvGrpSpPr>
          <p:cNvPr id="7" name="Graphic 16">
            <a:extLst>
              <a:ext uri="{FF2B5EF4-FFF2-40B4-BE49-F238E27FC236}">
                <a16:creationId xmlns:a16="http://schemas.microsoft.com/office/drawing/2014/main" id="{AD638337-297E-49B3-AE0F-B36EC9D01661}"/>
              </a:ext>
            </a:extLst>
          </p:cNvPr>
          <p:cNvGrpSpPr/>
          <p:nvPr userDrawn="1"/>
        </p:nvGrpSpPr>
        <p:grpSpPr>
          <a:xfrm>
            <a:off x="10962579" y="5678327"/>
            <a:ext cx="1234800" cy="1051200"/>
            <a:chOff x="5626893" y="3026568"/>
            <a:chExt cx="937260" cy="800760"/>
          </a:xfrm>
        </p:grpSpPr>
        <p:sp>
          <p:nvSpPr>
            <p:cNvPr id="8" name="Freeform: Shape 7">
              <a:extLst>
                <a:ext uri="{FF2B5EF4-FFF2-40B4-BE49-F238E27FC236}">
                  <a16:creationId xmlns:a16="http://schemas.microsoft.com/office/drawing/2014/main" id="{2FA8DCE5-120B-4D39-B899-95EBEC388DEA}"/>
                </a:ext>
              </a:extLst>
            </p:cNvPr>
            <p:cNvSpPr/>
            <p:nvPr/>
          </p:nvSpPr>
          <p:spPr>
            <a:xfrm>
              <a:off x="5640228" y="3236778"/>
              <a:ext cx="923925" cy="590550"/>
            </a:xfrm>
            <a:custGeom>
              <a:avLst/>
              <a:gdLst>
                <a:gd name="connsiteX0" fmla="*/ 7144 w 923925"/>
                <a:gd name="connsiteY0" fmla="*/ 430346 h 590550"/>
                <a:gd name="connsiteX1" fmla="*/ 918686 w 923925"/>
                <a:gd name="connsiteY1" fmla="*/ 586556 h 590550"/>
                <a:gd name="connsiteX2" fmla="*/ 918686 w 923925"/>
                <a:gd name="connsiteY2" fmla="*/ 116021 h 590550"/>
                <a:gd name="connsiteX3" fmla="*/ 160496 w 923925"/>
                <a:gd name="connsiteY3" fmla="*/ 7436 h 590550"/>
                <a:gd name="connsiteX4" fmla="*/ 7144 w 923925"/>
                <a:gd name="connsiteY4" fmla="*/ 430346 h 5905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23925" h="590550">
                  <a:moveTo>
                    <a:pt x="7144" y="430346"/>
                  </a:moveTo>
                  <a:cubicBezTo>
                    <a:pt x="7144" y="430346"/>
                    <a:pt x="537686" y="462731"/>
                    <a:pt x="918686" y="586556"/>
                  </a:cubicBezTo>
                  <a:lnTo>
                    <a:pt x="918686" y="116021"/>
                  </a:lnTo>
                  <a:cubicBezTo>
                    <a:pt x="491966" y="-3994"/>
                    <a:pt x="160496" y="7436"/>
                    <a:pt x="160496" y="7436"/>
                  </a:cubicBezTo>
                  <a:lnTo>
                    <a:pt x="7144" y="430346"/>
                  </a:lnTo>
                  <a:close/>
                </a:path>
              </a:pathLst>
            </a:custGeom>
            <a:gradFill flip="none" rotWithShape="1">
              <a:gsLst>
                <a:gs pos="3000">
                  <a:schemeClr val="accent3">
                    <a:alpha val="6000"/>
                  </a:schemeClr>
                </a:gs>
                <a:gs pos="100000">
                  <a:schemeClr val="accent3">
                    <a:alpha val="50000"/>
                  </a:schemeClr>
                </a:gs>
              </a:gsLst>
              <a:lin ang="0" scaled="1"/>
              <a:tileRect/>
            </a:gradFill>
            <a:ln w="9525" cap="flat">
              <a:noFill/>
              <a:prstDash val="solid"/>
              <a:miter/>
            </a:ln>
          </p:spPr>
          <p:txBody>
            <a:bodyPr rtlCol="0" anchor="ctr"/>
            <a:lstStyle/>
            <a:p>
              <a:endParaRPr lang="en-US" noProof="0" dirty="0"/>
            </a:p>
          </p:txBody>
        </p:sp>
        <p:sp>
          <p:nvSpPr>
            <p:cNvPr id="9" name="Freeform: Shape 8">
              <a:extLst>
                <a:ext uri="{FF2B5EF4-FFF2-40B4-BE49-F238E27FC236}">
                  <a16:creationId xmlns:a16="http://schemas.microsoft.com/office/drawing/2014/main" id="{53F4B5D3-A813-434A-B7AA-8FEE19B9CF16}"/>
                </a:ext>
              </a:extLst>
            </p:cNvPr>
            <p:cNvSpPr/>
            <p:nvPr/>
          </p:nvSpPr>
          <p:spPr>
            <a:xfrm>
              <a:off x="5626893" y="3026568"/>
              <a:ext cx="933450" cy="771525"/>
            </a:xfrm>
            <a:custGeom>
              <a:avLst/>
              <a:gdLst>
                <a:gd name="connsiteX0" fmla="*/ 932021 w 933450"/>
                <a:gd name="connsiteY0" fmla="*/ 289084 h 771525"/>
                <a:gd name="connsiteX1" fmla="*/ 160496 w 933450"/>
                <a:gd name="connsiteY1" fmla="*/ 7144 h 771525"/>
                <a:gd name="connsiteX2" fmla="*/ 7144 w 933450"/>
                <a:gd name="connsiteY2" fmla="*/ 429101 h 771525"/>
                <a:gd name="connsiteX3" fmla="*/ 932021 w 933450"/>
                <a:gd name="connsiteY3" fmla="*/ 767239 h 771525"/>
              </a:gdLst>
              <a:ahLst/>
              <a:cxnLst>
                <a:cxn ang="0">
                  <a:pos x="connsiteX0" y="connsiteY0"/>
                </a:cxn>
                <a:cxn ang="0">
                  <a:pos x="connsiteX1" y="connsiteY1"/>
                </a:cxn>
                <a:cxn ang="0">
                  <a:pos x="connsiteX2" y="connsiteY2"/>
                </a:cxn>
                <a:cxn ang="0">
                  <a:pos x="connsiteX3" y="connsiteY3"/>
                </a:cxn>
              </a:cxnLst>
              <a:rect l="l" t="t" r="r" b="b"/>
              <a:pathLst>
                <a:path w="933450" h="771525">
                  <a:moveTo>
                    <a:pt x="932021" y="289084"/>
                  </a:moveTo>
                  <a:lnTo>
                    <a:pt x="160496" y="7144"/>
                  </a:lnTo>
                  <a:lnTo>
                    <a:pt x="7144" y="429101"/>
                  </a:lnTo>
                  <a:lnTo>
                    <a:pt x="932021" y="767239"/>
                  </a:lnTo>
                  <a:close/>
                </a:path>
              </a:pathLst>
            </a:custGeom>
            <a:gradFill flip="none" rotWithShape="1">
              <a:gsLst>
                <a:gs pos="3000">
                  <a:schemeClr val="accent3"/>
                </a:gs>
                <a:gs pos="100000">
                  <a:schemeClr val="accent6"/>
                </a:gs>
              </a:gsLst>
              <a:lin ang="0" scaled="1"/>
              <a:tileRect/>
            </a:gradFill>
            <a:ln w="9525" cap="flat">
              <a:noFill/>
              <a:prstDash val="solid"/>
              <a:miter/>
            </a:ln>
          </p:spPr>
          <p:txBody>
            <a:bodyPr rtlCol="0" anchor="ctr"/>
            <a:lstStyle/>
            <a:p>
              <a:endParaRPr lang="en-US" noProof="0" dirty="0"/>
            </a:p>
          </p:txBody>
        </p:sp>
      </p:grpSp>
      <p:sp>
        <p:nvSpPr>
          <p:cNvPr id="3" name="Text Placeholder 2">
            <a:extLst>
              <a:ext uri="{FF2B5EF4-FFF2-40B4-BE49-F238E27FC236}">
                <a16:creationId xmlns:a16="http://schemas.microsoft.com/office/drawing/2014/main" id="{B6DFBA5C-859C-4C16-8ECF-9FCA37E77DD4}"/>
              </a:ext>
            </a:extLst>
          </p:cNvPr>
          <p:cNvSpPr>
            <a:spLocks noGrp="1"/>
          </p:cNvSpPr>
          <p:nvPr>
            <p:ph type="body" idx="1" hasCustomPrompt="1"/>
          </p:nvPr>
        </p:nvSpPr>
        <p:spPr>
          <a:xfrm>
            <a:off x="748030" y="2442380"/>
            <a:ext cx="3913632" cy="804672"/>
          </a:xfrm>
          <a:gradFill>
            <a:gsLst>
              <a:gs pos="0">
                <a:schemeClr val="tx2"/>
              </a:gs>
              <a:gs pos="100000">
                <a:schemeClr val="tx1"/>
              </a:gs>
            </a:gsLst>
            <a:lin ang="10800000" scaled="1"/>
          </a:gradFill>
        </p:spPr>
        <p:txBody>
          <a:bodyPr lIns="144000" tIns="72000" bIns="72000" anchor="ctr" anchorCtr="0">
            <a:normAutofit/>
          </a:bodyPr>
          <a:lstStyle>
            <a:lvl1pPr marL="0" indent="0">
              <a:buNone/>
              <a:defRPr sz="2000" b="1">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noProof="0"/>
              <a:t>EDIT MASTER TEXT STYLES</a:t>
            </a:r>
          </a:p>
        </p:txBody>
      </p:sp>
      <p:sp>
        <p:nvSpPr>
          <p:cNvPr id="4" name="Date Placeholder 3">
            <a:extLst>
              <a:ext uri="{FF2B5EF4-FFF2-40B4-BE49-F238E27FC236}">
                <a16:creationId xmlns:a16="http://schemas.microsoft.com/office/drawing/2014/main" id="{4DBF8466-F90A-4774-B172-0061F1A7985F}"/>
              </a:ext>
            </a:extLst>
          </p:cNvPr>
          <p:cNvSpPr>
            <a:spLocks noGrp="1"/>
          </p:cNvSpPr>
          <p:nvPr>
            <p:ph type="dt" sz="half" idx="10"/>
          </p:nvPr>
        </p:nvSpPr>
        <p:spPr/>
        <p:txBody>
          <a:bodyPr/>
          <a:lstStyle/>
          <a:p>
            <a:r>
              <a:rPr lang="en-US" noProof="0" dirty="0"/>
              <a:t>MM.DD.20XX</a:t>
            </a:r>
          </a:p>
        </p:txBody>
      </p:sp>
      <p:sp>
        <p:nvSpPr>
          <p:cNvPr id="5" name="Footer Placeholder 4">
            <a:extLst>
              <a:ext uri="{FF2B5EF4-FFF2-40B4-BE49-F238E27FC236}">
                <a16:creationId xmlns:a16="http://schemas.microsoft.com/office/drawing/2014/main" id="{7BC76C28-113A-459C-BD12-125E112B10B7}"/>
              </a:ext>
            </a:extLst>
          </p:cNvPr>
          <p:cNvSpPr>
            <a:spLocks noGrp="1"/>
          </p:cNvSpPr>
          <p:nvPr>
            <p:ph type="ftr" sz="quarter" idx="11"/>
          </p:nvPr>
        </p:nvSpPr>
        <p:spPr/>
        <p:txBody>
          <a:bodyPr lIns="0"/>
          <a:lstStyle/>
          <a:p>
            <a:r>
              <a:rPr lang="en-US" noProof="0" dirty="0"/>
              <a:t>ADD A FOOTER</a:t>
            </a:r>
          </a:p>
        </p:txBody>
      </p:sp>
      <p:sp>
        <p:nvSpPr>
          <p:cNvPr id="6" name="Slide Number Placeholder 5">
            <a:extLst>
              <a:ext uri="{FF2B5EF4-FFF2-40B4-BE49-F238E27FC236}">
                <a16:creationId xmlns:a16="http://schemas.microsoft.com/office/drawing/2014/main" id="{6D51ADD0-1305-43DD-A03D-2FE3B5D0EB62}"/>
              </a:ext>
            </a:extLst>
          </p:cNvPr>
          <p:cNvSpPr>
            <a:spLocks noGrp="1"/>
          </p:cNvSpPr>
          <p:nvPr>
            <p:ph type="sldNum" sz="quarter" idx="12"/>
          </p:nvPr>
        </p:nvSpPr>
        <p:spPr/>
        <p:txBody>
          <a:bodyPr/>
          <a:lstStyle/>
          <a:p>
            <a:fld id="{98C0CDE5-970C-4CC4-BF43-0DA127E73E82}" type="slidenum">
              <a:rPr lang="en-US" noProof="0" smtClean="0"/>
              <a:t>‹#›</a:t>
            </a:fld>
            <a:endParaRPr lang="en-US" noProof="0" dirty="0"/>
          </a:p>
        </p:txBody>
      </p:sp>
      <p:sp>
        <p:nvSpPr>
          <p:cNvPr id="10" name="Graphic 23">
            <a:extLst>
              <a:ext uri="{FF2B5EF4-FFF2-40B4-BE49-F238E27FC236}">
                <a16:creationId xmlns:a16="http://schemas.microsoft.com/office/drawing/2014/main" id="{74E08599-4D6A-4CDA-9228-3DBD31E1E64D}"/>
              </a:ext>
            </a:extLst>
          </p:cNvPr>
          <p:cNvSpPr/>
          <p:nvPr userDrawn="1"/>
        </p:nvSpPr>
        <p:spPr>
          <a:xfrm>
            <a:off x="-24517" y="970945"/>
            <a:ext cx="4593600" cy="1238400"/>
          </a:xfrm>
          <a:custGeom>
            <a:avLst/>
            <a:gdLst>
              <a:gd name="connsiteX0" fmla="*/ 3451384 w 3457575"/>
              <a:gd name="connsiteY0" fmla="*/ 842439 h 942975"/>
              <a:gd name="connsiteX1" fmla="*/ 3367564 w 3457575"/>
              <a:gd name="connsiteY1" fmla="*/ 44244 h 942975"/>
              <a:gd name="connsiteX2" fmla="*/ 7144 w 3457575"/>
              <a:gd name="connsiteY2" fmla="*/ 129969 h 942975"/>
              <a:gd name="connsiteX3" fmla="*/ 7144 w 3457575"/>
              <a:gd name="connsiteY3" fmla="*/ 936736 h 942975"/>
              <a:gd name="connsiteX4" fmla="*/ 3451384 w 3457575"/>
              <a:gd name="connsiteY4" fmla="*/ 842439 h 9429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57575" h="942975">
                <a:moveTo>
                  <a:pt x="3451384" y="842439"/>
                </a:moveTo>
                <a:lnTo>
                  <a:pt x="3367564" y="44244"/>
                </a:lnTo>
                <a:cubicBezTo>
                  <a:pt x="3367564" y="44244"/>
                  <a:pt x="2172176" y="-81486"/>
                  <a:pt x="7144" y="129969"/>
                </a:cubicBezTo>
                <a:lnTo>
                  <a:pt x="7144" y="936736"/>
                </a:lnTo>
                <a:cubicBezTo>
                  <a:pt x="1989296" y="739569"/>
                  <a:pt x="3451384" y="842439"/>
                  <a:pt x="3451384" y="842439"/>
                </a:cubicBezTo>
                <a:close/>
              </a:path>
            </a:pathLst>
          </a:custGeom>
          <a:gradFill flip="none" rotWithShape="1">
            <a:gsLst>
              <a:gs pos="0">
                <a:schemeClr val="accent2">
                  <a:alpha val="10000"/>
                </a:schemeClr>
              </a:gs>
              <a:gs pos="88000">
                <a:schemeClr val="accent2">
                  <a:alpha val="50000"/>
                </a:schemeClr>
              </a:gs>
            </a:gsLst>
            <a:lin ang="10800000" scaled="1"/>
            <a:tileRect/>
          </a:gradFill>
          <a:ln w="9525" cap="flat">
            <a:noFill/>
            <a:prstDash val="solid"/>
            <a:miter/>
          </a:ln>
        </p:spPr>
        <p:txBody>
          <a:bodyPr rtlCol="0" anchor="ctr"/>
          <a:lstStyle/>
          <a:p>
            <a:endParaRPr lang="en-US" noProof="0" dirty="0"/>
          </a:p>
        </p:txBody>
      </p:sp>
      <p:sp>
        <p:nvSpPr>
          <p:cNvPr id="11" name="Graphic 6">
            <a:extLst>
              <a:ext uri="{FF2B5EF4-FFF2-40B4-BE49-F238E27FC236}">
                <a16:creationId xmlns:a16="http://schemas.microsoft.com/office/drawing/2014/main" id="{548D0821-4E36-47CF-A7AC-8FB339F5F24A}"/>
              </a:ext>
            </a:extLst>
          </p:cNvPr>
          <p:cNvSpPr/>
          <p:nvPr userDrawn="1"/>
        </p:nvSpPr>
        <p:spPr>
          <a:xfrm>
            <a:off x="-26126" y="587196"/>
            <a:ext cx="4885313" cy="1632656"/>
          </a:xfrm>
          <a:custGeom>
            <a:avLst/>
            <a:gdLst>
              <a:gd name="connsiteX0" fmla="*/ 12607 w 4885312"/>
              <a:gd name="connsiteY0" fmla="*/ 1627544 h 1632656"/>
              <a:gd name="connsiteX1" fmla="*/ 4876404 w 4885312"/>
              <a:gd name="connsiteY1" fmla="*/ 1073201 h 1632656"/>
              <a:gd name="connsiteX2" fmla="*/ 4765029 w 4885312"/>
              <a:gd name="connsiteY2" fmla="*/ 12607 h 1632656"/>
              <a:gd name="connsiteX3" fmla="*/ 12607 w 4885312"/>
              <a:gd name="connsiteY3" fmla="*/ 554294 h 1632656"/>
            </a:gdLst>
            <a:ahLst/>
            <a:cxnLst>
              <a:cxn ang="0">
                <a:pos x="connsiteX0" y="connsiteY0"/>
              </a:cxn>
              <a:cxn ang="0">
                <a:pos x="connsiteX1" y="connsiteY1"/>
              </a:cxn>
              <a:cxn ang="0">
                <a:pos x="connsiteX2" y="connsiteY2"/>
              </a:cxn>
              <a:cxn ang="0">
                <a:pos x="connsiteX3" y="connsiteY3"/>
              </a:cxn>
            </a:cxnLst>
            <a:rect l="l" t="t" r="r" b="b"/>
            <a:pathLst>
              <a:path w="4885312" h="1632656">
                <a:moveTo>
                  <a:pt x="12607" y="1627544"/>
                </a:moveTo>
                <a:lnTo>
                  <a:pt x="4876404" y="1073201"/>
                </a:lnTo>
                <a:lnTo>
                  <a:pt x="4765029" y="12607"/>
                </a:lnTo>
                <a:lnTo>
                  <a:pt x="12607" y="554294"/>
                </a:lnTo>
                <a:close/>
              </a:path>
            </a:pathLst>
          </a:custGeom>
          <a:gradFill flip="none" rotWithShape="1">
            <a:gsLst>
              <a:gs pos="9000">
                <a:schemeClr val="accent1"/>
              </a:gs>
              <a:gs pos="100000">
                <a:schemeClr val="accent2"/>
              </a:gs>
            </a:gsLst>
            <a:lin ang="360000" scaled="0"/>
            <a:tileRect/>
          </a:gradFill>
          <a:ln w="12650" cap="flat">
            <a:noFill/>
            <a:prstDash val="solid"/>
            <a:miter/>
          </a:ln>
        </p:spPr>
        <p:txBody>
          <a:bodyPr rtlCol="0" anchor="ctr"/>
          <a:lstStyle/>
          <a:p>
            <a:endParaRPr lang="en-US" noProof="0" dirty="0"/>
          </a:p>
        </p:txBody>
      </p:sp>
      <p:sp>
        <p:nvSpPr>
          <p:cNvPr id="13" name="Title 1">
            <a:extLst>
              <a:ext uri="{FF2B5EF4-FFF2-40B4-BE49-F238E27FC236}">
                <a16:creationId xmlns:a16="http://schemas.microsoft.com/office/drawing/2014/main" id="{F708432B-D626-47BC-8C1E-E5F2ADCDCE43}"/>
              </a:ext>
            </a:extLst>
          </p:cNvPr>
          <p:cNvSpPr>
            <a:spLocks noGrp="1"/>
          </p:cNvSpPr>
          <p:nvPr>
            <p:ph type="title" hasCustomPrompt="1"/>
          </p:nvPr>
        </p:nvSpPr>
        <p:spPr>
          <a:xfrm rot="-360000">
            <a:off x="846111" y="974881"/>
            <a:ext cx="3933620" cy="734415"/>
          </a:xfrm>
        </p:spPr>
        <p:txBody>
          <a:bodyPr anchor="b">
            <a:normAutofit/>
          </a:bodyPr>
          <a:lstStyle>
            <a:lvl1pPr>
              <a:defRPr sz="4000">
                <a:solidFill>
                  <a:schemeClr val="bg1"/>
                </a:solidFill>
              </a:defRPr>
            </a:lvl1pPr>
          </a:lstStyle>
          <a:p>
            <a:r>
              <a:rPr lang="en-US" noProof="0"/>
              <a:t>Text Layout 1</a:t>
            </a:r>
          </a:p>
        </p:txBody>
      </p:sp>
      <p:sp>
        <p:nvSpPr>
          <p:cNvPr id="17" name="Text Placeholder 16">
            <a:extLst>
              <a:ext uri="{FF2B5EF4-FFF2-40B4-BE49-F238E27FC236}">
                <a16:creationId xmlns:a16="http://schemas.microsoft.com/office/drawing/2014/main" id="{B8041375-FFF3-48A5-8985-52AD4D496A62}"/>
              </a:ext>
            </a:extLst>
          </p:cNvPr>
          <p:cNvSpPr>
            <a:spLocks noGrp="1"/>
          </p:cNvSpPr>
          <p:nvPr>
            <p:ph type="body" sz="quarter" idx="13"/>
          </p:nvPr>
        </p:nvSpPr>
        <p:spPr>
          <a:xfrm>
            <a:off x="808990" y="3392622"/>
            <a:ext cx="3913188" cy="2249488"/>
          </a:xfrm>
        </p:spPr>
        <p:txBody>
          <a:bodyPr>
            <a:normAutofit/>
          </a:bodyPr>
          <a:lstStyle>
            <a:lvl1pPr marL="180000" indent="-180000">
              <a:spcBef>
                <a:spcPts val="600"/>
              </a:spcBef>
              <a:buClr>
                <a:schemeClr val="accent2"/>
              </a:buClr>
              <a:defRPr sz="1600" b="0">
                <a:latin typeface="+mn-lt"/>
              </a:defRPr>
            </a:lvl1pPr>
            <a:lvl2pPr marL="457200" indent="0">
              <a:buNone/>
              <a:defRPr sz="1600">
                <a:latin typeface="Franklin Gothic Book" panose="020B0503020102020204" pitchFamily="34" charset="0"/>
              </a:defRPr>
            </a:lvl2pPr>
            <a:lvl3pPr>
              <a:defRPr sz="1600">
                <a:latin typeface="Franklin Gothic Book" panose="020B0503020102020204" pitchFamily="34" charset="0"/>
              </a:defRPr>
            </a:lvl3pPr>
            <a:lvl4pPr>
              <a:defRPr sz="1600">
                <a:latin typeface="Franklin Gothic Book" panose="020B0503020102020204" pitchFamily="34" charset="0"/>
              </a:defRPr>
            </a:lvl4pPr>
            <a:lvl5pPr>
              <a:defRPr sz="1600">
                <a:latin typeface="Franklin Gothic Book" panose="020B0503020102020204" pitchFamily="34" charset="0"/>
              </a:defRPr>
            </a:lvl5pPr>
          </a:lstStyle>
          <a:p>
            <a:pPr lvl="0"/>
            <a:r>
              <a:rPr lang="en-US" noProof="0"/>
              <a:t>Click to edit Master text styles</a:t>
            </a:r>
          </a:p>
        </p:txBody>
      </p:sp>
      <p:grpSp>
        <p:nvGrpSpPr>
          <p:cNvPr id="19" name="Graphic 17">
            <a:extLst>
              <a:ext uri="{FF2B5EF4-FFF2-40B4-BE49-F238E27FC236}">
                <a16:creationId xmlns:a16="http://schemas.microsoft.com/office/drawing/2014/main" id="{1CF7F5A7-666B-4C97-8F1C-0930361F612E}"/>
              </a:ext>
            </a:extLst>
          </p:cNvPr>
          <p:cNvGrpSpPr/>
          <p:nvPr/>
        </p:nvGrpSpPr>
        <p:grpSpPr>
          <a:xfrm>
            <a:off x="5530724" y="0"/>
            <a:ext cx="6340653" cy="6429600"/>
            <a:chOff x="5530724" y="0"/>
            <a:chExt cx="6340653" cy="6429600"/>
          </a:xfrm>
        </p:grpSpPr>
        <p:sp>
          <p:nvSpPr>
            <p:cNvPr id="20" name="Freeform: Shape 19">
              <a:extLst>
                <a:ext uri="{FF2B5EF4-FFF2-40B4-BE49-F238E27FC236}">
                  <a16:creationId xmlns:a16="http://schemas.microsoft.com/office/drawing/2014/main" id="{E7BC95EC-0C9A-48BD-BC1E-AF1C1DA9C02C}"/>
                </a:ext>
              </a:extLst>
            </p:cNvPr>
            <p:cNvSpPr/>
            <p:nvPr/>
          </p:nvSpPr>
          <p:spPr>
            <a:xfrm>
              <a:off x="5518024" y="-12700"/>
              <a:ext cx="2287209" cy="5565543"/>
            </a:xfrm>
            <a:custGeom>
              <a:avLst/>
              <a:gdLst>
                <a:gd name="connsiteX0" fmla="*/ 1132162 w 2287209"/>
                <a:gd name="connsiteY0" fmla="*/ 5560454 h 5565543"/>
                <a:gd name="connsiteX1" fmla="*/ 2283391 w 2287209"/>
                <a:gd name="connsiteY1" fmla="*/ 12700 h 5565543"/>
                <a:gd name="connsiteX2" fmla="*/ 552736 w 2287209"/>
                <a:gd name="connsiteY2" fmla="*/ 12700 h 5565543"/>
                <a:gd name="connsiteX3" fmla="*/ 12700 w 2287209"/>
                <a:gd name="connsiteY3" fmla="*/ 5359688 h 5565543"/>
                <a:gd name="connsiteX4" fmla="*/ 1132162 w 2287209"/>
                <a:gd name="connsiteY4" fmla="*/ 5560454 h 556554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87209" h="5565543">
                  <a:moveTo>
                    <a:pt x="1132162" y="5560454"/>
                  </a:moveTo>
                  <a:lnTo>
                    <a:pt x="2283391" y="12700"/>
                  </a:lnTo>
                  <a:lnTo>
                    <a:pt x="552736" y="12700"/>
                  </a:lnTo>
                  <a:cubicBezTo>
                    <a:pt x="569255" y="560360"/>
                    <a:pt x="573067" y="2477804"/>
                    <a:pt x="12700" y="5359688"/>
                  </a:cubicBezTo>
                  <a:cubicBezTo>
                    <a:pt x="363406" y="5395267"/>
                    <a:pt x="1132162" y="5560454"/>
                    <a:pt x="1132162" y="5560454"/>
                  </a:cubicBezTo>
                  <a:close/>
                </a:path>
              </a:pathLst>
            </a:custGeom>
            <a:gradFill flip="none" rotWithShape="1">
              <a:gsLst>
                <a:gs pos="3000">
                  <a:schemeClr val="accent5">
                    <a:alpha val="6000"/>
                  </a:schemeClr>
                </a:gs>
                <a:gs pos="100000">
                  <a:schemeClr val="accent5">
                    <a:alpha val="50000"/>
                  </a:schemeClr>
                </a:gs>
              </a:gsLst>
              <a:lin ang="5880000" scaled="0"/>
              <a:tileRect/>
            </a:gradFill>
            <a:ln w="12694" cap="flat">
              <a:noFill/>
              <a:prstDash val="solid"/>
              <a:miter/>
            </a:ln>
          </p:spPr>
          <p:txBody>
            <a:bodyPr rtlCol="0" anchor="ctr"/>
            <a:lstStyle/>
            <a:p>
              <a:endParaRPr lang="en-US" noProof="0" dirty="0"/>
            </a:p>
          </p:txBody>
        </p:sp>
        <p:sp>
          <p:nvSpPr>
            <p:cNvPr id="21" name="Freeform: Shape 20">
              <a:extLst>
                <a:ext uri="{FF2B5EF4-FFF2-40B4-BE49-F238E27FC236}">
                  <a16:creationId xmlns:a16="http://schemas.microsoft.com/office/drawing/2014/main" id="{DF5F80F8-FA23-4496-B401-E10D70AC21A8}"/>
                </a:ext>
              </a:extLst>
            </p:cNvPr>
            <p:cNvSpPr/>
            <p:nvPr/>
          </p:nvSpPr>
          <p:spPr>
            <a:xfrm>
              <a:off x="5537084" y="-12700"/>
              <a:ext cx="6340653" cy="6455013"/>
            </a:xfrm>
            <a:custGeom>
              <a:avLst/>
              <a:gdLst>
                <a:gd name="connsiteX0" fmla="*/ 5080140 w 6340653"/>
                <a:gd name="connsiteY0" fmla="*/ 6446112 h 6455013"/>
                <a:gd name="connsiteX1" fmla="*/ 6334294 w 6340653"/>
                <a:gd name="connsiteY1" fmla="*/ 545112 h 6455013"/>
                <a:gd name="connsiteX2" fmla="*/ 3831070 w 6340653"/>
                <a:gd name="connsiteY2" fmla="*/ 12700 h 6455013"/>
                <a:gd name="connsiteX3" fmla="*/ 1151222 w 6340653"/>
                <a:gd name="connsiteY3" fmla="*/ 12700 h 6455013"/>
                <a:gd name="connsiteX4" fmla="*/ 12700 w 6340653"/>
                <a:gd name="connsiteY4" fmla="*/ 5369854 h 645501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340653" h="6455013">
                  <a:moveTo>
                    <a:pt x="5080140" y="6446112"/>
                  </a:moveTo>
                  <a:lnTo>
                    <a:pt x="6334294" y="545112"/>
                  </a:lnTo>
                  <a:lnTo>
                    <a:pt x="3831070" y="12700"/>
                  </a:lnTo>
                  <a:lnTo>
                    <a:pt x="1151222" y="12700"/>
                  </a:lnTo>
                  <a:lnTo>
                    <a:pt x="12700" y="5369854"/>
                  </a:lnTo>
                  <a:close/>
                </a:path>
              </a:pathLst>
            </a:custGeom>
            <a:gradFill>
              <a:gsLst>
                <a:gs pos="3000">
                  <a:schemeClr val="accent5"/>
                </a:gs>
                <a:gs pos="100000">
                  <a:schemeClr val="bg2"/>
                </a:gs>
              </a:gsLst>
              <a:lin ang="0" scaled="1"/>
            </a:gradFill>
            <a:ln w="12694" cap="flat">
              <a:noFill/>
              <a:prstDash val="solid"/>
              <a:miter/>
            </a:ln>
          </p:spPr>
          <p:txBody>
            <a:bodyPr rtlCol="0" anchor="ctr"/>
            <a:lstStyle/>
            <a:p>
              <a:endParaRPr lang="en-US" noProof="0" dirty="0"/>
            </a:p>
          </p:txBody>
        </p:sp>
        <p:sp>
          <p:nvSpPr>
            <p:cNvPr id="22" name="Freeform: Shape 21">
              <a:extLst>
                <a:ext uri="{FF2B5EF4-FFF2-40B4-BE49-F238E27FC236}">
                  <a16:creationId xmlns:a16="http://schemas.microsoft.com/office/drawing/2014/main" id="{65F2E539-DDA4-47DC-A929-17C7DB4D8C88}"/>
                </a:ext>
              </a:extLst>
            </p:cNvPr>
            <p:cNvSpPr/>
            <p:nvPr/>
          </p:nvSpPr>
          <p:spPr>
            <a:xfrm>
              <a:off x="5830609" y="-12700"/>
              <a:ext cx="5756144" cy="6150052"/>
            </a:xfrm>
            <a:custGeom>
              <a:avLst/>
              <a:gdLst>
                <a:gd name="connsiteX0" fmla="*/ 5715476 w 5756143"/>
                <a:gd name="connsiteY0" fmla="*/ 764938 h 6150052"/>
                <a:gd name="connsiteX1" fmla="*/ 4579496 w 5756143"/>
                <a:gd name="connsiteY1" fmla="*/ 6113197 h 6150052"/>
                <a:gd name="connsiteX2" fmla="*/ 43196 w 5756143"/>
                <a:gd name="connsiteY2" fmla="*/ 5150027 h 6150052"/>
                <a:gd name="connsiteX3" fmla="*/ 1134704 w 5756143"/>
                <a:gd name="connsiteY3" fmla="*/ 12700 h 6150052"/>
                <a:gd name="connsiteX4" fmla="*/ 1109290 w 5756143"/>
                <a:gd name="connsiteY4" fmla="*/ 12700 h 6150052"/>
                <a:gd name="connsiteX5" fmla="*/ 12700 w 5756143"/>
                <a:gd name="connsiteY5" fmla="*/ 5169087 h 6150052"/>
                <a:gd name="connsiteX6" fmla="*/ 4598556 w 5756143"/>
                <a:gd name="connsiteY6" fmla="*/ 6143693 h 6150052"/>
                <a:gd name="connsiteX7" fmla="*/ 5743431 w 5756143"/>
                <a:gd name="connsiteY7" fmla="*/ 757314 h 6150052"/>
                <a:gd name="connsiteX8" fmla="*/ 5745972 w 5756143"/>
                <a:gd name="connsiteY8" fmla="*/ 744607 h 6150052"/>
                <a:gd name="connsiteX9" fmla="*/ 2299910 w 5756143"/>
                <a:gd name="connsiteY9" fmla="*/ 12700 h 6150052"/>
                <a:gd name="connsiteX10" fmla="*/ 2177925 w 5756143"/>
                <a:gd name="connsiteY10" fmla="*/ 12700 h 61500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756143" h="6150052">
                  <a:moveTo>
                    <a:pt x="5715476" y="764938"/>
                  </a:moveTo>
                  <a:lnTo>
                    <a:pt x="4579496" y="6113197"/>
                  </a:lnTo>
                  <a:lnTo>
                    <a:pt x="43196" y="5150027"/>
                  </a:lnTo>
                  <a:lnTo>
                    <a:pt x="1134704" y="12700"/>
                  </a:lnTo>
                  <a:lnTo>
                    <a:pt x="1109290" y="12700"/>
                  </a:lnTo>
                  <a:lnTo>
                    <a:pt x="12700" y="5169087"/>
                  </a:lnTo>
                  <a:lnTo>
                    <a:pt x="4598556" y="6143693"/>
                  </a:lnTo>
                  <a:lnTo>
                    <a:pt x="5743431" y="757314"/>
                  </a:lnTo>
                  <a:lnTo>
                    <a:pt x="5745972" y="744607"/>
                  </a:lnTo>
                  <a:lnTo>
                    <a:pt x="2299910" y="12700"/>
                  </a:lnTo>
                  <a:lnTo>
                    <a:pt x="2177925" y="12700"/>
                  </a:lnTo>
                  <a:close/>
                </a:path>
              </a:pathLst>
            </a:custGeom>
            <a:solidFill>
              <a:schemeClr val="bg1"/>
            </a:solidFill>
            <a:ln w="12694" cap="flat">
              <a:noFill/>
              <a:prstDash val="solid"/>
              <a:miter/>
            </a:ln>
          </p:spPr>
          <p:txBody>
            <a:bodyPr rtlCol="0" anchor="ctr"/>
            <a:lstStyle/>
            <a:p>
              <a:endParaRPr lang="en-US" noProof="0" dirty="0"/>
            </a:p>
          </p:txBody>
        </p:sp>
      </p:grpSp>
      <p:sp>
        <p:nvSpPr>
          <p:cNvPr id="24" name="Picture Placeholder 23">
            <a:extLst>
              <a:ext uri="{FF2B5EF4-FFF2-40B4-BE49-F238E27FC236}">
                <a16:creationId xmlns:a16="http://schemas.microsoft.com/office/drawing/2014/main" id="{76641E2E-882B-485E-AD7C-2BC054BEA520}"/>
              </a:ext>
            </a:extLst>
          </p:cNvPr>
          <p:cNvSpPr>
            <a:spLocks noGrp="1"/>
          </p:cNvSpPr>
          <p:nvPr>
            <p:ph type="pic" sz="quarter" idx="14"/>
          </p:nvPr>
        </p:nvSpPr>
        <p:spPr>
          <a:xfrm rot="720000">
            <a:off x="6384187" y="209524"/>
            <a:ext cx="4647699" cy="5472101"/>
          </a:xfrm>
          <a:custGeom>
            <a:avLst/>
            <a:gdLst>
              <a:gd name="connsiteX0" fmla="*/ 0 w 4643879"/>
              <a:gd name="connsiteY0" fmla="*/ 5462044 h 5462044"/>
              <a:gd name="connsiteX1" fmla="*/ 1160970 w 4643879"/>
              <a:gd name="connsiteY1" fmla="*/ 0 h 5462044"/>
              <a:gd name="connsiteX2" fmla="*/ 4643879 w 4643879"/>
              <a:gd name="connsiteY2" fmla="*/ 0 h 5462044"/>
              <a:gd name="connsiteX3" fmla="*/ 3482909 w 4643879"/>
              <a:gd name="connsiteY3" fmla="*/ 5462044 h 5462044"/>
              <a:gd name="connsiteX4" fmla="*/ 0 w 4643879"/>
              <a:gd name="connsiteY4" fmla="*/ 5462044 h 5462044"/>
              <a:gd name="connsiteX0" fmla="*/ 0 w 4643879"/>
              <a:gd name="connsiteY0" fmla="*/ 5462044 h 5462044"/>
              <a:gd name="connsiteX1" fmla="*/ 11990 w 4643879"/>
              <a:gd name="connsiteY1" fmla="*/ 13839 h 5462044"/>
              <a:gd name="connsiteX2" fmla="*/ 4643879 w 4643879"/>
              <a:gd name="connsiteY2" fmla="*/ 0 h 5462044"/>
              <a:gd name="connsiteX3" fmla="*/ 3482909 w 4643879"/>
              <a:gd name="connsiteY3" fmla="*/ 5462044 h 5462044"/>
              <a:gd name="connsiteX4" fmla="*/ 0 w 4643879"/>
              <a:gd name="connsiteY4" fmla="*/ 5462044 h 5462044"/>
              <a:gd name="connsiteX0" fmla="*/ 0 w 4643879"/>
              <a:gd name="connsiteY0" fmla="*/ 5462044 h 5462044"/>
              <a:gd name="connsiteX1" fmla="*/ 11990 w 4643879"/>
              <a:gd name="connsiteY1" fmla="*/ 13839 h 5462044"/>
              <a:gd name="connsiteX2" fmla="*/ 1026146 w 4643879"/>
              <a:gd name="connsiteY2" fmla="*/ 8068 h 5462044"/>
              <a:gd name="connsiteX3" fmla="*/ 4643879 w 4643879"/>
              <a:gd name="connsiteY3" fmla="*/ 0 h 5462044"/>
              <a:gd name="connsiteX4" fmla="*/ 3482909 w 4643879"/>
              <a:gd name="connsiteY4" fmla="*/ 5462044 h 5462044"/>
              <a:gd name="connsiteX5" fmla="*/ 0 w 4643879"/>
              <a:gd name="connsiteY5" fmla="*/ 5462044 h 5462044"/>
              <a:gd name="connsiteX0" fmla="*/ 0 w 4643879"/>
              <a:gd name="connsiteY0" fmla="*/ 5462044 h 5462044"/>
              <a:gd name="connsiteX1" fmla="*/ 11990 w 4643879"/>
              <a:gd name="connsiteY1" fmla="*/ 13839 h 5462044"/>
              <a:gd name="connsiteX2" fmla="*/ 1029484 w 4643879"/>
              <a:gd name="connsiteY2" fmla="*/ 2927 h 5462044"/>
              <a:gd name="connsiteX3" fmla="*/ 4643879 w 4643879"/>
              <a:gd name="connsiteY3" fmla="*/ 0 h 5462044"/>
              <a:gd name="connsiteX4" fmla="*/ 3482909 w 4643879"/>
              <a:gd name="connsiteY4" fmla="*/ 5462044 h 5462044"/>
              <a:gd name="connsiteX5" fmla="*/ 0 w 4643879"/>
              <a:gd name="connsiteY5" fmla="*/ 5462044 h 5462044"/>
              <a:gd name="connsiteX0" fmla="*/ 0 w 4643879"/>
              <a:gd name="connsiteY0" fmla="*/ 5462044 h 5462044"/>
              <a:gd name="connsiteX1" fmla="*/ 5006 w 4643879"/>
              <a:gd name="connsiteY1" fmla="*/ 210263 h 5462044"/>
              <a:gd name="connsiteX2" fmla="*/ 1029484 w 4643879"/>
              <a:gd name="connsiteY2" fmla="*/ 2927 h 5462044"/>
              <a:gd name="connsiteX3" fmla="*/ 4643879 w 4643879"/>
              <a:gd name="connsiteY3" fmla="*/ 0 h 5462044"/>
              <a:gd name="connsiteX4" fmla="*/ 3482909 w 4643879"/>
              <a:gd name="connsiteY4" fmla="*/ 5462044 h 5462044"/>
              <a:gd name="connsiteX5" fmla="*/ 0 w 4643879"/>
              <a:gd name="connsiteY5" fmla="*/ 5462044 h 5462044"/>
              <a:gd name="connsiteX0" fmla="*/ 0 w 4643879"/>
              <a:gd name="connsiteY0" fmla="*/ 5462044 h 5462044"/>
              <a:gd name="connsiteX1" fmla="*/ 5006 w 4643879"/>
              <a:gd name="connsiteY1" fmla="*/ 210263 h 5462044"/>
              <a:gd name="connsiteX2" fmla="*/ 1029484 w 4643879"/>
              <a:gd name="connsiteY2" fmla="*/ 2927 h 5462044"/>
              <a:gd name="connsiteX3" fmla="*/ 4643879 w 4643879"/>
              <a:gd name="connsiteY3" fmla="*/ 0 h 5462044"/>
              <a:gd name="connsiteX4" fmla="*/ 4634592 w 4643879"/>
              <a:gd name="connsiteY4" fmla="*/ 5460922 h 5462044"/>
              <a:gd name="connsiteX5" fmla="*/ 0 w 4643879"/>
              <a:gd name="connsiteY5" fmla="*/ 5462044 h 5462044"/>
              <a:gd name="connsiteX0" fmla="*/ 0 w 4647218"/>
              <a:gd name="connsiteY0" fmla="*/ 5467184 h 5467184"/>
              <a:gd name="connsiteX1" fmla="*/ 8345 w 4647218"/>
              <a:gd name="connsiteY1" fmla="*/ 210263 h 5467184"/>
              <a:gd name="connsiteX2" fmla="*/ 1032823 w 4647218"/>
              <a:gd name="connsiteY2" fmla="*/ 2927 h 5467184"/>
              <a:gd name="connsiteX3" fmla="*/ 4647218 w 4647218"/>
              <a:gd name="connsiteY3" fmla="*/ 0 h 5467184"/>
              <a:gd name="connsiteX4" fmla="*/ 4637931 w 4647218"/>
              <a:gd name="connsiteY4" fmla="*/ 5460922 h 5467184"/>
              <a:gd name="connsiteX5" fmla="*/ 0 w 4647218"/>
              <a:gd name="connsiteY5" fmla="*/ 5467184 h 5467184"/>
              <a:gd name="connsiteX0" fmla="*/ 0 w 4647218"/>
              <a:gd name="connsiteY0" fmla="*/ 5467184 h 5467184"/>
              <a:gd name="connsiteX1" fmla="*/ 8345 w 4647218"/>
              <a:gd name="connsiteY1" fmla="*/ 210263 h 5467184"/>
              <a:gd name="connsiteX2" fmla="*/ 1032823 w 4647218"/>
              <a:gd name="connsiteY2" fmla="*/ 2927 h 5467184"/>
              <a:gd name="connsiteX3" fmla="*/ 4647218 w 4647218"/>
              <a:gd name="connsiteY3" fmla="*/ 0 h 5467184"/>
              <a:gd name="connsiteX4" fmla="*/ 4637931 w 4647218"/>
              <a:gd name="connsiteY4" fmla="*/ 5460922 h 5467184"/>
              <a:gd name="connsiteX5" fmla="*/ 0 w 4647218"/>
              <a:gd name="connsiteY5" fmla="*/ 5467184 h 5467184"/>
              <a:gd name="connsiteX0" fmla="*/ 0 w 4647218"/>
              <a:gd name="connsiteY0" fmla="*/ 5472101 h 5472101"/>
              <a:gd name="connsiteX1" fmla="*/ 8345 w 4647218"/>
              <a:gd name="connsiteY1" fmla="*/ 215180 h 5472101"/>
              <a:gd name="connsiteX2" fmla="*/ 1048878 w 4647218"/>
              <a:gd name="connsiteY2" fmla="*/ 0 h 5472101"/>
              <a:gd name="connsiteX3" fmla="*/ 4647218 w 4647218"/>
              <a:gd name="connsiteY3" fmla="*/ 4917 h 5472101"/>
              <a:gd name="connsiteX4" fmla="*/ 4637931 w 4647218"/>
              <a:gd name="connsiteY4" fmla="*/ 5465839 h 5472101"/>
              <a:gd name="connsiteX5" fmla="*/ 0 w 4647218"/>
              <a:gd name="connsiteY5" fmla="*/ 5472101 h 5472101"/>
              <a:gd name="connsiteX0" fmla="*/ 0 w 4647218"/>
              <a:gd name="connsiteY0" fmla="*/ 5472101 h 5472101"/>
              <a:gd name="connsiteX1" fmla="*/ 5908 w 4647218"/>
              <a:gd name="connsiteY1" fmla="*/ 224560 h 5472101"/>
              <a:gd name="connsiteX2" fmla="*/ 1048878 w 4647218"/>
              <a:gd name="connsiteY2" fmla="*/ 0 h 5472101"/>
              <a:gd name="connsiteX3" fmla="*/ 4647218 w 4647218"/>
              <a:gd name="connsiteY3" fmla="*/ 4917 h 5472101"/>
              <a:gd name="connsiteX4" fmla="*/ 4637931 w 4647218"/>
              <a:gd name="connsiteY4" fmla="*/ 5465839 h 5472101"/>
              <a:gd name="connsiteX5" fmla="*/ 0 w 4647218"/>
              <a:gd name="connsiteY5" fmla="*/ 5472101 h 5472101"/>
              <a:gd name="connsiteX0" fmla="*/ 481 w 4647699"/>
              <a:gd name="connsiteY0" fmla="*/ 5472101 h 5472101"/>
              <a:gd name="connsiteX1" fmla="*/ 1250 w 4647699"/>
              <a:gd name="connsiteY1" fmla="*/ 221221 h 5472101"/>
              <a:gd name="connsiteX2" fmla="*/ 1049359 w 4647699"/>
              <a:gd name="connsiteY2" fmla="*/ 0 h 5472101"/>
              <a:gd name="connsiteX3" fmla="*/ 4647699 w 4647699"/>
              <a:gd name="connsiteY3" fmla="*/ 4917 h 5472101"/>
              <a:gd name="connsiteX4" fmla="*/ 4638412 w 4647699"/>
              <a:gd name="connsiteY4" fmla="*/ 5465839 h 5472101"/>
              <a:gd name="connsiteX5" fmla="*/ 481 w 4647699"/>
              <a:gd name="connsiteY5" fmla="*/ 5472101 h 5472101"/>
              <a:gd name="connsiteX0" fmla="*/ 481 w 4647699"/>
              <a:gd name="connsiteY0" fmla="*/ 5472101 h 5472101"/>
              <a:gd name="connsiteX1" fmla="*/ 1250 w 4647699"/>
              <a:gd name="connsiteY1" fmla="*/ 221221 h 5472101"/>
              <a:gd name="connsiteX2" fmla="*/ 1049359 w 4647699"/>
              <a:gd name="connsiteY2" fmla="*/ 0 h 5472101"/>
              <a:gd name="connsiteX3" fmla="*/ 4647699 w 4647699"/>
              <a:gd name="connsiteY3" fmla="*/ 4917 h 5472101"/>
              <a:gd name="connsiteX4" fmla="*/ 4643537 w 4647699"/>
              <a:gd name="connsiteY4" fmla="*/ 5464749 h 5472101"/>
              <a:gd name="connsiteX5" fmla="*/ 481 w 4647699"/>
              <a:gd name="connsiteY5" fmla="*/ 5472101 h 54721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647699" h="5472101">
                <a:moveTo>
                  <a:pt x="481" y="5472101"/>
                </a:moveTo>
                <a:cubicBezTo>
                  <a:pt x="4478" y="3656033"/>
                  <a:pt x="-2747" y="2037289"/>
                  <a:pt x="1250" y="221221"/>
                </a:cubicBezTo>
                <a:lnTo>
                  <a:pt x="1049359" y="0"/>
                </a:lnTo>
                <a:lnTo>
                  <a:pt x="4647699" y="4917"/>
                </a:lnTo>
                <a:cubicBezTo>
                  <a:pt x="4644603" y="1825224"/>
                  <a:pt x="4646633" y="3644442"/>
                  <a:pt x="4643537" y="5464749"/>
                </a:cubicBezTo>
                <a:lnTo>
                  <a:pt x="481" y="5472101"/>
                </a:lnTo>
                <a:close/>
              </a:path>
            </a:pathLst>
          </a:custGeom>
          <a:ln>
            <a:noFill/>
          </a:ln>
        </p:spPr>
        <p:txBody>
          <a:bodyPr anchor="ctr" anchorCtr="0">
            <a:normAutofit/>
          </a:bodyPr>
          <a:lstStyle>
            <a:lvl1pPr marL="0" indent="0" algn="ctr">
              <a:buNone/>
              <a:defRPr sz="1400"/>
            </a:lvl1pPr>
          </a:lstStyle>
          <a:p>
            <a:r>
              <a:rPr lang="en-US" noProof="0"/>
              <a:t>Click icon to add picture</a:t>
            </a:r>
            <a:endParaRPr lang="en-US" noProof="0" dirty="0"/>
          </a:p>
        </p:txBody>
      </p:sp>
    </p:spTree>
    <p:extLst>
      <p:ext uri="{BB962C8B-B14F-4D97-AF65-F5344CB8AC3E}">
        <p14:creationId xmlns:p14="http://schemas.microsoft.com/office/powerpoint/2010/main" val="130132480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Video with Caption">
    <p:spTree>
      <p:nvGrpSpPr>
        <p:cNvPr id="1" name=""/>
        <p:cNvGrpSpPr/>
        <p:nvPr/>
      </p:nvGrpSpPr>
      <p:grpSpPr>
        <a:xfrm>
          <a:off x="0" y="0"/>
          <a:ext cx="0" cy="0"/>
          <a:chOff x="0" y="0"/>
          <a:chExt cx="0" cy="0"/>
        </a:xfrm>
      </p:grpSpPr>
      <p:grpSp>
        <p:nvGrpSpPr>
          <p:cNvPr id="9" name="Graphic 16">
            <a:extLst>
              <a:ext uri="{FF2B5EF4-FFF2-40B4-BE49-F238E27FC236}">
                <a16:creationId xmlns:a16="http://schemas.microsoft.com/office/drawing/2014/main" id="{10E52898-F619-494E-9A8E-D3CD0AF8B0E9}"/>
              </a:ext>
            </a:extLst>
          </p:cNvPr>
          <p:cNvGrpSpPr/>
          <p:nvPr userDrawn="1"/>
        </p:nvGrpSpPr>
        <p:grpSpPr>
          <a:xfrm>
            <a:off x="10962579" y="5678327"/>
            <a:ext cx="1234800" cy="1051200"/>
            <a:chOff x="5626893" y="3026568"/>
            <a:chExt cx="937260" cy="800760"/>
          </a:xfrm>
        </p:grpSpPr>
        <p:sp>
          <p:nvSpPr>
            <p:cNvPr id="10" name="Freeform: Shape 9">
              <a:extLst>
                <a:ext uri="{FF2B5EF4-FFF2-40B4-BE49-F238E27FC236}">
                  <a16:creationId xmlns:a16="http://schemas.microsoft.com/office/drawing/2014/main" id="{B07EB11E-BCCF-4D3D-94A5-C5461CC106A2}"/>
                </a:ext>
              </a:extLst>
            </p:cNvPr>
            <p:cNvSpPr/>
            <p:nvPr/>
          </p:nvSpPr>
          <p:spPr>
            <a:xfrm>
              <a:off x="5640228" y="3236778"/>
              <a:ext cx="923925" cy="590550"/>
            </a:xfrm>
            <a:custGeom>
              <a:avLst/>
              <a:gdLst>
                <a:gd name="connsiteX0" fmla="*/ 7144 w 923925"/>
                <a:gd name="connsiteY0" fmla="*/ 430346 h 590550"/>
                <a:gd name="connsiteX1" fmla="*/ 918686 w 923925"/>
                <a:gd name="connsiteY1" fmla="*/ 586556 h 590550"/>
                <a:gd name="connsiteX2" fmla="*/ 918686 w 923925"/>
                <a:gd name="connsiteY2" fmla="*/ 116021 h 590550"/>
                <a:gd name="connsiteX3" fmla="*/ 160496 w 923925"/>
                <a:gd name="connsiteY3" fmla="*/ 7436 h 590550"/>
                <a:gd name="connsiteX4" fmla="*/ 7144 w 923925"/>
                <a:gd name="connsiteY4" fmla="*/ 430346 h 5905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23925" h="590550">
                  <a:moveTo>
                    <a:pt x="7144" y="430346"/>
                  </a:moveTo>
                  <a:cubicBezTo>
                    <a:pt x="7144" y="430346"/>
                    <a:pt x="537686" y="462731"/>
                    <a:pt x="918686" y="586556"/>
                  </a:cubicBezTo>
                  <a:lnTo>
                    <a:pt x="918686" y="116021"/>
                  </a:lnTo>
                  <a:cubicBezTo>
                    <a:pt x="491966" y="-3994"/>
                    <a:pt x="160496" y="7436"/>
                    <a:pt x="160496" y="7436"/>
                  </a:cubicBezTo>
                  <a:lnTo>
                    <a:pt x="7144" y="430346"/>
                  </a:lnTo>
                  <a:close/>
                </a:path>
              </a:pathLst>
            </a:custGeom>
            <a:gradFill flip="none" rotWithShape="1">
              <a:gsLst>
                <a:gs pos="3000">
                  <a:schemeClr val="accent3">
                    <a:alpha val="6000"/>
                  </a:schemeClr>
                </a:gs>
                <a:gs pos="100000">
                  <a:schemeClr val="accent3">
                    <a:alpha val="50000"/>
                  </a:schemeClr>
                </a:gs>
              </a:gsLst>
              <a:lin ang="0" scaled="1"/>
              <a:tileRect/>
            </a:gradFill>
            <a:ln w="9525" cap="flat">
              <a:noFill/>
              <a:prstDash val="solid"/>
              <a:miter/>
            </a:ln>
          </p:spPr>
          <p:txBody>
            <a:bodyPr rtlCol="0" anchor="ctr"/>
            <a:lstStyle/>
            <a:p>
              <a:endParaRPr lang="en-US" noProof="0" dirty="0"/>
            </a:p>
          </p:txBody>
        </p:sp>
        <p:sp>
          <p:nvSpPr>
            <p:cNvPr id="11" name="Freeform: Shape 10">
              <a:extLst>
                <a:ext uri="{FF2B5EF4-FFF2-40B4-BE49-F238E27FC236}">
                  <a16:creationId xmlns:a16="http://schemas.microsoft.com/office/drawing/2014/main" id="{760EF36E-DD5E-492D-AD65-5711A7E6D3CD}"/>
                </a:ext>
              </a:extLst>
            </p:cNvPr>
            <p:cNvSpPr/>
            <p:nvPr/>
          </p:nvSpPr>
          <p:spPr>
            <a:xfrm>
              <a:off x="5626893" y="3026568"/>
              <a:ext cx="933450" cy="771525"/>
            </a:xfrm>
            <a:custGeom>
              <a:avLst/>
              <a:gdLst>
                <a:gd name="connsiteX0" fmla="*/ 932021 w 933450"/>
                <a:gd name="connsiteY0" fmla="*/ 289084 h 771525"/>
                <a:gd name="connsiteX1" fmla="*/ 160496 w 933450"/>
                <a:gd name="connsiteY1" fmla="*/ 7144 h 771525"/>
                <a:gd name="connsiteX2" fmla="*/ 7144 w 933450"/>
                <a:gd name="connsiteY2" fmla="*/ 429101 h 771525"/>
                <a:gd name="connsiteX3" fmla="*/ 932021 w 933450"/>
                <a:gd name="connsiteY3" fmla="*/ 767239 h 771525"/>
              </a:gdLst>
              <a:ahLst/>
              <a:cxnLst>
                <a:cxn ang="0">
                  <a:pos x="connsiteX0" y="connsiteY0"/>
                </a:cxn>
                <a:cxn ang="0">
                  <a:pos x="connsiteX1" y="connsiteY1"/>
                </a:cxn>
                <a:cxn ang="0">
                  <a:pos x="connsiteX2" y="connsiteY2"/>
                </a:cxn>
                <a:cxn ang="0">
                  <a:pos x="connsiteX3" y="connsiteY3"/>
                </a:cxn>
              </a:cxnLst>
              <a:rect l="l" t="t" r="r" b="b"/>
              <a:pathLst>
                <a:path w="933450" h="771525">
                  <a:moveTo>
                    <a:pt x="932021" y="289084"/>
                  </a:moveTo>
                  <a:lnTo>
                    <a:pt x="160496" y="7144"/>
                  </a:lnTo>
                  <a:lnTo>
                    <a:pt x="7144" y="429101"/>
                  </a:lnTo>
                  <a:lnTo>
                    <a:pt x="932021" y="767239"/>
                  </a:lnTo>
                  <a:close/>
                </a:path>
              </a:pathLst>
            </a:custGeom>
            <a:gradFill flip="none" rotWithShape="1">
              <a:gsLst>
                <a:gs pos="3000">
                  <a:schemeClr val="accent3"/>
                </a:gs>
                <a:gs pos="100000">
                  <a:schemeClr val="accent6"/>
                </a:gs>
              </a:gsLst>
              <a:lin ang="0" scaled="1"/>
              <a:tileRect/>
            </a:gradFill>
            <a:ln w="9525" cap="flat">
              <a:noFill/>
              <a:prstDash val="solid"/>
              <a:miter/>
            </a:ln>
          </p:spPr>
          <p:txBody>
            <a:bodyPr rtlCol="0" anchor="ctr"/>
            <a:lstStyle/>
            <a:p>
              <a:endParaRPr lang="en-US" noProof="0" dirty="0"/>
            </a:p>
          </p:txBody>
        </p:sp>
      </p:grpSp>
      <p:sp>
        <p:nvSpPr>
          <p:cNvPr id="2" name="Title 1">
            <a:extLst>
              <a:ext uri="{FF2B5EF4-FFF2-40B4-BE49-F238E27FC236}">
                <a16:creationId xmlns:a16="http://schemas.microsoft.com/office/drawing/2014/main" id="{CCF02D3A-D463-46FA-BA54-F231414BB71F}"/>
              </a:ext>
            </a:extLst>
          </p:cNvPr>
          <p:cNvSpPr>
            <a:spLocks noGrp="1"/>
          </p:cNvSpPr>
          <p:nvPr>
            <p:ph type="title" hasCustomPrompt="1"/>
          </p:nvPr>
        </p:nvSpPr>
        <p:spPr>
          <a:xfrm>
            <a:off x="4111752" y="5382175"/>
            <a:ext cx="3968496" cy="832104"/>
          </a:xfrm>
          <a:gradFill>
            <a:gsLst>
              <a:gs pos="0">
                <a:schemeClr val="tx2"/>
              </a:gs>
              <a:gs pos="100000">
                <a:schemeClr val="tx1"/>
              </a:gs>
            </a:gsLst>
            <a:lin ang="10800000" scaled="1"/>
          </a:gradFill>
        </p:spPr>
        <p:txBody>
          <a:bodyPr lIns="144000" anchor="ctr" anchorCtr="0">
            <a:normAutofit/>
          </a:bodyPr>
          <a:lstStyle>
            <a:lvl1pPr algn="l">
              <a:defRPr sz="2000" b="1">
                <a:solidFill>
                  <a:schemeClr val="bg1"/>
                </a:solidFill>
                <a:latin typeface="+mn-lt"/>
              </a:defRPr>
            </a:lvl1pPr>
          </a:lstStyle>
          <a:p>
            <a:r>
              <a:rPr lang="en-US" noProof="0"/>
              <a:t>CLICK TO EDIT MASTER TITLE STYLE</a:t>
            </a:r>
          </a:p>
        </p:txBody>
      </p:sp>
      <p:sp>
        <p:nvSpPr>
          <p:cNvPr id="6" name="Footer Placeholder 5">
            <a:extLst>
              <a:ext uri="{FF2B5EF4-FFF2-40B4-BE49-F238E27FC236}">
                <a16:creationId xmlns:a16="http://schemas.microsoft.com/office/drawing/2014/main" id="{0B13FE47-714B-440C-B0F1-CF020E287A09}"/>
              </a:ext>
            </a:extLst>
          </p:cNvPr>
          <p:cNvSpPr>
            <a:spLocks noGrp="1"/>
          </p:cNvSpPr>
          <p:nvPr>
            <p:ph type="ftr" sz="quarter" idx="11"/>
          </p:nvPr>
        </p:nvSpPr>
        <p:spPr/>
        <p:txBody>
          <a:bodyPr/>
          <a:lstStyle/>
          <a:p>
            <a:r>
              <a:rPr lang="en-US" noProof="0" dirty="0"/>
              <a:t>ADD A FOOTER</a:t>
            </a:r>
          </a:p>
        </p:txBody>
      </p:sp>
      <p:sp>
        <p:nvSpPr>
          <p:cNvPr id="7" name="Slide Number Placeholder 6">
            <a:extLst>
              <a:ext uri="{FF2B5EF4-FFF2-40B4-BE49-F238E27FC236}">
                <a16:creationId xmlns:a16="http://schemas.microsoft.com/office/drawing/2014/main" id="{1FC9E707-512B-4E7C-A2EE-18CCAB032755}"/>
              </a:ext>
            </a:extLst>
          </p:cNvPr>
          <p:cNvSpPr>
            <a:spLocks noGrp="1"/>
          </p:cNvSpPr>
          <p:nvPr>
            <p:ph type="sldNum" sz="quarter" idx="12"/>
          </p:nvPr>
        </p:nvSpPr>
        <p:spPr/>
        <p:txBody>
          <a:bodyPr/>
          <a:lstStyle/>
          <a:p>
            <a:fld id="{98C0CDE5-970C-4CC4-BF43-0DA127E73E82}" type="slidenum">
              <a:rPr lang="en-US" noProof="0" smtClean="0"/>
              <a:t>‹#›</a:t>
            </a:fld>
            <a:endParaRPr lang="en-US" noProof="0" dirty="0"/>
          </a:p>
        </p:txBody>
      </p:sp>
      <p:sp>
        <p:nvSpPr>
          <p:cNvPr id="13" name="Media Placeholder 12">
            <a:extLst>
              <a:ext uri="{FF2B5EF4-FFF2-40B4-BE49-F238E27FC236}">
                <a16:creationId xmlns:a16="http://schemas.microsoft.com/office/drawing/2014/main" id="{60B14607-605B-4FF3-A0F5-BB2FCD9460CC}"/>
              </a:ext>
            </a:extLst>
          </p:cNvPr>
          <p:cNvSpPr>
            <a:spLocks noGrp="1"/>
          </p:cNvSpPr>
          <p:nvPr>
            <p:ph type="media" sz="quarter" idx="13"/>
          </p:nvPr>
        </p:nvSpPr>
        <p:spPr>
          <a:xfrm>
            <a:off x="1743456" y="1113044"/>
            <a:ext cx="8705088" cy="4050792"/>
          </a:xfrm>
        </p:spPr>
        <p:txBody>
          <a:bodyPr anchor="ctr" anchorCtr="0">
            <a:normAutofit/>
          </a:bodyPr>
          <a:lstStyle>
            <a:lvl1pPr marL="0" indent="0" algn="ctr">
              <a:buNone/>
              <a:defRPr sz="1400"/>
            </a:lvl1pPr>
          </a:lstStyle>
          <a:p>
            <a:r>
              <a:rPr lang="en-US" noProof="0"/>
              <a:t>Click icon to add media</a:t>
            </a:r>
            <a:endParaRPr lang="en-US" noProof="0" dirty="0"/>
          </a:p>
        </p:txBody>
      </p:sp>
      <p:sp>
        <p:nvSpPr>
          <p:cNvPr id="17" name="Freeform: Shape 16">
            <a:extLst>
              <a:ext uri="{FF2B5EF4-FFF2-40B4-BE49-F238E27FC236}">
                <a16:creationId xmlns:a16="http://schemas.microsoft.com/office/drawing/2014/main" id="{C014D0AB-6E42-4C38-96B3-E4512EF81B12}"/>
              </a:ext>
            </a:extLst>
          </p:cNvPr>
          <p:cNvSpPr/>
          <p:nvPr/>
        </p:nvSpPr>
        <p:spPr>
          <a:xfrm>
            <a:off x="-12729" y="3056551"/>
            <a:ext cx="1309593" cy="470436"/>
          </a:xfrm>
          <a:custGeom>
            <a:avLst/>
            <a:gdLst>
              <a:gd name="connsiteX0" fmla="*/ 1296892 w 1309592"/>
              <a:gd name="connsiteY0" fmla="*/ 12728 h 470436"/>
              <a:gd name="connsiteX1" fmla="*/ 544194 w 1309592"/>
              <a:gd name="connsiteY1" fmla="*/ 13999 h 470436"/>
              <a:gd name="connsiteX2" fmla="*/ 12728 w 1309592"/>
              <a:gd name="connsiteY2" fmla="*/ 128430 h 470436"/>
              <a:gd name="connsiteX3" fmla="*/ 12728 w 1309592"/>
              <a:gd name="connsiteY3" fmla="*/ 469178 h 470436"/>
              <a:gd name="connsiteX4" fmla="*/ 652267 w 1309592"/>
              <a:gd name="connsiteY4" fmla="*/ 335676 h 47043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09592" h="470436">
                <a:moveTo>
                  <a:pt x="1296892" y="12728"/>
                </a:moveTo>
                <a:lnTo>
                  <a:pt x="544194" y="13999"/>
                </a:lnTo>
                <a:lnTo>
                  <a:pt x="12728" y="128430"/>
                </a:lnTo>
                <a:lnTo>
                  <a:pt x="12728" y="469178"/>
                </a:lnTo>
                <a:lnTo>
                  <a:pt x="652267" y="335676"/>
                </a:lnTo>
                <a:close/>
              </a:path>
            </a:pathLst>
          </a:custGeom>
          <a:gradFill>
            <a:gsLst>
              <a:gs pos="0">
                <a:schemeClr val="tx2">
                  <a:alpha val="5000"/>
                </a:schemeClr>
              </a:gs>
              <a:gs pos="100000">
                <a:schemeClr val="tx1">
                  <a:alpha val="20000"/>
                </a:schemeClr>
              </a:gs>
            </a:gsLst>
            <a:lin ang="9840000" scaled="0"/>
          </a:gradFill>
          <a:ln w="12713" cap="flat">
            <a:noFill/>
            <a:prstDash val="solid"/>
            <a:miter/>
          </a:ln>
        </p:spPr>
        <p:txBody>
          <a:bodyPr rtlCol="0" anchor="ctr"/>
          <a:lstStyle/>
          <a:p>
            <a:endParaRPr lang="en-US" noProof="0" dirty="0"/>
          </a:p>
        </p:txBody>
      </p:sp>
      <p:sp>
        <p:nvSpPr>
          <p:cNvPr id="16" name="Freeform: Shape 15">
            <a:extLst>
              <a:ext uri="{FF2B5EF4-FFF2-40B4-BE49-F238E27FC236}">
                <a16:creationId xmlns:a16="http://schemas.microsoft.com/office/drawing/2014/main" id="{D0C0C476-0F93-4FFD-8D6A-6F1E2859E1FF}"/>
              </a:ext>
            </a:extLst>
          </p:cNvPr>
          <p:cNvSpPr/>
          <p:nvPr/>
        </p:nvSpPr>
        <p:spPr>
          <a:xfrm>
            <a:off x="-12729" y="2995521"/>
            <a:ext cx="1525739" cy="737441"/>
          </a:xfrm>
          <a:custGeom>
            <a:avLst/>
            <a:gdLst>
              <a:gd name="connsiteX0" fmla="*/ 12728 w 1525739"/>
              <a:gd name="connsiteY0" fmla="*/ 736182 h 737440"/>
              <a:gd name="connsiteX1" fmla="*/ 1520667 w 1525739"/>
              <a:gd name="connsiteY1" fmla="*/ 415777 h 737440"/>
              <a:gd name="connsiteX2" fmla="*/ 1435480 w 1525739"/>
              <a:gd name="connsiteY2" fmla="*/ 12728 h 737440"/>
              <a:gd name="connsiteX3" fmla="*/ 12728 w 1525739"/>
              <a:gd name="connsiteY3" fmla="*/ 315333 h 737440"/>
            </a:gdLst>
            <a:ahLst/>
            <a:cxnLst>
              <a:cxn ang="0">
                <a:pos x="connsiteX0" y="connsiteY0"/>
              </a:cxn>
              <a:cxn ang="0">
                <a:pos x="connsiteX1" y="connsiteY1"/>
              </a:cxn>
              <a:cxn ang="0">
                <a:pos x="connsiteX2" y="connsiteY2"/>
              </a:cxn>
              <a:cxn ang="0">
                <a:pos x="connsiteX3" y="connsiteY3"/>
              </a:cxn>
            </a:cxnLst>
            <a:rect l="l" t="t" r="r" b="b"/>
            <a:pathLst>
              <a:path w="1525739" h="737440">
                <a:moveTo>
                  <a:pt x="12728" y="736182"/>
                </a:moveTo>
                <a:lnTo>
                  <a:pt x="1520667" y="415777"/>
                </a:lnTo>
                <a:lnTo>
                  <a:pt x="1435480" y="12728"/>
                </a:lnTo>
                <a:lnTo>
                  <a:pt x="12728" y="315333"/>
                </a:lnTo>
                <a:close/>
              </a:path>
            </a:pathLst>
          </a:custGeom>
          <a:blipFill>
            <a:blip r:embed="rId2"/>
            <a:srcRect/>
            <a:stretch>
              <a:fillRect l="-173104" t="23847" r="3068" b="-74795"/>
            </a:stretch>
          </a:blipFill>
          <a:ln w="12713" cap="flat">
            <a:noFill/>
            <a:prstDash val="solid"/>
            <a:miter/>
          </a:ln>
        </p:spPr>
        <p:txBody>
          <a:bodyPr rtlCol="0" anchor="ctr"/>
          <a:lstStyle/>
          <a:p>
            <a:r>
              <a:rPr lang="en-US" noProof="0" dirty="0"/>
              <a:t> </a:t>
            </a:r>
          </a:p>
        </p:txBody>
      </p:sp>
      <p:sp>
        <p:nvSpPr>
          <p:cNvPr id="19" name="Freeform: Shape 18">
            <a:extLst>
              <a:ext uri="{FF2B5EF4-FFF2-40B4-BE49-F238E27FC236}">
                <a16:creationId xmlns:a16="http://schemas.microsoft.com/office/drawing/2014/main" id="{37DED860-B2F3-4B02-B7C4-F0FC61CFA7AC}"/>
              </a:ext>
            </a:extLst>
          </p:cNvPr>
          <p:cNvSpPr/>
          <p:nvPr/>
        </p:nvSpPr>
        <p:spPr>
          <a:xfrm>
            <a:off x="10792048" y="-12728"/>
            <a:ext cx="1398594" cy="1665599"/>
          </a:xfrm>
          <a:custGeom>
            <a:avLst/>
            <a:gdLst>
              <a:gd name="connsiteX0" fmla="*/ 1206619 w 1398594"/>
              <a:gd name="connsiteY0" fmla="*/ 12728 h 1665598"/>
              <a:gd name="connsiteX1" fmla="*/ 333133 w 1398594"/>
              <a:gd name="connsiteY1" fmla="*/ 1010815 h 1665598"/>
              <a:gd name="connsiteX2" fmla="*/ 12728 w 1398594"/>
              <a:gd name="connsiteY2" fmla="*/ 1656712 h 1665598"/>
              <a:gd name="connsiteX3" fmla="*/ 612852 w 1398594"/>
              <a:gd name="connsiteY3" fmla="*/ 1202804 h 1665598"/>
              <a:gd name="connsiteX4" fmla="*/ 1394793 w 1398594"/>
              <a:gd name="connsiteY4" fmla="*/ 297532 h 1665598"/>
              <a:gd name="connsiteX5" fmla="*/ 1394793 w 1398594"/>
              <a:gd name="connsiteY5" fmla="*/ 12728 h 16655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398594" h="1665598">
                <a:moveTo>
                  <a:pt x="1206619" y="12728"/>
                </a:moveTo>
                <a:lnTo>
                  <a:pt x="333133" y="1010815"/>
                </a:lnTo>
                <a:lnTo>
                  <a:pt x="12728" y="1656712"/>
                </a:lnTo>
                <a:lnTo>
                  <a:pt x="612852" y="1202804"/>
                </a:lnTo>
                <a:lnTo>
                  <a:pt x="1394793" y="297532"/>
                </a:lnTo>
                <a:lnTo>
                  <a:pt x="1394793" y="12728"/>
                </a:lnTo>
                <a:close/>
              </a:path>
            </a:pathLst>
          </a:custGeom>
          <a:gradFill>
            <a:gsLst>
              <a:gs pos="0">
                <a:schemeClr val="accent5">
                  <a:alpha val="5000"/>
                </a:schemeClr>
              </a:gs>
              <a:gs pos="100000">
                <a:schemeClr val="bg2">
                  <a:alpha val="20000"/>
                </a:schemeClr>
              </a:gs>
            </a:gsLst>
            <a:lin ang="3180000" scaled="0"/>
          </a:gradFill>
          <a:ln w="12713" cap="flat">
            <a:noFill/>
            <a:prstDash val="solid"/>
            <a:miter/>
          </a:ln>
        </p:spPr>
        <p:txBody>
          <a:bodyPr rtlCol="0" anchor="ctr"/>
          <a:lstStyle/>
          <a:p>
            <a:endParaRPr lang="en-US" noProof="0" dirty="0"/>
          </a:p>
        </p:txBody>
      </p:sp>
      <p:sp>
        <p:nvSpPr>
          <p:cNvPr id="18" name="Freeform: Shape 17">
            <a:extLst>
              <a:ext uri="{FF2B5EF4-FFF2-40B4-BE49-F238E27FC236}">
                <a16:creationId xmlns:a16="http://schemas.microsoft.com/office/drawing/2014/main" id="{A8325BE9-BD79-4F37-99D7-6CE4487E9256}"/>
              </a:ext>
            </a:extLst>
          </p:cNvPr>
          <p:cNvSpPr/>
          <p:nvPr/>
        </p:nvSpPr>
        <p:spPr>
          <a:xfrm>
            <a:off x="10686456" y="-12728"/>
            <a:ext cx="1513025" cy="1983461"/>
          </a:xfrm>
          <a:custGeom>
            <a:avLst/>
            <a:gdLst>
              <a:gd name="connsiteX0" fmla="*/ 1505410 w 1513024"/>
              <a:gd name="connsiteY0" fmla="*/ 12728 h 1983460"/>
              <a:gd name="connsiteX1" fmla="*/ 1504139 w 1513024"/>
              <a:gd name="connsiteY1" fmla="*/ 12728 h 1983460"/>
              <a:gd name="connsiteX2" fmla="*/ 12728 w 1513024"/>
              <a:gd name="connsiteY2" fmla="*/ 1699941 h 1983460"/>
              <a:gd name="connsiteX3" fmla="*/ 321691 w 1513024"/>
              <a:gd name="connsiteY3" fmla="*/ 1972031 h 1983460"/>
              <a:gd name="connsiteX4" fmla="*/ 1505410 w 1513024"/>
              <a:gd name="connsiteY4" fmla="*/ 633195 h 19834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13024" h="1983460">
                <a:moveTo>
                  <a:pt x="1505410" y="12728"/>
                </a:moveTo>
                <a:lnTo>
                  <a:pt x="1504139" y="12728"/>
                </a:lnTo>
                <a:lnTo>
                  <a:pt x="12728" y="1699941"/>
                </a:lnTo>
                <a:lnTo>
                  <a:pt x="321691" y="1972031"/>
                </a:lnTo>
                <a:lnTo>
                  <a:pt x="1505410" y="633195"/>
                </a:lnTo>
                <a:close/>
              </a:path>
            </a:pathLst>
          </a:custGeom>
          <a:blipFill>
            <a:blip r:embed="rId3"/>
            <a:srcRect/>
            <a:stretch>
              <a:fillRect l="10185" t="-69719" r="-101663" b="6375"/>
            </a:stretch>
          </a:blipFill>
          <a:ln w="12713" cap="flat">
            <a:noFill/>
            <a:prstDash val="solid"/>
            <a:miter/>
          </a:ln>
        </p:spPr>
        <p:txBody>
          <a:bodyPr rtlCol="0" anchor="ctr"/>
          <a:lstStyle/>
          <a:p>
            <a:endParaRPr lang="en-US" noProof="0" dirty="0"/>
          </a:p>
        </p:txBody>
      </p:sp>
    </p:spTree>
    <p:extLst>
      <p:ext uri="{BB962C8B-B14F-4D97-AF65-F5344CB8AC3E}">
        <p14:creationId xmlns:p14="http://schemas.microsoft.com/office/powerpoint/2010/main" val="1230176275"/>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hanks Slide">
    <p:spTree>
      <p:nvGrpSpPr>
        <p:cNvPr id="1" name=""/>
        <p:cNvGrpSpPr/>
        <p:nvPr/>
      </p:nvGrpSpPr>
      <p:grpSpPr>
        <a:xfrm>
          <a:off x="0" y="0"/>
          <a:ext cx="0" cy="0"/>
          <a:chOff x="0" y="0"/>
          <a:chExt cx="0" cy="0"/>
        </a:xfrm>
      </p:grpSpPr>
      <p:grpSp>
        <p:nvGrpSpPr>
          <p:cNvPr id="40" name="Graphic 35">
            <a:extLst>
              <a:ext uri="{FF2B5EF4-FFF2-40B4-BE49-F238E27FC236}">
                <a16:creationId xmlns:a16="http://schemas.microsoft.com/office/drawing/2014/main" id="{B00A1772-2B8D-4677-8511-3E067F67A72F}"/>
              </a:ext>
            </a:extLst>
          </p:cNvPr>
          <p:cNvGrpSpPr/>
          <p:nvPr userDrawn="1"/>
        </p:nvGrpSpPr>
        <p:grpSpPr>
          <a:xfrm>
            <a:off x="6678503" y="1430186"/>
            <a:ext cx="5526208" cy="2613848"/>
            <a:chOff x="6678503" y="665690"/>
            <a:chExt cx="5526208" cy="2613848"/>
          </a:xfrm>
        </p:grpSpPr>
        <p:sp>
          <p:nvSpPr>
            <p:cNvPr id="42" name="Freeform: Shape 41">
              <a:extLst>
                <a:ext uri="{FF2B5EF4-FFF2-40B4-BE49-F238E27FC236}">
                  <a16:creationId xmlns:a16="http://schemas.microsoft.com/office/drawing/2014/main" id="{FB0F16C2-C8ED-4461-B34C-5CEB29F1C450}"/>
                </a:ext>
              </a:extLst>
            </p:cNvPr>
            <p:cNvSpPr/>
            <p:nvPr/>
          </p:nvSpPr>
          <p:spPr>
            <a:xfrm>
              <a:off x="6678503" y="1272318"/>
              <a:ext cx="5526208" cy="2007220"/>
            </a:xfrm>
            <a:custGeom>
              <a:avLst/>
              <a:gdLst>
                <a:gd name="connsiteX0" fmla="*/ 5514767 w 5526207"/>
                <a:gd name="connsiteY0" fmla="*/ 573560 h 2007220"/>
                <a:gd name="connsiteX1" fmla="*/ 355703 w 5526207"/>
                <a:gd name="connsiteY1" fmla="*/ 33643 h 2007220"/>
                <a:gd name="connsiteX2" fmla="*/ 12697 w 5526207"/>
                <a:gd name="connsiteY2" fmla="*/ 1284980 h 2007220"/>
                <a:gd name="connsiteX3" fmla="*/ 5514767 w 5526207"/>
                <a:gd name="connsiteY3" fmla="*/ 1998940 h 2007220"/>
                <a:gd name="connsiteX4" fmla="*/ 5514767 w 5526207"/>
                <a:gd name="connsiteY4" fmla="*/ 573560 h 200722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526207" h="2007220">
                  <a:moveTo>
                    <a:pt x="5514767" y="573560"/>
                  </a:moveTo>
                  <a:cubicBezTo>
                    <a:pt x="2157119" y="-150564"/>
                    <a:pt x="355703" y="33643"/>
                    <a:pt x="355703" y="33643"/>
                  </a:cubicBezTo>
                  <a:lnTo>
                    <a:pt x="12697" y="1284980"/>
                  </a:lnTo>
                  <a:cubicBezTo>
                    <a:pt x="12697" y="1284980"/>
                    <a:pt x="1368206" y="967381"/>
                    <a:pt x="5514767" y="1998940"/>
                  </a:cubicBezTo>
                  <a:lnTo>
                    <a:pt x="5514767" y="573560"/>
                  </a:lnTo>
                  <a:close/>
                </a:path>
              </a:pathLst>
            </a:custGeom>
            <a:gradFill>
              <a:gsLst>
                <a:gs pos="22000">
                  <a:schemeClr val="accent2">
                    <a:alpha val="10000"/>
                  </a:schemeClr>
                </a:gs>
                <a:gs pos="100000">
                  <a:schemeClr val="accent2">
                    <a:alpha val="40000"/>
                  </a:schemeClr>
                </a:gs>
              </a:gsLst>
              <a:lin ang="1020000" scaled="0"/>
            </a:gradFill>
            <a:ln w="12693" cap="flat">
              <a:noFill/>
              <a:prstDash val="solid"/>
              <a:miter/>
            </a:ln>
          </p:spPr>
          <p:txBody>
            <a:bodyPr rtlCol="0" anchor="ctr"/>
            <a:lstStyle/>
            <a:p>
              <a:endParaRPr lang="en-US" noProof="0" dirty="0"/>
            </a:p>
          </p:txBody>
        </p:sp>
        <p:sp>
          <p:nvSpPr>
            <p:cNvPr id="41" name="Freeform: Shape 40">
              <a:extLst>
                <a:ext uri="{FF2B5EF4-FFF2-40B4-BE49-F238E27FC236}">
                  <a16:creationId xmlns:a16="http://schemas.microsoft.com/office/drawing/2014/main" id="{963814A1-9202-49D2-B985-1785CC4860DE}"/>
                </a:ext>
              </a:extLst>
            </p:cNvPr>
            <p:cNvSpPr/>
            <p:nvPr/>
          </p:nvSpPr>
          <p:spPr>
            <a:xfrm>
              <a:off x="7262884" y="665690"/>
              <a:ext cx="4941827" cy="2591601"/>
            </a:xfrm>
            <a:custGeom>
              <a:avLst/>
              <a:gdLst>
                <a:gd name="connsiteX0" fmla="*/ 4930387 w 4941827"/>
                <a:gd name="connsiteY0" fmla="*/ 1138265 h 2591601"/>
                <a:gd name="connsiteX1" fmla="*/ 383651 w 4941827"/>
                <a:gd name="connsiteY1" fmla="*/ 12697 h 2591601"/>
                <a:gd name="connsiteX2" fmla="*/ 12697 w 4941827"/>
                <a:gd name="connsiteY2" fmla="*/ 1366935 h 2591601"/>
                <a:gd name="connsiteX3" fmla="*/ 4930387 w 4941827"/>
                <a:gd name="connsiteY3" fmla="*/ 2583971 h 2591601"/>
              </a:gdLst>
              <a:ahLst/>
              <a:cxnLst>
                <a:cxn ang="0">
                  <a:pos x="connsiteX0" y="connsiteY0"/>
                </a:cxn>
                <a:cxn ang="0">
                  <a:pos x="connsiteX1" y="connsiteY1"/>
                </a:cxn>
                <a:cxn ang="0">
                  <a:pos x="connsiteX2" y="connsiteY2"/>
                </a:cxn>
                <a:cxn ang="0">
                  <a:pos x="connsiteX3" y="connsiteY3"/>
                </a:cxn>
              </a:cxnLst>
              <a:rect l="l" t="t" r="r" b="b"/>
              <a:pathLst>
                <a:path w="4941827" h="2591601">
                  <a:moveTo>
                    <a:pt x="4930387" y="1138265"/>
                  </a:moveTo>
                  <a:lnTo>
                    <a:pt x="383651" y="12697"/>
                  </a:lnTo>
                  <a:lnTo>
                    <a:pt x="12697" y="1366935"/>
                  </a:lnTo>
                  <a:lnTo>
                    <a:pt x="4930387" y="2583971"/>
                  </a:lnTo>
                  <a:close/>
                </a:path>
              </a:pathLst>
            </a:custGeom>
            <a:gradFill>
              <a:gsLst>
                <a:gs pos="0">
                  <a:schemeClr val="accent1"/>
                </a:gs>
                <a:gs pos="100000">
                  <a:schemeClr val="accent2"/>
                </a:gs>
              </a:gsLst>
              <a:lin ang="10440000" scaled="0"/>
            </a:gradFill>
            <a:ln w="12693" cap="flat">
              <a:noFill/>
              <a:prstDash val="solid"/>
              <a:miter/>
            </a:ln>
          </p:spPr>
          <p:txBody>
            <a:bodyPr rtlCol="0" anchor="ctr"/>
            <a:lstStyle/>
            <a:p>
              <a:endParaRPr lang="en-US" noProof="0" dirty="0"/>
            </a:p>
          </p:txBody>
        </p:sp>
      </p:grpSp>
      <p:sp>
        <p:nvSpPr>
          <p:cNvPr id="14" name="Freeform: Shape 13">
            <a:extLst>
              <a:ext uri="{FF2B5EF4-FFF2-40B4-BE49-F238E27FC236}">
                <a16:creationId xmlns:a16="http://schemas.microsoft.com/office/drawing/2014/main" id="{D2973908-D73D-4ECB-A29B-831C44983FB3}"/>
              </a:ext>
            </a:extLst>
          </p:cNvPr>
          <p:cNvSpPr/>
          <p:nvPr/>
        </p:nvSpPr>
        <p:spPr>
          <a:xfrm>
            <a:off x="5886429" y="5240536"/>
            <a:ext cx="1486046" cy="1625760"/>
          </a:xfrm>
          <a:custGeom>
            <a:avLst/>
            <a:gdLst>
              <a:gd name="connsiteX0" fmla="*/ 1482236 w 1486046"/>
              <a:gd name="connsiteY0" fmla="*/ 12701 h 1625760"/>
              <a:gd name="connsiteX1" fmla="*/ 901789 w 1486046"/>
              <a:gd name="connsiteY1" fmla="*/ 491538 h 1625760"/>
              <a:gd name="connsiteX2" fmla="*/ 12701 w 1486046"/>
              <a:gd name="connsiteY2" fmla="*/ 1618139 h 1625760"/>
              <a:gd name="connsiteX3" fmla="*/ 431843 w 1486046"/>
              <a:gd name="connsiteY3" fmla="*/ 1618139 h 1625760"/>
              <a:gd name="connsiteX4" fmla="*/ 1188837 w 1486046"/>
              <a:gd name="connsiteY4" fmla="*/ 670626 h 1625760"/>
              <a:gd name="connsiteX5" fmla="*/ 1482236 w 1486046"/>
              <a:gd name="connsiteY5" fmla="*/ 12701 h 16257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86046" h="1625760">
                <a:moveTo>
                  <a:pt x="1482236" y="12701"/>
                </a:moveTo>
                <a:lnTo>
                  <a:pt x="901789" y="491538"/>
                </a:lnTo>
                <a:lnTo>
                  <a:pt x="12701" y="1618139"/>
                </a:lnTo>
                <a:lnTo>
                  <a:pt x="431843" y="1618139"/>
                </a:lnTo>
                <a:lnTo>
                  <a:pt x="1188837" y="670626"/>
                </a:lnTo>
                <a:lnTo>
                  <a:pt x="1482236" y="12701"/>
                </a:lnTo>
                <a:close/>
              </a:path>
            </a:pathLst>
          </a:custGeom>
          <a:gradFill>
            <a:gsLst>
              <a:gs pos="0">
                <a:schemeClr val="accent3">
                  <a:alpha val="5000"/>
                </a:schemeClr>
              </a:gs>
              <a:gs pos="100000">
                <a:schemeClr val="accent6">
                  <a:alpha val="20000"/>
                </a:schemeClr>
              </a:gs>
            </a:gsLst>
            <a:lin ang="7440000" scaled="0"/>
          </a:gradFill>
          <a:ln w="12700" cap="flat">
            <a:noFill/>
            <a:prstDash val="solid"/>
            <a:miter/>
          </a:ln>
        </p:spPr>
        <p:txBody>
          <a:bodyPr rtlCol="0" anchor="ctr"/>
          <a:lstStyle/>
          <a:p>
            <a:endParaRPr lang="en-US" noProof="0" dirty="0"/>
          </a:p>
        </p:txBody>
      </p:sp>
      <p:sp>
        <p:nvSpPr>
          <p:cNvPr id="10" name="Freeform: Shape 9">
            <a:extLst>
              <a:ext uri="{FF2B5EF4-FFF2-40B4-BE49-F238E27FC236}">
                <a16:creationId xmlns:a16="http://schemas.microsoft.com/office/drawing/2014/main" id="{334FC528-8248-470A-AD71-53711E01005E}"/>
              </a:ext>
            </a:extLst>
          </p:cNvPr>
          <p:cNvSpPr/>
          <p:nvPr/>
        </p:nvSpPr>
        <p:spPr>
          <a:xfrm>
            <a:off x="-13301" y="298479"/>
            <a:ext cx="2679964" cy="762075"/>
          </a:xfrm>
          <a:custGeom>
            <a:avLst/>
            <a:gdLst>
              <a:gd name="connsiteX0" fmla="*/ 12701 w 2679963"/>
              <a:gd name="connsiteY0" fmla="*/ 425492 h 762075"/>
              <a:gd name="connsiteX1" fmla="*/ 12701 w 2679963"/>
              <a:gd name="connsiteY1" fmla="*/ 755724 h 762075"/>
              <a:gd name="connsiteX2" fmla="*/ 2023309 w 2679963"/>
              <a:gd name="connsiteY2" fmla="*/ 334043 h 762075"/>
              <a:gd name="connsiteX3" fmla="*/ 2667263 w 2679963"/>
              <a:gd name="connsiteY3" fmla="*/ 12701 h 762075"/>
              <a:gd name="connsiteX4" fmla="*/ 2667263 w 2679963"/>
              <a:gd name="connsiteY4" fmla="*/ 12701 h 762075"/>
              <a:gd name="connsiteX5" fmla="*/ 1915349 w 2679963"/>
              <a:gd name="connsiteY5" fmla="*/ 12701 h 7620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679963" h="762075">
                <a:moveTo>
                  <a:pt x="12701" y="425492"/>
                </a:moveTo>
                <a:lnTo>
                  <a:pt x="12701" y="755724"/>
                </a:lnTo>
                <a:lnTo>
                  <a:pt x="2023309" y="334043"/>
                </a:lnTo>
                <a:lnTo>
                  <a:pt x="2667263" y="12701"/>
                </a:lnTo>
                <a:lnTo>
                  <a:pt x="2667263" y="12701"/>
                </a:lnTo>
                <a:lnTo>
                  <a:pt x="1915349" y="12701"/>
                </a:lnTo>
                <a:close/>
              </a:path>
            </a:pathLst>
          </a:custGeom>
          <a:gradFill>
            <a:gsLst>
              <a:gs pos="0">
                <a:schemeClr val="tx2">
                  <a:alpha val="5000"/>
                </a:schemeClr>
              </a:gs>
              <a:gs pos="100000">
                <a:schemeClr val="tx1">
                  <a:alpha val="20000"/>
                </a:schemeClr>
              </a:gs>
            </a:gsLst>
            <a:lin ang="9840000" scaled="0"/>
          </a:gradFill>
          <a:ln w="12700" cap="flat">
            <a:noFill/>
            <a:prstDash val="solid"/>
            <a:miter/>
          </a:ln>
        </p:spPr>
        <p:txBody>
          <a:bodyPr rtlCol="0" anchor="ctr"/>
          <a:lstStyle/>
          <a:p>
            <a:endParaRPr lang="en-US" noProof="0" dirty="0"/>
          </a:p>
        </p:txBody>
      </p:sp>
      <p:sp>
        <p:nvSpPr>
          <p:cNvPr id="12" name="Freeform: Shape 11">
            <a:extLst>
              <a:ext uri="{FF2B5EF4-FFF2-40B4-BE49-F238E27FC236}">
                <a16:creationId xmlns:a16="http://schemas.microsoft.com/office/drawing/2014/main" id="{AC925586-1EA9-4B0D-9E80-91777899FF7C}"/>
              </a:ext>
            </a:extLst>
          </p:cNvPr>
          <p:cNvSpPr/>
          <p:nvPr/>
        </p:nvSpPr>
        <p:spPr>
          <a:xfrm>
            <a:off x="6083299" y="-12701"/>
            <a:ext cx="1092308" cy="1016100"/>
          </a:xfrm>
          <a:custGeom>
            <a:avLst/>
            <a:gdLst>
              <a:gd name="connsiteX0" fmla="*/ 638873 w 1092307"/>
              <a:gd name="connsiteY0" fmla="*/ 12701 h 1016100"/>
              <a:gd name="connsiteX1" fmla="*/ 332773 w 1092307"/>
              <a:gd name="connsiteY1" fmla="*/ 361986 h 1016100"/>
              <a:gd name="connsiteX2" fmla="*/ 12701 w 1092307"/>
              <a:gd name="connsiteY2" fmla="*/ 1007209 h 1016100"/>
              <a:gd name="connsiteX3" fmla="*/ 12701 w 1092307"/>
              <a:gd name="connsiteY3" fmla="*/ 1007209 h 1016100"/>
              <a:gd name="connsiteX4" fmla="*/ 612200 w 1092307"/>
              <a:gd name="connsiteY4" fmla="*/ 553775 h 1016100"/>
              <a:gd name="connsiteX5" fmla="*/ 1079606 w 1092307"/>
              <a:gd name="connsiteY5" fmla="*/ 12701 h 1016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92307" h="1016100">
                <a:moveTo>
                  <a:pt x="638873" y="12701"/>
                </a:moveTo>
                <a:lnTo>
                  <a:pt x="332773" y="361986"/>
                </a:lnTo>
                <a:lnTo>
                  <a:pt x="12701" y="1007209"/>
                </a:lnTo>
                <a:lnTo>
                  <a:pt x="12701" y="1007209"/>
                </a:lnTo>
                <a:lnTo>
                  <a:pt x="612200" y="553775"/>
                </a:lnTo>
                <a:lnTo>
                  <a:pt x="1079606" y="12701"/>
                </a:lnTo>
                <a:close/>
              </a:path>
            </a:pathLst>
          </a:custGeom>
          <a:gradFill>
            <a:gsLst>
              <a:gs pos="0">
                <a:schemeClr val="accent5">
                  <a:alpha val="5000"/>
                </a:schemeClr>
              </a:gs>
              <a:gs pos="100000">
                <a:schemeClr val="bg2">
                  <a:alpha val="20000"/>
                </a:schemeClr>
              </a:gs>
            </a:gsLst>
            <a:lin ang="3180000" scaled="0"/>
          </a:gradFill>
          <a:ln w="12700" cap="flat">
            <a:noFill/>
            <a:prstDash val="solid"/>
            <a:miter/>
          </a:ln>
        </p:spPr>
        <p:txBody>
          <a:bodyPr rtlCol="0" anchor="ctr"/>
          <a:lstStyle/>
          <a:p>
            <a:endParaRPr lang="en-US" noProof="0" dirty="0"/>
          </a:p>
        </p:txBody>
      </p:sp>
      <p:sp>
        <p:nvSpPr>
          <p:cNvPr id="16" name="Freeform: Shape 15">
            <a:extLst>
              <a:ext uri="{FF2B5EF4-FFF2-40B4-BE49-F238E27FC236}">
                <a16:creationId xmlns:a16="http://schemas.microsoft.com/office/drawing/2014/main" id="{082ADE93-C591-447F-A2DD-56E8D22B23F6}"/>
              </a:ext>
            </a:extLst>
          </p:cNvPr>
          <p:cNvSpPr/>
          <p:nvPr/>
        </p:nvSpPr>
        <p:spPr>
          <a:xfrm>
            <a:off x="7752243" y="4099514"/>
            <a:ext cx="4445438" cy="1105009"/>
          </a:xfrm>
          <a:custGeom>
            <a:avLst/>
            <a:gdLst>
              <a:gd name="connsiteX0" fmla="*/ 4441627 w 4445437"/>
              <a:gd name="connsiteY0" fmla="*/ 297539 h 1105008"/>
              <a:gd name="connsiteX1" fmla="*/ 204490 w 4445437"/>
              <a:gd name="connsiteY1" fmla="*/ 13031 h 1105008"/>
              <a:gd name="connsiteX2" fmla="*/ 12701 w 4445437"/>
              <a:gd name="connsiteY2" fmla="*/ 786537 h 1105008"/>
              <a:gd name="connsiteX3" fmla="*/ 4441627 w 4445437"/>
              <a:gd name="connsiteY3" fmla="*/ 1092638 h 1105008"/>
              <a:gd name="connsiteX4" fmla="*/ 4441627 w 4445437"/>
              <a:gd name="connsiteY4" fmla="*/ 297539 h 110500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445437" h="1105008">
                <a:moveTo>
                  <a:pt x="4441627" y="297539"/>
                </a:moveTo>
                <a:cubicBezTo>
                  <a:pt x="2135080" y="-8561"/>
                  <a:pt x="204490" y="13031"/>
                  <a:pt x="204490" y="13031"/>
                </a:cubicBezTo>
                <a:lnTo>
                  <a:pt x="12701" y="786537"/>
                </a:lnTo>
                <a:cubicBezTo>
                  <a:pt x="12701" y="786537"/>
                  <a:pt x="2273524" y="725572"/>
                  <a:pt x="4441627" y="1092638"/>
                </a:cubicBezTo>
                <a:lnTo>
                  <a:pt x="4441627" y="297539"/>
                </a:lnTo>
                <a:close/>
              </a:path>
            </a:pathLst>
          </a:custGeom>
          <a:gradFill>
            <a:gsLst>
              <a:gs pos="0">
                <a:schemeClr val="tx2">
                  <a:alpha val="5000"/>
                </a:schemeClr>
              </a:gs>
              <a:gs pos="100000">
                <a:schemeClr val="tx1">
                  <a:alpha val="20000"/>
                </a:schemeClr>
              </a:gs>
            </a:gsLst>
            <a:lin ang="900000" scaled="0"/>
          </a:gradFill>
          <a:ln w="12700" cap="flat">
            <a:noFill/>
            <a:prstDash val="solid"/>
            <a:miter/>
          </a:ln>
        </p:spPr>
        <p:txBody>
          <a:bodyPr rtlCol="0" anchor="ctr"/>
          <a:lstStyle/>
          <a:p>
            <a:endParaRPr lang="en-US" noProof="0" dirty="0"/>
          </a:p>
        </p:txBody>
      </p:sp>
      <p:sp>
        <p:nvSpPr>
          <p:cNvPr id="9" name="Freeform: Shape 8">
            <a:extLst>
              <a:ext uri="{FF2B5EF4-FFF2-40B4-BE49-F238E27FC236}">
                <a16:creationId xmlns:a16="http://schemas.microsoft.com/office/drawing/2014/main" id="{4F539762-F7DA-4468-979C-780676B34A92}"/>
              </a:ext>
            </a:extLst>
          </p:cNvPr>
          <p:cNvSpPr/>
          <p:nvPr/>
        </p:nvSpPr>
        <p:spPr>
          <a:xfrm>
            <a:off x="-13301" y="237513"/>
            <a:ext cx="2895885" cy="1028801"/>
          </a:xfrm>
          <a:custGeom>
            <a:avLst/>
            <a:gdLst>
              <a:gd name="connsiteX0" fmla="*/ 12701 w 2895885"/>
              <a:gd name="connsiteY0" fmla="*/ 1026261 h 1028801"/>
              <a:gd name="connsiteX1" fmla="*/ 2890805 w 2895885"/>
              <a:gd name="connsiteY1" fmla="*/ 414061 h 1028801"/>
              <a:gd name="connsiteX2" fmla="*/ 2805706 w 2895885"/>
              <a:gd name="connsiteY2" fmla="*/ 12701 h 1028801"/>
              <a:gd name="connsiteX3" fmla="*/ 12701 w 2895885"/>
              <a:gd name="connsiteY3" fmla="*/ 605850 h 1028801"/>
            </a:gdLst>
            <a:ahLst/>
            <a:cxnLst>
              <a:cxn ang="0">
                <a:pos x="connsiteX0" y="connsiteY0"/>
              </a:cxn>
              <a:cxn ang="0">
                <a:pos x="connsiteX1" y="connsiteY1"/>
              </a:cxn>
              <a:cxn ang="0">
                <a:pos x="connsiteX2" y="connsiteY2"/>
              </a:cxn>
              <a:cxn ang="0">
                <a:pos x="connsiteX3" y="connsiteY3"/>
              </a:cxn>
            </a:cxnLst>
            <a:rect l="l" t="t" r="r" b="b"/>
            <a:pathLst>
              <a:path w="2895885" h="1028801">
                <a:moveTo>
                  <a:pt x="12701" y="1026261"/>
                </a:moveTo>
                <a:lnTo>
                  <a:pt x="2890805" y="414061"/>
                </a:lnTo>
                <a:lnTo>
                  <a:pt x="2805706" y="12701"/>
                </a:lnTo>
                <a:lnTo>
                  <a:pt x="12701" y="605850"/>
                </a:lnTo>
                <a:close/>
              </a:path>
            </a:pathLst>
          </a:custGeom>
          <a:blipFill>
            <a:blip r:embed="rId2"/>
            <a:srcRect/>
            <a:stretch>
              <a:fillRect l="-39712" t="16306" r="1769" b="-21354"/>
            </a:stretch>
          </a:blipFill>
          <a:ln w="12700" cap="flat">
            <a:noFill/>
            <a:prstDash val="solid"/>
            <a:miter/>
          </a:ln>
        </p:spPr>
        <p:txBody>
          <a:bodyPr rtlCol="0" anchor="ctr"/>
          <a:lstStyle/>
          <a:p>
            <a:endParaRPr lang="en-US" noProof="0" dirty="0"/>
          </a:p>
        </p:txBody>
      </p:sp>
      <p:sp>
        <p:nvSpPr>
          <p:cNvPr id="11" name="Freeform: Shape 10">
            <a:extLst>
              <a:ext uri="{FF2B5EF4-FFF2-40B4-BE49-F238E27FC236}">
                <a16:creationId xmlns:a16="http://schemas.microsoft.com/office/drawing/2014/main" id="{7BBC2EFA-0E51-48DC-AF99-0FEF25085843}"/>
              </a:ext>
            </a:extLst>
          </p:cNvPr>
          <p:cNvSpPr/>
          <p:nvPr/>
        </p:nvSpPr>
        <p:spPr>
          <a:xfrm>
            <a:off x="5972798" y="-12701"/>
            <a:ext cx="1486046" cy="1333631"/>
          </a:xfrm>
          <a:custGeom>
            <a:avLst/>
            <a:gdLst>
              <a:gd name="connsiteX0" fmla="*/ 929732 w 1486046"/>
              <a:gd name="connsiteY0" fmla="*/ 12701 h 1333631"/>
              <a:gd name="connsiteX1" fmla="*/ 12701 w 1486046"/>
              <a:gd name="connsiteY1" fmla="*/ 1049123 h 1333631"/>
              <a:gd name="connsiteX2" fmla="*/ 321342 w 1486046"/>
              <a:gd name="connsiteY2" fmla="*/ 1322200 h 1333631"/>
              <a:gd name="connsiteX3" fmla="*/ 1478426 w 1486046"/>
              <a:gd name="connsiteY3" fmla="*/ 12701 h 1333631"/>
            </a:gdLst>
            <a:ahLst/>
            <a:cxnLst>
              <a:cxn ang="0">
                <a:pos x="connsiteX0" y="connsiteY0"/>
              </a:cxn>
              <a:cxn ang="0">
                <a:pos x="connsiteX1" y="connsiteY1"/>
              </a:cxn>
              <a:cxn ang="0">
                <a:pos x="connsiteX2" y="connsiteY2"/>
              </a:cxn>
              <a:cxn ang="0">
                <a:pos x="connsiteX3" y="connsiteY3"/>
              </a:cxn>
            </a:cxnLst>
            <a:rect l="l" t="t" r="r" b="b"/>
            <a:pathLst>
              <a:path w="1486046" h="1333631">
                <a:moveTo>
                  <a:pt x="929732" y="12701"/>
                </a:moveTo>
                <a:lnTo>
                  <a:pt x="12701" y="1049123"/>
                </a:lnTo>
                <a:lnTo>
                  <a:pt x="321342" y="1322200"/>
                </a:lnTo>
                <a:lnTo>
                  <a:pt x="1478426" y="12701"/>
                </a:lnTo>
                <a:close/>
              </a:path>
            </a:pathLst>
          </a:custGeom>
          <a:blipFill>
            <a:blip r:embed="rId3"/>
            <a:srcRect/>
            <a:stretch>
              <a:fillRect l="10612" t="-169914" r="-117944" b="10062"/>
            </a:stretch>
          </a:blipFill>
          <a:ln w="12700" cap="flat">
            <a:noFill/>
            <a:prstDash val="solid"/>
            <a:miter/>
          </a:ln>
        </p:spPr>
        <p:txBody>
          <a:bodyPr rtlCol="0" anchor="ctr"/>
          <a:lstStyle/>
          <a:p>
            <a:endParaRPr lang="en-US" noProof="0" dirty="0"/>
          </a:p>
        </p:txBody>
      </p:sp>
      <p:sp>
        <p:nvSpPr>
          <p:cNvPr id="13" name="Freeform: Shape 12">
            <a:extLst>
              <a:ext uri="{FF2B5EF4-FFF2-40B4-BE49-F238E27FC236}">
                <a16:creationId xmlns:a16="http://schemas.microsoft.com/office/drawing/2014/main" id="{7893AAC6-8427-4BAA-B44F-7B6300936A25}"/>
              </a:ext>
            </a:extLst>
          </p:cNvPr>
          <p:cNvSpPr/>
          <p:nvPr/>
        </p:nvSpPr>
        <p:spPr>
          <a:xfrm>
            <a:off x="6033764" y="5121144"/>
            <a:ext cx="1714669" cy="1740071"/>
          </a:xfrm>
          <a:custGeom>
            <a:avLst/>
            <a:gdLst>
              <a:gd name="connsiteX0" fmla="*/ 12701 w 1714668"/>
              <a:gd name="connsiteY0" fmla="*/ 1737531 h 1740071"/>
              <a:gd name="connsiteX1" fmla="*/ 538533 w 1714668"/>
              <a:gd name="connsiteY1" fmla="*/ 1737531 h 1740071"/>
              <a:gd name="connsiteX2" fmla="*/ 1707048 w 1714668"/>
              <a:gd name="connsiteY2" fmla="*/ 269266 h 1740071"/>
              <a:gd name="connsiteX3" fmla="*/ 1385707 w 1714668"/>
              <a:gd name="connsiteY3" fmla="*/ 12701 h 1740071"/>
            </a:gdLst>
            <a:ahLst/>
            <a:cxnLst>
              <a:cxn ang="0">
                <a:pos x="connsiteX0" y="connsiteY0"/>
              </a:cxn>
              <a:cxn ang="0">
                <a:pos x="connsiteX1" y="connsiteY1"/>
              </a:cxn>
              <a:cxn ang="0">
                <a:pos x="connsiteX2" y="connsiteY2"/>
              </a:cxn>
              <a:cxn ang="0">
                <a:pos x="connsiteX3" y="connsiteY3"/>
              </a:cxn>
            </a:cxnLst>
            <a:rect l="l" t="t" r="r" b="b"/>
            <a:pathLst>
              <a:path w="1714668" h="1740071">
                <a:moveTo>
                  <a:pt x="12701" y="1737531"/>
                </a:moveTo>
                <a:lnTo>
                  <a:pt x="538533" y="1737531"/>
                </a:lnTo>
                <a:lnTo>
                  <a:pt x="1707048" y="269266"/>
                </a:lnTo>
                <a:lnTo>
                  <a:pt x="1385707" y="12701"/>
                </a:lnTo>
                <a:close/>
              </a:path>
            </a:pathLst>
          </a:custGeom>
          <a:blipFill>
            <a:blip r:embed="rId4"/>
            <a:srcRect/>
            <a:stretch>
              <a:fillRect l="-67195" t="6186" r="8111" b="-100456"/>
            </a:stretch>
          </a:blipFill>
          <a:ln w="12700" cap="flat">
            <a:noFill/>
            <a:prstDash val="solid"/>
            <a:miter/>
          </a:ln>
        </p:spPr>
        <p:txBody>
          <a:bodyPr rtlCol="0" anchor="ctr"/>
          <a:lstStyle/>
          <a:p>
            <a:endParaRPr lang="en-US" noProof="0" dirty="0"/>
          </a:p>
        </p:txBody>
      </p:sp>
      <p:sp>
        <p:nvSpPr>
          <p:cNvPr id="15" name="Freeform: Shape 14">
            <a:extLst>
              <a:ext uri="{FF2B5EF4-FFF2-40B4-BE49-F238E27FC236}">
                <a16:creationId xmlns:a16="http://schemas.microsoft.com/office/drawing/2014/main" id="{92C0F1FD-7849-4263-82D0-842B579C6E4E}"/>
              </a:ext>
            </a:extLst>
          </p:cNvPr>
          <p:cNvSpPr/>
          <p:nvPr/>
        </p:nvSpPr>
        <p:spPr>
          <a:xfrm>
            <a:off x="8228540" y="3516857"/>
            <a:ext cx="3975491" cy="1663864"/>
          </a:xfrm>
          <a:custGeom>
            <a:avLst/>
            <a:gdLst>
              <a:gd name="connsiteX0" fmla="*/ 187978 w 3975491"/>
              <a:gd name="connsiteY0" fmla="*/ 12701 h 1663863"/>
              <a:gd name="connsiteX1" fmla="*/ 12701 w 3975491"/>
              <a:gd name="connsiteY1" fmla="*/ 859875 h 1663863"/>
              <a:gd name="connsiteX2" fmla="*/ 3965330 w 3975491"/>
              <a:gd name="connsiteY2" fmla="*/ 1657513 h 1663863"/>
              <a:gd name="connsiteX3" fmla="*/ 3965330 w 3975491"/>
              <a:gd name="connsiteY3" fmla="*/ 773506 h 1663863"/>
            </a:gdLst>
            <a:ahLst/>
            <a:cxnLst>
              <a:cxn ang="0">
                <a:pos x="connsiteX0" y="connsiteY0"/>
              </a:cxn>
              <a:cxn ang="0">
                <a:pos x="connsiteX1" y="connsiteY1"/>
              </a:cxn>
              <a:cxn ang="0">
                <a:pos x="connsiteX2" y="connsiteY2"/>
              </a:cxn>
              <a:cxn ang="0">
                <a:pos x="connsiteX3" y="connsiteY3"/>
              </a:cxn>
            </a:cxnLst>
            <a:rect l="l" t="t" r="r" b="b"/>
            <a:pathLst>
              <a:path w="3975491" h="1663863">
                <a:moveTo>
                  <a:pt x="187978" y="12701"/>
                </a:moveTo>
                <a:lnTo>
                  <a:pt x="12701" y="859875"/>
                </a:lnTo>
                <a:lnTo>
                  <a:pt x="3965330" y="1657513"/>
                </a:lnTo>
                <a:lnTo>
                  <a:pt x="3965330" y="773506"/>
                </a:lnTo>
                <a:close/>
              </a:path>
            </a:pathLst>
          </a:custGeom>
          <a:gradFill flip="none" rotWithShape="1">
            <a:gsLst>
              <a:gs pos="0">
                <a:schemeClr val="tx2"/>
              </a:gs>
              <a:gs pos="100000">
                <a:schemeClr val="tx1"/>
              </a:gs>
            </a:gsLst>
            <a:lin ang="0" scaled="1"/>
            <a:tileRect/>
          </a:gradFill>
          <a:ln w="12700" cap="flat">
            <a:noFill/>
            <a:prstDash val="solid"/>
            <a:miter/>
          </a:ln>
        </p:spPr>
        <p:txBody>
          <a:bodyPr rtlCol="0" anchor="ctr"/>
          <a:lstStyle/>
          <a:p>
            <a:endParaRPr lang="en-US" noProof="0" dirty="0"/>
          </a:p>
        </p:txBody>
      </p:sp>
      <p:sp>
        <p:nvSpPr>
          <p:cNvPr id="21" name="Title 1">
            <a:extLst>
              <a:ext uri="{FF2B5EF4-FFF2-40B4-BE49-F238E27FC236}">
                <a16:creationId xmlns:a16="http://schemas.microsoft.com/office/drawing/2014/main" id="{380A7FB8-9381-48A6-9B35-958A6319C88F}"/>
              </a:ext>
            </a:extLst>
          </p:cNvPr>
          <p:cNvSpPr>
            <a:spLocks noGrp="1"/>
          </p:cNvSpPr>
          <p:nvPr>
            <p:ph type="title" hasCustomPrompt="1"/>
          </p:nvPr>
        </p:nvSpPr>
        <p:spPr>
          <a:xfrm rot="840000">
            <a:off x="7388594" y="2045086"/>
            <a:ext cx="4821219" cy="1325563"/>
          </a:xfrm>
        </p:spPr>
        <p:txBody>
          <a:bodyPr>
            <a:normAutofit/>
          </a:bodyPr>
          <a:lstStyle>
            <a:lvl1pPr algn="ctr">
              <a:defRPr sz="5500">
                <a:solidFill>
                  <a:schemeClr val="bg1"/>
                </a:solidFill>
              </a:defRPr>
            </a:lvl1pPr>
          </a:lstStyle>
          <a:p>
            <a:r>
              <a:rPr lang="en-US" noProof="0"/>
              <a:t>Thank You!</a:t>
            </a:r>
          </a:p>
        </p:txBody>
      </p:sp>
      <p:grpSp>
        <p:nvGrpSpPr>
          <p:cNvPr id="23" name="Graphic 21">
            <a:extLst>
              <a:ext uri="{FF2B5EF4-FFF2-40B4-BE49-F238E27FC236}">
                <a16:creationId xmlns:a16="http://schemas.microsoft.com/office/drawing/2014/main" id="{D5BA1DFF-80CB-48BB-B37F-4E2BCFC360C5}"/>
              </a:ext>
            </a:extLst>
          </p:cNvPr>
          <p:cNvGrpSpPr/>
          <p:nvPr/>
        </p:nvGrpSpPr>
        <p:grpSpPr>
          <a:xfrm>
            <a:off x="-12667" y="718133"/>
            <a:ext cx="6444343" cy="6146228"/>
            <a:chOff x="-12667" y="718133"/>
            <a:chExt cx="6444343" cy="6146228"/>
          </a:xfrm>
        </p:grpSpPr>
        <p:sp>
          <p:nvSpPr>
            <p:cNvPr id="24" name="Freeform: Shape 23">
              <a:extLst>
                <a:ext uri="{FF2B5EF4-FFF2-40B4-BE49-F238E27FC236}">
                  <a16:creationId xmlns:a16="http://schemas.microsoft.com/office/drawing/2014/main" id="{F56FD6C1-6CCE-49C3-AC4A-61DC82552BCB}"/>
                </a:ext>
              </a:extLst>
            </p:cNvPr>
            <p:cNvSpPr/>
            <p:nvPr/>
          </p:nvSpPr>
          <p:spPr>
            <a:xfrm>
              <a:off x="-12667" y="4352590"/>
              <a:ext cx="6431657" cy="2511771"/>
            </a:xfrm>
            <a:custGeom>
              <a:avLst/>
              <a:gdLst>
                <a:gd name="connsiteX0" fmla="*/ 6224862 w 6431657"/>
                <a:gd name="connsiteY0" fmla="*/ 12667 h 2511771"/>
                <a:gd name="connsiteX1" fmla="*/ 12667 w 6431657"/>
                <a:gd name="connsiteY1" fmla="*/ 1593307 h 2511771"/>
                <a:gd name="connsiteX2" fmla="*/ 12667 w 6431657"/>
                <a:gd name="connsiteY2" fmla="*/ 2500336 h 2511771"/>
                <a:gd name="connsiteX3" fmla="*/ 1746804 w 6431657"/>
                <a:gd name="connsiteY3" fmla="*/ 2500336 h 2511771"/>
                <a:gd name="connsiteX4" fmla="*/ 6431638 w 6431657"/>
                <a:gd name="connsiteY4" fmla="*/ 1191170 h 2511771"/>
                <a:gd name="connsiteX5" fmla="*/ 6224862 w 6431657"/>
                <a:gd name="connsiteY5" fmla="*/ 12667 h 25117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431657" h="2511771">
                  <a:moveTo>
                    <a:pt x="6224862" y="12667"/>
                  </a:moveTo>
                  <a:cubicBezTo>
                    <a:pt x="3088953" y="398313"/>
                    <a:pt x="777616" y="1274896"/>
                    <a:pt x="12667" y="1593307"/>
                  </a:cubicBezTo>
                  <a:lnTo>
                    <a:pt x="12667" y="2500336"/>
                  </a:lnTo>
                  <a:lnTo>
                    <a:pt x="1746804" y="2500336"/>
                  </a:lnTo>
                  <a:cubicBezTo>
                    <a:pt x="2964633" y="2034770"/>
                    <a:pt x="4634073" y="1490553"/>
                    <a:pt x="6431638" y="1191170"/>
                  </a:cubicBezTo>
                  <a:cubicBezTo>
                    <a:pt x="6351719" y="725604"/>
                    <a:pt x="6316198" y="469353"/>
                    <a:pt x="6224862" y="12667"/>
                  </a:cubicBezTo>
                  <a:close/>
                </a:path>
              </a:pathLst>
            </a:custGeom>
            <a:gradFill>
              <a:gsLst>
                <a:gs pos="0">
                  <a:schemeClr val="accent5">
                    <a:alpha val="5000"/>
                  </a:schemeClr>
                </a:gs>
                <a:gs pos="100000">
                  <a:schemeClr val="bg2">
                    <a:alpha val="20000"/>
                  </a:schemeClr>
                </a:gs>
              </a:gsLst>
              <a:lin ang="540000" scaled="0"/>
            </a:gradFill>
            <a:ln w="12681" cap="flat">
              <a:noFill/>
              <a:prstDash val="solid"/>
              <a:miter/>
            </a:ln>
          </p:spPr>
          <p:txBody>
            <a:bodyPr rtlCol="0" anchor="ctr"/>
            <a:lstStyle/>
            <a:p>
              <a:endParaRPr lang="en-US" noProof="0" dirty="0"/>
            </a:p>
          </p:txBody>
        </p:sp>
        <p:sp>
          <p:nvSpPr>
            <p:cNvPr id="25" name="Freeform: Shape 24">
              <a:extLst>
                <a:ext uri="{FF2B5EF4-FFF2-40B4-BE49-F238E27FC236}">
                  <a16:creationId xmlns:a16="http://schemas.microsoft.com/office/drawing/2014/main" id="{84BDD5BB-895B-42CC-BF18-F102D9F03740}"/>
                </a:ext>
              </a:extLst>
            </p:cNvPr>
            <p:cNvSpPr/>
            <p:nvPr/>
          </p:nvSpPr>
          <p:spPr>
            <a:xfrm>
              <a:off x="-12667" y="718133"/>
              <a:ext cx="6444343" cy="5936914"/>
            </a:xfrm>
            <a:custGeom>
              <a:avLst/>
              <a:gdLst>
                <a:gd name="connsiteX0" fmla="*/ 12667 w 6444342"/>
                <a:gd name="connsiteY0" fmla="*/ 5930553 h 5936914"/>
                <a:gd name="connsiteX1" fmla="*/ 6443056 w 6444342"/>
                <a:gd name="connsiteY1" fmla="*/ 4796450 h 5936914"/>
                <a:gd name="connsiteX2" fmla="*/ 6443056 w 6444342"/>
                <a:gd name="connsiteY2" fmla="*/ 4785033 h 5936914"/>
                <a:gd name="connsiteX3" fmla="*/ 5605798 w 6444342"/>
                <a:gd name="connsiteY3" fmla="*/ 12667 h 5936914"/>
                <a:gd name="connsiteX4" fmla="*/ 12667 w 6444342"/>
                <a:gd name="connsiteY4" fmla="*/ 994541 h 59369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444342" h="5936914">
                  <a:moveTo>
                    <a:pt x="12667" y="5930553"/>
                  </a:moveTo>
                  <a:lnTo>
                    <a:pt x="6443056" y="4796450"/>
                  </a:lnTo>
                  <a:lnTo>
                    <a:pt x="6443056" y="4785033"/>
                  </a:lnTo>
                  <a:lnTo>
                    <a:pt x="5605798" y="12667"/>
                  </a:lnTo>
                  <a:lnTo>
                    <a:pt x="12667" y="994541"/>
                  </a:lnTo>
                  <a:close/>
                </a:path>
              </a:pathLst>
            </a:custGeom>
            <a:gradFill flip="none" rotWithShape="1">
              <a:gsLst>
                <a:gs pos="0">
                  <a:schemeClr val="accent5"/>
                </a:gs>
                <a:gs pos="100000">
                  <a:schemeClr val="bg2"/>
                </a:gs>
              </a:gsLst>
              <a:lin ang="10800000" scaled="1"/>
              <a:tileRect/>
            </a:gradFill>
            <a:ln w="12681" cap="flat">
              <a:noFill/>
              <a:prstDash val="solid"/>
              <a:miter/>
            </a:ln>
          </p:spPr>
          <p:txBody>
            <a:bodyPr rtlCol="0" anchor="ctr"/>
            <a:lstStyle/>
            <a:p>
              <a:endParaRPr lang="en-US" noProof="0" dirty="0"/>
            </a:p>
          </p:txBody>
        </p:sp>
        <p:sp>
          <p:nvSpPr>
            <p:cNvPr id="27" name="Freeform: Shape 26">
              <a:extLst>
                <a:ext uri="{FF2B5EF4-FFF2-40B4-BE49-F238E27FC236}">
                  <a16:creationId xmlns:a16="http://schemas.microsoft.com/office/drawing/2014/main" id="{B9D3DF9C-F94C-4251-879E-05A0C17C1AC4}"/>
                </a:ext>
              </a:extLst>
            </p:cNvPr>
            <p:cNvSpPr/>
            <p:nvPr/>
          </p:nvSpPr>
          <p:spPr>
            <a:xfrm>
              <a:off x="-12667" y="1036544"/>
              <a:ext cx="6114514" cy="5366057"/>
            </a:xfrm>
            <a:custGeom>
              <a:avLst/>
              <a:gdLst>
                <a:gd name="connsiteX0" fmla="*/ 5366039 w 6114514"/>
                <a:gd name="connsiteY0" fmla="*/ 12667 h 5366057"/>
                <a:gd name="connsiteX1" fmla="*/ 12667 w 6114514"/>
                <a:gd name="connsiteY1" fmla="*/ 976781 h 5366057"/>
                <a:gd name="connsiteX2" fmla="*/ 12667 w 6114514"/>
                <a:gd name="connsiteY2" fmla="*/ 1014838 h 5366057"/>
                <a:gd name="connsiteX3" fmla="*/ 5335593 w 6114514"/>
                <a:gd name="connsiteY3" fmla="*/ 57067 h 5366057"/>
                <a:gd name="connsiteX4" fmla="*/ 6062484 w 6114514"/>
                <a:gd name="connsiteY4" fmla="*/ 4231936 h 5366057"/>
                <a:gd name="connsiteX5" fmla="*/ 12667 w 6114514"/>
                <a:gd name="connsiteY5" fmla="*/ 5320370 h 5366057"/>
                <a:gd name="connsiteX6" fmla="*/ 12667 w 6114514"/>
                <a:gd name="connsiteY6" fmla="*/ 5358427 h 5366057"/>
                <a:gd name="connsiteX7" fmla="*/ 6087856 w 6114514"/>
                <a:gd name="connsiteY7" fmla="*/ 4266187 h 5366057"/>
                <a:gd name="connsiteX8" fmla="*/ 6106884 w 6114514"/>
                <a:gd name="connsiteY8" fmla="*/ 4262382 h 5366057"/>
                <a:gd name="connsiteX9" fmla="*/ 5369844 w 6114514"/>
                <a:gd name="connsiteY9" fmla="*/ 31696 h 53660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114514" h="5366057">
                  <a:moveTo>
                    <a:pt x="5366039" y="12667"/>
                  </a:moveTo>
                  <a:lnTo>
                    <a:pt x="12667" y="976781"/>
                  </a:lnTo>
                  <a:lnTo>
                    <a:pt x="12667" y="1014838"/>
                  </a:lnTo>
                  <a:lnTo>
                    <a:pt x="5335593" y="57067"/>
                  </a:lnTo>
                  <a:lnTo>
                    <a:pt x="6062484" y="4231936"/>
                  </a:lnTo>
                  <a:lnTo>
                    <a:pt x="12667" y="5320370"/>
                  </a:lnTo>
                  <a:lnTo>
                    <a:pt x="12667" y="5358427"/>
                  </a:lnTo>
                  <a:lnTo>
                    <a:pt x="6087856" y="4266187"/>
                  </a:lnTo>
                  <a:lnTo>
                    <a:pt x="6106884" y="4262382"/>
                  </a:lnTo>
                  <a:lnTo>
                    <a:pt x="5369844" y="31696"/>
                  </a:lnTo>
                  <a:close/>
                </a:path>
              </a:pathLst>
            </a:custGeom>
            <a:solidFill>
              <a:schemeClr val="bg1"/>
            </a:solidFill>
            <a:ln w="12681" cap="flat">
              <a:noFill/>
              <a:prstDash val="solid"/>
              <a:miter/>
            </a:ln>
          </p:spPr>
          <p:txBody>
            <a:bodyPr rtlCol="0" anchor="ctr"/>
            <a:lstStyle/>
            <a:p>
              <a:endParaRPr lang="en-US" noProof="0" dirty="0"/>
            </a:p>
          </p:txBody>
        </p:sp>
      </p:grpSp>
      <p:sp>
        <p:nvSpPr>
          <p:cNvPr id="30" name="Picture Placeholder 28">
            <a:extLst>
              <a:ext uri="{FF2B5EF4-FFF2-40B4-BE49-F238E27FC236}">
                <a16:creationId xmlns:a16="http://schemas.microsoft.com/office/drawing/2014/main" id="{F9A3D860-4FE0-494E-B1EC-0DC1F2574D44}"/>
              </a:ext>
            </a:extLst>
          </p:cNvPr>
          <p:cNvSpPr>
            <a:spLocks noGrp="1"/>
          </p:cNvSpPr>
          <p:nvPr>
            <p:ph type="pic" sz="quarter" idx="13"/>
          </p:nvPr>
        </p:nvSpPr>
        <p:spPr>
          <a:xfrm>
            <a:off x="-1600" y="1096296"/>
            <a:ext cx="6052552" cy="5259842"/>
          </a:xfrm>
          <a:custGeom>
            <a:avLst/>
            <a:gdLst>
              <a:gd name="connsiteX0" fmla="*/ 0 w 914400"/>
              <a:gd name="connsiteY0" fmla="*/ 914400 h 914400"/>
              <a:gd name="connsiteX1" fmla="*/ 228600 w 914400"/>
              <a:gd name="connsiteY1" fmla="*/ 0 h 914400"/>
              <a:gd name="connsiteX2" fmla="*/ 685800 w 914400"/>
              <a:gd name="connsiteY2" fmla="*/ 0 h 914400"/>
              <a:gd name="connsiteX3" fmla="*/ 914400 w 914400"/>
              <a:gd name="connsiteY3" fmla="*/ 914400 h 914400"/>
              <a:gd name="connsiteX4" fmla="*/ 0 w 914400"/>
              <a:gd name="connsiteY4" fmla="*/ 914400 h 914400"/>
              <a:gd name="connsiteX0" fmla="*/ 0 w 914400"/>
              <a:gd name="connsiteY0" fmla="*/ 939114 h 939114"/>
              <a:gd name="connsiteX1" fmla="*/ 228600 w 914400"/>
              <a:gd name="connsiteY1" fmla="*/ 24714 h 939114"/>
              <a:gd name="connsiteX2" fmla="*/ 681681 w 914400"/>
              <a:gd name="connsiteY2" fmla="*/ 0 h 939114"/>
              <a:gd name="connsiteX3" fmla="*/ 914400 w 914400"/>
              <a:gd name="connsiteY3" fmla="*/ 939114 h 939114"/>
              <a:gd name="connsiteX4" fmla="*/ 0 w 914400"/>
              <a:gd name="connsiteY4" fmla="*/ 939114 h 939114"/>
              <a:gd name="connsiteX0" fmla="*/ 891746 w 1806146"/>
              <a:gd name="connsiteY0" fmla="*/ 939114 h 939114"/>
              <a:gd name="connsiteX1" fmla="*/ 0 w 1806146"/>
              <a:gd name="connsiteY1" fmla="*/ 284206 h 939114"/>
              <a:gd name="connsiteX2" fmla="*/ 1573427 w 1806146"/>
              <a:gd name="connsiteY2" fmla="*/ 0 h 939114"/>
              <a:gd name="connsiteX3" fmla="*/ 1806146 w 1806146"/>
              <a:gd name="connsiteY3" fmla="*/ 939114 h 939114"/>
              <a:gd name="connsiteX4" fmla="*/ 891746 w 1806146"/>
              <a:gd name="connsiteY4" fmla="*/ 939114 h 939114"/>
              <a:gd name="connsiteX0" fmla="*/ 891746 w 1806146"/>
              <a:gd name="connsiteY0" fmla="*/ 943233 h 943233"/>
              <a:gd name="connsiteX1" fmla="*/ 0 w 1806146"/>
              <a:gd name="connsiteY1" fmla="*/ 288325 h 943233"/>
              <a:gd name="connsiteX2" fmla="*/ 1577546 w 1806146"/>
              <a:gd name="connsiteY2" fmla="*/ 0 h 943233"/>
              <a:gd name="connsiteX3" fmla="*/ 1806146 w 1806146"/>
              <a:gd name="connsiteY3" fmla="*/ 943233 h 943233"/>
              <a:gd name="connsiteX4" fmla="*/ 891746 w 1806146"/>
              <a:gd name="connsiteY4" fmla="*/ 943233 h 943233"/>
              <a:gd name="connsiteX0" fmla="*/ 891746 w 2286594"/>
              <a:gd name="connsiteY0" fmla="*/ 943233 h 4182379"/>
              <a:gd name="connsiteX1" fmla="*/ 0 w 2286594"/>
              <a:gd name="connsiteY1" fmla="*/ 288325 h 4182379"/>
              <a:gd name="connsiteX2" fmla="*/ 1577546 w 2286594"/>
              <a:gd name="connsiteY2" fmla="*/ 0 h 4182379"/>
              <a:gd name="connsiteX3" fmla="*/ 2286594 w 2286594"/>
              <a:gd name="connsiteY3" fmla="*/ 4182379 h 4182379"/>
              <a:gd name="connsiteX4" fmla="*/ 891746 w 2286594"/>
              <a:gd name="connsiteY4" fmla="*/ 943233 h 4182379"/>
              <a:gd name="connsiteX0" fmla="*/ 0 w 5997845"/>
              <a:gd name="connsiteY0" fmla="*/ 5220765 h 5220765"/>
              <a:gd name="connsiteX1" fmla="*/ 3711251 w 5997845"/>
              <a:gd name="connsiteY1" fmla="*/ 288325 h 5220765"/>
              <a:gd name="connsiteX2" fmla="*/ 5288797 w 5997845"/>
              <a:gd name="connsiteY2" fmla="*/ 0 h 5220765"/>
              <a:gd name="connsiteX3" fmla="*/ 5997845 w 5997845"/>
              <a:gd name="connsiteY3" fmla="*/ 4182379 h 5220765"/>
              <a:gd name="connsiteX4" fmla="*/ 0 w 5997845"/>
              <a:gd name="connsiteY4" fmla="*/ 5220765 h 5220765"/>
              <a:gd name="connsiteX0" fmla="*/ 0 w 5997845"/>
              <a:gd name="connsiteY0" fmla="*/ 5220765 h 5220765"/>
              <a:gd name="connsiteX1" fmla="*/ 7156 w 5997845"/>
              <a:gd name="connsiteY1" fmla="*/ 970251 h 5220765"/>
              <a:gd name="connsiteX2" fmla="*/ 5288797 w 5997845"/>
              <a:gd name="connsiteY2" fmla="*/ 0 h 5220765"/>
              <a:gd name="connsiteX3" fmla="*/ 5997845 w 5997845"/>
              <a:gd name="connsiteY3" fmla="*/ 4182379 h 5220765"/>
              <a:gd name="connsiteX4" fmla="*/ 0 w 5997845"/>
              <a:gd name="connsiteY4" fmla="*/ 5220765 h 5220765"/>
              <a:gd name="connsiteX0" fmla="*/ 20358 w 6018203"/>
              <a:gd name="connsiteY0" fmla="*/ 5220765 h 5220765"/>
              <a:gd name="connsiteX1" fmla="*/ 160 w 6018203"/>
              <a:gd name="connsiteY1" fmla="*/ 950713 h 5220765"/>
              <a:gd name="connsiteX2" fmla="*/ 5309155 w 6018203"/>
              <a:gd name="connsiteY2" fmla="*/ 0 h 5220765"/>
              <a:gd name="connsiteX3" fmla="*/ 6018203 w 6018203"/>
              <a:gd name="connsiteY3" fmla="*/ 4182379 h 5220765"/>
              <a:gd name="connsiteX4" fmla="*/ 20358 w 6018203"/>
              <a:gd name="connsiteY4" fmla="*/ 5220765 h 5220765"/>
              <a:gd name="connsiteX0" fmla="*/ 0 w 6025199"/>
              <a:gd name="connsiteY0" fmla="*/ 5252027 h 5252027"/>
              <a:gd name="connsiteX1" fmla="*/ 7156 w 6025199"/>
              <a:gd name="connsiteY1" fmla="*/ 950713 h 5252027"/>
              <a:gd name="connsiteX2" fmla="*/ 5316151 w 6025199"/>
              <a:gd name="connsiteY2" fmla="*/ 0 h 5252027"/>
              <a:gd name="connsiteX3" fmla="*/ 6025199 w 6025199"/>
              <a:gd name="connsiteY3" fmla="*/ 4182379 h 5252027"/>
              <a:gd name="connsiteX4" fmla="*/ 0 w 6025199"/>
              <a:gd name="connsiteY4" fmla="*/ 5252027 h 5252027"/>
              <a:gd name="connsiteX0" fmla="*/ 0 w 6048645"/>
              <a:gd name="connsiteY0" fmla="*/ 5252027 h 5252027"/>
              <a:gd name="connsiteX1" fmla="*/ 7156 w 6048645"/>
              <a:gd name="connsiteY1" fmla="*/ 950713 h 5252027"/>
              <a:gd name="connsiteX2" fmla="*/ 5316151 w 6048645"/>
              <a:gd name="connsiteY2" fmla="*/ 0 h 5252027"/>
              <a:gd name="connsiteX3" fmla="*/ 6048645 w 6048645"/>
              <a:gd name="connsiteY3" fmla="*/ 4162841 h 5252027"/>
              <a:gd name="connsiteX4" fmla="*/ 0 w 6048645"/>
              <a:gd name="connsiteY4" fmla="*/ 5252027 h 5252027"/>
              <a:gd name="connsiteX0" fmla="*/ 0 w 6052552"/>
              <a:gd name="connsiteY0" fmla="*/ 5252027 h 5252027"/>
              <a:gd name="connsiteX1" fmla="*/ 7156 w 6052552"/>
              <a:gd name="connsiteY1" fmla="*/ 950713 h 5252027"/>
              <a:gd name="connsiteX2" fmla="*/ 5316151 w 6052552"/>
              <a:gd name="connsiteY2" fmla="*/ 0 h 5252027"/>
              <a:gd name="connsiteX3" fmla="*/ 6052552 w 6052552"/>
              <a:gd name="connsiteY3" fmla="*/ 4158933 h 5252027"/>
              <a:gd name="connsiteX4" fmla="*/ 0 w 6052552"/>
              <a:gd name="connsiteY4" fmla="*/ 5252027 h 5252027"/>
              <a:gd name="connsiteX0" fmla="*/ 0 w 6052552"/>
              <a:gd name="connsiteY0" fmla="*/ 5259842 h 5259842"/>
              <a:gd name="connsiteX1" fmla="*/ 7156 w 6052552"/>
              <a:gd name="connsiteY1" fmla="*/ 958528 h 5259842"/>
              <a:gd name="connsiteX2" fmla="*/ 5320059 w 6052552"/>
              <a:gd name="connsiteY2" fmla="*/ 0 h 5259842"/>
              <a:gd name="connsiteX3" fmla="*/ 6052552 w 6052552"/>
              <a:gd name="connsiteY3" fmla="*/ 4166748 h 5259842"/>
              <a:gd name="connsiteX4" fmla="*/ 0 w 6052552"/>
              <a:gd name="connsiteY4" fmla="*/ 5259842 h 52598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52552" h="5259842">
                <a:moveTo>
                  <a:pt x="0" y="5259842"/>
                </a:moveTo>
                <a:cubicBezTo>
                  <a:pt x="2385" y="3843004"/>
                  <a:pt x="4771" y="2375366"/>
                  <a:pt x="7156" y="958528"/>
                </a:cubicBezTo>
                <a:lnTo>
                  <a:pt x="5320059" y="0"/>
                </a:lnTo>
                <a:lnTo>
                  <a:pt x="6052552" y="4166748"/>
                </a:lnTo>
                <a:lnTo>
                  <a:pt x="0" y="5259842"/>
                </a:lnTo>
                <a:close/>
              </a:path>
            </a:pathLst>
          </a:custGeom>
          <a:ln>
            <a:solidFill>
              <a:schemeClr val="bg1">
                <a:lumMod val="75000"/>
              </a:schemeClr>
            </a:solidFill>
          </a:ln>
        </p:spPr>
        <p:txBody>
          <a:bodyPr anchor="ctr" anchorCtr="0">
            <a:normAutofit/>
          </a:bodyPr>
          <a:lstStyle>
            <a:lvl1pPr marL="0" indent="0" algn="ctr">
              <a:buNone/>
              <a:defRPr sz="1400"/>
            </a:lvl1pPr>
          </a:lstStyle>
          <a:p>
            <a:r>
              <a:rPr lang="en-US" noProof="0"/>
              <a:t>Click icon to add picture</a:t>
            </a:r>
            <a:endParaRPr lang="en-US" noProof="0" dirty="0"/>
          </a:p>
        </p:txBody>
      </p:sp>
      <p:sp>
        <p:nvSpPr>
          <p:cNvPr id="35" name="Text Placeholder 34">
            <a:extLst>
              <a:ext uri="{FF2B5EF4-FFF2-40B4-BE49-F238E27FC236}">
                <a16:creationId xmlns:a16="http://schemas.microsoft.com/office/drawing/2014/main" id="{D53A16E5-EEB1-409A-9BF4-71F08DF7BF95}"/>
              </a:ext>
            </a:extLst>
          </p:cNvPr>
          <p:cNvSpPr>
            <a:spLocks noGrp="1"/>
          </p:cNvSpPr>
          <p:nvPr>
            <p:ph type="body" sz="quarter" idx="14"/>
          </p:nvPr>
        </p:nvSpPr>
        <p:spPr>
          <a:xfrm rot="720000">
            <a:off x="8526498" y="4052877"/>
            <a:ext cx="3689627" cy="642938"/>
          </a:xfrm>
        </p:spPr>
        <p:txBody>
          <a:bodyPr anchor="ctr" anchorCtr="0">
            <a:noAutofit/>
          </a:bodyPr>
          <a:lstStyle>
            <a:lvl1pPr marL="0" indent="0">
              <a:buNone/>
              <a:defRPr sz="2600" b="1">
                <a:solidFill>
                  <a:schemeClr val="bg1"/>
                </a:solidFill>
              </a:defRPr>
            </a:lvl1pPr>
            <a:lvl2pPr marL="457200" indent="0">
              <a:buNone/>
              <a:defRPr sz="2600">
                <a:solidFill>
                  <a:schemeClr val="bg1"/>
                </a:solidFill>
              </a:defRPr>
            </a:lvl2pPr>
            <a:lvl3pPr marL="914400" indent="0">
              <a:buNone/>
              <a:defRPr sz="2600">
                <a:solidFill>
                  <a:schemeClr val="bg1"/>
                </a:solidFill>
              </a:defRPr>
            </a:lvl3pPr>
            <a:lvl4pPr marL="1371600" indent="0">
              <a:buNone/>
              <a:defRPr sz="2600">
                <a:solidFill>
                  <a:schemeClr val="bg1"/>
                </a:solidFill>
              </a:defRPr>
            </a:lvl4pPr>
            <a:lvl5pPr marL="1828800" indent="0">
              <a:buNone/>
              <a:defRPr sz="2600">
                <a:solidFill>
                  <a:schemeClr val="bg1"/>
                </a:solidFill>
              </a:defRPr>
            </a:lvl5pPr>
          </a:lstStyle>
          <a:p>
            <a:pPr lvl="0"/>
            <a:r>
              <a:rPr lang="en-US" noProof="0"/>
              <a:t>Click to edit Master text styles</a:t>
            </a:r>
          </a:p>
        </p:txBody>
      </p:sp>
    </p:spTree>
    <p:extLst>
      <p:ext uri="{BB962C8B-B14F-4D97-AF65-F5344CB8AC3E}">
        <p14:creationId xmlns:p14="http://schemas.microsoft.com/office/powerpoint/2010/main" val="407492777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1_Title Only">
    <p:spTree>
      <p:nvGrpSpPr>
        <p:cNvPr id="1" name=""/>
        <p:cNvGrpSpPr/>
        <p:nvPr/>
      </p:nvGrpSpPr>
      <p:grpSpPr>
        <a:xfrm>
          <a:off x="0" y="0"/>
          <a:ext cx="0" cy="0"/>
          <a:chOff x="0" y="0"/>
          <a:chExt cx="0" cy="0"/>
        </a:xfrm>
      </p:grpSpPr>
      <p:grpSp>
        <p:nvGrpSpPr>
          <p:cNvPr id="31" name="Graphic 16">
            <a:extLst>
              <a:ext uri="{FF2B5EF4-FFF2-40B4-BE49-F238E27FC236}">
                <a16:creationId xmlns:a16="http://schemas.microsoft.com/office/drawing/2014/main" id="{04D9C911-2689-4654-846F-42D821A0ED90}"/>
              </a:ext>
            </a:extLst>
          </p:cNvPr>
          <p:cNvGrpSpPr/>
          <p:nvPr userDrawn="1"/>
        </p:nvGrpSpPr>
        <p:grpSpPr>
          <a:xfrm>
            <a:off x="10962579" y="5678327"/>
            <a:ext cx="1234800" cy="1051200"/>
            <a:chOff x="5626893" y="3026568"/>
            <a:chExt cx="937260" cy="800760"/>
          </a:xfrm>
        </p:grpSpPr>
        <p:sp>
          <p:nvSpPr>
            <p:cNvPr id="32" name="Freeform: Shape 31">
              <a:extLst>
                <a:ext uri="{FF2B5EF4-FFF2-40B4-BE49-F238E27FC236}">
                  <a16:creationId xmlns:a16="http://schemas.microsoft.com/office/drawing/2014/main" id="{31B1C0F8-90EA-40CF-88EC-B856B993D47C}"/>
                </a:ext>
              </a:extLst>
            </p:cNvPr>
            <p:cNvSpPr/>
            <p:nvPr/>
          </p:nvSpPr>
          <p:spPr>
            <a:xfrm>
              <a:off x="5640228" y="3236778"/>
              <a:ext cx="923925" cy="590550"/>
            </a:xfrm>
            <a:custGeom>
              <a:avLst/>
              <a:gdLst>
                <a:gd name="connsiteX0" fmla="*/ 7144 w 923925"/>
                <a:gd name="connsiteY0" fmla="*/ 430346 h 590550"/>
                <a:gd name="connsiteX1" fmla="*/ 918686 w 923925"/>
                <a:gd name="connsiteY1" fmla="*/ 586556 h 590550"/>
                <a:gd name="connsiteX2" fmla="*/ 918686 w 923925"/>
                <a:gd name="connsiteY2" fmla="*/ 116021 h 590550"/>
                <a:gd name="connsiteX3" fmla="*/ 160496 w 923925"/>
                <a:gd name="connsiteY3" fmla="*/ 7436 h 590550"/>
                <a:gd name="connsiteX4" fmla="*/ 7144 w 923925"/>
                <a:gd name="connsiteY4" fmla="*/ 430346 h 5905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23925" h="590550">
                  <a:moveTo>
                    <a:pt x="7144" y="430346"/>
                  </a:moveTo>
                  <a:cubicBezTo>
                    <a:pt x="7144" y="430346"/>
                    <a:pt x="537686" y="462731"/>
                    <a:pt x="918686" y="586556"/>
                  </a:cubicBezTo>
                  <a:lnTo>
                    <a:pt x="918686" y="116021"/>
                  </a:lnTo>
                  <a:cubicBezTo>
                    <a:pt x="491966" y="-3994"/>
                    <a:pt x="160496" y="7436"/>
                    <a:pt x="160496" y="7436"/>
                  </a:cubicBezTo>
                  <a:lnTo>
                    <a:pt x="7144" y="430346"/>
                  </a:lnTo>
                  <a:close/>
                </a:path>
              </a:pathLst>
            </a:custGeom>
            <a:gradFill flip="none" rotWithShape="1">
              <a:gsLst>
                <a:gs pos="3000">
                  <a:schemeClr val="accent3">
                    <a:alpha val="6000"/>
                  </a:schemeClr>
                </a:gs>
                <a:gs pos="100000">
                  <a:schemeClr val="accent3">
                    <a:alpha val="50000"/>
                  </a:schemeClr>
                </a:gs>
              </a:gsLst>
              <a:lin ang="0" scaled="1"/>
              <a:tileRect/>
            </a:gradFill>
            <a:ln w="9525" cap="flat">
              <a:noFill/>
              <a:prstDash val="solid"/>
              <a:miter/>
            </a:ln>
          </p:spPr>
          <p:txBody>
            <a:bodyPr rtlCol="0" anchor="ctr"/>
            <a:lstStyle/>
            <a:p>
              <a:endParaRPr lang="en-US" noProof="0" dirty="0"/>
            </a:p>
          </p:txBody>
        </p:sp>
        <p:sp>
          <p:nvSpPr>
            <p:cNvPr id="33" name="Freeform: Shape 32">
              <a:extLst>
                <a:ext uri="{FF2B5EF4-FFF2-40B4-BE49-F238E27FC236}">
                  <a16:creationId xmlns:a16="http://schemas.microsoft.com/office/drawing/2014/main" id="{7CD2D369-AFE4-4EBA-B0ED-C0318E8F560E}"/>
                </a:ext>
              </a:extLst>
            </p:cNvPr>
            <p:cNvSpPr/>
            <p:nvPr/>
          </p:nvSpPr>
          <p:spPr>
            <a:xfrm>
              <a:off x="5626893" y="3026568"/>
              <a:ext cx="933450" cy="771525"/>
            </a:xfrm>
            <a:custGeom>
              <a:avLst/>
              <a:gdLst>
                <a:gd name="connsiteX0" fmla="*/ 932021 w 933450"/>
                <a:gd name="connsiteY0" fmla="*/ 289084 h 771525"/>
                <a:gd name="connsiteX1" fmla="*/ 160496 w 933450"/>
                <a:gd name="connsiteY1" fmla="*/ 7144 h 771525"/>
                <a:gd name="connsiteX2" fmla="*/ 7144 w 933450"/>
                <a:gd name="connsiteY2" fmla="*/ 429101 h 771525"/>
                <a:gd name="connsiteX3" fmla="*/ 932021 w 933450"/>
                <a:gd name="connsiteY3" fmla="*/ 767239 h 771525"/>
              </a:gdLst>
              <a:ahLst/>
              <a:cxnLst>
                <a:cxn ang="0">
                  <a:pos x="connsiteX0" y="connsiteY0"/>
                </a:cxn>
                <a:cxn ang="0">
                  <a:pos x="connsiteX1" y="connsiteY1"/>
                </a:cxn>
                <a:cxn ang="0">
                  <a:pos x="connsiteX2" y="connsiteY2"/>
                </a:cxn>
                <a:cxn ang="0">
                  <a:pos x="connsiteX3" y="connsiteY3"/>
                </a:cxn>
              </a:cxnLst>
              <a:rect l="l" t="t" r="r" b="b"/>
              <a:pathLst>
                <a:path w="933450" h="771525">
                  <a:moveTo>
                    <a:pt x="932021" y="289084"/>
                  </a:moveTo>
                  <a:lnTo>
                    <a:pt x="160496" y="7144"/>
                  </a:lnTo>
                  <a:lnTo>
                    <a:pt x="7144" y="429101"/>
                  </a:lnTo>
                  <a:lnTo>
                    <a:pt x="932021" y="767239"/>
                  </a:lnTo>
                  <a:close/>
                </a:path>
              </a:pathLst>
            </a:custGeom>
            <a:gradFill flip="none" rotWithShape="1">
              <a:gsLst>
                <a:gs pos="3000">
                  <a:schemeClr val="accent3"/>
                </a:gs>
                <a:gs pos="100000">
                  <a:schemeClr val="accent6"/>
                </a:gs>
              </a:gsLst>
              <a:lin ang="0" scaled="1"/>
              <a:tileRect/>
            </a:gradFill>
            <a:ln w="9525" cap="flat">
              <a:noFill/>
              <a:prstDash val="solid"/>
              <a:miter/>
            </a:ln>
          </p:spPr>
          <p:txBody>
            <a:bodyPr rtlCol="0" anchor="ctr"/>
            <a:lstStyle/>
            <a:p>
              <a:endParaRPr lang="en-US" noProof="0" dirty="0"/>
            </a:p>
          </p:txBody>
        </p:sp>
      </p:grpSp>
      <p:sp>
        <p:nvSpPr>
          <p:cNvPr id="25" name="Graphic 23">
            <a:extLst>
              <a:ext uri="{FF2B5EF4-FFF2-40B4-BE49-F238E27FC236}">
                <a16:creationId xmlns:a16="http://schemas.microsoft.com/office/drawing/2014/main" id="{3817A1DD-06FF-4C7B-827F-06BEA646B2F1}"/>
              </a:ext>
            </a:extLst>
          </p:cNvPr>
          <p:cNvSpPr/>
          <p:nvPr/>
        </p:nvSpPr>
        <p:spPr>
          <a:xfrm>
            <a:off x="-24517" y="519002"/>
            <a:ext cx="4593600" cy="1238400"/>
          </a:xfrm>
          <a:custGeom>
            <a:avLst/>
            <a:gdLst>
              <a:gd name="connsiteX0" fmla="*/ 3451384 w 3457575"/>
              <a:gd name="connsiteY0" fmla="*/ 842439 h 942975"/>
              <a:gd name="connsiteX1" fmla="*/ 3367564 w 3457575"/>
              <a:gd name="connsiteY1" fmla="*/ 44244 h 942975"/>
              <a:gd name="connsiteX2" fmla="*/ 7144 w 3457575"/>
              <a:gd name="connsiteY2" fmla="*/ 129969 h 942975"/>
              <a:gd name="connsiteX3" fmla="*/ 7144 w 3457575"/>
              <a:gd name="connsiteY3" fmla="*/ 936736 h 942975"/>
              <a:gd name="connsiteX4" fmla="*/ 3451384 w 3457575"/>
              <a:gd name="connsiteY4" fmla="*/ 842439 h 9429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57575" h="942975">
                <a:moveTo>
                  <a:pt x="3451384" y="842439"/>
                </a:moveTo>
                <a:lnTo>
                  <a:pt x="3367564" y="44244"/>
                </a:lnTo>
                <a:cubicBezTo>
                  <a:pt x="3367564" y="44244"/>
                  <a:pt x="2172176" y="-81486"/>
                  <a:pt x="7144" y="129969"/>
                </a:cubicBezTo>
                <a:lnTo>
                  <a:pt x="7144" y="936736"/>
                </a:lnTo>
                <a:cubicBezTo>
                  <a:pt x="1989296" y="739569"/>
                  <a:pt x="3451384" y="842439"/>
                  <a:pt x="3451384" y="842439"/>
                </a:cubicBezTo>
                <a:close/>
              </a:path>
            </a:pathLst>
          </a:custGeom>
          <a:gradFill flip="none" rotWithShape="1">
            <a:gsLst>
              <a:gs pos="0">
                <a:schemeClr val="accent2">
                  <a:alpha val="10000"/>
                </a:schemeClr>
              </a:gs>
              <a:gs pos="88000">
                <a:schemeClr val="accent2">
                  <a:alpha val="50000"/>
                </a:schemeClr>
              </a:gs>
            </a:gsLst>
            <a:lin ang="10800000" scaled="1"/>
            <a:tileRect/>
          </a:gradFill>
          <a:ln w="9525" cap="flat">
            <a:noFill/>
            <a:prstDash val="solid"/>
            <a:miter/>
          </a:ln>
        </p:spPr>
        <p:txBody>
          <a:bodyPr rtlCol="0" anchor="ctr"/>
          <a:lstStyle/>
          <a:p>
            <a:endParaRPr lang="en-US" noProof="0" dirty="0"/>
          </a:p>
        </p:txBody>
      </p:sp>
      <p:sp>
        <p:nvSpPr>
          <p:cNvPr id="4" name="Date Placeholder 3">
            <a:extLst>
              <a:ext uri="{FF2B5EF4-FFF2-40B4-BE49-F238E27FC236}">
                <a16:creationId xmlns:a16="http://schemas.microsoft.com/office/drawing/2014/main" id="{D63B35E6-B4C1-4260-8AE6-951819B05A7A}"/>
              </a:ext>
            </a:extLst>
          </p:cNvPr>
          <p:cNvSpPr>
            <a:spLocks noGrp="1"/>
          </p:cNvSpPr>
          <p:nvPr>
            <p:ph type="dt" sz="half" idx="10"/>
          </p:nvPr>
        </p:nvSpPr>
        <p:spPr/>
        <p:txBody>
          <a:bodyPr/>
          <a:lstStyle/>
          <a:p>
            <a:r>
              <a:rPr lang="en-US" noProof="0" dirty="0"/>
              <a:t>MM.DD.20XX</a:t>
            </a:r>
          </a:p>
        </p:txBody>
      </p:sp>
      <p:sp>
        <p:nvSpPr>
          <p:cNvPr id="5" name="Footer Placeholder 4">
            <a:extLst>
              <a:ext uri="{FF2B5EF4-FFF2-40B4-BE49-F238E27FC236}">
                <a16:creationId xmlns:a16="http://schemas.microsoft.com/office/drawing/2014/main" id="{D7ABFBE1-B362-4274-B448-999C6340547A}"/>
              </a:ext>
            </a:extLst>
          </p:cNvPr>
          <p:cNvSpPr>
            <a:spLocks noGrp="1"/>
          </p:cNvSpPr>
          <p:nvPr>
            <p:ph type="ftr" sz="quarter" idx="11"/>
          </p:nvPr>
        </p:nvSpPr>
        <p:spPr/>
        <p:txBody>
          <a:bodyPr lIns="0"/>
          <a:lstStyle/>
          <a:p>
            <a:r>
              <a:rPr lang="en-US" noProof="0" dirty="0"/>
              <a:t>ADD A FOOTER</a:t>
            </a:r>
          </a:p>
        </p:txBody>
      </p:sp>
      <p:sp>
        <p:nvSpPr>
          <p:cNvPr id="6" name="Slide Number Placeholder 5">
            <a:extLst>
              <a:ext uri="{FF2B5EF4-FFF2-40B4-BE49-F238E27FC236}">
                <a16:creationId xmlns:a16="http://schemas.microsoft.com/office/drawing/2014/main" id="{DEEE2D3F-1F8E-4C9F-BCD1-F9FFC39C8F40}"/>
              </a:ext>
            </a:extLst>
          </p:cNvPr>
          <p:cNvSpPr>
            <a:spLocks noGrp="1"/>
          </p:cNvSpPr>
          <p:nvPr>
            <p:ph type="sldNum" sz="quarter" idx="12"/>
          </p:nvPr>
        </p:nvSpPr>
        <p:spPr/>
        <p:txBody>
          <a:bodyPr/>
          <a:lstStyle/>
          <a:p>
            <a:fld id="{98C0CDE5-970C-4CC4-BF43-0DA127E73E82}" type="slidenum">
              <a:rPr lang="en-US" noProof="0" smtClean="0"/>
              <a:t>‹#›</a:t>
            </a:fld>
            <a:endParaRPr lang="en-US" noProof="0" dirty="0"/>
          </a:p>
        </p:txBody>
      </p:sp>
      <p:sp>
        <p:nvSpPr>
          <p:cNvPr id="8" name="Graphic 6">
            <a:extLst>
              <a:ext uri="{FF2B5EF4-FFF2-40B4-BE49-F238E27FC236}">
                <a16:creationId xmlns:a16="http://schemas.microsoft.com/office/drawing/2014/main" id="{0397A1D9-602E-4BC0-9119-818273B1D85A}"/>
              </a:ext>
            </a:extLst>
          </p:cNvPr>
          <p:cNvSpPr/>
          <p:nvPr/>
        </p:nvSpPr>
        <p:spPr>
          <a:xfrm>
            <a:off x="-26126" y="135253"/>
            <a:ext cx="4885313" cy="1632656"/>
          </a:xfrm>
          <a:custGeom>
            <a:avLst/>
            <a:gdLst>
              <a:gd name="connsiteX0" fmla="*/ 12607 w 4885312"/>
              <a:gd name="connsiteY0" fmla="*/ 1627544 h 1632656"/>
              <a:gd name="connsiteX1" fmla="*/ 4876404 w 4885312"/>
              <a:gd name="connsiteY1" fmla="*/ 1073201 h 1632656"/>
              <a:gd name="connsiteX2" fmla="*/ 4765029 w 4885312"/>
              <a:gd name="connsiteY2" fmla="*/ 12607 h 1632656"/>
              <a:gd name="connsiteX3" fmla="*/ 12607 w 4885312"/>
              <a:gd name="connsiteY3" fmla="*/ 554294 h 1632656"/>
            </a:gdLst>
            <a:ahLst/>
            <a:cxnLst>
              <a:cxn ang="0">
                <a:pos x="connsiteX0" y="connsiteY0"/>
              </a:cxn>
              <a:cxn ang="0">
                <a:pos x="connsiteX1" y="connsiteY1"/>
              </a:cxn>
              <a:cxn ang="0">
                <a:pos x="connsiteX2" y="connsiteY2"/>
              </a:cxn>
              <a:cxn ang="0">
                <a:pos x="connsiteX3" y="connsiteY3"/>
              </a:cxn>
            </a:cxnLst>
            <a:rect l="l" t="t" r="r" b="b"/>
            <a:pathLst>
              <a:path w="4885312" h="1632656">
                <a:moveTo>
                  <a:pt x="12607" y="1627544"/>
                </a:moveTo>
                <a:lnTo>
                  <a:pt x="4876404" y="1073201"/>
                </a:lnTo>
                <a:lnTo>
                  <a:pt x="4765029" y="12607"/>
                </a:lnTo>
                <a:lnTo>
                  <a:pt x="12607" y="554294"/>
                </a:lnTo>
                <a:close/>
              </a:path>
            </a:pathLst>
          </a:custGeom>
          <a:gradFill flip="none" rotWithShape="1">
            <a:gsLst>
              <a:gs pos="9000">
                <a:schemeClr val="accent1"/>
              </a:gs>
              <a:gs pos="100000">
                <a:schemeClr val="accent2"/>
              </a:gs>
            </a:gsLst>
            <a:lin ang="360000" scaled="0"/>
            <a:tileRect/>
          </a:gradFill>
          <a:ln w="12650" cap="flat">
            <a:noFill/>
            <a:prstDash val="solid"/>
            <a:miter/>
          </a:ln>
        </p:spPr>
        <p:txBody>
          <a:bodyPr rtlCol="0" anchor="ctr"/>
          <a:lstStyle/>
          <a:p>
            <a:endParaRPr lang="en-US" noProof="0" dirty="0"/>
          </a:p>
        </p:txBody>
      </p:sp>
      <p:grpSp>
        <p:nvGrpSpPr>
          <p:cNvPr id="26" name="Graphic 17">
            <a:extLst>
              <a:ext uri="{FF2B5EF4-FFF2-40B4-BE49-F238E27FC236}">
                <a16:creationId xmlns:a16="http://schemas.microsoft.com/office/drawing/2014/main" id="{E08C18DA-9AB7-44E9-9FBC-B5DEB79B79FF}"/>
              </a:ext>
            </a:extLst>
          </p:cNvPr>
          <p:cNvGrpSpPr/>
          <p:nvPr userDrawn="1"/>
        </p:nvGrpSpPr>
        <p:grpSpPr>
          <a:xfrm>
            <a:off x="-12715" y="-12715"/>
            <a:ext cx="7434968" cy="5461207"/>
            <a:chOff x="-12715" y="-12715"/>
            <a:chExt cx="7434968" cy="5461207"/>
          </a:xfrm>
        </p:grpSpPr>
        <p:sp>
          <p:nvSpPr>
            <p:cNvPr id="27" name="Freeform: Shape 26">
              <a:extLst>
                <a:ext uri="{FF2B5EF4-FFF2-40B4-BE49-F238E27FC236}">
                  <a16:creationId xmlns:a16="http://schemas.microsoft.com/office/drawing/2014/main" id="{3ABFEE08-BDAB-436A-8715-2771DEA59886}"/>
                </a:ext>
              </a:extLst>
            </p:cNvPr>
            <p:cNvSpPr/>
            <p:nvPr/>
          </p:nvSpPr>
          <p:spPr>
            <a:xfrm>
              <a:off x="5931446" y="-12715"/>
              <a:ext cx="1207388" cy="1143841"/>
            </a:xfrm>
            <a:custGeom>
              <a:avLst/>
              <a:gdLst>
                <a:gd name="connsiteX0" fmla="*/ 1194684 w 1207387"/>
                <a:gd name="connsiteY0" fmla="*/ 12715 h 1143841"/>
                <a:gd name="connsiteX1" fmla="*/ 754940 w 1207387"/>
                <a:gd name="connsiteY1" fmla="*/ 12715 h 1143841"/>
                <a:gd name="connsiteX2" fmla="*/ 332990 w 1207387"/>
                <a:gd name="connsiteY2" fmla="*/ 494399 h 1143841"/>
                <a:gd name="connsiteX3" fmla="*/ 12715 w 1207387"/>
                <a:gd name="connsiteY3" fmla="*/ 1140034 h 1143841"/>
                <a:gd name="connsiteX4" fmla="*/ 612596 w 1207387"/>
                <a:gd name="connsiteY4" fmla="*/ 686310 h 114384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07387" h="1143841">
                  <a:moveTo>
                    <a:pt x="1194684" y="12715"/>
                  </a:moveTo>
                  <a:lnTo>
                    <a:pt x="754940" y="12715"/>
                  </a:lnTo>
                  <a:lnTo>
                    <a:pt x="332990" y="494399"/>
                  </a:lnTo>
                  <a:lnTo>
                    <a:pt x="12715" y="1140034"/>
                  </a:lnTo>
                  <a:lnTo>
                    <a:pt x="612596" y="686310"/>
                  </a:lnTo>
                  <a:close/>
                </a:path>
              </a:pathLst>
            </a:custGeom>
            <a:gradFill>
              <a:gsLst>
                <a:gs pos="0">
                  <a:schemeClr val="bg2">
                    <a:alpha val="5000"/>
                  </a:schemeClr>
                </a:gs>
                <a:gs pos="100000">
                  <a:schemeClr val="bg2">
                    <a:alpha val="20000"/>
                  </a:schemeClr>
                </a:gs>
              </a:gsLst>
              <a:lin ang="3180000" scaled="0"/>
            </a:gradFill>
            <a:ln w="12705" cap="flat">
              <a:noFill/>
              <a:prstDash val="solid"/>
              <a:miter/>
            </a:ln>
          </p:spPr>
          <p:txBody>
            <a:bodyPr rtlCol="0" anchor="ctr"/>
            <a:lstStyle/>
            <a:p>
              <a:endParaRPr lang="en-US" noProof="0" dirty="0"/>
            </a:p>
          </p:txBody>
        </p:sp>
        <p:sp>
          <p:nvSpPr>
            <p:cNvPr id="28" name="Freeform: Shape 27">
              <a:extLst>
                <a:ext uri="{FF2B5EF4-FFF2-40B4-BE49-F238E27FC236}">
                  <a16:creationId xmlns:a16="http://schemas.microsoft.com/office/drawing/2014/main" id="{D531243B-A933-4192-BB4F-EFF38E129D30}"/>
                </a:ext>
              </a:extLst>
            </p:cNvPr>
            <p:cNvSpPr/>
            <p:nvPr/>
          </p:nvSpPr>
          <p:spPr>
            <a:xfrm>
              <a:off x="-12715" y="4607132"/>
              <a:ext cx="2071623" cy="635467"/>
            </a:xfrm>
            <a:custGeom>
              <a:avLst/>
              <a:gdLst>
                <a:gd name="connsiteX0" fmla="*/ 2061461 w 2071623"/>
                <a:gd name="connsiteY0" fmla="*/ 12715 h 635467"/>
                <a:gd name="connsiteX1" fmla="*/ 2061461 w 2071623"/>
                <a:gd name="connsiteY1" fmla="*/ 12715 h 635467"/>
                <a:gd name="connsiteX2" fmla="*/ 1307797 w 2071623"/>
                <a:gd name="connsiteY2" fmla="*/ 13986 h 635467"/>
                <a:gd name="connsiteX3" fmla="*/ 12715 w 2071623"/>
                <a:gd name="connsiteY3" fmla="*/ 294862 h 635467"/>
                <a:gd name="connsiteX4" fmla="*/ 12715 w 2071623"/>
                <a:gd name="connsiteY4" fmla="*/ 629118 h 635467"/>
                <a:gd name="connsiteX5" fmla="*/ 1415827 w 2071623"/>
                <a:gd name="connsiteY5" fmla="*/ 335532 h 6354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71623" h="635467">
                  <a:moveTo>
                    <a:pt x="2061461" y="12715"/>
                  </a:moveTo>
                  <a:lnTo>
                    <a:pt x="2061461" y="12715"/>
                  </a:lnTo>
                  <a:lnTo>
                    <a:pt x="1307797" y="13986"/>
                  </a:lnTo>
                  <a:lnTo>
                    <a:pt x="12715" y="294862"/>
                  </a:lnTo>
                  <a:lnTo>
                    <a:pt x="12715" y="629118"/>
                  </a:lnTo>
                  <a:lnTo>
                    <a:pt x="1415827" y="335532"/>
                  </a:lnTo>
                  <a:close/>
                </a:path>
              </a:pathLst>
            </a:custGeom>
            <a:gradFill>
              <a:gsLst>
                <a:gs pos="0">
                  <a:schemeClr val="tx1">
                    <a:alpha val="5000"/>
                  </a:schemeClr>
                </a:gs>
                <a:gs pos="100000">
                  <a:schemeClr val="tx1">
                    <a:alpha val="20000"/>
                  </a:schemeClr>
                </a:gs>
              </a:gsLst>
              <a:lin ang="9840000" scaled="0"/>
            </a:gradFill>
            <a:ln w="12705" cap="flat">
              <a:noFill/>
              <a:prstDash val="solid"/>
              <a:miter/>
            </a:ln>
          </p:spPr>
          <p:txBody>
            <a:bodyPr rtlCol="0" anchor="ctr"/>
            <a:lstStyle/>
            <a:p>
              <a:endParaRPr lang="en-US" noProof="0" dirty="0"/>
            </a:p>
          </p:txBody>
        </p:sp>
        <p:sp>
          <p:nvSpPr>
            <p:cNvPr id="29" name="Freeform: Shape 28">
              <a:extLst>
                <a:ext uri="{FF2B5EF4-FFF2-40B4-BE49-F238E27FC236}">
                  <a16:creationId xmlns:a16="http://schemas.microsoft.com/office/drawing/2014/main" id="{7CC150B5-FCB4-44F6-ADC0-AC468D799473}"/>
                </a:ext>
              </a:extLst>
            </p:cNvPr>
            <p:cNvSpPr/>
            <p:nvPr/>
          </p:nvSpPr>
          <p:spPr>
            <a:xfrm>
              <a:off x="-12715" y="4546128"/>
              <a:ext cx="2287682" cy="902364"/>
            </a:xfrm>
            <a:custGeom>
              <a:avLst/>
              <a:gdLst>
                <a:gd name="connsiteX0" fmla="*/ 12715 w 2287682"/>
                <a:gd name="connsiteY0" fmla="*/ 898556 h 902363"/>
                <a:gd name="connsiteX1" fmla="*/ 2283875 w 2287682"/>
                <a:gd name="connsiteY1" fmla="*/ 415601 h 902363"/>
                <a:gd name="connsiteX2" fmla="*/ 2198722 w 2287682"/>
                <a:gd name="connsiteY2" fmla="*/ 12715 h 902363"/>
                <a:gd name="connsiteX3" fmla="*/ 12715 w 2287682"/>
                <a:gd name="connsiteY3" fmla="*/ 477877 h 902363"/>
              </a:gdLst>
              <a:ahLst/>
              <a:cxnLst>
                <a:cxn ang="0">
                  <a:pos x="connsiteX0" y="connsiteY0"/>
                </a:cxn>
                <a:cxn ang="0">
                  <a:pos x="connsiteX1" y="connsiteY1"/>
                </a:cxn>
                <a:cxn ang="0">
                  <a:pos x="connsiteX2" y="connsiteY2"/>
                </a:cxn>
                <a:cxn ang="0">
                  <a:pos x="connsiteX3" y="connsiteY3"/>
                </a:cxn>
              </a:cxnLst>
              <a:rect l="l" t="t" r="r" b="b"/>
              <a:pathLst>
                <a:path w="2287682" h="902363">
                  <a:moveTo>
                    <a:pt x="12715" y="898556"/>
                  </a:moveTo>
                  <a:lnTo>
                    <a:pt x="2283875" y="415601"/>
                  </a:lnTo>
                  <a:lnTo>
                    <a:pt x="2198722" y="12715"/>
                  </a:lnTo>
                  <a:lnTo>
                    <a:pt x="12715" y="477877"/>
                  </a:lnTo>
                  <a:close/>
                </a:path>
              </a:pathLst>
            </a:custGeom>
            <a:blipFill>
              <a:blip r:embed="rId2"/>
              <a:srcRect/>
              <a:stretch>
                <a:fillRect l="-71085" t="19266" r="1773" b="-35681"/>
              </a:stretch>
            </a:blipFill>
            <a:ln w="12705" cap="flat">
              <a:noFill/>
              <a:prstDash val="solid"/>
              <a:miter/>
            </a:ln>
          </p:spPr>
          <p:txBody>
            <a:bodyPr rtlCol="0" anchor="ctr"/>
            <a:lstStyle/>
            <a:p>
              <a:endParaRPr lang="en-US" noProof="0" dirty="0"/>
            </a:p>
          </p:txBody>
        </p:sp>
        <p:sp>
          <p:nvSpPr>
            <p:cNvPr id="30" name="Freeform: Shape 29">
              <a:extLst>
                <a:ext uri="{FF2B5EF4-FFF2-40B4-BE49-F238E27FC236}">
                  <a16:creationId xmlns:a16="http://schemas.microsoft.com/office/drawing/2014/main" id="{D7552086-05A4-4DA9-B933-0A4B24B140B9}"/>
                </a:ext>
              </a:extLst>
            </p:cNvPr>
            <p:cNvSpPr/>
            <p:nvPr/>
          </p:nvSpPr>
          <p:spPr>
            <a:xfrm>
              <a:off x="5820875" y="-12715"/>
              <a:ext cx="1601378" cy="1461575"/>
            </a:xfrm>
            <a:custGeom>
              <a:avLst/>
              <a:gdLst>
                <a:gd name="connsiteX0" fmla="*/ 1047256 w 1601377"/>
                <a:gd name="connsiteY0" fmla="*/ 12715 h 1461574"/>
                <a:gd name="connsiteX1" fmla="*/ 12715 w 1601377"/>
                <a:gd name="connsiteY1" fmla="*/ 1181975 h 1461574"/>
                <a:gd name="connsiteX2" fmla="*/ 321552 w 1601377"/>
                <a:gd name="connsiteY2" fmla="*/ 1455226 h 1461574"/>
                <a:gd name="connsiteX3" fmla="*/ 1597570 w 1601377"/>
                <a:gd name="connsiteY3" fmla="*/ 12715 h 1461574"/>
              </a:gdLst>
              <a:ahLst/>
              <a:cxnLst>
                <a:cxn ang="0">
                  <a:pos x="connsiteX0" y="connsiteY0"/>
                </a:cxn>
                <a:cxn ang="0">
                  <a:pos x="connsiteX1" y="connsiteY1"/>
                </a:cxn>
                <a:cxn ang="0">
                  <a:pos x="connsiteX2" y="connsiteY2"/>
                </a:cxn>
                <a:cxn ang="0">
                  <a:pos x="connsiteX3" y="connsiteY3"/>
                </a:cxn>
              </a:cxnLst>
              <a:rect l="l" t="t" r="r" b="b"/>
              <a:pathLst>
                <a:path w="1601377" h="1461574">
                  <a:moveTo>
                    <a:pt x="1047256" y="12715"/>
                  </a:moveTo>
                  <a:lnTo>
                    <a:pt x="12715" y="1181975"/>
                  </a:lnTo>
                  <a:lnTo>
                    <a:pt x="321552" y="1455226"/>
                  </a:lnTo>
                  <a:lnTo>
                    <a:pt x="1597570" y="12715"/>
                  </a:lnTo>
                  <a:close/>
                </a:path>
              </a:pathLst>
            </a:custGeom>
            <a:blipFill>
              <a:blip r:embed="rId3"/>
              <a:srcRect/>
              <a:stretch>
                <a:fillRect l="9984" t="-142507" r="-99566" b="9279"/>
              </a:stretch>
            </a:blipFill>
            <a:ln w="12705" cap="flat">
              <a:noFill/>
              <a:prstDash val="solid"/>
              <a:miter/>
            </a:ln>
          </p:spPr>
          <p:txBody>
            <a:bodyPr rtlCol="0" anchor="ctr"/>
            <a:lstStyle/>
            <a:p>
              <a:endParaRPr lang="en-US" noProof="0" dirty="0"/>
            </a:p>
          </p:txBody>
        </p:sp>
      </p:grpSp>
      <p:sp>
        <p:nvSpPr>
          <p:cNvPr id="7" name="Title 6">
            <a:extLst>
              <a:ext uri="{FF2B5EF4-FFF2-40B4-BE49-F238E27FC236}">
                <a16:creationId xmlns:a16="http://schemas.microsoft.com/office/drawing/2014/main" id="{B3E6E898-94D1-4811-B538-34042349F418}"/>
              </a:ext>
            </a:extLst>
          </p:cNvPr>
          <p:cNvSpPr>
            <a:spLocks noGrp="1"/>
          </p:cNvSpPr>
          <p:nvPr>
            <p:ph type="title"/>
          </p:nvPr>
        </p:nvSpPr>
        <p:spPr>
          <a:xfrm rot="21180000">
            <a:off x="288463" y="354491"/>
            <a:ext cx="4391191" cy="1325563"/>
          </a:xfrm>
        </p:spPr>
        <p:txBody>
          <a:bodyPr vert="horz" lIns="91440" tIns="45720" rIns="91440" bIns="45720" rtlCol="0" anchor="ctr">
            <a:normAutofit/>
          </a:bodyPr>
          <a:lstStyle>
            <a:lvl1pPr>
              <a:defRPr lang="en-US">
                <a:solidFill>
                  <a:schemeClr val="bg1"/>
                </a:solidFill>
              </a:defRPr>
            </a:lvl1pPr>
          </a:lstStyle>
          <a:p>
            <a:pPr lvl="0"/>
            <a:r>
              <a:rPr lang="en-US" noProof="0"/>
              <a:t>Click to edit Master title style</a:t>
            </a:r>
          </a:p>
        </p:txBody>
      </p:sp>
      <p:sp>
        <p:nvSpPr>
          <p:cNvPr id="3" name="Text Placeholder 2">
            <a:extLst>
              <a:ext uri="{FF2B5EF4-FFF2-40B4-BE49-F238E27FC236}">
                <a16:creationId xmlns:a16="http://schemas.microsoft.com/office/drawing/2014/main" id="{DDA29EA0-54CE-44CE-A619-B63EB6AA2D12}"/>
              </a:ext>
            </a:extLst>
          </p:cNvPr>
          <p:cNvSpPr>
            <a:spLocks noGrp="1"/>
          </p:cNvSpPr>
          <p:nvPr>
            <p:ph type="body" sz="quarter" idx="13"/>
          </p:nvPr>
        </p:nvSpPr>
        <p:spPr>
          <a:xfrm>
            <a:off x="1444441" y="2373246"/>
            <a:ext cx="9303119" cy="2111508"/>
          </a:xfrm>
        </p:spPr>
        <p:txBody>
          <a:bodyPr anchor="ctr">
            <a:normAutofit/>
          </a:bodyPr>
          <a:lstStyle>
            <a:lvl1pPr marL="0" indent="0" algn="ctr">
              <a:buNone/>
              <a:defRPr sz="6000"/>
            </a:lvl1pPr>
            <a:lvl2pPr marL="457200" indent="0">
              <a:buNone/>
              <a:defRPr/>
            </a:lvl2pPr>
          </a:lstStyle>
          <a:p>
            <a:pPr lvl="0"/>
            <a:r>
              <a:rPr lang="en-US" noProof="0"/>
              <a:t>Click to edit Master text styles</a:t>
            </a:r>
          </a:p>
        </p:txBody>
      </p:sp>
    </p:spTree>
    <p:extLst>
      <p:ext uri="{BB962C8B-B14F-4D97-AF65-F5344CB8AC3E}">
        <p14:creationId xmlns:p14="http://schemas.microsoft.com/office/powerpoint/2010/main" val="159519599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764DE79-268F-4C1A-8933-263129D2AF90}" type="datetimeFigureOut">
              <a:rPr lang="en-US" dirty="0"/>
              <a:t>3/3/2023</a:t>
            </a:fld>
            <a:endParaRPr lang="en-US" dirty="0"/>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8F63A3B-78C7-47BE-AE5E-E10140E04643}" type="slidenum">
              <a:rPr lang="en-US" dirty="0"/>
              <a:t>‹#›</a:t>
            </a:fld>
            <a:endParaRPr lang="en-US" dirty="0"/>
          </a:p>
        </p:txBody>
      </p:sp>
    </p:spTree>
    <p:extLst>
      <p:ext uri="{BB962C8B-B14F-4D97-AF65-F5344CB8AC3E}">
        <p14:creationId xmlns:p14="http://schemas.microsoft.com/office/powerpoint/2010/main" val="2850578771"/>
      </p:ext>
    </p:extLst>
  </p:cSld>
  <p:clrMap bg1="lt1" tx1="dk1" bg2="lt2" tx2="dk2" accent1="accent1" accent2="accent2" accent3="accent3" accent4="accent4" accent5="accent5" accent6="accent6" hlink="hlink" folHlink="folHlink"/>
  <p:sldLayoutIdLst>
    <p:sldLayoutId id="2147483747" r:id="rId1"/>
    <p:sldLayoutId id="2147483748" r:id="rId2"/>
    <p:sldLayoutId id="2147483749" r:id="rId3"/>
    <p:sldLayoutId id="2147483750" r:id="rId4"/>
    <p:sldLayoutId id="2147483751" r:id="rId5"/>
    <p:sldLayoutId id="2147483752" r:id="rId6"/>
    <p:sldLayoutId id="2147483753" r:id="rId7"/>
    <p:sldLayoutId id="2147483754" r:id="rId8"/>
    <p:sldLayoutId id="2147483755" r:id="rId9"/>
    <p:sldLayoutId id="2147483756" r:id="rId10"/>
    <p:sldLayoutId id="2147483757" r:id="rId11"/>
    <p:sldLayoutId id="2147483758" r:id="rId12"/>
    <p:sldLayoutId id="2147483759" r:id="rId13"/>
    <p:sldLayoutId id="2147483760" r:id="rId14"/>
    <p:sldLayoutId id="2147483761" r:id="rId15"/>
    <p:sldLayoutId id="2147483762" r:id="rId16"/>
  </p:sldLayoutIdLst>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hyperlink" Target="https://openeducationalberta.ca/saitbusinesscommunication/chapter/1-1-why-is-it-important-to-communicate-well/at-this-point-in-the-meeting-they-were-about-to-address-two-meet/" TargetMode="External"/><Relationship Id="rId3" Type="http://schemas.microsoft.com/office/2007/relationships/media" Target="../media/media2.m4a"/><Relationship Id="rId7" Type="http://schemas.openxmlformats.org/officeDocument/2006/relationships/image" Target="../media/image4.jpg"/><Relationship Id="rId2" Type="http://schemas.openxmlformats.org/officeDocument/2006/relationships/audio" Target="../media/media1.m4a"/><Relationship Id="rId1" Type="http://schemas.microsoft.com/office/2007/relationships/media" Target="../media/media1.m4a"/><Relationship Id="rId6" Type="http://schemas.openxmlformats.org/officeDocument/2006/relationships/notesSlide" Target="../notesSlides/notesSlide1.xml"/><Relationship Id="rId5" Type="http://schemas.openxmlformats.org/officeDocument/2006/relationships/slideLayout" Target="../slideLayouts/slideLayout12.xml"/><Relationship Id="rId4" Type="http://schemas.openxmlformats.org/officeDocument/2006/relationships/audio" Target="../media/media2.m4a"/><Relationship Id="rId9" Type="http://schemas.openxmlformats.org/officeDocument/2006/relationships/image" Target="../media/image5.png"/></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14.xml"/><Relationship Id="rId2" Type="http://schemas.openxmlformats.org/officeDocument/2006/relationships/audio" Target="../media/media3.m4a"/><Relationship Id="rId1" Type="http://schemas.microsoft.com/office/2007/relationships/media" Target="../media/media3.m4a"/><Relationship Id="rId5" Type="http://schemas.openxmlformats.org/officeDocument/2006/relationships/image" Target="../media/image5.png"/><Relationship Id="rId4" Type="http://schemas.openxmlformats.org/officeDocument/2006/relationships/image" Target="../media/image6.png"/></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13.xml"/><Relationship Id="rId2" Type="http://schemas.openxmlformats.org/officeDocument/2006/relationships/audio" Target="../media/media4.m4a"/><Relationship Id="rId1" Type="http://schemas.microsoft.com/office/2007/relationships/media" Target="../media/media4.m4a"/><Relationship Id="rId6" Type="http://schemas.openxmlformats.org/officeDocument/2006/relationships/image" Target="../media/image5.png"/><Relationship Id="rId5" Type="http://schemas.openxmlformats.org/officeDocument/2006/relationships/hyperlink" Target="https://www.honeybearlane.com/2017/08/back-to-school-dinner.html" TargetMode="External"/><Relationship Id="rId4" Type="http://schemas.openxmlformats.org/officeDocument/2006/relationships/image" Target="../media/image7.jpg"/></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14.xml"/><Relationship Id="rId2" Type="http://schemas.openxmlformats.org/officeDocument/2006/relationships/audio" Target="../media/media5.m4a"/><Relationship Id="rId1" Type="http://schemas.microsoft.com/office/2007/relationships/media" Target="../media/media5.m4a"/><Relationship Id="rId5" Type="http://schemas.openxmlformats.org/officeDocument/2006/relationships/image" Target="../media/image5.png"/><Relationship Id="rId4" Type="http://schemas.openxmlformats.org/officeDocument/2006/relationships/image" Target="../media/image6.png"/></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14.xml"/><Relationship Id="rId2" Type="http://schemas.openxmlformats.org/officeDocument/2006/relationships/audio" Target="../media/media6.m4a"/><Relationship Id="rId1" Type="http://schemas.microsoft.com/office/2007/relationships/media" Target="../media/media6.m4a"/><Relationship Id="rId4" Type="http://schemas.openxmlformats.org/officeDocument/2006/relationships/image" Target="../media/image5.png"/></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14.xml"/><Relationship Id="rId2" Type="http://schemas.openxmlformats.org/officeDocument/2006/relationships/audio" Target="../media/media7.m4a"/><Relationship Id="rId1" Type="http://schemas.microsoft.com/office/2007/relationships/media" Target="../media/media7.m4a"/><Relationship Id="rId4" Type="http://schemas.openxmlformats.org/officeDocument/2006/relationships/image" Target="../media/image5.png"/></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14.xml"/><Relationship Id="rId2" Type="http://schemas.openxmlformats.org/officeDocument/2006/relationships/audio" Target="../media/media8.m4a"/><Relationship Id="rId1" Type="http://schemas.microsoft.com/office/2007/relationships/media" Target="../media/media8.m4a"/><Relationship Id="rId5" Type="http://schemas.openxmlformats.org/officeDocument/2006/relationships/image" Target="../media/image5.png"/><Relationship Id="rId4" Type="http://schemas.openxmlformats.org/officeDocument/2006/relationships/image" Target="../media/image8.jpeg"/></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14.xml"/><Relationship Id="rId2" Type="http://schemas.openxmlformats.org/officeDocument/2006/relationships/audio" Target="../media/media9.m4a"/><Relationship Id="rId1" Type="http://schemas.microsoft.com/office/2007/relationships/media" Target="../media/media9.m4a"/><Relationship Id="rId4" Type="http://schemas.openxmlformats.org/officeDocument/2006/relationships/image" Target="../media/image5.png"/></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13.xml"/><Relationship Id="rId2" Type="http://schemas.openxmlformats.org/officeDocument/2006/relationships/audio" Target="../media/media10.m4a"/><Relationship Id="rId1" Type="http://schemas.microsoft.com/office/2007/relationships/media" Target="../media/media10.m4a"/><Relationship Id="rId6" Type="http://schemas.openxmlformats.org/officeDocument/2006/relationships/image" Target="../media/image5.png"/><Relationship Id="rId5" Type="http://schemas.openxmlformats.org/officeDocument/2006/relationships/hyperlink" Target="https://www.stocktonusd.net/Page/13019" TargetMode="External"/><Relationship Id="rId4" Type="http://schemas.openxmlformats.org/officeDocument/2006/relationships/image" Target="../media/image9.png"/></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14.xml"/><Relationship Id="rId2" Type="http://schemas.openxmlformats.org/officeDocument/2006/relationships/audio" Target="../media/media11.m4a"/><Relationship Id="rId1" Type="http://schemas.microsoft.com/office/2007/relationships/media" Target="../media/media11.m4a"/><Relationship Id="rId4" Type="http://schemas.openxmlformats.org/officeDocument/2006/relationships/image" Target="../media/image5.png"/></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13.xml"/><Relationship Id="rId2" Type="http://schemas.openxmlformats.org/officeDocument/2006/relationships/audio" Target="../media/media12.m4a"/><Relationship Id="rId1" Type="http://schemas.microsoft.com/office/2007/relationships/media" Target="../media/media12.m4a"/><Relationship Id="rId6" Type="http://schemas.openxmlformats.org/officeDocument/2006/relationships/image" Target="../media/image5.png"/><Relationship Id="rId5" Type="http://schemas.openxmlformats.org/officeDocument/2006/relationships/hyperlink" Target="https://www.philippinesbasiceducation.us/2016/03/together-everyone-achieves-more.html" TargetMode="External"/><Relationship Id="rId4" Type="http://schemas.openxmlformats.org/officeDocument/2006/relationships/image" Target="../media/image10.jpg"/></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14.xml"/><Relationship Id="rId2" Type="http://schemas.openxmlformats.org/officeDocument/2006/relationships/audio" Target="../media/media13.m4a"/><Relationship Id="rId1" Type="http://schemas.microsoft.com/office/2007/relationships/media" Target="../media/media13.m4a"/><Relationship Id="rId4" Type="http://schemas.openxmlformats.org/officeDocument/2006/relationships/image" Target="../media/image5.png"/></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14.xml"/><Relationship Id="rId2" Type="http://schemas.openxmlformats.org/officeDocument/2006/relationships/audio" Target="../media/media14.m4a"/><Relationship Id="rId1" Type="http://schemas.microsoft.com/office/2007/relationships/media" Target="../media/media14.m4a"/><Relationship Id="rId4" Type="http://schemas.openxmlformats.org/officeDocument/2006/relationships/image" Target="../media/image5.png"/></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13.xml"/><Relationship Id="rId2" Type="http://schemas.openxmlformats.org/officeDocument/2006/relationships/audio" Target="../media/media15.m4a"/><Relationship Id="rId1" Type="http://schemas.microsoft.com/office/2007/relationships/media" Target="../media/media15.m4a"/><Relationship Id="rId6" Type="http://schemas.openxmlformats.org/officeDocument/2006/relationships/image" Target="../media/image5.png"/><Relationship Id="rId5" Type="http://schemas.openxmlformats.org/officeDocument/2006/relationships/hyperlink" Target="https://www.taesch.com/agile/product-innovation-technique-to-investigate-and-estimate-value" TargetMode="External"/><Relationship Id="rId4" Type="http://schemas.openxmlformats.org/officeDocument/2006/relationships/image" Target="../media/image11.jpg"/></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14.xml"/><Relationship Id="rId2" Type="http://schemas.openxmlformats.org/officeDocument/2006/relationships/audio" Target="../media/media16.m4a"/><Relationship Id="rId1" Type="http://schemas.microsoft.com/office/2007/relationships/media" Target="../media/media16.m4a"/><Relationship Id="rId4" Type="http://schemas.openxmlformats.org/officeDocument/2006/relationships/image" Target="../media/image5.png"/></Relationships>
</file>

<file path=ppt/slides/_rels/slide16.xml.rels><?xml version="1.0" encoding="UTF-8" standalone="yes"?>
<Relationships xmlns="http://schemas.openxmlformats.org/package/2006/relationships"><Relationship Id="rId3" Type="http://schemas.openxmlformats.org/officeDocument/2006/relationships/slideLayout" Target="../slideLayouts/slideLayout15.xml"/><Relationship Id="rId2" Type="http://schemas.openxmlformats.org/officeDocument/2006/relationships/audio" Target="../media/media17.m4a"/><Relationship Id="rId1" Type="http://schemas.microsoft.com/office/2007/relationships/media" Target="../media/media17.m4a"/><Relationship Id="rId6" Type="http://schemas.openxmlformats.org/officeDocument/2006/relationships/image" Target="../media/image5.png"/><Relationship Id="rId5" Type="http://schemas.openxmlformats.org/officeDocument/2006/relationships/hyperlink" Target="https://www.bcyf.org.au/students-rally-for-teen-mental-health/" TargetMode="External"/><Relationship Id="rId4" Type="http://schemas.openxmlformats.org/officeDocument/2006/relationships/image" Target="../media/image12.jpg"/></Relationships>
</file>

<file path=ppt/slides/_rels/slide17.xml.rels><?xml version="1.0" encoding="UTF-8" standalone="yes"?>
<Relationships xmlns="http://schemas.openxmlformats.org/package/2006/relationships"><Relationship Id="rId3" Type="http://schemas.openxmlformats.org/officeDocument/2006/relationships/slideLayout" Target="../slideLayouts/slideLayout16.xml"/><Relationship Id="rId2" Type="http://schemas.openxmlformats.org/officeDocument/2006/relationships/audio" Target="../media/media18.m4a"/><Relationship Id="rId1" Type="http://schemas.microsoft.com/office/2007/relationships/media" Target="../media/media18.m4a"/><Relationship Id="rId4" Type="http://schemas.openxmlformats.org/officeDocument/2006/relationships/image" Target="../media/image5.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5A81143F-FBEE-4565-886D-08852310C84F}"/>
              </a:ext>
            </a:extLst>
          </p:cNvPr>
          <p:cNvSpPr>
            <a:spLocks noGrp="1"/>
          </p:cNvSpPr>
          <p:nvPr>
            <p:ph type="subTitle" idx="1"/>
          </p:nvPr>
        </p:nvSpPr>
        <p:spPr>
          <a:xfrm rot="720000">
            <a:off x="7777075" y="5113838"/>
            <a:ext cx="4530098" cy="858767"/>
          </a:xfrm>
        </p:spPr>
        <p:txBody>
          <a:bodyPr>
            <a:normAutofit fontScale="55000" lnSpcReduction="20000"/>
          </a:bodyPr>
          <a:lstStyle/>
          <a:p>
            <a:pPr algn="ctr"/>
            <a:r>
              <a:rPr lang="en-US" dirty="0"/>
              <a:t>Franklin Academy Boynton Beach</a:t>
            </a:r>
          </a:p>
          <a:p>
            <a:pPr algn="ctr"/>
            <a:r>
              <a:rPr lang="en-US" dirty="0"/>
              <a:t>Amy Sparkman</a:t>
            </a:r>
          </a:p>
          <a:p>
            <a:pPr algn="ctr"/>
            <a:r>
              <a:rPr lang="en-US" dirty="0"/>
              <a:t>Middle School Counselor</a:t>
            </a:r>
            <a:endParaRPr lang="ru-RU" dirty="0"/>
          </a:p>
        </p:txBody>
      </p:sp>
      <p:pic>
        <p:nvPicPr>
          <p:cNvPr id="9" name="Picture Placeholder 8">
            <a:extLst>
              <a:ext uri="{FF2B5EF4-FFF2-40B4-BE49-F238E27FC236}">
                <a16:creationId xmlns:a16="http://schemas.microsoft.com/office/drawing/2014/main" id="{F1EACC03-9DC7-4C77-9BAE-11CBF767B58D}"/>
              </a:ext>
            </a:extLst>
          </p:cNvPr>
          <p:cNvPicPr>
            <a:picLocks noGrp="1" noChangeAspect="1"/>
          </p:cNvPicPr>
          <p:nvPr>
            <p:ph type="pic" sz="quarter" idx="15"/>
          </p:nvPr>
        </p:nvPicPr>
        <p:blipFill rotWithShape="1">
          <a:blip r:embed="rId7">
            <a:extLst>
              <a:ext uri="{837473B0-CC2E-450A-ABE3-18F120FF3D39}">
                <a1611:picAttrSrcUrl xmlns:a1611="http://schemas.microsoft.com/office/drawing/2016/11/main" r:id="rId8"/>
              </a:ext>
            </a:extLst>
          </a:blip>
          <a:srcRect l="10914" r="10914"/>
          <a:stretch/>
        </p:blipFill>
        <p:spPr/>
      </p:pic>
      <p:sp>
        <p:nvSpPr>
          <p:cNvPr id="2" name="Title 1">
            <a:extLst>
              <a:ext uri="{FF2B5EF4-FFF2-40B4-BE49-F238E27FC236}">
                <a16:creationId xmlns:a16="http://schemas.microsoft.com/office/drawing/2014/main" id="{2FF535A0-9A52-40AD-972C-D0F96C905295}"/>
              </a:ext>
            </a:extLst>
          </p:cNvPr>
          <p:cNvSpPr>
            <a:spLocks noGrp="1"/>
          </p:cNvSpPr>
          <p:nvPr>
            <p:ph type="ctrTitle"/>
          </p:nvPr>
        </p:nvSpPr>
        <p:spPr/>
        <p:txBody>
          <a:bodyPr>
            <a:normAutofit fontScale="90000"/>
          </a:bodyPr>
          <a:lstStyle/>
          <a:p>
            <a:r>
              <a:rPr lang="en-US" dirty="0"/>
              <a:t>Parent-Teacher Presentation</a:t>
            </a:r>
            <a:endParaRPr lang="ru-RU" dirty="0"/>
          </a:p>
        </p:txBody>
      </p:sp>
      <p:sp>
        <p:nvSpPr>
          <p:cNvPr id="7" name="Text Placeholder 6">
            <a:extLst>
              <a:ext uri="{FF2B5EF4-FFF2-40B4-BE49-F238E27FC236}">
                <a16:creationId xmlns:a16="http://schemas.microsoft.com/office/drawing/2014/main" id="{7671E014-38A6-4604-84E2-0E92500FBC52}"/>
              </a:ext>
            </a:extLst>
          </p:cNvPr>
          <p:cNvSpPr>
            <a:spLocks noGrp="1"/>
          </p:cNvSpPr>
          <p:nvPr>
            <p:ph type="body" sz="quarter" idx="16"/>
          </p:nvPr>
        </p:nvSpPr>
        <p:spPr>
          <a:xfrm rot="720000">
            <a:off x="9579323" y="508339"/>
            <a:ext cx="1356780" cy="928284"/>
          </a:xfrm>
        </p:spPr>
        <p:txBody>
          <a:bodyPr>
            <a:normAutofit/>
          </a:bodyPr>
          <a:lstStyle/>
          <a:p>
            <a:r>
              <a:rPr lang="en-US" sz="2400" dirty="0"/>
              <a:t>March 5, 2023</a:t>
            </a:r>
            <a:endParaRPr lang="ru-RU" sz="2400" dirty="0"/>
          </a:p>
        </p:txBody>
      </p:sp>
      <p:pic>
        <p:nvPicPr>
          <p:cNvPr id="10" name="Parent Teacher Pres. Amy">
            <a:hlinkClick r:id="" action="ppaction://media"/>
            <a:extLst>
              <a:ext uri="{FF2B5EF4-FFF2-40B4-BE49-F238E27FC236}">
                <a16:creationId xmlns:a16="http://schemas.microsoft.com/office/drawing/2014/main" id="{CE69C81D-5E3A-9255-8C13-EF5DE823AE4B}"/>
              </a:ext>
            </a:extLst>
          </p:cNvPr>
          <p:cNvPicPr>
            <a:picLocks noChangeAspect="1"/>
          </p:cNvPicPr>
          <p:nvPr>
            <a:audioFile r:link="rId2"/>
            <p:extLst>
              <p:ext uri="{DAA4B4D4-6D71-4841-9C94-3DE7FCFB9230}">
                <p14:media xmlns:p14="http://schemas.microsoft.com/office/powerpoint/2010/main" r:embed="rId1"/>
              </p:ext>
            </p:extLst>
          </p:nvPr>
        </p:nvPicPr>
        <p:blipFill>
          <a:blip r:embed="rId9"/>
          <a:stretch>
            <a:fillRect/>
          </a:stretch>
        </p:blipFill>
        <p:spPr>
          <a:xfrm>
            <a:off x="5851525" y="3184525"/>
            <a:ext cx="487363" cy="487363"/>
          </a:xfrm>
          <a:prstGeom prst="rect">
            <a:avLst/>
          </a:prstGeom>
        </p:spPr>
      </p:pic>
      <p:pic>
        <p:nvPicPr>
          <p:cNvPr id="52" name="Audio 51">
            <a:hlinkClick r:id="" action="ppaction://media"/>
            <a:extLst>
              <a:ext uri="{FF2B5EF4-FFF2-40B4-BE49-F238E27FC236}">
                <a16:creationId xmlns:a16="http://schemas.microsoft.com/office/drawing/2014/main" id="{EA7B9967-65F2-BCF9-E29A-BF0D74D08D47}"/>
              </a:ext>
            </a:extLst>
          </p:cNvPr>
          <p:cNvPicPr>
            <a:picLocks noChangeAspect="1"/>
          </p:cNvPicPr>
          <p:nvPr>
            <a:audioFile r:link="rId4"/>
            <p:extLst>
              <p:ext uri="{DAA4B4D4-6D71-4841-9C94-3DE7FCFB9230}">
                <p14:media xmlns:p14="http://schemas.microsoft.com/office/powerpoint/2010/main" r:embed="rId3"/>
              </p:ext>
            </p:extLst>
          </p:nvPr>
        </p:nvPicPr>
        <p:blipFill>
          <a:blip r:embed="rId9"/>
          <a:srcRect l="-161075" t="-161075" r="-161075" b="-161075"/>
          <a:stretch>
            <a:fillRect/>
          </a:stretch>
        </p:blipFill>
        <p:spPr>
          <a:xfrm>
            <a:off x="10052304" y="4718304"/>
            <a:ext cx="2057400" cy="2057400"/>
          </a:xfrm>
          <a:prstGeom prst="ellipse">
            <a:avLst/>
          </a:prstGeom>
        </p:spPr>
      </p:pic>
    </p:spTree>
    <p:extLst>
      <p:ext uri="{BB962C8B-B14F-4D97-AF65-F5344CB8AC3E}">
        <p14:creationId xmlns:p14="http://schemas.microsoft.com/office/powerpoint/2010/main" val="3997746915"/>
      </p:ext>
    </p:extLst>
  </p:cSld>
  <p:clrMapOvr>
    <a:masterClrMapping/>
  </p:clrMapOvr>
  <mc:AlternateContent xmlns:mc="http://schemas.openxmlformats.org/markup-compatibility/2006">
    <mc:Choice xmlns:p14="http://schemas.microsoft.com/office/powerpoint/2010/main" Requires="p14">
      <p:transition spd="med" p14:dur="700" advTm="23322">
        <p:fade/>
      </p:transition>
    </mc:Choice>
    <mc:Fallback>
      <p:transition spd="med" advTm="23322">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2"/>
                                        </p:tgtEl>
                                      </p:cBhvr>
                                    </p:cmd>
                                  </p:childTnLst>
                                </p:cTn>
                              </p:par>
                            </p:childTnLst>
                          </p:cTn>
                        </p:par>
                        <p:par>
                          <p:cTn id="7" fill="hold">
                            <p:stCondLst>
                              <p:cond delay="0"/>
                            </p:stCondLst>
                            <p:childTnLst>
                              <p:par>
                                <p:cTn id="8" presetID="1" presetClass="mediacall" presetSubtype="0" fill="hold" nodeType="afterEffect">
                                  <p:stCondLst>
                                    <p:cond delay="0"/>
                                  </p:stCondLst>
                                  <p:childTnLst>
                                    <p:cmd type="call" cmd="playFrom(0.0)">
                                      <p:cBhvr>
                                        <p:cTn id="9" dur="4236" fill="hold"/>
                                        <p:tgtEl>
                                          <p:spTgt spid="10"/>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10" fill="hold" display="0">
                  <p:stCondLst>
                    <p:cond delay="indefinite"/>
                  </p:stCondLst>
                  <p:endCondLst>
                    <p:cond evt="onStopAudio" delay="0">
                      <p:tgtEl>
                        <p:sldTgt/>
                      </p:tgtEl>
                    </p:cond>
                  </p:endCondLst>
                </p:cTn>
                <p:tgtEl>
                  <p:spTgt spid="10"/>
                </p:tgtEl>
              </p:cMediaNode>
            </p:audio>
            <p:audio isNarration="1">
              <p:cMediaNode vol="80000" showWhenStopped="0">
                <p:cTn id="11" fill="hold" display="0">
                  <p:stCondLst>
                    <p:cond delay="indefinite"/>
                  </p:stCondLst>
                  <p:endCondLst>
                    <p:cond evt="onStopAudio" delay="0">
                      <p:tgtEl>
                        <p:sldTgt/>
                      </p:tgtEl>
                    </p:cond>
                  </p:endCondLst>
                </p:cTn>
                <p:tgtEl>
                  <p:spTgt spid="52"/>
                </p:tgtEl>
              </p:cMediaNode>
            </p:audio>
          </p:childTnLst>
        </p:cTn>
      </p:par>
    </p:tnLst>
  </p:timing>
  <p:extLst>
    <p:ext uri="{E180D4A7-C9FB-4DFB-919C-405C955672EB}">
      <p14:showEvtLst xmlns:p14="http://schemas.microsoft.com/office/powerpoint/2010/main">
        <p14:playEvt time="26" objId="10"/>
        <p14:stopEvt time="4260" objId="10"/>
      </p14:showEvtLst>
    </p:ext>
  </p:extLs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1D6158BA-8D0B-4C52-9952-51D361C7F3ED}"/>
              </a:ext>
            </a:extLst>
          </p:cNvPr>
          <p:cNvSpPr>
            <a:spLocks noGrp="1"/>
          </p:cNvSpPr>
          <p:nvPr>
            <p:ph type="sldNum" sz="quarter" idx="12"/>
          </p:nvPr>
        </p:nvSpPr>
        <p:spPr/>
        <p:txBody>
          <a:bodyPr/>
          <a:lstStyle/>
          <a:p>
            <a:fld id="{98C0CDE5-970C-4CC4-BF43-0DA127E73E82}" type="slidenum">
              <a:rPr lang="en-US" smtClean="0"/>
              <a:t>2</a:t>
            </a:fld>
            <a:endParaRPr lang="en-US" dirty="0"/>
          </a:p>
        </p:txBody>
      </p:sp>
      <p:sp>
        <p:nvSpPr>
          <p:cNvPr id="9" name="TextBox 8">
            <a:extLst>
              <a:ext uri="{FF2B5EF4-FFF2-40B4-BE49-F238E27FC236}">
                <a16:creationId xmlns:a16="http://schemas.microsoft.com/office/drawing/2014/main" id="{81CE08AF-EECF-AE62-7ABF-A09DD9C4CBF6}"/>
              </a:ext>
            </a:extLst>
          </p:cNvPr>
          <p:cNvSpPr txBox="1"/>
          <p:nvPr/>
        </p:nvSpPr>
        <p:spPr>
          <a:xfrm>
            <a:off x="301925" y="603552"/>
            <a:ext cx="11499011" cy="2539157"/>
          </a:xfrm>
          <a:prstGeom prst="rect">
            <a:avLst/>
          </a:prstGeom>
          <a:noFill/>
        </p:spPr>
        <p:txBody>
          <a:bodyPr wrap="square">
            <a:spAutoFit/>
          </a:bodyPr>
          <a:lstStyle/>
          <a:p>
            <a:pPr lvl="1" algn="ctr">
              <a:lnSpc>
                <a:spcPct val="150000"/>
              </a:lnSpc>
            </a:pPr>
            <a:r>
              <a:rPr lang="en-US" sz="2800" b="1" dirty="0">
                <a:solidFill>
                  <a:srgbClr val="C00000"/>
                </a:solidFill>
              </a:rPr>
              <a:t>ASCA National Model</a:t>
            </a:r>
            <a:endParaRPr lang="en-US" sz="2400" dirty="0"/>
          </a:p>
          <a:p>
            <a:pPr marL="1200150" lvl="2" indent="-285750">
              <a:lnSpc>
                <a:spcPct val="150000"/>
              </a:lnSpc>
              <a:buFont typeface="Arial" panose="020B0604020202020204" pitchFamily="34" charset="0"/>
              <a:buChar char="•"/>
            </a:pPr>
            <a:endParaRPr lang="en-US" sz="2400" dirty="0"/>
          </a:p>
          <a:p>
            <a:pPr marL="742950" lvl="1" indent="-285750">
              <a:lnSpc>
                <a:spcPct val="150000"/>
              </a:lnSpc>
              <a:buFont typeface="Arial" panose="020B0604020202020204" pitchFamily="34" charset="0"/>
              <a:buChar char="•"/>
            </a:pPr>
            <a:endParaRPr lang="en-US" dirty="0"/>
          </a:p>
          <a:p>
            <a:pPr>
              <a:lnSpc>
                <a:spcPct val="150000"/>
              </a:lnSpc>
            </a:pPr>
            <a:endParaRPr lang="en-US" sz="1800" b="0" i="0" u="none" strike="noStrike" baseline="0" dirty="0">
              <a:solidFill>
                <a:srgbClr val="000000"/>
              </a:solidFill>
              <a:latin typeface="Times New Roman" panose="02020603050405020304" pitchFamily="18" charset="0"/>
            </a:endParaRPr>
          </a:p>
          <a:p>
            <a:pPr>
              <a:lnSpc>
                <a:spcPct val="150000"/>
              </a:lnSpc>
            </a:pPr>
            <a:r>
              <a:rPr lang="en-US" sz="1800" b="0" i="0" u="none" strike="noStrike" baseline="0" dirty="0">
                <a:solidFill>
                  <a:srgbClr val="000000"/>
                </a:solidFill>
                <a:latin typeface="Times New Roman" panose="02020603050405020304" pitchFamily="18" charset="0"/>
              </a:rPr>
              <a:t>	</a:t>
            </a:r>
          </a:p>
        </p:txBody>
      </p:sp>
      <p:pic>
        <p:nvPicPr>
          <p:cNvPr id="1026" name="Picture 2" descr="American School Counselor Association logo, Vector Logo of American ..."/>
          <p:cNvPicPr>
            <a:picLocks noChangeAspect="1" noChangeArrowheads="1"/>
          </p:cNvPicPr>
          <p:nvPr/>
        </p:nvPicPr>
        <p:blipFill rotWithShape="1">
          <a:blip r:embed="rId4">
            <a:extLst>
              <a:ext uri="{28A0092B-C50C-407E-A947-70E740481C1C}">
                <a14:useLocalDpi xmlns:a14="http://schemas.microsoft.com/office/drawing/2010/main" val="0"/>
              </a:ext>
            </a:extLst>
          </a:blip>
          <a:srcRect l="3580" t="31662" r="2767" b="31644"/>
          <a:stretch/>
        </p:blipFill>
        <p:spPr bwMode="auto">
          <a:xfrm>
            <a:off x="1009708" y="278382"/>
            <a:ext cx="2938552" cy="1048240"/>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p:cNvSpPr txBox="1"/>
          <p:nvPr/>
        </p:nvSpPr>
        <p:spPr>
          <a:xfrm>
            <a:off x="1703295" y="1873130"/>
            <a:ext cx="8928846" cy="3785652"/>
          </a:xfrm>
          <a:prstGeom prst="rect">
            <a:avLst/>
          </a:prstGeom>
          <a:noFill/>
        </p:spPr>
        <p:txBody>
          <a:bodyPr wrap="square" rtlCol="0">
            <a:spAutoFit/>
          </a:bodyPr>
          <a:lstStyle/>
          <a:p>
            <a:r>
              <a:rPr lang="en-US" sz="2400" dirty="0"/>
              <a:t>By implementing our school counseling program based on the ASCA National Model, our school strives to:</a:t>
            </a:r>
          </a:p>
          <a:p>
            <a:pPr marL="285750" indent="-285750">
              <a:buFont typeface="Arial" panose="020B0604020202020204" pitchFamily="34" charset="0"/>
              <a:buChar char="•"/>
            </a:pPr>
            <a:r>
              <a:rPr lang="en-US" sz="2400" dirty="0"/>
              <a:t>Establish our school counseling program as an integral component of the academic mission of the school.</a:t>
            </a:r>
          </a:p>
          <a:p>
            <a:pPr marL="285750" indent="-285750">
              <a:buFont typeface="Arial" panose="020B0604020202020204" pitchFamily="34" charset="0"/>
              <a:buChar char="•"/>
            </a:pPr>
            <a:r>
              <a:rPr lang="en-US" sz="2400" dirty="0"/>
              <a:t>Ensure every student has equitable access to the school counseling program.</a:t>
            </a:r>
          </a:p>
          <a:p>
            <a:pPr marL="285750" indent="-285750">
              <a:buFont typeface="Arial" panose="020B0604020202020204" pitchFamily="34" charset="0"/>
              <a:buChar char="•"/>
            </a:pPr>
            <a:r>
              <a:rPr lang="en-US" sz="2400" dirty="0"/>
              <a:t>Identify and deliver the knowledge and skills all students should acquire.</a:t>
            </a:r>
          </a:p>
          <a:p>
            <a:pPr marL="285750" indent="-285750">
              <a:buFont typeface="Arial" panose="020B0604020202020204" pitchFamily="34" charset="0"/>
              <a:buChar char="•"/>
            </a:pPr>
            <a:r>
              <a:rPr lang="en-US" sz="2400" dirty="0"/>
              <a:t>Ensure that the school counseling program is comprehensive in design and is delivered systematically to all students.</a:t>
            </a:r>
          </a:p>
        </p:txBody>
      </p:sp>
      <p:sp>
        <p:nvSpPr>
          <p:cNvPr id="6" name="TextBox 5"/>
          <p:cNvSpPr txBox="1"/>
          <p:nvPr/>
        </p:nvSpPr>
        <p:spPr>
          <a:xfrm>
            <a:off x="0" y="6264017"/>
            <a:ext cx="12192000" cy="369332"/>
          </a:xfrm>
          <a:prstGeom prst="rect">
            <a:avLst/>
          </a:prstGeom>
          <a:noFill/>
        </p:spPr>
        <p:txBody>
          <a:bodyPr wrap="square" rtlCol="0">
            <a:spAutoFit/>
          </a:bodyPr>
          <a:lstStyle/>
          <a:p>
            <a:pPr algn="ctr"/>
            <a:r>
              <a:rPr lang="en-US" dirty="0"/>
              <a:t>(</a:t>
            </a:r>
            <a:r>
              <a:rPr lang="en-US" i="1" dirty="0"/>
              <a:t>ASCA National Model: A Framework for School Counseling Programs,</a:t>
            </a:r>
            <a:r>
              <a:rPr lang="en-US" dirty="0"/>
              <a:t> 2019)</a:t>
            </a:r>
          </a:p>
        </p:txBody>
      </p:sp>
      <p:pic>
        <p:nvPicPr>
          <p:cNvPr id="13" name="Audio 12">
            <a:hlinkClick r:id="" action="ppaction://media"/>
            <a:extLst>
              <a:ext uri="{FF2B5EF4-FFF2-40B4-BE49-F238E27FC236}">
                <a16:creationId xmlns:a16="http://schemas.microsoft.com/office/drawing/2014/main" id="{242790A9-5EA5-5C9F-C4CA-E9820908781A}"/>
              </a:ext>
            </a:extLst>
          </p:cNvPr>
          <p:cNvPicPr>
            <a:picLocks noChangeAspect="1"/>
          </p:cNvPicPr>
          <p:nvPr>
            <a:audioFile r:link="rId2"/>
            <p:extLst>
              <p:ext uri="{DAA4B4D4-6D71-4841-9C94-3DE7FCFB9230}">
                <p14:media xmlns:p14="http://schemas.microsoft.com/office/powerpoint/2010/main" r:embed="rId1"/>
              </p:ext>
            </p:extLst>
          </p:nvPr>
        </p:nvPicPr>
        <p:blipFill>
          <a:blip r:embed="rId5"/>
          <a:srcRect l="-161075" t="-161075" r="-161075" b="-161075"/>
          <a:stretch>
            <a:fillRect/>
          </a:stretch>
        </p:blipFill>
        <p:spPr>
          <a:xfrm>
            <a:off x="10052304" y="4718304"/>
            <a:ext cx="2057400" cy="2057400"/>
          </a:xfrm>
          <a:prstGeom prst="ellipse">
            <a:avLst/>
          </a:prstGeom>
        </p:spPr>
      </p:pic>
    </p:spTree>
    <p:extLst>
      <p:ext uri="{BB962C8B-B14F-4D97-AF65-F5344CB8AC3E}">
        <p14:creationId xmlns:p14="http://schemas.microsoft.com/office/powerpoint/2010/main" val="647034377"/>
      </p:ext>
    </p:extLst>
  </p:cSld>
  <p:clrMapOvr>
    <a:masterClrMapping/>
  </p:clrMapOvr>
  <mc:AlternateContent xmlns:mc="http://schemas.openxmlformats.org/markup-compatibility/2006">
    <mc:Choice xmlns:p14="http://schemas.microsoft.com/office/powerpoint/2010/main" Requires="p14">
      <p:transition spd="med" p14:dur="700" advTm="51465">
        <p:fade/>
      </p:transition>
    </mc:Choice>
    <mc:Fallback>
      <p:transition spd="med" advTm="51465">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3"/>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6587D558-5792-4FF7-9111-65F4C874C61B}"/>
              </a:ext>
            </a:extLst>
          </p:cNvPr>
          <p:cNvSpPr>
            <a:spLocks noGrp="1"/>
          </p:cNvSpPr>
          <p:nvPr>
            <p:ph type="body" idx="1"/>
          </p:nvPr>
        </p:nvSpPr>
        <p:spPr>
          <a:xfrm>
            <a:off x="550506" y="2211354"/>
            <a:ext cx="5225144" cy="1363829"/>
          </a:xfrm>
        </p:spPr>
        <p:txBody>
          <a:bodyPr>
            <a:normAutofit fontScale="25000" lnSpcReduction="20000"/>
          </a:bodyPr>
          <a:lstStyle/>
          <a:p>
            <a:pPr>
              <a:lnSpc>
                <a:spcPct val="170000"/>
              </a:lnSpc>
            </a:pPr>
            <a:endParaRPr lang="en-US" sz="3600" b="0" dirty="0">
              <a:latin typeface="Arial" panose="020B0604020202020204" pitchFamily="34" charset="0"/>
            </a:endParaRPr>
          </a:p>
          <a:p>
            <a:pPr>
              <a:lnSpc>
                <a:spcPct val="170000"/>
              </a:lnSpc>
            </a:pPr>
            <a:r>
              <a:rPr lang="en-US" sz="7200" b="0" dirty="0"/>
              <a:t>According to a 2020 study by Popov &amp; </a:t>
            </a:r>
            <a:r>
              <a:rPr lang="en-US" sz="7200" b="0" dirty="0" err="1"/>
              <a:t>Spasenović</a:t>
            </a:r>
            <a:r>
              <a:rPr lang="en-US" sz="7200" b="0" dirty="0"/>
              <a:t> states that the key elements of a comprehensive school counseling program should include:</a:t>
            </a:r>
          </a:p>
          <a:p>
            <a:pPr>
              <a:lnSpc>
                <a:spcPct val="170000"/>
              </a:lnSpc>
            </a:pPr>
            <a:endParaRPr lang="en-US" dirty="0"/>
          </a:p>
        </p:txBody>
      </p:sp>
      <p:sp>
        <p:nvSpPr>
          <p:cNvPr id="4" name="Slide Number Placeholder 3">
            <a:extLst>
              <a:ext uri="{FF2B5EF4-FFF2-40B4-BE49-F238E27FC236}">
                <a16:creationId xmlns:a16="http://schemas.microsoft.com/office/drawing/2014/main" id="{03E8D56A-2615-403F-A09F-BC30DF1EE768}"/>
              </a:ext>
            </a:extLst>
          </p:cNvPr>
          <p:cNvSpPr>
            <a:spLocks noGrp="1"/>
          </p:cNvSpPr>
          <p:nvPr>
            <p:ph type="sldNum" sz="quarter" idx="12"/>
          </p:nvPr>
        </p:nvSpPr>
        <p:spPr/>
        <p:txBody>
          <a:bodyPr/>
          <a:lstStyle/>
          <a:p>
            <a:fld id="{98C0CDE5-970C-4CC4-BF43-0DA127E73E82}" type="slidenum">
              <a:rPr lang="en-US" smtClean="0"/>
              <a:pPr/>
              <a:t>3</a:t>
            </a:fld>
            <a:endParaRPr lang="en-US" dirty="0"/>
          </a:p>
        </p:txBody>
      </p:sp>
      <p:sp>
        <p:nvSpPr>
          <p:cNvPr id="5" name="Title 4">
            <a:extLst>
              <a:ext uri="{FF2B5EF4-FFF2-40B4-BE49-F238E27FC236}">
                <a16:creationId xmlns:a16="http://schemas.microsoft.com/office/drawing/2014/main" id="{79195BEB-A072-45D8-848D-E8CA744F9022}"/>
              </a:ext>
            </a:extLst>
          </p:cNvPr>
          <p:cNvSpPr>
            <a:spLocks noGrp="1"/>
          </p:cNvSpPr>
          <p:nvPr>
            <p:ph type="title"/>
          </p:nvPr>
        </p:nvSpPr>
        <p:spPr>
          <a:xfrm rot="21194561">
            <a:off x="120361" y="1307376"/>
            <a:ext cx="4575341" cy="734415"/>
          </a:xfrm>
        </p:spPr>
        <p:txBody>
          <a:bodyPr>
            <a:normAutofit fontScale="90000"/>
          </a:bodyPr>
          <a:lstStyle/>
          <a:p>
            <a:r>
              <a:rPr lang="en-US" sz="4400" dirty="0"/>
              <a:t>Comprehensive Program Elements</a:t>
            </a:r>
          </a:p>
        </p:txBody>
      </p:sp>
      <p:sp>
        <p:nvSpPr>
          <p:cNvPr id="6" name="Text Placeholder 5">
            <a:extLst>
              <a:ext uri="{FF2B5EF4-FFF2-40B4-BE49-F238E27FC236}">
                <a16:creationId xmlns:a16="http://schemas.microsoft.com/office/drawing/2014/main" id="{FE58025A-9737-434D-AE90-0CC9E7990286}"/>
              </a:ext>
            </a:extLst>
          </p:cNvPr>
          <p:cNvSpPr>
            <a:spLocks noGrp="1"/>
          </p:cNvSpPr>
          <p:nvPr>
            <p:ph type="body" sz="quarter" idx="13"/>
          </p:nvPr>
        </p:nvSpPr>
        <p:spPr>
          <a:xfrm>
            <a:off x="343725" y="3648268"/>
            <a:ext cx="5833140" cy="3073207"/>
          </a:xfrm>
        </p:spPr>
        <p:txBody>
          <a:bodyPr>
            <a:noAutofit/>
          </a:bodyPr>
          <a:lstStyle/>
          <a:p>
            <a:pPr marL="398463" indent="-398463">
              <a:lnSpc>
                <a:spcPct val="160000"/>
              </a:lnSpc>
              <a:buFont typeface="+mj-lt"/>
              <a:buAutoNum type="arabicPeriod"/>
            </a:pPr>
            <a:r>
              <a:rPr lang="en-US" dirty="0"/>
              <a:t>“</a:t>
            </a:r>
            <a:r>
              <a:rPr lang="en-US" sz="1700" dirty="0"/>
              <a:t>Supporting the psychological, academic, and social development of students.</a:t>
            </a:r>
          </a:p>
          <a:p>
            <a:pPr marL="238125" indent="-417513">
              <a:lnSpc>
                <a:spcPct val="160000"/>
              </a:lnSpc>
              <a:buFont typeface="+mj-lt"/>
              <a:buAutoNum type="arabicPeriod"/>
            </a:pPr>
            <a:r>
              <a:rPr lang="en-US" sz="1700" dirty="0"/>
              <a:t>Resolving conflicts between all actors in school life.</a:t>
            </a:r>
          </a:p>
          <a:p>
            <a:pPr marL="179388" indent="-358775">
              <a:lnSpc>
                <a:spcPct val="160000"/>
              </a:lnSpc>
              <a:buFont typeface="+mj-lt"/>
              <a:buAutoNum type="arabicPeriod"/>
            </a:pPr>
            <a:r>
              <a:rPr lang="en-US" sz="1700" dirty="0"/>
              <a:t>Helping students face personal problems.</a:t>
            </a:r>
          </a:p>
          <a:p>
            <a:pPr marL="179388" indent="-358775">
              <a:lnSpc>
                <a:spcPct val="160000"/>
              </a:lnSpc>
              <a:buFont typeface="+mj-lt"/>
              <a:buAutoNum type="arabicPeriod"/>
            </a:pPr>
            <a:r>
              <a:rPr lang="en-US" sz="1700" dirty="0"/>
              <a:t>Consulting with students, parents, teachers, and principals.</a:t>
            </a:r>
          </a:p>
          <a:p>
            <a:pPr marL="179388" indent="-358775">
              <a:lnSpc>
                <a:spcPct val="160000"/>
              </a:lnSpc>
              <a:buFont typeface="+mj-lt"/>
              <a:buAutoNum type="arabicPeriod"/>
            </a:pPr>
            <a:r>
              <a:rPr lang="en-US" sz="1700" dirty="0"/>
              <a:t>Coordinating various school activities,” (2020 p. 39).</a:t>
            </a:r>
          </a:p>
        </p:txBody>
      </p:sp>
      <p:pic>
        <p:nvPicPr>
          <p:cNvPr id="17" name="Picture Placeholder 16">
            <a:extLst>
              <a:ext uri="{FF2B5EF4-FFF2-40B4-BE49-F238E27FC236}">
                <a16:creationId xmlns:a16="http://schemas.microsoft.com/office/drawing/2014/main" id="{C8B885F2-2AC2-46A9-9D9B-71123D1A1F6B}"/>
              </a:ext>
            </a:extLst>
          </p:cNvPr>
          <p:cNvPicPr>
            <a:picLocks noGrp="1" noChangeAspect="1"/>
          </p:cNvPicPr>
          <p:nvPr>
            <p:ph type="pic" sz="quarter" idx="14"/>
          </p:nvPr>
        </p:nvPicPr>
        <p:blipFill rotWithShape="1">
          <a:blip r:embed="rId4">
            <a:extLst>
              <a:ext uri="{837473B0-CC2E-450A-ABE3-18F120FF3D39}">
                <a1611:picAttrSrcUrl xmlns:a1611="http://schemas.microsoft.com/office/drawing/2016/11/main" r:id="rId5"/>
              </a:ext>
            </a:extLst>
          </a:blip>
          <a:srcRect l="19165" r="19165"/>
          <a:stretch/>
        </p:blipFill>
        <p:spPr/>
      </p:pic>
      <p:pic>
        <p:nvPicPr>
          <p:cNvPr id="12" name="Audio 11">
            <a:hlinkClick r:id="" action="ppaction://media"/>
            <a:extLst>
              <a:ext uri="{FF2B5EF4-FFF2-40B4-BE49-F238E27FC236}">
                <a16:creationId xmlns:a16="http://schemas.microsoft.com/office/drawing/2014/main" id="{7BD1FF84-46E9-A673-D868-592B610E4423}"/>
              </a:ext>
            </a:extLst>
          </p:cNvPr>
          <p:cNvPicPr>
            <a:picLocks noChangeAspect="1"/>
          </p:cNvPicPr>
          <p:nvPr>
            <a:audioFile r:link="rId2"/>
            <p:extLst>
              <p:ext uri="{DAA4B4D4-6D71-4841-9C94-3DE7FCFB9230}">
                <p14:media xmlns:p14="http://schemas.microsoft.com/office/powerpoint/2010/main" r:embed="rId1"/>
              </p:ext>
            </p:extLst>
          </p:nvPr>
        </p:nvPicPr>
        <p:blipFill>
          <a:blip r:embed="rId6"/>
          <a:srcRect l="-161075" t="-161075" r="-161075" b="-161075"/>
          <a:stretch>
            <a:fillRect/>
          </a:stretch>
        </p:blipFill>
        <p:spPr>
          <a:xfrm>
            <a:off x="10052304" y="4718304"/>
            <a:ext cx="2057400" cy="2057400"/>
          </a:xfrm>
          <a:prstGeom prst="ellipse">
            <a:avLst/>
          </a:prstGeom>
        </p:spPr>
      </p:pic>
    </p:spTree>
    <p:extLst>
      <p:ext uri="{BB962C8B-B14F-4D97-AF65-F5344CB8AC3E}">
        <p14:creationId xmlns:p14="http://schemas.microsoft.com/office/powerpoint/2010/main" val="3671418030"/>
      </p:ext>
    </p:extLst>
  </p:cSld>
  <p:clrMapOvr>
    <a:masterClrMapping/>
  </p:clrMapOvr>
  <mc:AlternateContent xmlns:mc="http://schemas.openxmlformats.org/markup-compatibility/2006">
    <mc:Choice xmlns:p14="http://schemas.microsoft.com/office/powerpoint/2010/main" Requires="p14">
      <p:transition spd="med" p14:dur="700" advTm="40435">
        <p:fade/>
      </p:transition>
    </mc:Choice>
    <mc:Fallback>
      <p:transition spd="med" advTm="40435">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2"/>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1D6158BA-8D0B-4C52-9952-51D361C7F3ED}"/>
              </a:ext>
            </a:extLst>
          </p:cNvPr>
          <p:cNvSpPr>
            <a:spLocks noGrp="1"/>
          </p:cNvSpPr>
          <p:nvPr>
            <p:ph type="sldNum" sz="quarter" idx="12"/>
          </p:nvPr>
        </p:nvSpPr>
        <p:spPr/>
        <p:txBody>
          <a:bodyPr/>
          <a:lstStyle/>
          <a:p>
            <a:fld id="{98C0CDE5-970C-4CC4-BF43-0DA127E73E82}" type="slidenum">
              <a:rPr lang="en-US" smtClean="0"/>
              <a:t>4</a:t>
            </a:fld>
            <a:endParaRPr lang="en-US" dirty="0"/>
          </a:p>
        </p:txBody>
      </p:sp>
      <p:sp>
        <p:nvSpPr>
          <p:cNvPr id="9" name="TextBox 8">
            <a:extLst>
              <a:ext uri="{FF2B5EF4-FFF2-40B4-BE49-F238E27FC236}">
                <a16:creationId xmlns:a16="http://schemas.microsoft.com/office/drawing/2014/main" id="{81CE08AF-EECF-AE62-7ABF-A09DD9C4CBF6}"/>
              </a:ext>
            </a:extLst>
          </p:cNvPr>
          <p:cNvSpPr txBox="1"/>
          <p:nvPr/>
        </p:nvSpPr>
        <p:spPr>
          <a:xfrm>
            <a:off x="301925" y="603552"/>
            <a:ext cx="11499011" cy="3185487"/>
          </a:xfrm>
          <a:prstGeom prst="rect">
            <a:avLst/>
          </a:prstGeom>
          <a:noFill/>
        </p:spPr>
        <p:txBody>
          <a:bodyPr wrap="square">
            <a:spAutoFit/>
          </a:bodyPr>
          <a:lstStyle/>
          <a:p>
            <a:pPr lvl="1" algn="ctr">
              <a:lnSpc>
                <a:spcPct val="150000"/>
              </a:lnSpc>
            </a:pPr>
            <a:r>
              <a:rPr lang="en-US" sz="2800" b="1" dirty="0">
                <a:solidFill>
                  <a:srgbClr val="C00000"/>
                </a:solidFill>
              </a:rPr>
              <a:t>Comprehensive Program Elements</a:t>
            </a:r>
          </a:p>
          <a:p>
            <a:pPr lvl="1" algn="ctr">
              <a:lnSpc>
                <a:spcPct val="150000"/>
              </a:lnSpc>
            </a:pPr>
            <a:r>
              <a:rPr lang="en-US" sz="2800" b="1" dirty="0">
                <a:solidFill>
                  <a:srgbClr val="C00000"/>
                </a:solidFill>
              </a:rPr>
              <a:t>ASCA National Model</a:t>
            </a:r>
            <a:endParaRPr lang="en-US" sz="2400" dirty="0"/>
          </a:p>
          <a:p>
            <a:pPr marL="1200150" lvl="2" indent="-285750">
              <a:lnSpc>
                <a:spcPct val="150000"/>
              </a:lnSpc>
              <a:buFont typeface="Arial" panose="020B0604020202020204" pitchFamily="34" charset="0"/>
              <a:buChar char="•"/>
            </a:pPr>
            <a:endParaRPr lang="en-US" sz="2400" dirty="0"/>
          </a:p>
          <a:p>
            <a:pPr marL="742950" lvl="1" indent="-285750">
              <a:lnSpc>
                <a:spcPct val="150000"/>
              </a:lnSpc>
              <a:buFont typeface="Arial" panose="020B0604020202020204" pitchFamily="34" charset="0"/>
              <a:buChar char="•"/>
            </a:pPr>
            <a:endParaRPr lang="en-US" dirty="0"/>
          </a:p>
          <a:p>
            <a:pPr>
              <a:lnSpc>
                <a:spcPct val="150000"/>
              </a:lnSpc>
            </a:pPr>
            <a:endParaRPr lang="en-US" sz="1800" b="0" i="0" u="none" strike="noStrike" baseline="0" dirty="0">
              <a:solidFill>
                <a:srgbClr val="000000"/>
              </a:solidFill>
              <a:latin typeface="Times New Roman" panose="02020603050405020304" pitchFamily="18" charset="0"/>
            </a:endParaRPr>
          </a:p>
          <a:p>
            <a:pPr>
              <a:lnSpc>
                <a:spcPct val="150000"/>
              </a:lnSpc>
            </a:pPr>
            <a:r>
              <a:rPr lang="en-US" sz="1800" b="0" i="0" u="none" strike="noStrike" baseline="0" dirty="0">
                <a:solidFill>
                  <a:srgbClr val="000000"/>
                </a:solidFill>
                <a:latin typeface="Times New Roman" panose="02020603050405020304" pitchFamily="18" charset="0"/>
              </a:rPr>
              <a:t>	</a:t>
            </a:r>
          </a:p>
        </p:txBody>
      </p:sp>
      <p:pic>
        <p:nvPicPr>
          <p:cNvPr id="1026" name="Picture 2" descr="American School Counselor Association logo, Vector Logo of American ..."/>
          <p:cNvPicPr>
            <a:picLocks noChangeAspect="1" noChangeArrowheads="1"/>
          </p:cNvPicPr>
          <p:nvPr/>
        </p:nvPicPr>
        <p:blipFill rotWithShape="1">
          <a:blip r:embed="rId4">
            <a:extLst>
              <a:ext uri="{28A0092B-C50C-407E-A947-70E740481C1C}">
                <a14:useLocalDpi xmlns:a14="http://schemas.microsoft.com/office/drawing/2010/main" val="0"/>
              </a:ext>
            </a:extLst>
          </a:blip>
          <a:srcRect l="3580" t="31662" r="2767" b="31644"/>
          <a:stretch/>
        </p:blipFill>
        <p:spPr bwMode="auto">
          <a:xfrm>
            <a:off x="453897" y="753105"/>
            <a:ext cx="2938552" cy="1048240"/>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p:cNvSpPr txBox="1"/>
          <p:nvPr/>
        </p:nvSpPr>
        <p:spPr>
          <a:xfrm>
            <a:off x="1503493" y="1873130"/>
            <a:ext cx="3627406" cy="4247317"/>
          </a:xfrm>
          <a:prstGeom prst="rect">
            <a:avLst/>
          </a:prstGeom>
          <a:noFill/>
        </p:spPr>
        <p:txBody>
          <a:bodyPr wrap="square" rtlCol="0">
            <a:spAutoFit/>
          </a:bodyPr>
          <a:lstStyle/>
          <a:p>
            <a:pPr algn="ctr"/>
            <a:r>
              <a:rPr lang="en-US" b="1" dirty="0"/>
              <a:t>Academic Development:</a:t>
            </a:r>
          </a:p>
          <a:p>
            <a:pPr algn="ctr"/>
            <a:endParaRPr lang="en-US" b="1" dirty="0"/>
          </a:p>
          <a:p>
            <a:r>
              <a:rPr lang="en-US" dirty="0"/>
              <a:t>A. Students will acquire the attitudes, knowledge and skills contributing to effective learning in school and across the lifespan.</a:t>
            </a:r>
          </a:p>
          <a:p>
            <a:r>
              <a:rPr lang="en-US" dirty="0"/>
              <a:t>B. Students will complete school with the academic preparation essential to choose from a wide range of substantial post-secondary options, including college.</a:t>
            </a:r>
          </a:p>
          <a:p>
            <a:r>
              <a:rPr lang="en-US" dirty="0"/>
              <a:t>C. Students will understand the relationship of academics to the world of work and to life at home</a:t>
            </a:r>
          </a:p>
          <a:p>
            <a:r>
              <a:rPr lang="en-US" dirty="0"/>
              <a:t>and in the community.</a:t>
            </a:r>
          </a:p>
        </p:txBody>
      </p:sp>
      <p:sp>
        <p:nvSpPr>
          <p:cNvPr id="7" name="TextBox 6"/>
          <p:cNvSpPr txBox="1"/>
          <p:nvPr/>
        </p:nvSpPr>
        <p:spPr>
          <a:xfrm>
            <a:off x="5287633" y="1873130"/>
            <a:ext cx="3421727" cy="3970318"/>
          </a:xfrm>
          <a:prstGeom prst="rect">
            <a:avLst/>
          </a:prstGeom>
          <a:noFill/>
        </p:spPr>
        <p:txBody>
          <a:bodyPr wrap="square" rtlCol="0">
            <a:spAutoFit/>
          </a:bodyPr>
          <a:lstStyle/>
          <a:p>
            <a:pPr algn="ctr"/>
            <a:r>
              <a:rPr lang="en-US" b="1" dirty="0"/>
              <a:t>Career Development:</a:t>
            </a:r>
          </a:p>
          <a:p>
            <a:pPr algn="ctr"/>
            <a:endParaRPr lang="en-US" b="1" dirty="0"/>
          </a:p>
          <a:p>
            <a:r>
              <a:rPr lang="en-US" dirty="0"/>
              <a:t>A. Students will acquire the skills to investigate the world of work in</a:t>
            </a:r>
          </a:p>
          <a:p>
            <a:r>
              <a:rPr lang="en-US" dirty="0"/>
              <a:t>relation to knowledge of self and</a:t>
            </a:r>
          </a:p>
          <a:p>
            <a:r>
              <a:rPr lang="en-US" dirty="0"/>
              <a:t>to make informed career decisions.</a:t>
            </a:r>
          </a:p>
          <a:p>
            <a:r>
              <a:rPr lang="en-US" dirty="0"/>
              <a:t>B. Students will employ strategies to achieve future career goals with success and satisfaction.</a:t>
            </a:r>
          </a:p>
          <a:p>
            <a:r>
              <a:rPr lang="en-US" dirty="0"/>
              <a:t>C. Students will understand the</a:t>
            </a:r>
          </a:p>
          <a:p>
            <a:r>
              <a:rPr lang="en-US" dirty="0"/>
              <a:t>relationship between personal</a:t>
            </a:r>
          </a:p>
          <a:p>
            <a:r>
              <a:rPr lang="en-US" dirty="0"/>
              <a:t>qualities, education, training and</a:t>
            </a:r>
          </a:p>
          <a:p>
            <a:r>
              <a:rPr lang="en-US" dirty="0"/>
              <a:t>the world of work.</a:t>
            </a:r>
          </a:p>
        </p:txBody>
      </p:sp>
      <p:sp>
        <p:nvSpPr>
          <p:cNvPr id="8" name="TextBox 7"/>
          <p:cNvSpPr txBox="1"/>
          <p:nvPr/>
        </p:nvSpPr>
        <p:spPr>
          <a:xfrm>
            <a:off x="8866094" y="1873130"/>
            <a:ext cx="3143821" cy="3693319"/>
          </a:xfrm>
          <a:prstGeom prst="rect">
            <a:avLst/>
          </a:prstGeom>
          <a:noFill/>
        </p:spPr>
        <p:txBody>
          <a:bodyPr wrap="square" rtlCol="0">
            <a:spAutoFit/>
          </a:bodyPr>
          <a:lstStyle/>
          <a:p>
            <a:pPr algn="ctr"/>
            <a:r>
              <a:rPr lang="en-US" b="1" dirty="0"/>
              <a:t>Personal Social Development:</a:t>
            </a:r>
          </a:p>
          <a:p>
            <a:pPr algn="ctr"/>
            <a:endParaRPr lang="en-US" b="1" dirty="0"/>
          </a:p>
          <a:p>
            <a:r>
              <a:rPr lang="en-US" dirty="0"/>
              <a:t>A. Students will acquire the</a:t>
            </a:r>
          </a:p>
          <a:p>
            <a:r>
              <a:rPr lang="en-US" dirty="0"/>
              <a:t>knowledge, attitudes and</a:t>
            </a:r>
          </a:p>
          <a:p>
            <a:r>
              <a:rPr lang="en-US" dirty="0"/>
              <a:t>interpersonal skills to help them understand and respect self and others.</a:t>
            </a:r>
          </a:p>
          <a:p>
            <a:r>
              <a:rPr lang="en-US" dirty="0"/>
              <a:t>B. Students will make decisions, set goals and take necessary action to achieve goals.</a:t>
            </a:r>
          </a:p>
          <a:p>
            <a:r>
              <a:rPr lang="en-US" dirty="0"/>
              <a:t>C. Students will understand safety and survival skills.</a:t>
            </a:r>
          </a:p>
        </p:txBody>
      </p:sp>
      <p:sp>
        <p:nvSpPr>
          <p:cNvPr id="6" name="TextBox 5"/>
          <p:cNvSpPr txBox="1"/>
          <p:nvPr/>
        </p:nvSpPr>
        <p:spPr>
          <a:xfrm>
            <a:off x="0" y="6264017"/>
            <a:ext cx="12192000" cy="369332"/>
          </a:xfrm>
          <a:prstGeom prst="rect">
            <a:avLst/>
          </a:prstGeom>
          <a:noFill/>
        </p:spPr>
        <p:txBody>
          <a:bodyPr wrap="square" rtlCol="0">
            <a:spAutoFit/>
          </a:bodyPr>
          <a:lstStyle/>
          <a:p>
            <a:pPr algn="ctr"/>
            <a:r>
              <a:rPr lang="en-US" dirty="0"/>
              <a:t>(</a:t>
            </a:r>
            <a:r>
              <a:rPr lang="en-US" i="1" dirty="0"/>
              <a:t>ASCA National Model: A Framework for School Counseling Programs,</a:t>
            </a:r>
            <a:r>
              <a:rPr lang="en-US" dirty="0"/>
              <a:t> 2019)</a:t>
            </a:r>
          </a:p>
        </p:txBody>
      </p:sp>
      <p:pic>
        <p:nvPicPr>
          <p:cNvPr id="13" name="Audio 12">
            <a:hlinkClick r:id="" action="ppaction://media"/>
            <a:extLst>
              <a:ext uri="{FF2B5EF4-FFF2-40B4-BE49-F238E27FC236}">
                <a16:creationId xmlns:a16="http://schemas.microsoft.com/office/drawing/2014/main" id="{481BC400-52BE-B31D-BB1B-2D63D0162185}"/>
              </a:ext>
            </a:extLst>
          </p:cNvPr>
          <p:cNvPicPr>
            <a:picLocks noChangeAspect="1"/>
          </p:cNvPicPr>
          <p:nvPr>
            <a:audioFile r:link="rId2"/>
            <p:extLst>
              <p:ext uri="{DAA4B4D4-6D71-4841-9C94-3DE7FCFB9230}">
                <p14:media xmlns:p14="http://schemas.microsoft.com/office/powerpoint/2010/main" r:embed="rId1"/>
              </p:ext>
            </p:extLst>
          </p:nvPr>
        </p:nvPicPr>
        <p:blipFill>
          <a:blip r:embed="rId5"/>
          <a:srcRect l="-161075" t="-161075" r="-161075" b="-161075"/>
          <a:stretch>
            <a:fillRect/>
          </a:stretch>
        </p:blipFill>
        <p:spPr>
          <a:xfrm>
            <a:off x="10052304" y="4718304"/>
            <a:ext cx="2057400" cy="2057400"/>
          </a:xfrm>
          <a:prstGeom prst="ellipse">
            <a:avLst/>
          </a:prstGeom>
        </p:spPr>
      </p:pic>
    </p:spTree>
    <p:extLst>
      <p:ext uri="{BB962C8B-B14F-4D97-AF65-F5344CB8AC3E}">
        <p14:creationId xmlns:p14="http://schemas.microsoft.com/office/powerpoint/2010/main" val="2631895425"/>
      </p:ext>
    </p:extLst>
  </p:cSld>
  <p:clrMapOvr>
    <a:masterClrMapping/>
  </p:clrMapOvr>
  <mc:AlternateContent xmlns:mc="http://schemas.openxmlformats.org/markup-compatibility/2006">
    <mc:Choice xmlns:p14="http://schemas.microsoft.com/office/powerpoint/2010/main" Requires="p14">
      <p:transition spd="med" p14:dur="700" advTm="19584">
        <p:fade/>
      </p:transition>
    </mc:Choice>
    <mc:Fallback>
      <p:transition spd="med" advTm="19584">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3"/>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1D6158BA-8D0B-4C52-9952-51D361C7F3ED}"/>
              </a:ext>
            </a:extLst>
          </p:cNvPr>
          <p:cNvSpPr>
            <a:spLocks noGrp="1"/>
          </p:cNvSpPr>
          <p:nvPr>
            <p:ph type="sldNum" sz="quarter" idx="12"/>
          </p:nvPr>
        </p:nvSpPr>
        <p:spPr/>
        <p:txBody>
          <a:bodyPr/>
          <a:lstStyle/>
          <a:p>
            <a:fld id="{98C0CDE5-970C-4CC4-BF43-0DA127E73E82}" type="slidenum">
              <a:rPr lang="en-US" smtClean="0"/>
              <a:t>5</a:t>
            </a:fld>
            <a:endParaRPr lang="en-US" dirty="0"/>
          </a:p>
        </p:txBody>
      </p:sp>
      <p:sp>
        <p:nvSpPr>
          <p:cNvPr id="9" name="TextBox 8">
            <a:extLst>
              <a:ext uri="{FF2B5EF4-FFF2-40B4-BE49-F238E27FC236}">
                <a16:creationId xmlns:a16="http://schemas.microsoft.com/office/drawing/2014/main" id="{81CE08AF-EECF-AE62-7ABF-A09DD9C4CBF6}"/>
              </a:ext>
            </a:extLst>
          </p:cNvPr>
          <p:cNvSpPr txBox="1"/>
          <p:nvPr/>
        </p:nvSpPr>
        <p:spPr>
          <a:xfrm>
            <a:off x="1537218" y="500915"/>
            <a:ext cx="8969250" cy="6921382"/>
          </a:xfrm>
          <a:prstGeom prst="rect">
            <a:avLst/>
          </a:prstGeom>
          <a:noFill/>
        </p:spPr>
        <p:txBody>
          <a:bodyPr wrap="square">
            <a:spAutoFit/>
          </a:bodyPr>
          <a:lstStyle/>
          <a:p>
            <a:pPr algn="ctr">
              <a:lnSpc>
                <a:spcPct val="150000"/>
              </a:lnSpc>
            </a:pPr>
            <a:r>
              <a:rPr lang="en-US" sz="2800" b="1" dirty="0">
                <a:solidFill>
                  <a:srgbClr val="C00000"/>
                </a:solidFill>
              </a:rPr>
              <a:t>Comprehensive Program Elements</a:t>
            </a:r>
          </a:p>
          <a:p>
            <a:pPr>
              <a:lnSpc>
                <a:spcPct val="150000"/>
              </a:lnSpc>
            </a:pPr>
            <a:r>
              <a:rPr lang="en-US" sz="2000" dirty="0"/>
              <a:t> “The school counseling program is meant to assist students to deal with psycho-social and behavioral challenges, which normally affect their academic performance,” (</a:t>
            </a:r>
            <a:r>
              <a:rPr lang="en-US" sz="2000" dirty="0" err="1"/>
              <a:t>Gachenia</a:t>
            </a:r>
            <a:r>
              <a:rPr lang="en-US" sz="2000" dirty="0"/>
              <a:t> &amp; </a:t>
            </a:r>
            <a:r>
              <a:rPr lang="en-US" sz="2000" dirty="0" err="1"/>
              <a:t>Mwenje</a:t>
            </a:r>
            <a:r>
              <a:rPr lang="en-US" sz="2000" dirty="0"/>
              <a:t>, 2020, p. 58)</a:t>
            </a:r>
          </a:p>
          <a:p>
            <a:pPr>
              <a:lnSpc>
                <a:spcPct val="150000"/>
              </a:lnSpc>
            </a:pPr>
            <a:endParaRPr lang="en-US" sz="1200" dirty="0"/>
          </a:p>
          <a:p>
            <a:pPr>
              <a:lnSpc>
                <a:spcPct val="150000"/>
              </a:lnSpc>
            </a:pPr>
            <a:r>
              <a:rPr lang="en-US" sz="2400" dirty="0"/>
              <a:t>Franklin Academy’s School Counseling program includes:</a:t>
            </a:r>
          </a:p>
          <a:p>
            <a:pPr marL="285750" indent="-285750">
              <a:lnSpc>
                <a:spcPct val="150000"/>
              </a:lnSpc>
              <a:buFont typeface="Arial" panose="020B0604020202020204" pitchFamily="34" charset="0"/>
              <a:buChar char="•"/>
            </a:pPr>
            <a:r>
              <a:rPr lang="en-US" sz="2400" b="1" dirty="0">
                <a:solidFill>
                  <a:srgbClr val="002060"/>
                </a:solidFill>
              </a:rPr>
              <a:t>Assessment:</a:t>
            </a:r>
          </a:p>
          <a:p>
            <a:pPr marL="742950" lvl="1" indent="-285750">
              <a:lnSpc>
                <a:spcPct val="150000"/>
              </a:lnSpc>
              <a:buFont typeface="Arial" panose="020B0604020202020204" pitchFamily="34" charset="0"/>
              <a:buChar char="•"/>
            </a:pPr>
            <a:r>
              <a:rPr lang="en-US" sz="2400" dirty="0"/>
              <a:t>Assessment to see what the needs of are of each student.</a:t>
            </a:r>
          </a:p>
          <a:p>
            <a:pPr marL="742950" lvl="1" indent="-285750">
              <a:lnSpc>
                <a:spcPct val="150000"/>
              </a:lnSpc>
              <a:buFont typeface="Arial" panose="020B0604020202020204" pitchFamily="34" charset="0"/>
              <a:buChar char="•"/>
            </a:pPr>
            <a:r>
              <a:rPr lang="en-US" sz="2400" dirty="0"/>
              <a:t>Developing programs to address those needs appropriately.</a:t>
            </a:r>
          </a:p>
          <a:p>
            <a:pPr marL="742950" lvl="1" indent="-285750">
              <a:lnSpc>
                <a:spcPct val="150000"/>
              </a:lnSpc>
              <a:buFont typeface="Arial" panose="020B0604020202020204" pitchFamily="34" charset="0"/>
              <a:buChar char="•"/>
            </a:pPr>
            <a:r>
              <a:rPr lang="en-US" sz="2400" dirty="0"/>
              <a:t>Assessing the effectiveness of those programs in a timely manner.</a:t>
            </a:r>
          </a:p>
          <a:p>
            <a:pPr marL="742950" lvl="1" indent="-285750">
              <a:lnSpc>
                <a:spcPct val="150000"/>
              </a:lnSpc>
              <a:buFont typeface="Arial" panose="020B0604020202020204" pitchFamily="34" charset="0"/>
              <a:buChar char="•"/>
            </a:pPr>
            <a:endParaRPr lang="en-US" dirty="0"/>
          </a:p>
          <a:p>
            <a:pPr>
              <a:lnSpc>
                <a:spcPct val="150000"/>
              </a:lnSpc>
            </a:pPr>
            <a:endParaRPr lang="en-US" sz="1800" b="0" i="0" u="none" strike="noStrike" baseline="0" dirty="0">
              <a:solidFill>
                <a:srgbClr val="000000"/>
              </a:solidFill>
              <a:latin typeface="Times New Roman" panose="02020603050405020304" pitchFamily="18" charset="0"/>
            </a:endParaRPr>
          </a:p>
          <a:p>
            <a:pPr>
              <a:lnSpc>
                <a:spcPct val="150000"/>
              </a:lnSpc>
            </a:pPr>
            <a:r>
              <a:rPr lang="en-US" sz="1800" b="0" i="0" u="none" strike="noStrike" baseline="0" dirty="0">
                <a:solidFill>
                  <a:srgbClr val="000000"/>
                </a:solidFill>
                <a:latin typeface="Times New Roman" panose="02020603050405020304" pitchFamily="18" charset="0"/>
              </a:rPr>
              <a:t>	</a:t>
            </a:r>
          </a:p>
        </p:txBody>
      </p:sp>
      <p:pic>
        <p:nvPicPr>
          <p:cNvPr id="8" name="Audio 7">
            <a:hlinkClick r:id="" action="ppaction://media"/>
            <a:extLst>
              <a:ext uri="{FF2B5EF4-FFF2-40B4-BE49-F238E27FC236}">
                <a16:creationId xmlns:a16="http://schemas.microsoft.com/office/drawing/2014/main" id="{B528A7E0-0E96-7EB1-0326-13998B376E25}"/>
              </a:ext>
            </a:extLst>
          </p:cNvPr>
          <p:cNvPicPr>
            <a:picLocks noChangeAspect="1"/>
          </p:cNvPicPr>
          <p:nvPr>
            <a:audioFile r:link="rId2"/>
            <p:extLst>
              <p:ext uri="{DAA4B4D4-6D71-4841-9C94-3DE7FCFB9230}">
                <p14:media xmlns:p14="http://schemas.microsoft.com/office/powerpoint/2010/main" r:embed="rId1"/>
              </p:ext>
            </p:extLst>
          </p:nvPr>
        </p:nvPicPr>
        <p:blipFill>
          <a:blip r:embed="rId4"/>
          <a:srcRect l="-161075" t="-161075" r="-161075" b="-161075"/>
          <a:stretch>
            <a:fillRect/>
          </a:stretch>
        </p:blipFill>
        <p:spPr>
          <a:xfrm>
            <a:off x="10052304" y="4718304"/>
            <a:ext cx="2057400" cy="2057400"/>
          </a:xfrm>
          <a:prstGeom prst="ellipse">
            <a:avLst/>
          </a:prstGeom>
        </p:spPr>
      </p:pic>
    </p:spTree>
    <p:extLst>
      <p:ext uri="{BB962C8B-B14F-4D97-AF65-F5344CB8AC3E}">
        <p14:creationId xmlns:p14="http://schemas.microsoft.com/office/powerpoint/2010/main" val="4138966289"/>
      </p:ext>
    </p:extLst>
  </p:cSld>
  <p:clrMapOvr>
    <a:masterClrMapping/>
  </p:clrMapOvr>
  <mc:AlternateContent xmlns:mc="http://schemas.openxmlformats.org/markup-compatibility/2006">
    <mc:Choice xmlns:p14="http://schemas.microsoft.com/office/powerpoint/2010/main" Requires="p14">
      <p:transition spd="med" p14:dur="700" advTm="41341">
        <p:fade/>
      </p:transition>
    </mc:Choice>
    <mc:Fallback>
      <p:transition spd="med" advTm="41341">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8"/>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1D6158BA-8D0B-4C52-9952-51D361C7F3ED}"/>
              </a:ext>
            </a:extLst>
          </p:cNvPr>
          <p:cNvSpPr>
            <a:spLocks noGrp="1"/>
          </p:cNvSpPr>
          <p:nvPr>
            <p:ph type="sldNum" sz="quarter" idx="12"/>
          </p:nvPr>
        </p:nvSpPr>
        <p:spPr/>
        <p:txBody>
          <a:bodyPr/>
          <a:lstStyle/>
          <a:p>
            <a:fld id="{98C0CDE5-970C-4CC4-BF43-0DA127E73E82}" type="slidenum">
              <a:rPr lang="en-US" smtClean="0"/>
              <a:t>6</a:t>
            </a:fld>
            <a:endParaRPr lang="en-US" dirty="0"/>
          </a:p>
        </p:txBody>
      </p:sp>
      <p:sp>
        <p:nvSpPr>
          <p:cNvPr id="9" name="TextBox 8">
            <a:extLst>
              <a:ext uri="{FF2B5EF4-FFF2-40B4-BE49-F238E27FC236}">
                <a16:creationId xmlns:a16="http://schemas.microsoft.com/office/drawing/2014/main" id="{81CE08AF-EECF-AE62-7ABF-A09DD9C4CBF6}"/>
              </a:ext>
            </a:extLst>
          </p:cNvPr>
          <p:cNvSpPr txBox="1"/>
          <p:nvPr/>
        </p:nvSpPr>
        <p:spPr>
          <a:xfrm>
            <a:off x="627529" y="603552"/>
            <a:ext cx="10890020" cy="6921382"/>
          </a:xfrm>
          <a:prstGeom prst="rect">
            <a:avLst/>
          </a:prstGeom>
          <a:noFill/>
        </p:spPr>
        <p:txBody>
          <a:bodyPr wrap="square">
            <a:spAutoFit/>
          </a:bodyPr>
          <a:lstStyle/>
          <a:p>
            <a:pPr lvl="1" algn="ctr">
              <a:lnSpc>
                <a:spcPct val="150000"/>
              </a:lnSpc>
            </a:pPr>
            <a:r>
              <a:rPr lang="en-US" sz="2800" b="1" dirty="0">
                <a:solidFill>
                  <a:srgbClr val="C00000"/>
                </a:solidFill>
              </a:rPr>
              <a:t>Comprehensive Program Elements</a:t>
            </a:r>
          </a:p>
          <a:p>
            <a:pPr marL="742950" lvl="1" indent="-285750">
              <a:lnSpc>
                <a:spcPct val="150000"/>
              </a:lnSpc>
              <a:buFont typeface="Arial" panose="020B0604020202020204" pitchFamily="34" charset="0"/>
              <a:buChar char="•"/>
            </a:pPr>
            <a:r>
              <a:rPr lang="en-US" sz="2400" b="1" dirty="0">
                <a:solidFill>
                  <a:srgbClr val="002060"/>
                </a:solidFill>
              </a:rPr>
              <a:t>Academic Development:</a:t>
            </a:r>
          </a:p>
          <a:p>
            <a:pPr marL="1200150" lvl="2" indent="-285750">
              <a:lnSpc>
                <a:spcPct val="150000"/>
              </a:lnSpc>
              <a:buFont typeface="Arial" panose="020B0604020202020204" pitchFamily="34" charset="0"/>
              <a:buChar char="•"/>
            </a:pPr>
            <a:r>
              <a:rPr lang="en-US" sz="2400" dirty="0"/>
              <a:t>Collaboration with key players (teachers, parents, administration, and students) to assure academic success.</a:t>
            </a:r>
          </a:p>
          <a:p>
            <a:pPr marL="1200150" lvl="2" indent="-285750">
              <a:lnSpc>
                <a:spcPct val="150000"/>
              </a:lnSpc>
              <a:buFont typeface="Arial" panose="020B0604020202020204" pitchFamily="34" charset="0"/>
              <a:buChar char="•"/>
            </a:pPr>
            <a:r>
              <a:rPr lang="en-US" sz="2400" dirty="0"/>
              <a:t>Helping students set achievable academic goals to achieve academic success.</a:t>
            </a:r>
          </a:p>
          <a:p>
            <a:pPr marL="1200150" lvl="2" indent="-285750">
              <a:lnSpc>
                <a:spcPct val="150000"/>
              </a:lnSpc>
              <a:buFont typeface="Arial" panose="020B0604020202020204" pitchFamily="34" charset="0"/>
              <a:buChar char="•"/>
            </a:pPr>
            <a:r>
              <a:rPr lang="en-US" sz="2400" dirty="0"/>
              <a:t>Accommodations and interventions to help assist students overcome any struggles in achieving academic success.</a:t>
            </a:r>
          </a:p>
          <a:p>
            <a:pPr marL="1200150" lvl="2" indent="-285750">
              <a:lnSpc>
                <a:spcPct val="150000"/>
              </a:lnSpc>
              <a:buFont typeface="Arial" panose="020B0604020202020204" pitchFamily="34" charset="0"/>
              <a:buChar char="•"/>
            </a:pPr>
            <a:r>
              <a:rPr lang="en-US" sz="2400" dirty="0"/>
              <a:t>Full access to suitable information and materials to help support academic growth and success.</a:t>
            </a:r>
          </a:p>
          <a:p>
            <a:pPr marL="742950" lvl="1" indent="-285750">
              <a:lnSpc>
                <a:spcPct val="150000"/>
              </a:lnSpc>
              <a:buFont typeface="Arial" panose="020B0604020202020204" pitchFamily="34" charset="0"/>
              <a:buChar char="•"/>
            </a:pPr>
            <a:endParaRPr lang="en-US" dirty="0"/>
          </a:p>
          <a:p>
            <a:pPr>
              <a:lnSpc>
                <a:spcPct val="150000"/>
              </a:lnSpc>
            </a:pPr>
            <a:endParaRPr lang="en-US" sz="1800" b="0" i="0" u="none" strike="noStrike" baseline="0" dirty="0">
              <a:solidFill>
                <a:srgbClr val="000000"/>
              </a:solidFill>
              <a:latin typeface="Times New Roman" panose="02020603050405020304" pitchFamily="18" charset="0"/>
            </a:endParaRPr>
          </a:p>
          <a:p>
            <a:pPr>
              <a:lnSpc>
                <a:spcPct val="150000"/>
              </a:lnSpc>
            </a:pPr>
            <a:r>
              <a:rPr lang="en-US" sz="1800" b="0" i="0" u="none" strike="noStrike" baseline="0" dirty="0">
                <a:solidFill>
                  <a:srgbClr val="000000"/>
                </a:solidFill>
                <a:latin typeface="Times New Roman" panose="02020603050405020304" pitchFamily="18" charset="0"/>
              </a:rPr>
              <a:t>	</a:t>
            </a:r>
          </a:p>
        </p:txBody>
      </p:sp>
      <p:pic>
        <p:nvPicPr>
          <p:cNvPr id="8" name="Audio 7">
            <a:hlinkClick r:id="" action="ppaction://media"/>
            <a:extLst>
              <a:ext uri="{FF2B5EF4-FFF2-40B4-BE49-F238E27FC236}">
                <a16:creationId xmlns:a16="http://schemas.microsoft.com/office/drawing/2014/main" id="{A1959326-6834-9040-22F2-C46D5F53F7F7}"/>
              </a:ext>
            </a:extLst>
          </p:cNvPr>
          <p:cNvPicPr>
            <a:picLocks noChangeAspect="1"/>
          </p:cNvPicPr>
          <p:nvPr>
            <a:audioFile r:link="rId2"/>
            <p:extLst>
              <p:ext uri="{DAA4B4D4-6D71-4841-9C94-3DE7FCFB9230}">
                <p14:media xmlns:p14="http://schemas.microsoft.com/office/powerpoint/2010/main" r:embed="rId1"/>
              </p:ext>
            </p:extLst>
          </p:nvPr>
        </p:nvPicPr>
        <p:blipFill>
          <a:blip r:embed="rId4"/>
          <a:srcRect l="-161075" t="-161075" r="-161075" b="-161075"/>
          <a:stretch>
            <a:fillRect/>
          </a:stretch>
        </p:blipFill>
        <p:spPr>
          <a:xfrm>
            <a:off x="10052304" y="4718304"/>
            <a:ext cx="2057400" cy="2057400"/>
          </a:xfrm>
          <a:prstGeom prst="ellipse">
            <a:avLst/>
          </a:prstGeom>
        </p:spPr>
      </p:pic>
    </p:spTree>
    <p:extLst>
      <p:ext uri="{BB962C8B-B14F-4D97-AF65-F5344CB8AC3E}">
        <p14:creationId xmlns:p14="http://schemas.microsoft.com/office/powerpoint/2010/main" val="1926064791"/>
      </p:ext>
    </p:extLst>
  </p:cSld>
  <p:clrMapOvr>
    <a:masterClrMapping/>
  </p:clrMapOvr>
  <mc:AlternateContent xmlns:mc="http://schemas.openxmlformats.org/markup-compatibility/2006">
    <mc:Choice xmlns:p14="http://schemas.microsoft.com/office/powerpoint/2010/main" Requires="p14">
      <p:transition spd="med" p14:dur="700" advTm="51558">
        <p:fade/>
      </p:transition>
    </mc:Choice>
    <mc:Fallback>
      <p:transition spd="med" advTm="51558">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8"/>
                </p:tgtEl>
              </p:cMediaNode>
            </p:audi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1D6158BA-8D0B-4C52-9952-51D361C7F3ED}"/>
              </a:ext>
            </a:extLst>
          </p:cNvPr>
          <p:cNvSpPr>
            <a:spLocks noGrp="1"/>
          </p:cNvSpPr>
          <p:nvPr>
            <p:ph type="sldNum" sz="quarter" idx="12"/>
          </p:nvPr>
        </p:nvSpPr>
        <p:spPr/>
        <p:txBody>
          <a:bodyPr/>
          <a:lstStyle/>
          <a:p>
            <a:fld id="{98C0CDE5-970C-4CC4-BF43-0DA127E73E82}" type="slidenum">
              <a:rPr lang="en-US" smtClean="0"/>
              <a:t>7</a:t>
            </a:fld>
            <a:endParaRPr lang="en-US" dirty="0"/>
          </a:p>
        </p:txBody>
      </p:sp>
      <p:sp>
        <p:nvSpPr>
          <p:cNvPr id="9" name="TextBox 8">
            <a:extLst>
              <a:ext uri="{FF2B5EF4-FFF2-40B4-BE49-F238E27FC236}">
                <a16:creationId xmlns:a16="http://schemas.microsoft.com/office/drawing/2014/main" id="{81CE08AF-EECF-AE62-7ABF-A09DD9C4CBF6}"/>
              </a:ext>
            </a:extLst>
          </p:cNvPr>
          <p:cNvSpPr txBox="1"/>
          <p:nvPr/>
        </p:nvSpPr>
        <p:spPr>
          <a:xfrm>
            <a:off x="304800" y="603552"/>
            <a:ext cx="7124700" cy="8029378"/>
          </a:xfrm>
          <a:prstGeom prst="rect">
            <a:avLst/>
          </a:prstGeom>
          <a:noFill/>
        </p:spPr>
        <p:txBody>
          <a:bodyPr wrap="square">
            <a:spAutoFit/>
          </a:bodyPr>
          <a:lstStyle/>
          <a:p>
            <a:pPr lvl="1" algn="ctr">
              <a:lnSpc>
                <a:spcPct val="150000"/>
              </a:lnSpc>
            </a:pPr>
            <a:r>
              <a:rPr lang="en-US" sz="2800" b="1" dirty="0">
                <a:solidFill>
                  <a:srgbClr val="C00000"/>
                </a:solidFill>
              </a:rPr>
              <a:t>Comprehensive Program Elements</a:t>
            </a:r>
          </a:p>
          <a:p>
            <a:pPr marL="742950" lvl="1" indent="-285750">
              <a:lnSpc>
                <a:spcPct val="150000"/>
              </a:lnSpc>
              <a:buFont typeface="Arial" panose="020B0604020202020204" pitchFamily="34" charset="0"/>
              <a:buChar char="•"/>
            </a:pPr>
            <a:r>
              <a:rPr lang="en-US" sz="2400" b="1" dirty="0">
                <a:solidFill>
                  <a:srgbClr val="002060"/>
                </a:solidFill>
              </a:rPr>
              <a:t>Career Development:</a:t>
            </a:r>
          </a:p>
          <a:p>
            <a:pPr marL="1200150" lvl="2" indent="-285750">
              <a:lnSpc>
                <a:spcPct val="150000"/>
              </a:lnSpc>
              <a:buFont typeface="Arial" panose="020B0604020202020204" pitchFamily="34" charset="0"/>
              <a:buChar char="•"/>
            </a:pPr>
            <a:r>
              <a:rPr lang="en-US" sz="2400" dirty="0"/>
              <a:t>Administering personality and career assessments to determine strengths and interests for future life goals.</a:t>
            </a:r>
          </a:p>
          <a:p>
            <a:pPr marL="1200150" lvl="2" indent="-285750">
              <a:lnSpc>
                <a:spcPct val="150000"/>
              </a:lnSpc>
              <a:buFont typeface="Arial" panose="020B0604020202020204" pitchFamily="34" charset="0"/>
              <a:buChar char="•"/>
            </a:pPr>
            <a:r>
              <a:rPr lang="en-US" sz="2400" dirty="0"/>
              <a:t>Direction and education on possible life and career goals.</a:t>
            </a:r>
          </a:p>
          <a:p>
            <a:pPr marL="1200150" lvl="2" indent="-285750">
              <a:lnSpc>
                <a:spcPct val="150000"/>
              </a:lnSpc>
              <a:buFont typeface="Arial" panose="020B0604020202020204" pitchFamily="34" charset="0"/>
              <a:buChar char="•"/>
            </a:pPr>
            <a:r>
              <a:rPr lang="en-US" sz="2400" dirty="0"/>
              <a:t>Support in high school, university, junior college, and future career choices.</a:t>
            </a:r>
          </a:p>
          <a:p>
            <a:pPr marL="1200150" lvl="2" indent="-285750">
              <a:lnSpc>
                <a:spcPct val="150000"/>
              </a:lnSpc>
              <a:buFont typeface="Arial" panose="020B0604020202020204" pitchFamily="34" charset="0"/>
              <a:buChar char="•"/>
            </a:pPr>
            <a:r>
              <a:rPr lang="en-US" sz="2400" dirty="0"/>
              <a:t>Vocational training.</a:t>
            </a:r>
          </a:p>
          <a:p>
            <a:pPr marL="1200150" lvl="2" indent="-285750">
              <a:lnSpc>
                <a:spcPct val="150000"/>
              </a:lnSpc>
              <a:buFont typeface="Arial" panose="020B0604020202020204" pitchFamily="34" charset="0"/>
              <a:buChar char="•"/>
            </a:pPr>
            <a:endParaRPr lang="en-US" sz="2400" dirty="0"/>
          </a:p>
          <a:p>
            <a:pPr marL="1200150" lvl="2" indent="-285750">
              <a:lnSpc>
                <a:spcPct val="150000"/>
              </a:lnSpc>
              <a:buFont typeface="Arial" panose="020B0604020202020204" pitchFamily="34" charset="0"/>
              <a:buChar char="•"/>
            </a:pPr>
            <a:endParaRPr lang="en-US" sz="2400" dirty="0"/>
          </a:p>
          <a:p>
            <a:pPr lvl="1">
              <a:lnSpc>
                <a:spcPct val="150000"/>
              </a:lnSpc>
            </a:pPr>
            <a:endParaRPr lang="en-US" dirty="0"/>
          </a:p>
          <a:p>
            <a:pPr>
              <a:lnSpc>
                <a:spcPct val="150000"/>
              </a:lnSpc>
            </a:pPr>
            <a:endParaRPr lang="en-US" sz="1800" b="0" i="0" u="none" strike="noStrike" baseline="0" dirty="0">
              <a:solidFill>
                <a:srgbClr val="000000"/>
              </a:solidFill>
              <a:latin typeface="Times New Roman" panose="02020603050405020304" pitchFamily="18" charset="0"/>
            </a:endParaRPr>
          </a:p>
          <a:p>
            <a:pPr>
              <a:lnSpc>
                <a:spcPct val="150000"/>
              </a:lnSpc>
            </a:pPr>
            <a:r>
              <a:rPr lang="en-US" sz="1800" b="0" i="0" u="none" strike="noStrike" baseline="0" dirty="0">
                <a:solidFill>
                  <a:srgbClr val="000000"/>
                </a:solidFill>
                <a:latin typeface="Times New Roman" panose="02020603050405020304" pitchFamily="18" charset="0"/>
              </a:rPr>
              <a:t>	</a:t>
            </a:r>
          </a:p>
        </p:txBody>
      </p:sp>
      <p:pic>
        <p:nvPicPr>
          <p:cNvPr id="1028" name="Picture 4" descr="It's never too early to follow your dreams | Picture Quotes">
            <a:extLst>
              <a:ext uri="{FF2B5EF4-FFF2-40B4-BE49-F238E27FC236}">
                <a16:creationId xmlns:a16="http://schemas.microsoft.com/office/drawing/2014/main" id="{CC13FB63-095D-7FD7-6D91-1313477856A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600950" y="1870076"/>
            <a:ext cx="4344989" cy="4092980"/>
          </a:xfrm>
          <a:prstGeom prst="rect">
            <a:avLst/>
          </a:prstGeom>
          <a:noFill/>
          <a:effectLst>
            <a:softEdge rad="431800"/>
          </a:effectLst>
          <a:extLst>
            <a:ext uri="{909E8E84-426E-40DD-AFC4-6F175D3DCCD1}">
              <a14:hiddenFill xmlns:a14="http://schemas.microsoft.com/office/drawing/2010/main">
                <a:solidFill>
                  <a:srgbClr val="FFFFFF"/>
                </a:solidFill>
              </a14:hiddenFill>
            </a:ext>
          </a:extLst>
        </p:spPr>
      </p:pic>
      <p:pic>
        <p:nvPicPr>
          <p:cNvPr id="15" name="Audio 14">
            <a:hlinkClick r:id="" action="ppaction://media"/>
            <a:extLst>
              <a:ext uri="{FF2B5EF4-FFF2-40B4-BE49-F238E27FC236}">
                <a16:creationId xmlns:a16="http://schemas.microsoft.com/office/drawing/2014/main" id="{117E3865-5411-07C8-8200-14AC29FBCED4}"/>
              </a:ext>
            </a:extLst>
          </p:cNvPr>
          <p:cNvPicPr>
            <a:picLocks noChangeAspect="1"/>
          </p:cNvPicPr>
          <p:nvPr>
            <a:audioFile r:link="rId2"/>
            <p:extLst>
              <p:ext uri="{DAA4B4D4-6D71-4841-9C94-3DE7FCFB9230}">
                <p14:media xmlns:p14="http://schemas.microsoft.com/office/powerpoint/2010/main" r:embed="rId1"/>
              </p:ext>
            </p:extLst>
          </p:nvPr>
        </p:nvPicPr>
        <p:blipFill>
          <a:blip r:embed="rId5"/>
          <a:srcRect l="-161075" t="-161075" r="-161075" b="-161075"/>
          <a:stretch>
            <a:fillRect/>
          </a:stretch>
        </p:blipFill>
        <p:spPr>
          <a:xfrm>
            <a:off x="10052304" y="4718304"/>
            <a:ext cx="2057400" cy="2057400"/>
          </a:xfrm>
          <a:prstGeom prst="ellipse">
            <a:avLst/>
          </a:prstGeom>
        </p:spPr>
      </p:pic>
    </p:spTree>
    <p:extLst>
      <p:ext uri="{BB962C8B-B14F-4D97-AF65-F5344CB8AC3E}">
        <p14:creationId xmlns:p14="http://schemas.microsoft.com/office/powerpoint/2010/main" val="1316937246"/>
      </p:ext>
    </p:extLst>
  </p:cSld>
  <p:clrMapOvr>
    <a:masterClrMapping/>
  </p:clrMapOvr>
  <mc:AlternateContent xmlns:mc="http://schemas.openxmlformats.org/markup-compatibility/2006">
    <mc:Choice xmlns:p14="http://schemas.microsoft.com/office/powerpoint/2010/main" Requires="p14">
      <p:transition spd="med" p14:dur="700" advTm="41898">
        <p:fade/>
      </p:transition>
    </mc:Choice>
    <mc:Fallback>
      <p:transition spd="med" advTm="41898">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5"/>
                </p:tgtEl>
              </p:cMediaNode>
            </p:audi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1D6158BA-8D0B-4C52-9952-51D361C7F3ED}"/>
              </a:ext>
            </a:extLst>
          </p:cNvPr>
          <p:cNvSpPr>
            <a:spLocks noGrp="1"/>
          </p:cNvSpPr>
          <p:nvPr>
            <p:ph type="sldNum" sz="quarter" idx="12"/>
          </p:nvPr>
        </p:nvSpPr>
        <p:spPr/>
        <p:txBody>
          <a:bodyPr/>
          <a:lstStyle/>
          <a:p>
            <a:fld id="{98C0CDE5-970C-4CC4-BF43-0DA127E73E82}" type="slidenum">
              <a:rPr lang="en-US" smtClean="0"/>
              <a:t>8</a:t>
            </a:fld>
            <a:endParaRPr lang="en-US" dirty="0"/>
          </a:p>
        </p:txBody>
      </p:sp>
      <p:sp>
        <p:nvSpPr>
          <p:cNvPr id="9" name="TextBox 8">
            <a:extLst>
              <a:ext uri="{FF2B5EF4-FFF2-40B4-BE49-F238E27FC236}">
                <a16:creationId xmlns:a16="http://schemas.microsoft.com/office/drawing/2014/main" id="{81CE08AF-EECF-AE62-7ABF-A09DD9C4CBF6}"/>
              </a:ext>
            </a:extLst>
          </p:cNvPr>
          <p:cNvSpPr txBox="1"/>
          <p:nvPr/>
        </p:nvSpPr>
        <p:spPr>
          <a:xfrm>
            <a:off x="412376" y="603552"/>
            <a:ext cx="10628518" cy="8079135"/>
          </a:xfrm>
          <a:prstGeom prst="rect">
            <a:avLst/>
          </a:prstGeom>
          <a:noFill/>
        </p:spPr>
        <p:txBody>
          <a:bodyPr wrap="square">
            <a:spAutoFit/>
          </a:bodyPr>
          <a:lstStyle/>
          <a:p>
            <a:pPr lvl="1" algn="ctr">
              <a:lnSpc>
                <a:spcPct val="150000"/>
              </a:lnSpc>
            </a:pPr>
            <a:r>
              <a:rPr lang="en-US" sz="2800" b="1" dirty="0">
                <a:solidFill>
                  <a:srgbClr val="C00000"/>
                </a:solidFill>
              </a:rPr>
              <a:t>Comprehensive Program Elements</a:t>
            </a:r>
          </a:p>
          <a:p>
            <a:pPr marL="742950" lvl="1" indent="-285750">
              <a:lnSpc>
                <a:spcPct val="150000"/>
              </a:lnSpc>
              <a:buFont typeface="Arial" panose="020B0604020202020204" pitchFamily="34" charset="0"/>
              <a:buChar char="•"/>
            </a:pPr>
            <a:r>
              <a:rPr lang="en-US" sz="2400" b="1" dirty="0">
                <a:solidFill>
                  <a:srgbClr val="002060"/>
                </a:solidFill>
              </a:rPr>
              <a:t>Social/Emotional Development:</a:t>
            </a:r>
          </a:p>
          <a:p>
            <a:pPr marL="1200150" lvl="2" indent="-285750">
              <a:lnSpc>
                <a:spcPct val="150000"/>
              </a:lnSpc>
              <a:buFont typeface="Arial" panose="020B0604020202020204" pitchFamily="34" charset="0"/>
              <a:buChar char="•"/>
            </a:pPr>
            <a:r>
              <a:rPr lang="en-US" sz="2400" dirty="0"/>
              <a:t>Supporting students’ social and emotional development through education on self-awareness, self-management, social awareness, relationship skills, and responsible decision making.</a:t>
            </a:r>
          </a:p>
          <a:p>
            <a:pPr marL="1200150" lvl="2" indent="-285750">
              <a:lnSpc>
                <a:spcPct val="150000"/>
              </a:lnSpc>
              <a:buFont typeface="Arial" panose="020B0604020202020204" pitchFamily="34" charset="0"/>
              <a:buChar char="•"/>
            </a:pPr>
            <a:r>
              <a:rPr lang="en-US" sz="2400" dirty="0"/>
              <a:t>Providing emotional support, counseling, and intervention when needed.</a:t>
            </a:r>
          </a:p>
          <a:p>
            <a:pPr marL="1200150" lvl="2" indent="-285750">
              <a:lnSpc>
                <a:spcPct val="150000"/>
              </a:lnSpc>
              <a:buFont typeface="Arial" panose="020B0604020202020204" pitchFamily="34" charset="0"/>
              <a:buChar char="•"/>
            </a:pPr>
            <a:r>
              <a:rPr lang="en-US" sz="2400" dirty="0"/>
              <a:t>One-on-one and group counseling.</a:t>
            </a:r>
          </a:p>
          <a:p>
            <a:pPr marL="1200150" lvl="2" indent="-285750">
              <a:lnSpc>
                <a:spcPct val="150000"/>
              </a:lnSpc>
              <a:buFont typeface="Arial" panose="020B0604020202020204" pitchFamily="34" charset="0"/>
              <a:buChar char="•"/>
            </a:pPr>
            <a:r>
              <a:rPr lang="en-US" sz="2400" dirty="0"/>
              <a:t>Providing information and support to students and parents on available mental health services.</a:t>
            </a:r>
          </a:p>
          <a:p>
            <a:pPr marL="1200150" lvl="2" indent="-285750">
              <a:lnSpc>
                <a:spcPct val="150000"/>
              </a:lnSpc>
              <a:buFont typeface="Arial" panose="020B0604020202020204" pitchFamily="34" charset="0"/>
              <a:buChar char="•"/>
            </a:pPr>
            <a:endParaRPr lang="en-US" sz="2400" dirty="0"/>
          </a:p>
          <a:p>
            <a:pPr marL="1200150" lvl="2" indent="-285750">
              <a:lnSpc>
                <a:spcPct val="150000"/>
              </a:lnSpc>
              <a:buFont typeface="Arial" panose="020B0604020202020204" pitchFamily="34" charset="0"/>
              <a:buChar char="•"/>
            </a:pPr>
            <a:endParaRPr lang="en-US" sz="2400" dirty="0"/>
          </a:p>
          <a:p>
            <a:pPr marL="1200150" lvl="2" indent="-285750">
              <a:lnSpc>
                <a:spcPct val="150000"/>
              </a:lnSpc>
              <a:buFont typeface="Arial" panose="020B0604020202020204" pitchFamily="34" charset="0"/>
              <a:buChar char="•"/>
            </a:pPr>
            <a:endParaRPr lang="en-US" sz="2400" dirty="0"/>
          </a:p>
          <a:p>
            <a:pPr marL="742950" lvl="1" indent="-285750">
              <a:lnSpc>
                <a:spcPct val="150000"/>
              </a:lnSpc>
              <a:buFont typeface="Arial" panose="020B0604020202020204" pitchFamily="34" charset="0"/>
              <a:buChar char="•"/>
            </a:pPr>
            <a:endParaRPr lang="en-US" dirty="0"/>
          </a:p>
          <a:p>
            <a:pPr>
              <a:lnSpc>
                <a:spcPct val="150000"/>
              </a:lnSpc>
            </a:pPr>
            <a:endParaRPr lang="en-US" sz="1800" b="0" i="0" u="none" strike="noStrike" baseline="0" dirty="0">
              <a:solidFill>
                <a:srgbClr val="000000"/>
              </a:solidFill>
              <a:latin typeface="Times New Roman" panose="02020603050405020304" pitchFamily="18" charset="0"/>
            </a:endParaRPr>
          </a:p>
          <a:p>
            <a:pPr>
              <a:lnSpc>
                <a:spcPct val="150000"/>
              </a:lnSpc>
            </a:pPr>
            <a:r>
              <a:rPr lang="en-US" sz="1800" b="0" i="0" u="none" strike="noStrike" baseline="0" dirty="0">
                <a:solidFill>
                  <a:srgbClr val="000000"/>
                </a:solidFill>
                <a:latin typeface="Times New Roman" panose="02020603050405020304" pitchFamily="18" charset="0"/>
              </a:rPr>
              <a:t>	</a:t>
            </a:r>
          </a:p>
        </p:txBody>
      </p:sp>
      <p:pic>
        <p:nvPicPr>
          <p:cNvPr id="11" name="Audio 10">
            <a:hlinkClick r:id="" action="ppaction://media"/>
            <a:extLst>
              <a:ext uri="{FF2B5EF4-FFF2-40B4-BE49-F238E27FC236}">
                <a16:creationId xmlns:a16="http://schemas.microsoft.com/office/drawing/2014/main" id="{3639286A-5BFC-CB4A-E7B0-30253CC2D13C}"/>
              </a:ext>
            </a:extLst>
          </p:cNvPr>
          <p:cNvPicPr>
            <a:picLocks noChangeAspect="1"/>
          </p:cNvPicPr>
          <p:nvPr>
            <a:audioFile r:link="rId2"/>
            <p:extLst>
              <p:ext uri="{DAA4B4D4-6D71-4841-9C94-3DE7FCFB9230}">
                <p14:media xmlns:p14="http://schemas.microsoft.com/office/powerpoint/2010/main" r:embed="rId1"/>
              </p:ext>
            </p:extLst>
          </p:nvPr>
        </p:nvPicPr>
        <p:blipFill>
          <a:blip r:embed="rId4"/>
          <a:srcRect l="-161075" t="-161075" r="-161075" b="-161075"/>
          <a:stretch>
            <a:fillRect/>
          </a:stretch>
        </p:blipFill>
        <p:spPr>
          <a:xfrm>
            <a:off x="10052304" y="4718304"/>
            <a:ext cx="2057400" cy="2057400"/>
          </a:xfrm>
          <a:prstGeom prst="ellipse">
            <a:avLst/>
          </a:prstGeom>
        </p:spPr>
      </p:pic>
    </p:spTree>
    <p:extLst>
      <p:ext uri="{BB962C8B-B14F-4D97-AF65-F5344CB8AC3E}">
        <p14:creationId xmlns:p14="http://schemas.microsoft.com/office/powerpoint/2010/main" val="3011885294"/>
      </p:ext>
    </p:extLst>
  </p:cSld>
  <p:clrMapOvr>
    <a:masterClrMapping/>
  </p:clrMapOvr>
  <mc:AlternateContent xmlns:mc="http://schemas.openxmlformats.org/markup-compatibility/2006">
    <mc:Choice xmlns:p14="http://schemas.microsoft.com/office/powerpoint/2010/main" Requires="p14">
      <p:transition spd="med" p14:dur="700" advTm="48400">
        <p:fade/>
      </p:transition>
    </mc:Choice>
    <mc:Fallback>
      <p:transition spd="med" advTm="484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1"/>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1"/>
                </p:tgtEl>
              </p:cMediaNode>
            </p:audi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6587D558-5792-4FF7-9111-65F4C874C61B}"/>
              </a:ext>
            </a:extLst>
          </p:cNvPr>
          <p:cNvSpPr>
            <a:spLocks noGrp="1"/>
          </p:cNvSpPr>
          <p:nvPr>
            <p:ph type="body" idx="1"/>
          </p:nvPr>
        </p:nvSpPr>
        <p:spPr>
          <a:xfrm>
            <a:off x="331694" y="2218314"/>
            <a:ext cx="5333999" cy="1035874"/>
          </a:xfrm>
        </p:spPr>
        <p:txBody>
          <a:bodyPr>
            <a:normAutofit/>
          </a:bodyPr>
          <a:lstStyle/>
          <a:p>
            <a:r>
              <a:rPr lang="en-US" b="0" dirty="0"/>
              <a:t>According to ASCA, “School counselors are advocates for the equitable treatment of all students in school and in the community”. (2019)</a:t>
            </a:r>
            <a:endParaRPr lang="en-US" dirty="0"/>
          </a:p>
        </p:txBody>
      </p:sp>
      <p:sp>
        <p:nvSpPr>
          <p:cNvPr id="4" name="Slide Number Placeholder 3">
            <a:extLst>
              <a:ext uri="{FF2B5EF4-FFF2-40B4-BE49-F238E27FC236}">
                <a16:creationId xmlns:a16="http://schemas.microsoft.com/office/drawing/2014/main" id="{03E8D56A-2615-403F-A09F-BC30DF1EE768}"/>
              </a:ext>
            </a:extLst>
          </p:cNvPr>
          <p:cNvSpPr>
            <a:spLocks noGrp="1"/>
          </p:cNvSpPr>
          <p:nvPr>
            <p:ph type="sldNum" sz="quarter" idx="12"/>
          </p:nvPr>
        </p:nvSpPr>
        <p:spPr/>
        <p:txBody>
          <a:bodyPr/>
          <a:lstStyle/>
          <a:p>
            <a:fld id="{98C0CDE5-970C-4CC4-BF43-0DA127E73E82}" type="slidenum">
              <a:rPr lang="en-US" smtClean="0"/>
              <a:pPr/>
              <a:t>9</a:t>
            </a:fld>
            <a:endParaRPr lang="en-US" dirty="0"/>
          </a:p>
        </p:txBody>
      </p:sp>
      <p:sp>
        <p:nvSpPr>
          <p:cNvPr id="5" name="Title 4">
            <a:extLst>
              <a:ext uri="{FF2B5EF4-FFF2-40B4-BE49-F238E27FC236}">
                <a16:creationId xmlns:a16="http://schemas.microsoft.com/office/drawing/2014/main" id="{79195BEB-A072-45D8-848D-E8CA744F9022}"/>
              </a:ext>
            </a:extLst>
          </p:cNvPr>
          <p:cNvSpPr>
            <a:spLocks noGrp="1"/>
          </p:cNvSpPr>
          <p:nvPr>
            <p:ph type="title"/>
          </p:nvPr>
        </p:nvSpPr>
        <p:spPr>
          <a:xfrm rot="21143458">
            <a:off x="26733" y="1025636"/>
            <a:ext cx="4608555" cy="734415"/>
          </a:xfrm>
        </p:spPr>
        <p:txBody>
          <a:bodyPr>
            <a:normAutofit/>
          </a:bodyPr>
          <a:lstStyle/>
          <a:p>
            <a:pPr algn="ctr"/>
            <a:r>
              <a:rPr lang="en-US" sz="4400" dirty="0"/>
              <a:t>Advocacy</a:t>
            </a:r>
          </a:p>
        </p:txBody>
      </p:sp>
      <p:sp>
        <p:nvSpPr>
          <p:cNvPr id="6" name="Text Placeholder 5">
            <a:extLst>
              <a:ext uri="{FF2B5EF4-FFF2-40B4-BE49-F238E27FC236}">
                <a16:creationId xmlns:a16="http://schemas.microsoft.com/office/drawing/2014/main" id="{FE58025A-9737-434D-AE90-0CC9E7990286}"/>
              </a:ext>
            </a:extLst>
          </p:cNvPr>
          <p:cNvSpPr>
            <a:spLocks noGrp="1"/>
          </p:cNvSpPr>
          <p:nvPr>
            <p:ph type="body" sz="quarter" idx="13"/>
          </p:nvPr>
        </p:nvSpPr>
        <p:spPr>
          <a:xfrm>
            <a:off x="107576" y="3410568"/>
            <a:ext cx="5558117" cy="3310906"/>
          </a:xfrm>
        </p:spPr>
        <p:txBody>
          <a:bodyPr>
            <a:noAutofit/>
          </a:bodyPr>
          <a:lstStyle/>
          <a:p>
            <a:pPr>
              <a:lnSpc>
                <a:spcPct val="100000"/>
              </a:lnSpc>
            </a:pPr>
            <a:r>
              <a:rPr lang="en-US" sz="2500" dirty="0"/>
              <a:t>At Franklin Academy our administrators, school counselors, parents, and teachers work together to advocate for our students  to ensure that all students have opportunities for safe, enriching experiences in and out of school, and to help prepare students for postsecondary success.</a:t>
            </a:r>
          </a:p>
        </p:txBody>
      </p:sp>
      <p:pic>
        <p:nvPicPr>
          <p:cNvPr id="17" name="Picture Placeholder 16">
            <a:extLst>
              <a:ext uri="{FF2B5EF4-FFF2-40B4-BE49-F238E27FC236}">
                <a16:creationId xmlns:a16="http://schemas.microsoft.com/office/drawing/2014/main" id="{C8B885F2-2AC2-46A9-9D9B-71123D1A1F6B}"/>
              </a:ext>
            </a:extLst>
          </p:cNvPr>
          <p:cNvPicPr>
            <a:picLocks noGrp="1" noChangeAspect="1"/>
          </p:cNvPicPr>
          <p:nvPr>
            <p:ph type="pic" sz="quarter" idx="14"/>
          </p:nvPr>
        </p:nvPicPr>
        <p:blipFill>
          <a:blip r:embed="rId4">
            <a:extLst>
              <a:ext uri="{837473B0-CC2E-450A-ABE3-18F120FF3D39}">
                <a1611:picAttrSrcUrl xmlns:a1611="http://schemas.microsoft.com/office/drawing/2016/11/main" r:id="rId5"/>
              </a:ext>
            </a:extLst>
          </a:blip>
          <a:srcRect l="483" r="483"/>
          <a:stretch/>
        </p:blipFill>
        <p:spPr/>
      </p:pic>
      <p:pic>
        <p:nvPicPr>
          <p:cNvPr id="18" name="Audio 17">
            <a:hlinkClick r:id="" action="ppaction://media"/>
            <a:extLst>
              <a:ext uri="{FF2B5EF4-FFF2-40B4-BE49-F238E27FC236}">
                <a16:creationId xmlns:a16="http://schemas.microsoft.com/office/drawing/2014/main" id="{E9C02908-5711-F81A-B7EA-E6636F4A2D4A}"/>
              </a:ext>
            </a:extLst>
          </p:cNvPr>
          <p:cNvPicPr>
            <a:picLocks noChangeAspect="1"/>
          </p:cNvPicPr>
          <p:nvPr>
            <a:audioFile r:link="rId2"/>
            <p:extLst>
              <p:ext uri="{DAA4B4D4-6D71-4841-9C94-3DE7FCFB9230}">
                <p14:media xmlns:p14="http://schemas.microsoft.com/office/powerpoint/2010/main" r:embed="rId1"/>
              </p:ext>
            </p:extLst>
          </p:nvPr>
        </p:nvPicPr>
        <p:blipFill>
          <a:blip r:embed="rId6"/>
          <a:srcRect l="-161075" t="-161075" r="-161075" b="-161075"/>
          <a:stretch>
            <a:fillRect/>
          </a:stretch>
        </p:blipFill>
        <p:spPr>
          <a:xfrm>
            <a:off x="10052304" y="4718304"/>
            <a:ext cx="2057400" cy="2057400"/>
          </a:xfrm>
          <a:prstGeom prst="ellipse">
            <a:avLst/>
          </a:prstGeom>
        </p:spPr>
      </p:pic>
    </p:spTree>
    <p:extLst>
      <p:ext uri="{BB962C8B-B14F-4D97-AF65-F5344CB8AC3E}">
        <p14:creationId xmlns:p14="http://schemas.microsoft.com/office/powerpoint/2010/main" val="3856242440"/>
      </p:ext>
    </p:extLst>
  </p:cSld>
  <p:clrMapOvr>
    <a:masterClrMapping/>
  </p:clrMapOvr>
  <mc:AlternateContent xmlns:mc="http://schemas.openxmlformats.org/markup-compatibility/2006">
    <mc:Choice xmlns:p14="http://schemas.microsoft.com/office/powerpoint/2010/main" Requires="p14">
      <p:transition spd="med" p14:dur="700" advTm="38949">
        <p:fade/>
      </p:transition>
    </mc:Choice>
    <mc:Fallback>
      <p:transition spd="med" advTm="38949">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8"/>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8"/>
                </p:tgtEl>
              </p:cMediaNode>
            </p:audi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1D6158BA-8D0B-4C52-9952-51D361C7F3ED}"/>
              </a:ext>
            </a:extLst>
          </p:cNvPr>
          <p:cNvSpPr>
            <a:spLocks noGrp="1"/>
          </p:cNvSpPr>
          <p:nvPr>
            <p:ph type="sldNum" sz="quarter" idx="12"/>
          </p:nvPr>
        </p:nvSpPr>
        <p:spPr/>
        <p:txBody>
          <a:bodyPr/>
          <a:lstStyle/>
          <a:p>
            <a:fld id="{98C0CDE5-970C-4CC4-BF43-0DA127E73E82}" type="slidenum">
              <a:rPr lang="en-US" smtClean="0"/>
              <a:t>10</a:t>
            </a:fld>
            <a:endParaRPr lang="en-US" dirty="0"/>
          </a:p>
        </p:txBody>
      </p:sp>
      <p:sp>
        <p:nvSpPr>
          <p:cNvPr id="9" name="TextBox 8">
            <a:extLst>
              <a:ext uri="{FF2B5EF4-FFF2-40B4-BE49-F238E27FC236}">
                <a16:creationId xmlns:a16="http://schemas.microsoft.com/office/drawing/2014/main" id="{81CE08AF-EECF-AE62-7ABF-A09DD9C4CBF6}"/>
              </a:ext>
            </a:extLst>
          </p:cNvPr>
          <p:cNvSpPr txBox="1"/>
          <p:nvPr/>
        </p:nvSpPr>
        <p:spPr>
          <a:xfrm>
            <a:off x="618564" y="603552"/>
            <a:ext cx="10422329" cy="7525137"/>
          </a:xfrm>
          <a:prstGeom prst="rect">
            <a:avLst/>
          </a:prstGeom>
          <a:noFill/>
        </p:spPr>
        <p:txBody>
          <a:bodyPr wrap="square">
            <a:spAutoFit/>
          </a:bodyPr>
          <a:lstStyle/>
          <a:p>
            <a:pPr lvl="1" algn="ctr">
              <a:lnSpc>
                <a:spcPct val="150000"/>
              </a:lnSpc>
            </a:pPr>
            <a:r>
              <a:rPr lang="en-US" sz="2800" b="1" dirty="0">
                <a:solidFill>
                  <a:srgbClr val="C00000"/>
                </a:solidFill>
              </a:rPr>
              <a:t>Advocacy</a:t>
            </a:r>
          </a:p>
          <a:p>
            <a:pPr lvl="2">
              <a:lnSpc>
                <a:spcPct val="150000"/>
              </a:lnSpc>
            </a:pPr>
            <a:r>
              <a:rPr lang="en-US" sz="2400" b="1" dirty="0"/>
              <a:t>How do we advocate for our students?</a:t>
            </a:r>
          </a:p>
          <a:p>
            <a:pPr marL="1257300" lvl="2" indent="-342900">
              <a:lnSpc>
                <a:spcPct val="150000"/>
              </a:lnSpc>
              <a:buFont typeface="Arial" panose="020B0604020202020204" pitchFamily="34" charset="0"/>
              <a:buChar char="•"/>
            </a:pPr>
            <a:r>
              <a:rPr lang="en-US" sz="2400" dirty="0"/>
              <a:t>By consistent communication with students, parents, and all stakeholders.</a:t>
            </a:r>
          </a:p>
          <a:p>
            <a:pPr marL="1257300" lvl="2" indent="-342900">
              <a:lnSpc>
                <a:spcPct val="150000"/>
              </a:lnSpc>
              <a:buFont typeface="Arial" panose="020B0604020202020204" pitchFamily="34" charset="0"/>
              <a:buChar char="•"/>
            </a:pPr>
            <a:r>
              <a:rPr lang="en-US" sz="2400" dirty="0"/>
              <a:t>By acting as agents of change in supporting equity for all students, regardless of age, race, gender, or social status.</a:t>
            </a:r>
          </a:p>
          <a:p>
            <a:pPr marL="1257300" lvl="2" indent="-342900">
              <a:lnSpc>
                <a:spcPct val="150000"/>
              </a:lnSpc>
              <a:buFont typeface="Arial" panose="020B0604020202020204" pitchFamily="34" charset="0"/>
              <a:buChar char="•"/>
            </a:pPr>
            <a:r>
              <a:rPr lang="en-US" sz="2400" dirty="0"/>
              <a:t>By supporting the teachers who work daily with the students in the classroom.</a:t>
            </a:r>
          </a:p>
          <a:p>
            <a:pPr marL="1257300" lvl="2" indent="-342900">
              <a:lnSpc>
                <a:spcPct val="150000"/>
              </a:lnSpc>
              <a:buFont typeface="Arial" panose="020B0604020202020204" pitchFamily="34" charset="0"/>
              <a:buChar char="•"/>
            </a:pPr>
            <a:r>
              <a:rPr lang="en-US" sz="2400" dirty="0"/>
              <a:t>By building relationships with students.</a:t>
            </a:r>
          </a:p>
          <a:p>
            <a:pPr marL="1200150" lvl="2" indent="-285750">
              <a:lnSpc>
                <a:spcPct val="150000"/>
              </a:lnSpc>
              <a:buFont typeface="Arial" panose="020B0604020202020204" pitchFamily="34" charset="0"/>
              <a:buChar char="•"/>
            </a:pPr>
            <a:endParaRPr lang="en-US" sz="2400" dirty="0"/>
          </a:p>
          <a:p>
            <a:pPr marL="1200150" lvl="2" indent="-285750">
              <a:lnSpc>
                <a:spcPct val="150000"/>
              </a:lnSpc>
              <a:buFont typeface="Arial" panose="020B0604020202020204" pitchFamily="34" charset="0"/>
              <a:buChar char="•"/>
            </a:pPr>
            <a:endParaRPr lang="en-US" sz="2400" dirty="0"/>
          </a:p>
          <a:p>
            <a:pPr marL="742950" lvl="1" indent="-285750">
              <a:lnSpc>
                <a:spcPct val="150000"/>
              </a:lnSpc>
              <a:buFont typeface="Arial" panose="020B0604020202020204" pitchFamily="34" charset="0"/>
              <a:buChar char="•"/>
            </a:pPr>
            <a:endParaRPr lang="en-US" dirty="0"/>
          </a:p>
          <a:p>
            <a:pPr>
              <a:lnSpc>
                <a:spcPct val="150000"/>
              </a:lnSpc>
            </a:pPr>
            <a:endParaRPr lang="en-US" sz="1800" b="0" i="0" u="none" strike="noStrike" baseline="0" dirty="0">
              <a:solidFill>
                <a:srgbClr val="000000"/>
              </a:solidFill>
              <a:latin typeface="Times New Roman" panose="02020603050405020304" pitchFamily="18" charset="0"/>
            </a:endParaRPr>
          </a:p>
          <a:p>
            <a:pPr>
              <a:lnSpc>
                <a:spcPct val="150000"/>
              </a:lnSpc>
            </a:pPr>
            <a:r>
              <a:rPr lang="en-US" sz="1800" b="0" i="0" u="none" strike="noStrike" baseline="0" dirty="0">
                <a:solidFill>
                  <a:srgbClr val="000000"/>
                </a:solidFill>
                <a:latin typeface="Times New Roman" panose="02020603050405020304" pitchFamily="18" charset="0"/>
              </a:rPr>
              <a:t>	</a:t>
            </a:r>
          </a:p>
        </p:txBody>
      </p:sp>
      <p:pic>
        <p:nvPicPr>
          <p:cNvPr id="8" name="Audio 7">
            <a:hlinkClick r:id="" action="ppaction://media"/>
            <a:extLst>
              <a:ext uri="{FF2B5EF4-FFF2-40B4-BE49-F238E27FC236}">
                <a16:creationId xmlns:a16="http://schemas.microsoft.com/office/drawing/2014/main" id="{F32A05C0-674D-FB22-0BEB-272335F8166A}"/>
              </a:ext>
            </a:extLst>
          </p:cNvPr>
          <p:cNvPicPr>
            <a:picLocks noChangeAspect="1"/>
          </p:cNvPicPr>
          <p:nvPr>
            <a:audioFile r:link="rId2"/>
            <p:extLst>
              <p:ext uri="{DAA4B4D4-6D71-4841-9C94-3DE7FCFB9230}">
                <p14:media xmlns:p14="http://schemas.microsoft.com/office/powerpoint/2010/main" r:embed="rId1"/>
              </p:ext>
            </p:extLst>
          </p:nvPr>
        </p:nvPicPr>
        <p:blipFill>
          <a:blip r:embed="rId4"/>
          <a:srcRect l="-161075" t="-161075" r="-161075" b="-161075"/>
          <a:stretch>
            <a:fillRect/>
          </a:stretch>
        </p:blipFill>
        <p:spPr>
          <a:xfrm>
            <a:off x="10052304" y="4718304"/>
            <a:ext cx="2057400" cy="2057400"/>
          </a:xfrm>
          <a:prstGeom prst="ellipse">
            <a:avLst/>
          </a:prstGeom>
        </p:spPr>
      </p:pic>
    </p:spTree>
    <p:extLst>
      <p:ext uri="{BB962C8B-B14F-4D97-AF65-F5344CB8AC3E}">
        <p14:creationId xmlns:p14="http://schemas.microsoft.com/office/powerpoint/2010/main" val="2053710367"/>
      </p:ext>
    </p:extLst>
  </p:cSld>
  <p:clrMapOvr>
    <a:masterClrMapping/>
  </p:clrMapOvr>
  <mc:AlternateContent xmlns:mc="http://schemas.openxmlformats.org/markup-compatibility/2006">
    <mc:Choice xmlns:p14="http://schemas.microsoft.com/office/powerpoint/2010/main" Requires="p14">
      <p:transition spd="med" p14:dur="700" advTm="36534">
        <p:fade/>
      </p:transition>
    </mc:Choice>
    <mc:Fallback>
      <p:transition spd="med" advTm="36534">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8"/>
                </p:tgtEl>
              </p:cMediaNode>
            </p:audio>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6587D558-5792-4FF7-9111-65F4C874C61B}"/>
              </a:ext>
            </a:extLst>
          </p:cNvPr>
          <p:cNvSpPr>
            <a:spLocks noGrp="1"/>
          </p:cNvSpPr>
          <p:nvPr>
            <p:ph type="body" idx="1"/>
          </p:nvPr>
        </p:nvSpPr>
        <p:spPr/>
        <p:txBody>
          <a:bodyPr>
            <a:normAutofit/>
          </a:bodyPr>
          <a:lstStyle/>
          <a:p>
            <a:pPr algn="ctr"/>
            <a:r>
              <a:rPr lang="en-US" sz="3600" dirty="0"/>
              <a:t>Definitions:</a:t>
            </a:r>
          </a:p>
        </p:txBody>
      </p:sp>
      <p:sp>
        <p:nvSpPr>
          <p:cNvPr id="4" name="Slide Number Placeholder 3">
            <a:extLst>
              <a:ext uri="{FF2B5EF4-FFF2-40B4-BE49-F238E27FC236}">
                <a16:creationId xmlns:a16="http://schemas.microsoft.com/office/drawing/2014/main" id="{03E8D56A-2615-403F-A09F-BC30DF1EE768}"/>
              </a:ext>
            </a:extLst>
          </p:cNvPr>
          <p:cNvSpPr>
            <a:spLocks noGrp="1"/>
          </p:cNvSpPr>
          <p:nvPr>
            <p:ph type="sldNum" sz="quarter" idx="12"/>
          </p:nvPr>
        </p:nvSpPr>
        <p:spPr/>
        <p:txBody>
          <a:bodyPr/>
          <a:lstStyle/>
          <a:p>
            <a:fld id="{98C0CDE5-970C-4CC4-BF43-0DA127E73E82}" type="slidenum">
              <a:rPr lang="en-US" smtClean="0"/>
              <a:pPr/>
              <a:t>11</a:t>
            </a:fld>
            <a:endParaRPr lang="en-US" dirty="0"/>
          </a:p>
        </p:txBody>
      </p:sp>
      <p:sp>
        <p:nvSpPr>
          <p:cNvPr id="5" name="Title 4">
            <a:extLst>
              <a:ext uri="{FF2B5EF4-FFF2-40B4-BE49-F238E27FC236}">
                <a16:creationId xmlns:a16="http://schemas.microsoft.com/office/drawing/2014/main" id="{79195BEB-A072-45D8-848D-E8CA744F9022}"/>
              </a:ext>
            </a:extLst>
          </p:cNvPr>
          <p:cNvSpPr>
            <a:spLocks noGrp="1"/>
          </p:cNvSpPr>
          <p:nvPr>
            <p:ph type="title"/>
          </p:nvPr>
        </p:nvSpPr>
        <p:spPr>
          <a:xfrm rot="21143458">
            <a:off x="52564" y="847678"/>
            <a:ext cx="4608555" cy="1019542"/>
          </a:xfrm>
        </p:spPr>
        <p:txBody>
          <a:bodyPr>
            <a:normAutofit/>
          </a:bodyPr>
          <a:lstStyle/>
          <a:p>
            <a:pPr algn="ctr"/>
            <a:r>
              <a:rPr lang="en-US" sz="3100" dirty="0"/>
              <a:t>Access, Attainment, and Achievement</a:t>
            </a:r>
            <a:endParaRPr lang="en-US" sz="4400" dirty="0"/>
          </a:p>
        </p:txBody>
      </p:sp>
      <p:sp>
        <p:nvSpPr>
          <p:cNvPr id="6" name="Text Placeholder 5">
            <a:extLst>
              <a:ext uri="{FF2B5EF4-FFF2-40B4-BE49-F238E27FC236}">
                <a16:creationId xmlns:a16="http://schemas.microsoft.com/office/drawing/2014/main" id="{FE58025A-9737-434D-AE90-0CC9E7990286}"/>
              </a:ext>
            </a:extLst>
          </p:cNvPr>
          <p:cNvSpPr>
            <a:spLocks noGrp="1"/>
          </p:cNvSpPr>
          <p:nvPr>
            <p:ph type="body" sz="quarter" idx="13"/>
          </p:nvPr>
        </p:nvSpPr>
        <p:spPr>
          <a:xfrm>
            <a:off x="340659" y="3521585"/>
            <a:ext cx="5325035" cy="3199890"/>
          </a:xfrm>
        </p:spPr>
        <p:txBody>
          <a:bodyPr>
            <a:noAutofit/>
          </a:bodyPr>
          <a:lstStyle/>
          <a:p>
            <a:r>
              <a:rPr lang="en-US" sz="2600" b="1" dirty="0"/>
              <a:t>Access</a:t>
            </a:r>
            <a:r>
              <a:rPr lang="en-US" sz="2600" dirty="0"/>
              <a:t>:  A means of approaching, entering, exiting, communicating with, or making use of.</a:t>
            </a:r>
          </a:p>
          <a:p>
            <a:r>
              <a:rPr lang="en-US" sz="2600" b="1" dirty="0"/>
              <a:t>Attainment</a:t>
            </a:r>
            <a:r>
              <a:rPr lang="en-US" sz="2600" dirty="0"/>
              <a:t>: an achievement or the act of achieving; accomplishment.</a:t>
            </a:r>
          </a:p>
          <a:p>
            <a:r>
              <a:rPr lang="en-US" sz="2600" b="1" dirty="0"/>
              <a:t>Achievement</a:t>
            </a:r>
            <a:r>
              <a:rPr lang="en-US" sz="2600" dirty="0"/>
              <a:t>: successful completion; accomplishment.</a:t>
            </a:r>
          </a:p>
          <a:p>
            <a:pPr lvl="1" algn="ctr"/>
            <a:r>
              <a:rPr lang="en-US" sz="1800" dirty="0">
                <a:latin typeface="+mn-lt"/>
              </a:rPr>
              <a:t>(The Free Dictionary)</a:t>
            </a:r>
          </a:p>
        </p:txBody>
      </p:sp>
      <p:pic>
        <p:nvPicPr>
          <p:cNvPr id="17" name="Picture Placeholder 16">
            <a:extLst>
              <a:ext uri="{FF2B5EF4-FFF2-40B4-BE49-F238E27FC236}">
                <a16:creationId xmlns:a16="http://schemas.microsoft.com/office/drawing/2014/main" id="{C8B885F2-2AC2-46A9-9D9B-71123D1A1F6B}"/>
              </a:ext>
            </a:extLst>
          </p:cNvPr>
          <p:cNvPicPr>
            <a:picLocks noGrp="1" noChangeAspect="1"/>
          </p:cNvPicPr>
          <p:nvPr>
            <p:ph type="pic" sz="quarter" idx="14"/>
          </p:nvPr>
        </p:nvPicPr>
        <p:blipFill>
          <a:blip r:embed="rId4">
            <a:extLst>
              <a:ext uri="{837473B0-CC2E-450A-ABE3-18F120FF3D39}">
                <a1611:picAttrSrcUrl xmlns:a1611="http://schemas.microsoft.com/office/drawing/2016/11/main" r:id="rId5"/>
              </a:ext>
            </a:extLst>
          </a:blip>
          <a:srcRect l="20756" r="20756"/>
          <a:stretch/>
        </p:blipFill>
        <p:spPr>
          <a:xfrm rot="720000">
            <a:off x="6278196" y="238936"/>
            <a:ext cx="4647699" cy="5472101"/>
          </a:xfrm>
        </p:spPr>
      </p:pic>
      <p:pic>
        <p:nvPicPr>
          <p:cNvPr id="10" name="Audio 9">
            <a:hlinkClick r:id="" action="ppaction://media"/>
            <a:extLst>
              <a:ext uri="{FF2B5EF4-FFF2-40B4-BE49-F238E27FC236}">
                <a16:creationId xmlns:a16="http://schemas.microsoft.com/office/drawing/2014/main" id="{4AB3E9E4-2BB8-9467-F01D-416BA2294506}"/>
              </a:ext>
            </a:extLst>
          </p:cNvPr>
          <p:cNvPicPr>
            <a:picLocks noChangeAspect="1"/>
          </p:cNvPicPr>
          <p:nvPr>
            <a:audioFile r:link="rId2"/>
            <p:extLst>
              <p:ext uri="{DAA4B4D4-6D71-4841-9C94-3DE7FCFB9230}">
                <p14:media xmlns:p14="http://schemas.microsoft.com/office/powerpoint/2010/main" r:embed="rId1"/>
              </p:ext>
            </p:extLst>
          </p:nvPr>
        </p:nvPicPr>
        <p:blipFill>
          <a:blip r:embed="rId6"/>
          <a:srcRect l="-161075" t="-161075" r="-161075" b="-161075"/>
          <a:stretch>
            <a:fillRect/>
          </a:stretch>
        </p:blipFill>
        <p:spPr>
          <a:xfrm>
            <a:off x="10052304" y="4718304"/>
            <a:ext cx="2057400" cy="2057400"/>
          </a:xfrm>
          <a:prstGeom prst="ellipse">
            <a:avLst/>
          </a:prstGeom>
        </p:spPr>
      </p:pic>
    </p:spTree>
    <p:extLst>
      <p:ext uri="{BB962C8B-B14F-4D97-AF65-F5344CB8AC3E}">
        <p14:creationId xmlns:p14="http://schemas.microsoft.com/office/powerpoint/2010/main" val="216934368"/>
      </p:ext>
    </p:extLst>
  </p:cSld>
  <p:clrMapOvr>
    <a:masterClrMapping/>
  </p:clrMapOvr>
  <mc:AlternateContent xmlns:mc="http://schemas.openxmlformats.org/markup-compatibility/2006">
    <mc:Choice xmlns:p14="http://schemas.microsoft.com/office/powerpoint/2010/main" Requires="p14">
      <p:transition spd="med" p14:dur="700" advTm="46333">
        <p:fade/>
      </p:transition>
    </mc:Choice>
    <mc:Fallback>
      <p:transition spd="med" advTm="46333">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0"/>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0"/>
                </p:tgtEl>
              </p:cMediaNode>
            </p:audio>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1D6158BA-8D0B-4C52-9952-51D361C7F3ED}"/>
              </a:ext>
            </a:extLst>
          </p:cNvPr>
          <p:cNvSpPr>
            <a:spLocks noGrp="1"/>
          </p:cNvSpPr>
          <p:nvPr>
            <p:ph type="sldNum" sz="quarter" idx="12"/>
          </p:nvPr>
        </p:nvSpPr>
        <p:spPr/>
        <p:txBody>
          <a:bodyPr/>
          <a:lstStyle/>
          <a:p>
            <a:fld id="{98C0CDE5-970C-4CC4-BF43-0DA127E73E82}" type="slidenum">
              <a:rPr lang="en-US" smtClean="0"/>
              <a:t>12</a:t>
            </a:fld>
            <a:endParaRPr lang="en-US" dirty="0"/>
          </a:p>
        </p:txBody>
      </p:sp>
      <p:sp>
        <p:nvSpPr>
          <p:cNvPr id="9" name="TextBox 8">
            <a:extLst>
              <a:ext uri="{FF2B5EF4-FFF2-40B4-BE49-F238E27FC236}">
                <a16:creationId xmlns:a16="http://schemas.microsoft.com/office/drawing/2014/main" id="{81CE08AF-EECF-AE62-7ABF-A09DD9C4CBF6}"/>
              </a:ext>
            </a:extLst>
          </p:cNvPr>
          <p:cNvSpPr txBox="1"/>
          <p:nvPr/>
        </p:nvSpPr>
        <p:spPr>
          <a:xfrm>
            <a:off x="410547" y="706189"/>
            <a:ext cx="10702212" cy="4936223"/>
          </a:xfrm>
          <a:prstGeom prst="rect">
            <a:avLst/>
          </a:prstGeom>
          <a:noFill/>
        </p:spPr>
        <p:txBody>
          <a:bodyPr wrap="square">
            <a:spAutoFit/>
          </a:bodyPr>
          <a:lstStyle/>
          <a:p>
            <a:pPr lvl="1" algn="ctr">
              <a:lnSpc>
                <a:spcPct val="150000"/>
              </a:lnSpc>
            </a:pPr>
            <a:r>
              <a:rPr lang="en-US" sz="2800" b="1" dirty="0">
                <a:solidFill>
                  <a:srgbClr val="C00000"/>
                </a:solidFill>
              </a:rPr>
              <a:t>Access, Attainment, and Achievement</a:t>
            </a:r>
          </a:p>
          <a:p>
            <a:pPr lvl="1" algn="ctr">
              <a:lnSpc>
                <a:spcPct val="150000"/>
              </a:lnSpc>
            </a:pPr>
            <a:endParaRPr lang="en-US" sz="2800" b="1" dirty="0">
              <a:solidFill>
                <a:srgbClr val="C00000"/>
              </a:solidFill>
            </a:endParaRPr>
          </a:p>
          <a:p>
            <a:pPr marL="1257300" lvl="2" indent="-342900">
              <a:lnSpc>
                <a:spcPct val="150000"/>
              </a:lnSpc>
              <a:buFont typeface="Arial" panose="020B0604020202020204" pitchFamily="34" charset="0"/>
              <a:buChar char="•"/>
            </a:pPr>
            <a:r>
              <a:rPr lang="en-US" sz="2400" dirty="0"/>
              <a:t>Culturally – By understanding and respecting that our students come from different backgrounds and cultures.</a:t>
            </a:r>
          </a:p>
          <a:p>
            <a:pPr marL="1257300" lvl="2" indent="-342900">
              <a:lnSpc>
                <a:spcPct val="150000"/>
              </a:lnSpc>
              <a:buFont typeface="Arial" panose="020B0604020202020204" pitchFamily="34" charset="0"/>
              <a:buChar char="•"/>
            </a:pPr>
            <a:r>
              <a:rPr lang="en-US" sz="2400" dirty="0"/>
              <a:t>Ethically – By abiding to the ASCA Ethical Standards for School Counselors to “maintain the highest standard of integrity, leadership, and professionalism,” with our students as our main priority (2019, p. 15).</a:t>
            </a:r>
            <a:endParaRPr lang="en-US" dirty="0"/>
          </a:p>
          <a:p>
            <a:pPr>
              <a:lnSpc>
                <a:spcPct val="150000"/>
              </a:lnSpc>
            </a:pPr>
            <a:endParaRPr lang="en-US" sz="1800" b="0" i="0" u="none" strike="noStrike" baseline="0" dirty="0">
              <a:solidFill>
                <a:srgbClr val="000000"/>
              </a:solidFill>
              <a:latin typeface="Times New Roman" panose="02020603050405020304" pitchFamily="18" charset="0"/>
            </a:endParaRPr>
          </a:p>
          <a:p>
            <a:pPr>
              <a:lnSpc>
                <a:spcPct val="150000"/>
              </a:lnSpc>
            </a:pPr>
            <a:r>
              <a:rPr lang="en-US" sz="1800" b="0" i="0" u="none" strike="noStrike" baseline="0" dirty="0">
                <a:solidFill>
                  <a:srgbClr val="000000"/>
                </a:solidFill>
                <a:latin typeface="Times New Roman" panose="02020603050405020304" pitchFamily="18" charset="0"/>
              </a:rPr>
              <a:t>	</a:t>
            </a:r>
          </a:p>
        </p:txBody>
      </p:sp>
      <p:pic>
        <p:nvPicPr>
          <p:cNvPr id="7" name="Audio 6">
            <a:hlinkClick r:id="" action="ppaction://media"/>
            <a:extLst>
              <a:ext uri="{FF2B5EF4-FFF2-40B4-BE49-F238E27FC236}">
                <a16:creationId xmlns:a16="http://schemas.microsoft.com/office/drawing/2014/main" id="{3029F007-AEF1-672C-7604-780617AAD851}"/>
              </a:ext>
            </a:extLst>
          </p:cNvPr>
          <p:cNvPicPr>
            <a:picLocks noChangeAspect="1"/>
          </p:cNvPicPr>
          <p:nvPr>
            <a:audioFile r:link="rId2"/>
            <p:extLst>
              <p:ext uri="{DAA4B4D4-6D71-4841-9C94-3DE7FCFB9230}">
                <p14:media xmlns:p14="http://schemas.microsoft.com/office/powerpoint/2010/main" r:embed="rId1"/>
              </p:ext>
            </p:extLst>
          </p:nvPr>
        </p:nvPicPr>
        <p:blipFill>
          <a:blip r:embed="rId4"/>
          <a:srcRect l="-161075" t="-161075" r="-161075" b="-161075"/>
          <a:stretch>
            <a:fillRect/>
          </a:stretch>
        </p:blipFill>
        <p:spPr>
          <a:xfrm>
            <a:off x="10052304" y="4718304"/>
            <a:ext cx="2057400" cy="2057400"/>
          </a:xfrm>
          <a:prstGeom prst="ellipse">
            <a:avLst/>
          </a:prstGeom>
        </p:spPr>
      </p:pic>
    </p:spTree>
    <p:extLst>
      <p:ext uri="{BB962C8B-B14F-4D97-AF65-F5344CB8AC3E}">
        <p14:creationId xmlns:p14="http://schemas.microsoft.com/office/powerpoint/2010/main" val="2855588972"/>
      </p:ext>
    </p:extLst>
  </p:cSld>
  <p:clrMapOvr>
    <a:masterClrMapping/>
  </p:clrMapOvr>
  <mc:AlternateContent xmlns:mc="http://schemas.openxmlformats.org/markup-compatibility/2006">
    <mc:Choice xmlns:p14="http://schemas.microsoft.com/office/powerpoint/2010/main" Requires="p14">
      <p:transition spd="med" p14:dur="700" advTm="30962">
        <p:fade/>
      </p:transition>
    </mc:Choice>
    <mc:Fallback>
      <p:transition spd="med" advTm="30962">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7"/>
                </p:tgtEl>
              </p:cMediaNode>
            </p:audio>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1D6158BA-8D0B-4C52-9952-51D361C7F3ED}"/>
              </a:ext>
            </a:extLst>
          </p:cNvPr>
          <p:cNvSpPr>
            <a:spLocks noGrp="1"/>
          </p:cNvSpPr>
          <p:nvPr>
            <p:ph type="sldNum" sz="quarter" idx="12"/>
          </p:nvPr>
        </p:nvSpPr>
        <p:spPr/>
        <p:txBody>
          <a:bodyPr/>
          <a:lstStyle/>
          <a:p>
            <a:fld id="{98C0CDE5-970C-4CC4-BF43-0DA127E73E82}" type="slidenum">
              <a:rPr lang="en-US" smtClean="0"/>
              <a:t>13</a:t>
            </a:fld>
            <a:endParaRPr lang="en-US" dirty="0"/>
          </a:p>
        </p:txBody>
      </p:sp>
      <p:sp>
        <p:nvSpPr>
          <p:cNvPr id="9" name="TextBox 8">
            <a:extLst>
              <a:ext uri="{FF2B5EF4-FFF2-40B4-BE49-F238E27FC236}">
                <a16:creationId xmlns:a16="http://schemas.microsoft.com/office/drawing/2014/main" id="{81CE08AF-EECF-AE62-7ABF-A09DD9C4CBF6}"/>
              </a:ext>
            </a:extLst>
          </p:cNvPr>
          <p:cNvSpPr txBox="1"/>
          <p:nvPr/>
        </p:nvSpPr>
        <p:spPr>
          <a:xfrm>
            <a:off x="830424" y="706189"/>
            <a:ext cx="9806474" cy="5074723"/>
          </a:xfrm>
          <a:prstGeom prst="rect">
            <a:avLst/>
          </a:prstGeom>
          <a:noFill/>
        </p:spPr>
        <p:txBody>
          <a:bodyPr wrap="square">
            <a:spAutoFit/>
          </a:bodyPr>
          <a:lstStyle/>
          <a:p>
            <a:pPr lvl="1" algn="ctr">
              <a:lnSpc>
                <a:spcPct val="150000"/>
              </a:lnSpc>
            </a:pPr>
            <a:r>
              <a:rPr lang="en-US" sz="2800" b="1" dirty="0">
                <a:solidFill>
                  <a:srgbClr val="C00000"/>
                </a:solidFill>
              </a:rPr>
              <a:t>Access, Attainment, and Achievement</a:t>
            </a:r>
          </a:p>
          <a:p>
            <a:pPr lvl="1" algn="ctr">
              <a:lnSpc>
                <a:spcPct val="150000"/>
              </a:lnSpc>
            </a:pPr>
            <a:endParaRPr lang="en-US" sz="2800" b="1" dirty="0">
              <a:solidFill>
                <a:srgbClr val="C00000"/>
              </a:solidFill>
            </a:endParaRPr>
          </a:p>
          <a:p>
            <a:pPr marL="1257300" lvl="2" indent="-342900">
              <a:lnSpc>
                <a:spcPct val="150000"/>
              </a:lnSpc>
              <a:buFont typeface="Arial" panose="020B0604020202020204" pitchFamily="34" charset="0"/>
              <a:buChar char="•"/>
            </a:pPr>
            <a:r>
              <a:rPr lang="en-US" sz="2400" dirty="0"/>
              <a:t>Politically - By understanding and respecting that our students and their families may hold their own varying political views.</a:t>
            </a:r>
          </a:p>
          <a:p>
            <a:pPr marL="1257300" lvl="2" indent="-342900">
              <a:lnSpc>
                <a:spcPct val="150000"/>
              </a:lnSpc>
              <a:buFont typeface="Arial" panose="020B0604020202020204" pitchFamily="34" charset="0"/>
              <a:buChar char="•"/>
            </a:pPr>
            <a:r>
              <a:rPr lang="en-US" sz="2400" dirty="0"/>
              <a:t>Economically - By understanding, respecting, and supporting our students regardless of their socioeconomic status.</a:t>
            </a:r>
          </a:p>
          <a:p>
            <a:pPr marL="1257300" lvl="2" indent="-342900">
              <a:lnSpc>
                <a:spcPct val="150000"/>
              </a:lnSpc>
              <a:buFont typeface="Arial" panose="020B0604020202020204" pitchFamily="34" charset="0"/>
              <a:buChar char="•"/>
            </a:pPr>
            <a:r>
              <a:rPr lang="en-US" sz="2400" dirty="0"/>
              <a:t>Legally – By ensuring that all students receive equal access to quality education.</a:t>
            </a:r>
            <a:endParaRPr lang="en-US" sz="1800" b="0" i="0" u="none" strike="noStrike" baseline="0" dirty="0">
              <a:solidFill>
                <a:srgbClr val="000000"/>
              </a:solidFill>
              <a:latin typeface="Times New Roman" panose="02020603050405020304" pitchFamily="18" charset="0"/>
            </a:endParaRPr>
          </a:p>
          <a:p>
            <a:pPr>
              <a:lnSpc>
                <a:spcPct val="150000"/>
              </a:lnSpc>
            </a:pPr>
            <a:r>
              <a:rPr lang="en-US" sz="1800" b="0" i="0" u="none" strike="noStrike" baseline="0" dirty="0">
                <a:solidFill>
                  <a:srgbClr val="000000"/>
                </a:solidFill>
                <a:latin typeface="Times New Roman" panose="02020603050405020304" pitchFamily="18" charset="0"/>
              </a:rPr>
              <a:t>	</a:t>
            </a:r>
          </a:p>
        </p:txBody>
      </p:sp>
      <p:pic>
        <p:nvPicPr>
          <p:cNvPr id="10" name="Audio 9">
            <a:hlinkClick r:id="" action="ppaction://media"/>
            <a:extLst>
              <a:ext uri="{FF2B5EF4-FFF2-40B4-BE49-F238E27FC236}">
                <a16:creationId xmlns:a16="http://schemas.microsoft.com/office/drawing/2014/main" id="{D7B437A5-7F88-AE6D-897A-DA3588DDADB9}"/>
              </a:ext>
            </a:extLst>
          </p:cNvPr>
          <p:cNvPicPr>
            <a:picLocks noChangeAspect="1"/>
          </p:cNvPicPr>
          <p:nvPr>
            <a:audioFile r:link="rId2"/>
            <p:extLst>
              <p:ext uri="{DAA4B4D4-6D71-4841-9C94-3DE7FCFB9230}">
                <p14:media xmlns:p14="http://schemas.microsoft.com/office/powerpoint/2010/main" r:embed="rId1"/>
              </p:ext>
            </p:extLst>
          </p:nvPr>
        </p:nvPicPr>
        <p:blipFill>
          <a:blip r:embed="rId4"/>
          <a:srcRect l="-161075" t="-161075" r="-161075" b="-161075"/>
          <a:stretch>
            <a:fillRect/>
          </a:stretch>
        </p:blipFill>
        <p:spPr>
          <a:xfrm>
            <a:off x="10052304" y="4718304"/>
            <a:ext cx="2057400" cy="2057400"/>
          </a:xfrm>
          <a:prstGeom prst="ellipse">
            <a:avLst/>
          </a:prstGeom>
        </p:spPr>
      </p:pic>
    </p:spTree>
    <p:extLst>
      <p:ext uri="{BB962C8B-B14F-4D97-AF65-F5344CB8AC3E}">
        <p14:creationId xmlns:p14="http://schemas.microsoft.com/office/powerpoint/2010/main" val="613531006"/>
      </p:ext>
    </p:extLst>
  </p:cSld>
  <p:clrMapOvr>
    <a:masterClrMapping/>
  </p:clrMapOvr>
  <mc:AlternateContent xmlns:mc="http://schemas.openxmlformats.org/markup-compatibility/2006">
    <mc:Choice xmlns:p14="http://schemas.microsoft.com/office/powerpoint/2010/main" Requires="p14">
      <p:transition spd="med" p14:dur="700" advTm="32099">
        <p:fade/>
      </p:transition>
    </mc:Choice>
    <mc:Fallback>
      <p:transition spd="med" advTm="32099">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0"/>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0"/>
                </p:tgtEl>
              </p:cMediaNode>
            </p:audio>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6587D558-5792-4FF7-9111-65F4C874C61B}"/>
              </a:ext>
            </a:extLst>
          </p:cNvPr>
          <p:cNvSpPr>
            <a:spLocks noGrp="1"/>
          </p:cNvSpPr>
          <p:nvPr>
            <p:ph type="body" idx="1"/>
          </p:nvPr>
        </p:nvSpPr>
        <p:spPr/>
        <p:txBody>
          <a:bodyPr>
            <a:normAutofit/>
          </a:bodyPr>
          <a:lstStyle/>
          <a:p>
            <a:r>
              <a:rPr lang="en-US" dirty="0"/>
              <a:t>What are some of the barriers to Student Development?</a:t>
            </a:r>
          </a:p>
        </p:txBody>
      </p:sp>
      <p:sp>
        <p:nvSpPr>
          <p:cNvPr id="4" name="Slide Number Placeholder 3">
            <a:extLst>
              <a:ext uri="{FF2B5EF4-FFF2-40B4-BE49-F238E27FC236}">
                <a16:creationId xmlns:a16="http://schemas.microsoft.com/office/drawing/2014/main" id="{03E8D56A-2615-403F-A09F-BC30DF1EE768}"/>
              </a:ext>
            </a:extLst>
          </p:cNvPr>
          <p:cNvSpPr>
            <a:spLocks noGrp="1"/>
          </p:cNvSpPr>
          <p:nvPr>
            <p:ph type="sldNum" sz="quarter" idx="12"/>
          </p:nvPr>
        </p:nvSpPr>
        <p:spPr/>
        <p:txBody>
          <a:bodyPr/>
          <a:lstStyle/>
          <a:p>
            <a:fld id="{98C0CDE5-970C-4CC4-BF43-0DA127E73E82}" type="slidenum">
              <a:rPr lang="en-US" smtClean="0"/>
              <a:pPr/>
              <a:t>14</a:t>
            </a:fld>
            <a:endParaRPr lang="en-US" dirty="0"/>
          </a:p>
        </p:txBody>
      </p:sp>
      <p:sp>
        <p:nvSpPr>
          <p:cNvPr id="5" name="Title 4">
            <a:extLst>
              <a:ext uri="{FF2B5EF4-FFF2-40B4-BE49-F238E27FC236}">
                <a16:creationId xmlns:a16="http://schemas.microsoft.com/office/drawing/2014/main" id="{79195BEB-A072-45D8-848D-E8CA744F9022}"/>
              </a:ext>
            </a:extLst>
          </p:cNvPr>
          <p:cNvSpPr>
            <a:spLocks noGrp="1"/>
          </p:cNvSpPr>
          <p:nvPr>
            <p:ph type="title"/>
          </p:nvPr>
        </p:nvSpPr>
        <p:spPr>
          <a:xfrm rot="21143458">
            <a:off x="52564" y="847678"/>
            <a:ext cx="4608555" cy="1019542"/>
          </a:xfrm>
        </p:spPr>
        <p:txBody>
          <a:bodyPr>
            <a:normAutofit/>
          </a:bodyPr>
          <a:lstStyle/>
          <a:p>
            <a:pPr algn="ctr"/>
            <a:r>
              <a:rPr lang="en-US" sz="3100" dirty="0"/>
              <a:t>Barriers to Student Development</a:t>
            </a:r>
            <a:endParaRPr lang="en-US" sz="4400" dirty="0"/>
          </a:p>
        </p:txBody>
      </p:sp>
      <p:sp>
        <p:nvSpPr>
          <p:cNvPr id="6" name="Text Placeholder 5">
            <a:extLst>
              <a:ext uri="{FF2B5EF4-FFF2-40B4-BE49-F238E27FC236}">
                <a16:creationId xmlns:a16="http://schemas.microsoft.com/office/drawing/2014/main" id="{FE58025A-9737-434D-AE90-0CC9E7990286}"/>
              </a:ext>
            </a:extLst>
          </p:cNvPr>
          <p:cNvSpPr>
            <a:spLocks noGrp="1"/>
          </p:cNvSpPr>
          <p:nvPr>
            <p:ph type="body" sz="quarter" idx="13"/>
          </p:nvPr>
        </p:nvSpPr>
        <p:spPr>
          <a:xfrm>
            <a:off x="412149" y="3565409"/>
            <a:ext cx="5587436" cy="3156066"/>
          </a:xfrm>
        </p:spPr>
        <p:txBody>
          <a:bodyPr>
            <a:normAutofit/>
          </a:bodyPr>
          <a:lstStyle/>
          <a:p>
            <a:r>
              <a:rPr lang="en-US" sz="2400" b="1" dirty="0"/>
              <a:t>Emotional, physical, and mental health</a:t>
            </a:r>
          </a:p>
          <a:p>
            <a:r>
              <a:rPr lang="en-US" sz="2400" b="1" dirty="0"/>
              <a:t>Absenteeism</a:t>
            </a:r>
          </a:p>
          <a:p>
            <a:r>
              <a:rPr lang="en-US" sz="2400" b="1" dirty="0"/>
              <a:t>Bullying</a:t>
            </a:r>
          </a:p>
          <a:p>
            <a:r>
              <a:rPr lang="en-US" sz="2400" b="1" dirty="0"/>
              <a:t>Socioeconomic status</a:t>
            </a:r>
          </a:p>
          <a:p>
            <a:r>
              <a:rPr lang="en-US" sz="2400" b="1" dirty="0"/>
              <a:t>Poverty</a:t>
            </a:r>
          </a:p>
          <a:p>
            <a:r>
              <a:rPr lang="en-US" sz="2400" b="1" dirty="0"/>
              <a:t>Discrimination and bias</a:t>
            </a:r>
          </a:p>
          <a:p>
            <a:r>
              <a:rPr lang="en-US" sz="2400" b="1" dirty="0"/>
              <a:t>Lack of family engagement</a:t>
            </a:r>
          </a:p>
          <a:p>
            <a:pPr marL="0" indent="0">
              <a:buNone/>
            </a:pPr>
            <a:r>
              <a:rPr lang="en-US" sz="1400" b="1" dirty="0"/>
              <a:t>     </a:t>
            </a:r>
            <a:r>
              <a:rPr lang="en-US" b="1" dirty="0"/>
              <a:t>(Ohio School Boards Association, n.d.)</a:t>
            </a:r>
          </a:p>
          <a:p>
            <a:pPr marL="0" indent="0">
              <a:buNone/>
            </a:pPr>
            <a:endParaRPr lang="en-US" sz="2000" b="1" dirty="0"/>
          </a:p>
          <a:p>
            <a:endParaRPr lang="en-US" sz="2000" b="1" dirty="0"/>
          </a:p>
        </p:txBody>
      </p:sp>
      <p:pic>
        <p:nvPicPr>
          <p:cNvPr id="17" name="Picture Placeholder 16">
            <a:extLst>
              <a:ext uri="{FF2B5EF4-FFF2-40B4-BE49-F238E27FC236}">
                <a16:creationId xmlns:a16="http://schemas.microsoft.com/office/drawing/2014/main" id="{C8B885F2-2AC2-46A9-9D9B-71123D1A1F6B}"/>
              </a:ext>
            </a:extLst>
          </p:cNvPr>
          <p:cNvPicPr>
            <a:picLocks noGrp="1" noChangeAspect="1"/>
          </p:cNvPicPr>
          <p:nvPr>
            <p:ph type="pic" sz="quarter" idx="14"/>
          </p:nvPr>
        </p:nvPicPr>
        <p:blipFill>
          <a:blip r:embed="rId4">
            <a:extLst>
              <a:ext uri="{837473B0-CC2E-450A-ABE3-18F120FF3D39}">
                <a1611:picAttrSrcUrl xmlns:a1611="http://schemas.microsoft.com/office/drawing/2016/11/main" r:id="rId5"/>
              </a:ext>
            </a:extLst>
          </a:blip>
          <a:srcRect l="16451" r="16451"/>
          <a:stretch/>
        </p:blipFill>
        <p:spPr/>
      </p:pic>
      <p:pic>
        <p:nvPicPr>
          <p:cNvPr id="13" name="Audio 12">
            <a:hlinkClick r:id="" action="ppaction://media"/>
            <a:extLst>
              <a:ext uri="{FF2B5EF4-FFF2-40B4-BE49-F238E27FC236}">
                <a16:creationId xmlns:a16="http://schemas.microsoft.com/office/drawing/2014/main" id="{EDEA1095-C36D-05AA-B7B1-797AF6B56559}"/>
              </a:ext>
            </a:extLst>
          </p:cNvPr>
          <p:cNvPicPr>
            <a:picLocks noChangeAspect="1"/>
          </p:cNvPicPr>
          <p:nvPr>
            <a:audioFile r:link="rId2"/>
            <p:extLst>
              <p:ext uri="{DAA4B4D4-6D71-4841-9C94-3DE7FCFB9230}">
                <p14:media xmlns:p14="http://schemas.microsoft.com/office/powerpoint/2010/main" r:embed="rId1"/>
              </p:ext>
            </p:extLst>
          </p:nvPr>
        </p:nvPicPr>
        <p:blipFill>
          <a:blip r:embed="rId6"/>
          <a:srcRect l="-161075" t="-161075" r="-161075" b="-161075"/>
          <a:stretch>
            <a:fillRect/>
          </a:stretch>
        </p:blipFill>
        <p:spPr>
          <a:xfrm>
            <a:off x="10052304" y="4718304"/>
            <a:ext cx="2057400" cy="2057400"/>
          </a:xfrm>
          <a:prstGeom prst="ellipse">
            <a:avLst/>
          </a:prstGeom>
        </p:spPr>
      </p:pic>
    </p:spTree>
    <p:extLst>
      <p:ext uri="{BB962C8B-B14F-4D97-AF65-F5344CB8AC3E}">
        <p14:creationId xmlns:p14="http://schemas.microsoft.com/office/powerpoint/2010/main" val="1455602385"/>
      </p:ext>
    </p:extLst>
  </p:cSld>
  <p:clrMapOvr>
    <a:masterClrMapping/>
  </p:clrMapOvr>
  <mc:AlternateContent xmlns:mc="http://schemas.openxmlformats.org/markup-compatibility/2006">
    <mc:Choice xmlns:p14="http://schemas.microsoft.com/office/powerpoint/2010/main" Requires="p14">
      <p:transition spd="med" p14:dur="700" advTm="38833">
        <p:fade/>
      </p:transition>
    </mc:Choice>
    <mc:Fallback>
      <p:transition spd="med" advTm="38833">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3"/>
                </p:tgtEl>
              </p:cMediaNode>
            </p:audio>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1D6158BA-8D0B-4C52-9952-51D361C7F3ED}"/>
              </a:ext>
            </a:extLst>
          </p:cNvPr>
          <p:cNvSpPr>
            <a:spLocks noGrp="1"/>
          </p:cNvSpPr>
          <p:nvPr>
            <p:ph type="sldNum" sz="quarter" idx="12"/>
          </p:nvPr>
        </p:nvSpPr>
        <p:spPr/>
        <p:txBody>
          <a:bodyPr/>
          <a:lstStyle/>
          <a:p>
            <a:fld id="{98C0CDE5-970C-4CC4-BF43-0DA127E73E82}" type="slidenum">
              <a:rPr lang="en-US" smtClean="0"/>
              <a:t>15</a:t>
            </a:fld>
            <a:endParaRPr lang="en-US" dirty="0"/>
          </a:p>
        </p:txBody>
      </p:sp>
      <p:sp>
        <p:nvSpPr>
          <p:cNvPr id="9" name="TextBox 8">
            <a:extLst>
              <a:ext uri="{FF2B5EF4-FFF2-40B4-BE49-F238E27FC236}">
                <a16:creationId xmlns:a16="http://schemas.microsoft.com/office/drawing/2014/main" id="{81CE08AF-EECF-AE62-7ABF-A09DD9C4CBF6}"/>
              </a:ext>
            </a:extLst>
          </p:cNvPr>
          <p:cNvSpPr txBox="1"/>
          <p:nvPr/>
        </p:nvSpPr>
        <p:spPr>
          <a:xfrm>
            <a:off x="606490" y="706189"/>
            <a:ext cx="10030408" cy="5113387"/>
          </a:xfrm>
          <a:prstGeom prst="rect">
            <a:avLst/>
          </a:prstGeom>
          <a:noFill/>
        </p:spPr>
        <p:txBody>
          <a:bodyPr wrap="square">
            <a:spAutoFit/>
          </a:bodyPr>
          <a:lstStyle/>
          <a:p>
            <a:pPr lvl="1" algn="ctr">
              <a:lnSpc>
                <a:spcPct val="150000"/>
              </a:lnSpc>
            </a:pPr>
            <a:r>
              <a:rPr lang="en-US" sz="2800" b="1" dirty="0">
                <a:solidFill>
                  <a:srgbClr val="C00000"/>
                </a:solidFill>
              </a:rPr>
              <a:t>Barriers to Student Development</a:t>
            </a:r>
          </a:p>
          <a:p>
            <a:pPr lvl="2">
              <a:lnSpc>
                <a:spcPct val="150000"/>
              </a:lnSpc>
            </a:pPr>
            <a:endParaRPr lang="en-US" sz="2400" dirty="0"/>
          </a:p>
          <a:p>
            <a:pPr lvl="2">
              <a:lnSpc>
                <a:spcPct val="150000"/>
              </a:lnSpc>
            </a:pPr>
            <a:r>
              <a:rPr lang="en-US" sz="2400" dirty="0"/>
              <a:t>Our students today must deal with innumerable concerns in and out of the classroom that affect their emotional and academic development. By helping them and their families overcome some of these barriers, we work with our students and their families to help achieve their full potentials. We feel that many of these problems can be addressed with recognition of these barriers, parental engagement, and support of the community.	</a:t>
            </a:r>
          </a:p>
        </p:txBody>
      </p:sp>
      <p:pic>
        <p:nvPicPr>
          <p:cNvPr id="6" name="Audio 5">
            <a:hlinkClick r:id="" action="ppaction://media"/>
            <a:extLst>
              <a:ext uri="{FF2B5EF4-FFF2-40B4-BE49-F238E27FC236}">
                <a16:creationId xmlns:a16="http://schemas.microsoft.com/office/drawing/2014/main" id="{C6189681-CD6D-35CA-9DB5-C41E34A695B3}"/>
              </a:ext>
            </a:extLst>
          </p:cNvPr>
          <p:cNvPicPr>
            <a:picLocks noChangeAspect="1"/>
          </p:cNvPicPr>
          <p:nvPr>
            <a:audioFile r:link="rId2"/>
            <p:extLst>
              <p:ext uri="{DAA4B4D4-6D71-4841-9C94-3DE7FCFB9230}">
                <p14:media xmlns:p14="http://schemas.microsoft.com/office/powerpoint/2010/main" r:embed="rId1"/>
              </p:ext>
            </p:extLst>
          </p:nvPr>
        </p:nvPicPr>
        <p:blipFill>
          <a:blip r:embed="rId4"/>
          <a:srcRect l="-161075" t="-161075" r="-161075" b="-161075"/>
          <a:stretch>
            <a:fillRect/>
          </a:stretch>
        </p:blipFill>
        <p:spPr>
          <a:xfrm>
            <a:off x="10052304" y="4718304"/>
            <a:ext cx="2057400" cy="2057400"/>
          </a:xfrm>
          <a:prstGeom prst="ellipse">
            <a:avLst/>
          </a:prstGeom>
        </p:spPr>
      </p:pic>
    </p:spTree>
    <p:extLst>
      <p:ext uri="{BB962C8B-B14F-4D97-AF65-F5344CB8AC3E}">
        <p14:creationId xmlns:p14="http://schemas.microsoft.com/office/powerpoint/2010/main" val="1024696886"/>
      </p:ext>
    </p:extLst>
  </p:cSld>
  <p:clrMapOvr>
    <a:masterClrMapping/>
  </p:clrMapOvr>
  <mc:AlternateContent xmlns:mc="http://schemas.openxmlformats.org/markup-compatibility/2006">
    <mc:Choice xmlns:p14="http://schemas.microsoft.com/office/powerpoint/2010/main" Requires="p14">
      <p:transition spd="med" p14:dur="700" advTm="35838">
        <p:fade/>
      </p:transition>
    </mc:Choice>
    <mc:Fallback>
      <p:transition spd="med" advTm="35838">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6"/>
                </p:tgtEl>
              </p:cMediaNode>
            </p:audio>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4AA4C6-BA7F-40BC-AD51-EFDDDBEA5A84}"/>
              </a:ext>
            </a:extLst>
          </p:cNvPr>
          <p:cNvSpPr>
            <a:spLocks noGrp="1"/>
          </p:cNvSpPr>
          <p:nvPr>
            <p:ph type="title"/>
          </p:nvPr>
        </p:nvSpPr>
        <p:spPr/>
        <p:txBody>
          <a:bodyPr/>
          <a:lstStyle/>
          <a:p>
            <a:r>
              <a:rPr lang="en-US" dirty="0"/>
              <a:t>Thank You!</a:t>
            </a:r>
            <a:endParaRPr lang="ru-RU" dirty="0"/>
          </a:p>
        </p:txBody>
      </p:sp>
      <p:pic>
        <p:nvPicPr>
          <p:cNvPr id="7" name="Picture Placeholder 6">
            <a:extLst>
              <a:ext uri="{FF2B5EF4-FFF2-40B4-BE49-F238E27FC236}">
                <a16:creationId xmlns:a16="http://schemas.microsoft.com/office/drawing/2014/main" id="{10962572-14B4-44BB-89AB-9ADA56D6B408}"/>
              </a:ext>
            </a:extLst>
          </p:cNvPr>
          <p:cNvPicPr>
            <a:picLocks noGrp="1" noChangeAspect="1"/>
          </p:cNvPicPr>
          <p:nvPr>
            <p:ph type="pic" sz="quarter" idx="13"/>
          </p:nvPr>
        </p:nvPicPr>
        <p:blipFill>
          <a:blip r:embed="rId4">
            <a:extLst>
              <a:ext uri="{837473B0-CC2E-450A-ABE3-18F120FF3D39}">
                <a1611:picAttrSrcUrl xmlns:a1611="http://schemas.microsoft.com/office/drawing/2016/11/main" r:id="rId5"/>
              </a:ext>
            </a:extLst>
          </a:blip>
          <a:srcRect l="11652" r="11652"/>
          <a:stretch/>
        </p:blipFill>
        <p:spPr/>
      </p:pic>
      <p:sp>
        <p:nvSpPr>
          <p:cNvPr id="4" name="Text Placeholder 3">
            <a:extLst>
              <a:ext uri="{FF2B5EF4-FFF2-40B4-BE49-F238E27FC236}">
                <a16:creationId xmlns:a16="http://schemas.microsoft.com/office/drawing/2014/main" id="{F155FC3B-DD33-4B9A-A5EB-A2301786CE4E}"/>
              </a:ext>
            </a:extLst>
          </p:cNvPr>
          <p:cNvSpPr>
            <a:spLocks noGrp="1"/>
          </p:cNvSpPr>
          <p:nvPr>
            <p:ph type="body" sz="quarter" idx="14"/>
          </p:nvPr>
        </p:nvSpPr>
        <p:spPr/>
        <p:txBody>
          <a:bodyPr/>
          <a:lstStyle/>
          <a:p>
            <a:r>
              <a:rPr lang="en-US" dirty="0">
                <a:latin typeface="+mj-lt"/>
              </a:rPr>
              <a:t>Amy Sparkman</a:t>
            </a:r>
            <a:endParaRPr lang="ru-RU" dirty="0">
              <a:latin typeface="+mj-lt"/>
            </a:endParaRPr>
          </a:p>
        </p:txBody>
      </p:sp>
      <p:pic>
        <p:nvPicPr>
          <p:cNvPr id="14" name="Audio 13">
            <a:hlinkClick r:id="" action="ppaction://media"/>
            <a:extLst>
              <a:ext uri="{FF2B5EF4-FFF2-40B4-BE49-F238E27FC236}">
                <a16:creationId xmlns:a16="http://schemas.microsoft.com/office/drawing/2014/main" id="{253EE4FF-E175-55BE-F7EA-CE9A1488495F}"/>
              </a:ext>
            </a:extLst>
          </p:cNvPr>
          <p:cNvPicPr>
            <a:picLocks noChangeAspect="1"/>
          </p:cNvPicPr>
          <p:nvPr>
            <a:audioFile r:link="rId2"/>
            <p:extLst>
              <p:ext uri="{DAA4B4D4-6D71-4841-9C94-3DE7FCFB9230}">
                <p14:media xmlns:p14="http://schemas.microsoft.com/office/powerpoint/2010/main" r:embed="rId1"/>
              </p:ext>
            </p:extLst>
          </p:nvPr>
        </p:nvPicPr>
        <p:blipFill>
          <a:blip r:embed="rId6"/>
          <a:srcRect l="-161075" t="-161075" r="-161075" b="-161075"/>
          <a:stretch>
            <a:fillRect/>
          </a:stretch>
        </p:blipFill>
        <p:spPr>
          <a:xfrm>
            <a:off x="10052304" y="4718304"/>
            <a:ext cx="2057400" cy="2057400"/>
          </a:xfrm>
          <a:prstGeom prst="ellipse">
            <a:avLst/>
          </a:prstGeom>
        </p:spPr>
      </p:pic>
    </p:spTree>
    <p:extLst>
      <p:ext uri="{BB962C8B-B14F-4D97-AF65-F5344CB8AC3E}">
        <p14:creationId xmlns:p14="http://schemas.microsoft.com/office/powerpoint/2010/main" val="1923331524"/>
      </p:ext>
    </p:extLst>
  </p:cSld>
  <p:clrMapOvr>
    <a:masterClrMapping/>
  </p:clrMapOvr>
  <mc:AlternateContent xmlns:mc="http://schemas.openxmlformats.org/markup-compatibility/2006">
    <mc:Choice xmlns:p14="http://schemas.microsoft.com/office/powerpoint/2010/main" Requires="p14">
      <p:transition spd="med" p14:dur="700" advTm="23721">
        <p:fade/>
      </p:transition>
    </mc:Choice>
    <mc:Fallback>
      <p:transition spd="med" advTm="23721">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4"/>
                </p:tgtEl>
              </p:cMediaNode>
            </p:audio>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DBE29131-0256-478D-B4FF-734E0F94CF66}"/>
              </a:ext>
            </a:extLst>
          </p:cNvPr>
          <p:cNvSpPr>
            <a:spLocks noGrp="1"/>
          </p:cNvSpPr>
          <p:nvPr>
            <p:ph type="sldNum" sz="quarter" idx="12"/>
          </p:nvPr>
        </p:nvSpPr>
        <p:spPr/>
        <p:txBody>
          <a:bodyPr/>
          <a:lstStyle/>
          <a:p>
            <a:fld id="{98C0CDE5-970C-4CC4-BF43-0DA127E73E82}" type="slidenum">
              <a:rPr lang="en-US" smtClean="0"/>
              <a:t>17</a:t>
            </a:fld>
            <a:endParaRPr lang="en-US" dirty="0"/>
          </a:p>
        </p:txBody>
      </p:sp>
      <p:sp>
        <p:nvSpPr>
          <p:cNvPr id="4" name="Title 3">
            <a:extLst>
              <a:ext uri="{FF2B5EF4-FFF2-40B4-BE49-F238E27FC236}">
                <a16:creationId xmlns:a16="http://schemas.microsoft.com/office/drawing/2014/main" id="{E98DCA46-603B-4178-8707-30E192CE6B8D}"/>
              </a:ext>
            </a:extLst>
          </p:cNvPr>
          <p:cNvSpPr>
            <a:spLocks noGrp="1"/>
          </p:cNvSpPr>
          <p:nvPr>
            <p:ph type="title"/>
          </p:nvPr>
        </p:nvSpPr>
        <p:spPr>
          <a:xfrm rot="21180000">
            <a:off x="643027" y="550434"/>
            <a:ext cx="4391191" cy="1325563"/>
          </a:xfrm>
        </p:spPr>
        <p:txBody>
          <a:bodyPr anchor="t">
            <a:normAutofit/>
          </a:bodyPr>
          <a:lstStyle/>
          <a:p>
            <a:r>
              <a:rPr lang="en-US" sz="3600" dirty="0"/>
              <a:t>References:</a:t>
            </a:r>
          </a:p>
        </p:txBody>
      </p:sp>
      <p:sp>
        <p:nvSpPr>
          <p:cNvPr id="8" name="TextBox 7">
            <a:extLst>
              <a:ext uri="{FF2B5EF4-FFF2-40B4-BE49-F238E27FC236}">
                <a16:creationId xmlns:a16="http://schemas.microsoft.com/office/drawing/2014/main" id="{5E13B092-3E67-C0D0-7F86-4F661468D60E}"/>
              </a:ext>
            </a:extLst>
          </p:cNvPr>
          <p:cNvSpPr txBox="1"/>
          <p:nvPr/>
        </p:nvSpPr>
        <p:spPr>
          <a:xfrm>
            <a:off x="1875453" y="1858768"/>
            <a:ext cx="10316547" cy="4247317"/>
          </a:xfrm>
          <a:prstGeom prst="rect">
            <a:avLst/>
          </a:prstGeom>
          <a:noFill/>
        </p:spPr>
        <p:txBody>
          <a:bodyPr wrap="square">
            <a:spAutoFit/>
          </a:bodyPr>
          <a:lstStyle/>
          <a:p>
            <a:pPr marL="285750" indent="-285750">
              <a:buFont typeface="Arial" panose="020B0604020202020204" pitchFamily="34" charset="0"/>
              <a:buChar char="•"/>
            </a:pPr>
            <a:r>
              <a:rPr lang="en-US" dirty="0"/>
              <a:t>ASCA. (2019). Asca National Model: A Framework for school counseling programs (4th ed.). American School Counselor Association. </a:t>
            </a:r>
          </a:p>
          <a:p>
            <a:pPr marL="285750" indent="-285750">
              <a:buFont typeface="Arial" panose="020B0604020202020204" pitchFamily="34" charset="0"/>
              <a:buChar char="•"/>
            </a:pPr>
            <a:endParaRPr lang="en-US" dirty="0">
              <a:effectLst/>
            </a:endParaRPr>
          </a:p>
          <a:p>
            <a:pPr marL="285750" indent="-285750">
              <a:buFont typeface="Arial" panose="020B0604020202020204" pitchFamily="34" charset="0"/>
              <a:buChar char="•"/>
            </a:pPr>
            <a:r>
              <a:rPr lang="en-US" i="1" dirty="0">
                <a:effectLst/>
              </a:rPr>
              <a:t>Barriers to student learning</a:t>
            </a:r>
            <a:r>
              <a:rPr lang="en-US" dirty="0">
                <a:effectLst/>
              </a:rPr>
              <a:t>. Barriers to Student Learning | Ohio School Boards Association. (n.d.). Retrieved March 3, 2023, from https://www.ohioschoolboards.org/barriers-student-learning </a:t>
            </a:r>
          </a:p>
          <a:p>
            <a:pPr marL="285750" indent="-285750">
              <a:buFont typeface="Arial" panose="020B0604020202020204" pitchFamily="34" charset="0"/>
              <a:buChar char="•"/>
            </a:pPr>
            <a:endParaRPr lang="en-US" dirty="0">
              <a:effectLst/>
            </a:endParaRPr>
          </a:p>
          <a:p>
            <a:pPr marL="285750" indent="-285750">
              <a:buFont typeface="Arial" panose="020B0604020202020204" pitchFamily="34" charset="0"/>
              <a:buChar char="•"/>
            </a:pPr>
            <a:r>
              <a:rPr lang="en-US" dirty="0">
                <a:effectLst/>
              </a:rPr>
              <a:t>Farlex. (n.d.). The Free Dictionary. Retrieved March 2, 2023, from https://www.thefreedictionary.com/ </a:t>
            </a:r>
          </a:p>
          <a:p>
            <a:pPr marL="285750" indent="-285750">
              <a:buFont typeface="Arial" panose="020B0604020202020204" pitchFamily="34" charset="0"/>
              <a:buChar char="•"/>
            </a:pPr>
            <a:endParaRPr lang="en-US" dirty="0">
              <a:effectLst/>
            </a:endParaRPr>
          </a:p>
          <a:p>
            <a:pPr marL="285750" indent="-285750">
              <a:buFont typeface="Arial" panose="020B0604020202020204" pitchFamily="34" charset="0"/>
              <a:buChar char="•"/>
            </a:pPr>
            <a:r>
              <a:rPr lang="en-US" dirty="0" err="1">
                <a:effectLst/>
              </a:rPr>
              <a:t>Gachenia</a:t>
            </a:r>
            <a:r>
              <a:rPr lang="en-US" dirty="0">
                <a:effectLst/>
              </a:rPr>
              <a:t>, L., &amp; </a:t>
            </a:r>
            <a:r>
              <a:rPr lang="en-US" dirty="0" err="1">
                <a:effectLst/>
              </a:rPr>
              <a:t>Mwenje</a:t>
            </a:r>
            <a:r>
              <a:rPr lang="en-US" dirty="0">
                <a:effectLst/>
              </a:rPr>
              <a:t>, M. (2020). Effectiveness of school counseling programs on academic achievement of secondary school students in Kiambu County, Kenya. </a:t>
            </a:r>
            <a:r>
              <a:rPr lang="en-US" i="1" dirty="0">
                <a:effectLst/>
              </a:rPr>
              <a:t>International Journal of Education, Psychology and Counseling</a:t>
            </a:r>
            <a:r>
              <a:rPr lang="en-US" dirty="0">
                <a:effectLst/>
              </a:rPr>
              <a:t>, </a:t>
            </a:r>
            <a:r>
              <a:rPr lang="en-US" i="1" dirty="0">
                <a:effectLst/>
              </a:rPr>
              <a:t>5</a:t>
            </a:r>
            <a:r>
              <a:rPr lang="en-US" dirty="0">
                <a:effectLst/>
              </a:rPr>
              <a:t>(35), 58–64. https://doi.org/10.35631/ijepc.535007 </a:t>
            </a:r>
          </a:p>
          <a:p>
            <a:pPr marL="285750" indent="-285750">
              <a:buFont typeface="Arial" panose="020B0604020202020204" pitchFamily="34" charset="0"/>
              <a:buChar char="•"/>
            </a:pPr>
            <a:endParaRPr lang="en-US" dirty="0">
              <a:effectLst/>
            </a:endParaRPr>
          </a:p>
          <a:p>
            <a:pPr marL="285750" indent="-285750">
              <a:buFont typeface="Arial" panose="020B0604020202020204" pitchFamily="34" charset="0"/>
              <a:buChar char="•"/>
            </a:pPr>
            <a:r>
              <a:rPr lang="en-US" dirty="0">
                <a:effectLst/>
              </a:rPr>
              <a:t>Popov, N., &amp; </a:t>
            </a:r>
            <a:r>
              <a:rPr lang="en-US" dirty="0" err="1">
                <a:effectLst/>
              </a:rPr>
              <a:t>Spasenović</a:t>
            </a:r>
            <a:r>
              <a:rPr lang="en-US" dirty="0">
                <a:effectLst/>
              </a:rPr>
              <a:t>, V. (2020). School Counseling: A Comparative Study in 12 Countries. </a:t>
            </a:r>
            <a:r>
              <a:rPr lang="en-US" i="1" dirty="0">
                <a:effectLst/>
              </a:rPr>
              <a:t>Bulgarian Comparative Education Society BCES Conference Books</a:t>
            </a:r>
            <a:r>
              <a:rPr lang="en-US" dirty="0">
                <a:effectLst/>
              </a:rPr>
              <a:t>, </a:t>
            </a:r>
            <a:r>
              <a:rPr lang="en-US" i="1" dirty="0">
                <a:effectLst/>
              </a:rPr>
              <a:t>18</a:t>
            </a:r>
            <a:r>
              <a:rPr lang="en-US" dirty="0">
                <a:effectLst/>
              </a:rPr>
              <a:t>, 34–41. https://doi.org/https://files.eric.ed.gov/fulltext/ED608402.pdf </a:t>
            </a:r>
          </a:p>
        </p:txBody>
      </p:sp>
      <p:pic>
        <p:nvPicPr>
          <p:cNvPr id="17" name="Audio 16">
            <a:hlinkClick r:id="" action="ppaction://media"/>
            <a:extLst>
              <a:ext uri="{FF2B5EF4-FFF2-40B4-BE49-F238E27FC236}">
                <a16:creationId xmlns:a16="http://schemas.microsoft.com/office/drawing/2014/main" id="{1894F565-8DD0-D5D4-9F16-B6BD40D7A59E}"/>
              </a:ext>
            </a:extLst>
          </p:cNvPr>
          <p:cNvPicPr>
            <a:picLocks noChangeAspect="1"/>
          </p:cNvPicPr>
          <p:nvPr>
            <a:audioFile r:link="rId2"/>
            <p:extLst>
              <p:ext uri="{DAA4B4D4-6D71-4841-9C94-3DE7FCFB9230}">
                <p14:media xmlns:p14="http://schemas.microsoft.com/office/powerpoint/2010/main" r:embed="rId1"/>
              </p:ext>
            </p:extLst>
          </p:nvPr>
        </p:nvPicPr>
        <p:blipFill>
          <a:blip r:embed="rId4"/>
          <a:srcRect l="-161075" t="-161075" r="-161075" b="-161075"/>
          <a:stretch>
            <a:fillRect/>
          </a:stretch>
        </p:blipFill>
        <p:spPr>
          <a:xfrm>
            <a:off x="10052304" y="4718304"/>
            <a:ext cx="2057400" cy="2057400"/>
          </a:xfrm>
          <a:prstGeom prst="ellipse">
            <a:avLst/>
          </a:prstGeom>
        </p:spPr>
      </p:pic>
    </p:spTree>
    <p:extLst>
      <p:ext uri="{BB962C8B-B14F-4D97-AF65-F5344CB8AC3E}">
        <p14:creationId xmlns:p14="http://schemas.microsoft.com/office/powerpoint/2010/main" val="59582380"/>
      </p:ext>
    </p:extLst>
  </p:cSld>
  <p:clrMapOvr>
    <a:masterClrMapping/>
  </p:clrMapOvr>
  <mc:AlternateContent xmlns:mc="http://schemas.openxmlformats.org/markup-compatibility/2006">
    <mc:Choice xmlns:p14="http://schemas.microsoft.com/office/powerpoint/2010/main" Requires="p14">
      <p:transition spd="med" p14:dur="700" advTm="3652">
        <p:fade/>
      </p:transition>
    </mc:Choice>
    <mc:Fallback>
      <p:transition spd="med" advTm="3652">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7"/>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7"/>
                </p:tgtEl>
              </p:cMediaNode>
            </p:audio>
          </p:childTnLst>
        </p:cTn>
      </p:par>
    </p:tnLst>
  </p:timing>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Parent teacher presentation">
      <a:majorFont>
        <a:latin typeface="Comic Sans MS"/>
        <a:ea typeface=""/>
        <a:cs typeface=""/>
      </a:majorFont>
      <a:minorFont>
        <a:latin typeface="Corbel"/>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Elementary school presentation</Template>
  <TotalTime>3202</TotalTime>
  <Words>1315</Words>
  <Application>Microsoft Office PowerPoint</Application>
  <PresentationFormat>Widescreen</PresentationFormat>
  <Paragraphs>170</Paragraphs>
  <Slides>17</Slides>
  <Notes>1</Notes>
  <HiddenSlides>0</HiddenSlides>
  <MMClips>18</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17</vt:i4>
      </vt:variant>
    </vt:vector>
  </HeadingPairs>
  <TitlesOfParts>
    <vt:vector size="24" baseType="lpstr">
      <vt:lpstr>Arial</vt:lpstr>
      <vt:lpstr>Calibri</vt:lpstr>
      <vt:lpstr>Comic Sans MS</vt:lpstr>
      <vt:lpstr>Corbel</vt:lpstr>
      <vt:lpstr>Franklin Gothic Book</vt:lpstr>
      <vt:lpstr>Times New Roman</vt:lpstr>
      <vt:lpstr>Office Theme</vt:lpstr>
      <vt:lpstr>Parent-Teacher Presentation</vt:lpstr>
      <vt:lpstr>PowerPoint Presentation</vt:lpstr>
      <vt:lpstr>Comprehensive Program Elements</vt:lpstr>
      <vt:lpstr>PowerPoint Presentation</vt:lpstr>
      <vt:lpstr>PowerPoint Presentation</vt:lpstr>
      <vt:lpstr>PowerPoint Presentation</vt:lpstr>
      <vt:lpstr>PowerPoint Presentation</vt:lpstr>
      <vt:lpstr>PowerPoint Presentation</vt:lpstr>
      <vt:lpstr>Advocacy</vt:lpstr>
      <vt:lpstr>PowerPoint Presentation</vt:lpstr>
      <vt:lpstr>Access, Attainment, and Achievement</vt:lpstr>
      <vt:lpstr>PowerPoint Presentation</vt:lpstr>
      <vt:lpstr>PowerPoint Presentation</vt:lpstr>
      <vt:lpstr>Barriers to Student Development</vt:lpstr>
      <vt:lpstr>PowerPoint Presentation</vt:lpstr>
      <vt:lpstr>Thank You!</vt:lpstr>
      <vt:lpstr>References: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Presentation Title</dc:title>
  <dc:creator>Amy Sparkman</dc:creator>
  <cp:lastModifiedBy>Amy Sparkman</cp:lastModifiedBy>
  <cp:revision>13</cp:revision>
  <dcterms:created xsi:type="dcterms:W3CDTF">2023-02-27T00:27:25Z</dcterms:created>
  <dcterms:modified xsi:type="dcterms:W3CDTF">2023-03-05T20:33:15Z</dcterms:modified>
</cp:coreProperties>
</file>