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256" r:id="rId5"/>
    <p:sldId id="258" r:id="rId6"/>
    <p:sldId id="261" r:id="rId7"/>
    <p:sldId id="290" r:id="rId8"/>
    <p:sldId id="289" r:id="rId9"/>
    <p:sldId id="264" r:id="rId10"/>
    <p:sldId id="291" r:id="rId11"/>
    <p:sldId id="288" r:id="rId12"/>
    <p:sldId id="286"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800193-D176-4607-B427-87B16ABA0136}" v="18" dt="2024-02-07T23:49:05.3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3" autoAdjust="0"/>
    <p:restoredTop sz="94660"/>
  </p:normalViewPr>
  <p:slideViewPr>
    <p:cSldViewPr snapToGrid="0">
      <p:cViewPr varScale="1">
        <p:scale>
          <a:sx n="110" d="100"/>
          <a:sy n="110" d="100"/>
        </p:scale>
        <p:origin x="492" y="108"/>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Sparkman" userId="37b954872f724b43" providerId="LiveId" clId="{36800193-D176-4607-B427-87B16ABA0136}"/>
    <pc:docChg chg="undo custSel addSld delSld modSld sldOrd">
      <pc:chgData name="Amy Sparkman" userId="37b954872f724b43" providerId="LiveId" clId="{36800193-D176-4607-B427-87B16ABA0136}" dt="2024-02-07T23:49:05.305" v="2720"/>
      <pc:docMkLst>
        <pc:docMk/>
      </pc:docMkLst>
      <pc:sldChg chg="addSp delSp modSp mod modTransition delAnim modAnim">
        <pc:chgData name="Amy Sparkman" userId="37b954872f724b43" providerId="LiveId" clId="{36800193-D176-4607-B427-87B16ABA0136}" dt="2024-02-07T23:48:39.703" v="2717"/>
        <pc:sldMkLst>
          <pc:docMk/>
          <pc:sldMk cId="3946934594" sldId="256"/>
        </pc:sldMkLst>
        <pc:spChg chg="mod">
          <ac:chgData name="Amy Sparkman" userId="37b954872f724b43" providerId="LiveId" clId="{36800193-D176-4607-B427-87B16ABA0136}" dt="2024-02-07T21:12:33.041" v="33" actId="20577"/>
          <ac:spMkLst>
            <pc:docMk/>
            <pc:sldMk cId="3946934594" sldId="256"/>
            <ac:spMk id="2" creationId="{632BE5BF-9922-45FB-8F3F-4446D40A051B}"/>
          </ac:spMkLst>
        </pc:spChg>
        <pc:spChg chg="mod">
          <ac:chgData name="Amy Sparkman" userId="37b954872f724b43" providerId="LiveId" clId="{36800193-D176-4607-B427-87B16ABA0136}" dt="2024-02-07T21:14:36.873" v="94" actId="20577"/>
          <ac:spMkLst>
            <pc:docMk/>
            <pc:sldMk cId="3946934594" sldId="256"/>
            <ac:spMk id="3" creationId="{0D537F64-4C96-4AA8-BB21-E8053A3186DD}"/>
          </ac:spMkLst>
        </pc:spChg>
        <pc:picChg chg="add del mod">
          <ac:chgData name="Amy Sparkman" userId="37b954872f724b43" providerId="LiveId" clId="{36800193-D176-4607-B427-87B16ABA0136}" dt="2024-02-07T23:25:55.404" v="2687" actId="478"/>
          <ac:picMkLst>
            <pc:docMk/>
            <pc:sldMk cId="3946934594" sldId="256"/>
            <ac:picMk id="7" creationId="{E829DAB8-166B-4625-6F0F-0D3B8AE27918}"/>
          </ac:picMkLst>
        </pc:picChg>
        <pc:picChg chg="add del mod">
          <ac:chgData name="Amy Sparkman" userId="37b954872f724b43" providerId="LiveId" clId="{36800193-D176-4607-B427-87B16ABA0136}" dt="2024-02-07T23:26:52.202" v="2690"/>
          <ac:picMkLst>
            <pc:docMk/>
            <pc:sldMk cId="3946934594" sldId="256"/>
            <ac:picMk id="11" creationId="{2BECF005-EA67-9779-64F7-626666B0A662}"/>
          </ac:picMkLst>
        </pc:picChg>
        <pc:picChg chg="add del mod">
          <ac:chgData name="Amy Sparkman" userId="37b954872f724b43" providerId="LiveId" clId="{36800193-D176-4607-B427-87B16ABA0136}" dt="2024-02-07T23:26:54.007" v="2691" actId="478"/>
          <ac:picMkLst>
            <pc:docMk/>
            <pc:sldMk cId="3946934594" sldId="256"/>
            <ac:picMk id="12" creationId="{4B95C728-55E9-7559-E3B1-029B6D15F215}"/>
          </ac:picMkLst>
        </pc:picChg>
        <pc:picChg chg="add del mod">
          <ac:chgData name="Amy Sparkman" userId="37b954872f724b43" providerId="LiveId" clId="{36800193-D176-4607-B427-87B16ABA0136}" dt="2024-02-07T23:27:32.687" v="2694" actId="478"/>
          <ac:picMkLst>
            <pc:docMk/>
            <pc:sldMk cId="3946934594" sldId="256"/>
            <ac:picMk id="14" creationId="{DB3FF8BB-4F4A-0FB9-A5A1-06155BF1BB0C}"/>
          </ac:picMkLst>
        </pc:picChg>
        <pc:picChg chg="add del mod">
          <ac:chgData name="Amy Sparkman" userId="37b954872f724b43" providerId="LiveId" clId="{36800193-D176-4607-B427-87B16ABA0136}" dt="2024-02-07T23:29:16.552" v="2697"/>
          <ac:picMkLst>
            <pc:docMk/>
            <pc:sldMk cId="3946934594" sldId="256"/>
            <ac:picMk id="19" creationId="{08A5F2DA-D712-72CA-D16B-7C6811140726}"/>
          </ac:picMkLst>
        </pc:picChg>
        <pc:picChg chg="add del mod ord">
          <ac:chgData name="Amy Sparkman" userId="37b954872f724b43" providerId="LiveId" clId="{36800193-D176-4607-B427-87B16ABA0136}" dt="2024-02-07T23:29:36.857" v="2698"/>
          <ac:picMkLst>
            <pc:docMk/>
            <pc:sldMk cId="3946934594" sldId="256"/>
            <ac:picMk id="21" creationId="{4332BF7E-1419-3754-1596-032CF3648454}"/>
          </ac:picMkLst>
        </pc:picChg>
        <pc:picChg chg="add del mod">
          <ac:chgData name="Amy Sparkman" userId="37b954872f724b43" providerId="LiveId" clId="{36800193-D176-4607-B427-87B16ABA0136}" dt="2024-02-07T23:29:49.675" v="2700"/>
          <ac:picMkLst>
            <pc:docMk/>
            <pc:sldMk cId="3946934594" sldId="256"/>
            <ac:picMk id="22" creationId="{2A094DEC-E114-F5AE-699A-984900A46F77}"/>
          </ac:picMkLst>
        </pc:picChg>
        <pc:picChg chg="add del mod ord">
          <ac:chgData name="Amy Sparkman" userId="37b954872f724b43" providerId="LiveId" clId="{36800193-D176-4607-B427-87B16ABA0136}" dt="2024-02-07T23:30:21.196" v="2701"/>
          <ac:picMkLst>
            <pc:docMk/>
            <pc:sldMk cId="3946934594" sldId="256"/>
            <ac:picMk id="25" creationId="{DE068CF9-85CE-23FA-1E81-754338A17999}"/>
          </ac:picMkLst>
        </pc:picChg>
        <pc:picChg chg="add del mod">
          <ac:chgData name="Amy Sparkman" userId="37b954872f724b43" providerId="LiveId" clId="{36800193-D176-4607-B427-87B16ABA0136}" dt="2024-02-07T23:34:48.219" v="2702"/>
          <ac:picMkLst>
            <pc:docMk/>
            <pc:sldMk cId="3946934594" sldId="256"/>
            <ac:picMk id="26" creationId="{E52C402C-4B55-709B-0971-3EEA3B255ABA}"/>
          </ac:picMkLst>
        </pc:picChg>
        <pc:picChg chg="add del mod">
          <ac:chgData name="Amy Sparkman" userId="37b954872f724b43" providerId="LiveId" clId="{36800193-D176-4607-B427-87B16ABA0136}" dt="2024-02-07T23:37:21.971" v="2712"/>
          <ac:picMkLst>
            <pc:docMk/>
            <pc:sldMk cId="3946934594" sldId="256"/>
            <ac:picMk id="31" creationId="{5261A785-3CD9-1C07-49AD-563F2F3B367D}"/>
          </ac:picMkLst>
        </pc:picChg>
        <pc:picChg chg="add del mod">
          <ac:chgData name="Amy Sparkman" userId="37b954872f724b43" providerId="LiveId" clId="{36800193-D176-4607-B427-87B16ABA0136}" dt="2024-02-07T23:38:33.622" v="2716"/>
          <ac:picMkLst>
            <pc:docMk/>
            <pc:sldMk cId="3946934594" sldId="256"/>
            <ac:picMk id="34" creationId="{8353E72E-1931-8DDC-17F8-4928892483CC}"/>
          </ac:picMkLst>
        </pc:picChg>
        <pc:picChg chg="add del mod ord">
          <ac:chgData name="Amy Sparkman" userId="37b954872f724b43" providerId="LiveId" clId="{36800193-D176-4607-B427-87B16ABA0136}" dt="2024-02-07T23:48:39.703" v="2717"/>
          <ac:picMkLst>
            <pc:docMk/>
            <pc:sldMk cId="3946934594" sldId="256"/>
            <ac:picMk id="36" creationId="{44F4BBEA-3F01-D6DC-F30F-3434EB19F06B}"/>
          </ac:picMkLst>
        </pc:picChg>
        <pc:picChg chg="add mod">
          <ac:chgData name="Amy Sparkman" userId="37b954872f724b43" providerId="LiveId" clId="{36800193-D176-4607-B427-87B16ABA0136}" dt="2024-02-07T23:48:39.703" v="2717"/>
          <ac:picMkLst>
            <pc:docMk/>
            <pc:sldMk cId="3946934594" sldId="256"/>
            <ac:picMk id="37" creationId="{EFFB67FF-BBC7-FE87-6171-8D9CD40CC658}"/>
          </ac:picMkLst>
        </pc:picChg>
      </pc:sldChg>
      <pc:sldChg chg="addSp delSp modSp del mod">
        <pc:chgData name="Amy Sparkman" userId="37b954872f724b43" providerId="LiveId" clId="{36800193-D176-4607-B427-87B16ABA0136}" dt="2024-02-07T21:16:02.644" v="147" actId="47"/>
        <pc:sldMkLst>
          <pc:docMk/>
          <pc:sldMk cId="2902794312" sldId="257"/>
        </pc:sldMkLst>
        <pc:spChg chg="mod">
          <ac:chgData name="Amy Sparkman" userId="37b954872f724b43" providerId="LiveId" clId="{36800193-D176-4607-B427-87B16ABA0136}" dt="2024-02-07T21:15:21.449" v="126" actId="20577"/>
          <ac:spMkLst>
            <pc:docMk/>
            <pc:sldMk cId="2902794312" sldId="257"/>
            <ac:spMk id="4" creationId="{E3BD8413-C238-49D7-A4E1-E8FEF1811A0E}"/>
          </ac:spMkLst>
        </pc:spChg>
        <pc:spChg chg="del">
          <ac:chgData name="Amy Sparkman" userId="37b954872f724b43" providerId="LiveId" clId="{36800193-D176-4607-B427-87B16ABA0136}" dt="2024-02-07T21:15:30.489" v="127" actId="478"/>
          <ac:spMkLst>
            <pc:docMk/>
            <pc:sldMk cId="2902794312" sldId="257"/>
            <ac:spMk id="5" creationId="{0A95F4DE-39B7-4CE2-BC1E-8B8AE662A895}"/>
          </ac:spMkLst>
        </pc:spChg>
        <pc:spChg chg="add del mod">
          <ac:chgData name="Amy Sparkman" userId="37b954872f724b43" providerId="LiveId" clId="{36800193-D176-4607-B427-87B16ABA0136}" dt="2024-02-07T21:15:33.164" v="128" actId="478"/>
          <ac:spMkLst>
            <pc:docMk/>
            <pc:sldMk cId="2902794312" sldId="257"/>
            <ac:spMk id="6" creationId="{AD3D9B6C-400F-4255-E9F3-AE321B351790}"/>
          </ac:spMkLst>
        </pc:spChg>
      </pc:sldChg>
      <pc:sldChg chg="addSp delSp modSp mod ord modTransition modAnim">
        <pc:chgData name="Amy Sparkman" userId="37b954872f724b43" providerId="LiveId" clId="{36800193-D176-4607-B427-87B16ABA0136}" dt="2024-02-07T23:48:39.703" v="2717"/>
        <pc:sldMkLst>
          <pc:docMk/>
          <pc:sldMk cId="3733486012" sldId="258"/>
        </pc:sldMkLst>
        <pc:spChg chg="mod">
          <ac:chgData name="Amy Sparkman" userId="37b954872f724b43" providerId="LiveId" clId="{36800193-D176-4607-B427-87B16ABA0136}" dt="2024-02-07T22:21:50.973" v="1198" actId="14100"/>
          <ac:spMkLst>
            <pc:docMk/>
            <pc:sldMk cId="3733486012" sldId="258"/>
            <ac:spMk id="7" creationId="{7875C19A-1AAE-476A-A316-A2CF92D763D3}"/>
          </ac:spMkLst>
        </pc:spChg>
        <pc:spChg chg="mod">
          <ac:chgData name="Amy Sparkman" userId="37b954872f724b43" providerId="LiveId" clId="{36800193-D176-4607-B427-87B16ABA0136}" dt="2024-02-07T22:22:02.917" v="1201" actId="1076"/>
          <ac:spMkLst>
            <pc:docMk/>
            <pc:sldMk cId="3733486012" sldId="258"/>
            <ac:spMk id="10" creationId="{EF2BC084-E6DB-4DE7-B309-042A85EBA700}"/>
          </ac:spMkLst>
        </pc:spChg>
        <pc:picChg chg="add del mod">
          <ac:chgData name="Amy Sparkman" userId="37b954872f724b43" providerId="LiveId" clId="{36800193-D176-4607-B427-87B16ABA0136}" dt="2024-02-07T23:37:21.971" v="2712"/>
          <ac:picMkLst>
            <pc:docMk/>
            <pc:sldMk cId="3733486012" sldId="258"/>
            <ac:picMk id="11" creationId="{C25572CE-5A5B-2A71-D5A0-4C1F20362435}"/>
          </ac:picMkLst>
        </pc:picChg>
        <pc:picChg chg="add del mod">
          <ac:chgData name="Amy Sparkman" userId="37b954872f724b43" providerId="LiveId" clId="{36800193-D176-4607-B427-87B16ABA0136}" dt="2024-02-07T23:38:33.622" v="2716"/>
          <ac:picMkLst>
            <pc:docMk/>
            <pc:sldMk cId="3733486012" sldId="258"/>
            <ac:picMk id="13" creationId="{FDF13408-A424-1515-9CB8-258EC99CB6EB}"/>
          </ac:picMkLst>
        </pc:picChg>
        <pc:picChg chg="add del mod ord">
          <ac:chgData name="Amy Sparkman" userId="37b954872f724b43" providerId="LiveId" clId="{36800193-D176-4607-B427-87B16ABA0136}" dt="2024-02-07T23:48:39.703" v="2717"/>
          <ac:picMkLst>
            <pc:docMk/>
            <pc:sldMk cId="3733486012" sldId="258"/>
            <ac:picMk id="14" creationId="{C8808486-70BC-D96E-0B4A-BD78651F4CB3}"/>
          </ac:picMkLst>
        </pc:picChg>
        <pc:picChg chg="add mod">
          <ac:chgData name="Amy Sparkman" userId="37b954872f724b43" providerId="LiveId" clId="{36800193-D176-4607-B427-87B16ABA0136}" dt="2024-02-07T23:48:39.703" v="2717"/>
          <ac:picMkLst>
            <pc:docMk/>
            <pc:sldMk cId="3733486012" sldId="258"/>
            <ac:picMk id="15" creationId="{61308A05-0E08-CCBA-CCFE-07D1E0FF10E9}"/>
          </ac:picMkLst>
        </pc:picChg>
      </pc:sldChg>
      <pc:sldChg chg="del">
        <pc:chgData name="Amy Sparkman" userId="37b954872f724b43" providerId="LiveId" clId="{36800193-D176-4607-B427-87B16ABA0136}" dt="2024-02-07T21:16:07.325" v="148" actId="47"/>
        <pc:sldMkLst>
          <pc:docMk/>
          <pc:sldMk cId="709828751" sldId="260"/>
        </pc:sldMkLst>
      </pc:sldChg>
      <pc:sldChg chg="addSp delSp modSp mod modTransition modAnim">
        <pc:chgData name="Amy Sparkman" userId="37b954872f724b43" providerId="LiveId" clId="{36800193-D176-4607-B427-87B16ABA0136}" dt="2024-02-07T23:48:39.703" v="2717"/>
        <pc:sldMkLst>
          <pc:docMk/>
          <pc:sldMk cId="3607270498" sldId="261"/>
        </pc:sldMkLst>
        <pc:spChg chg="mod">
          <ac:chgData name="Amy Sparkman" userId="37b954872f724b43" providerId="LiveId" clId="{36800193-D176-4607-B427-87B16ABA0136}" dt="2024-02-07T21:16:37.727" v="184" actId="20577"/>
          <ac:spMkLst>
            <pc:docMk/>
            <pc:sldMk cId="3607270498" sldId="261"/>
            <ac:spMk id="4" creationId="{315E3981-F0D7-482C-A8E0-6A57700BECA7}"/>
          </ac:spMkLst>
        </pc:spChg>
        <pc:spChg chg="del">
          <ac:chgData name="Amy Sparkman" userId="37b954872f724b43" providerId="LiveId" clId="{36800193-D176-4607-B427-87B16ABA0136}" dt="2024-02-07T21:36:19.253" v="826" actId="478"/>
          <ac:spMkLst>
            <pc:docMk/>
            <pc:sldMk cId="3607270498" sldId="261"/>
            <ac:spMk id="5" creationId="{E0C87788-476B-4620-8002-A5C1177AD6C1}"/>
          </ac:spMkLst>
        </pc:spChg>
        <pc:spChg chg="mod">
          <ac:chgData name="Amy Sparkman" userId="37b954872f724b43" providerId="LiveId" clId="{36800193-D176-4607-B427-87B16ABA0136}" dt="2024-02-07T23:19:36.631" v="2673" actId="14100"/>
          <ac:spMkLst>
            <pc:docMk/>
            <pc:sldMk cId="3607270498" sldId="261"/>
            <ac:spMk id="6" creationId="{000A9570-5EF6-4AFB-9FCA-7C8998E3FEB1}"/>
          </ac:spMkLst>
        </pc:spChg>
        <pc:spChg chg="del">
          <ac:chgData name="Amy Sparkman" userId="37b954872f724b43" providerId="LiveId" clId="{36800193-D176-4607-B427-87B16ABA0136}" dt="2024-02-07T21:36:10.402" v="823" actId="478"/>
          <ac:spMkLst>
            <pc:docMk/>
            <pc:sldMk cId="3607270498" sldId="261"/>
            <ac:spMk id="7" creationId="{B74126B4-1E6C-4FFF-9282-40E18A85A07F}"/>
          </ac:spMkLst>
        </pc:spChg>
        <pc:spChg chg="mod">
          <ac:chgData name="Amy Sparkman" userId="37b954872f724b43" providerId="LiveId" clId="{36800193-D176-4607-B427-87B16ABA0136}" dt="2024-02-07T23:19:33.469" v="2672" actId="14100"/>
          <ac:spMkLst>
            <pc:docMk/>
            <pc:sldMk cId="3607270498" sldId="261"/>
            <ac:spMk id="8" creationId="{47DC4E62-1A34-4F98-A451-214F1808519C}"/>
          </ac:spMkLst>
        </pc:spChg>
        <pc:spChg chg="add del mod">
          <ac:chgData name="Amy Sparkman" userId="37b954872f724b43" providerId="LiveId" clId="{36800193-D176-4607-B427-87B16ABA0136}" dt="2024-02-07T21:36:12.202" v="824" actId="478"/>
          <ac:spMkLst>
            <pc:docMk/>
            <pc:sldMk cId="3607270498" sldId="261"/>
            <ac:spMk id="9" creationId="{61BAD8FA-423A-96A6-0C68-3F6B503059D7}"/>
          </ac:spMkLst>
        </pc:spChg>
        <pc:spChg chg="add del mod">
          <ac:chgData name="Amy Sparkman" userId="37b954872f724b43" providerId="LiveId" clId="{36800193-D176-4607-B427-87B16ABA0136}" dt="2024-02-07T21:36:21.040" v="827" actId="478"/>
          <ac:spMkLst>
            <pc:docMk/>
            <pc:sldMk cId="3607270498" sldId="261"/>
            <ac:spMk id="11" creationId="{53D39E57-4EED-4C3D-8D20-8151141FD6F3}"/>
          </ac:spMkLst>
        </pc:spChg>
        <pc:picChg chg="add del mod">
          <ac:chgData name="Amy Sparkman" userId="37b954872f724b43" providerId="LiveId" clId="{36800193-D176-4607-B427-87B16ABA0136}" dt="2024-02-07T23:37:21.971" v="2712"/>
          <ac:picMkLst>
            <pc:docMk/>
            <pc:sldMk cId="3607270498" sldId="261"/>
            <ac:picMk id="14" creationId="{511DD4C9-A43C-32E8-C64C-029FA62DC4F6}"/>
          </ac:picMkLst>
        </pc:picChg>
        <pc:picChg chg="add mod">
          <ac:chgData name="Amy Sparkman" userId="37b954872f724b43" providerId="LiveId" clId="{36800193-D176-4607-B427-87B16ABA0136}" dt="2024-02-07T23:48:39.703" v="2717"/>
          <ac:picMkLst>
            <pc:docMk/>
            <pc:sldMk cId="3607270498" sldId="261"/>
            <ac:picMk id="19" creationId="{5225841C-352B-6A60-A049-6D0CF31B75F7}"/>
          </ac:picMkLst>
        </pc:picChg>
      </pc:sldChg>
      <pc:sldChg chg="del">
        <pc:chgData name="Amy Sparkman" userId="37b954872f724b43" providerId="LiveId" clId="{36800193-D176-4607-B427-87B16ABA0136}" dt="2024-02-07T21:16:44.771" v="185" actId="47"/>
        <pc:sldMkLst>
          <pc:docMk/>
          <pc:sldMk cId="3892131414" sldId="262"/>
        </pc:sldMkLst>
      </pc:sldChg>
      <pc:sldChg chg="addSp delSp modSp mod modTransition modClrScheme chgLayout">
        <pc:chgData name="Amy Sparkman" userId="37b954872f724b43" providerId="LiveId" clId="{36800193-D176-4607-B427-87B16ABA0136}" dt="2024-02-07T23:48:39.703" v="2717"/>
        <pc:sldMkLst>
          <pc:docMk/>
          <pc:sldMk cId="663103393" sldId="264"/>
        </pc:sldMkLst>
        <pc:spChg chg="mod">
          <ac:chgData name="Amy Sparkman" userId="37b954872f724b43" providerId="LiveId" clId="{36800193-D176-4607-B427-87B16ABA0136}" dt="2024-02-07T22:52:42.076" v="1472" actId="26606"/>
          <ac:spMkLst>
            <pc:docMk/>
            <pc:sldMk cId="663103393" sldId="264"/>
            <ac:spMk id="2" creationId="{FAC2D367-2A6E-41FE-A9EA-24FF17BCAA97}"/>
          </ac:spMkLst>
        </pc:spChg>
        <pc:spChg chg="mod">
          <ac:chgData name="Amy Sparkman" userId="37b954872f724b43" providerId="LiveId" clId="{36800193-D176-4607-B427-87B16ABA0136}" dt="2024-02-07T22:52:42.076" v="1472" actId="26606"/>
          <ac:spMkLst>
            <pc:docMk/>
            <pc:sldMk cId="663103393" sldId="264"/>
            <ac:spMk id="4" creationId="{315E3981-F0D7-482C-A8E0-6A57700BECA7}"/>
          </ac:spMkLst>
        </pc:spChg>
        <pc:spChg chg="add del mod">
          <ac:chgData name="Amy Sparkman" userId="37b954872f724b43" providerId="LiveId" clId="{36800193-D176-4607-B427-87B16ABA0136}" dt="2024-02-07T22:51:36.424" v="1470" actId="478"/>
          <ac:spMkLst>
            <pc:docMk/>
            <pc:sldMk cId="663103393" sldId="264"/>
            <ac:spMk id="5" creationId="{58E3B702-61C2-D84E-A465-64929B50C9D5}"/>
          </ac:spMkLst>
        </pc:spChg>
        <pc:spChg chg="mod ord">
          <ac:chgData name="Amy Sparkman" userId="37b954872f724b43" providerId="LiveId" clId="{36800193-D176-4607-B427-87B16ABA0136}" dt="2024-02-07T22:56:32.268" v="1869" actId="20577"/>
          <ac:spMkLst>
            <pc:docMk/>
            <pc:sldMk cId="663103393" sldId="264"/>
            <ac:spMk id="19" creationId="{782206B1-586F-4254-9B36-D06C4E294ACF}"/>
          </ac:spMkLst>
        </pc:spChg>
        <pc:picChg chg="add mod">
          <ac:chgData name="Amy Sparkman" userId="37b954872f724b43" providerId="LiveId" clId="{36800193-D176-4607-B427-87B16ABA0136}" dt="2024-02-07T23:48:39.703" v="2717"/>
          <ac:picMkLst>
            <pc:docMk/>
            <pc:sldMk cId="663103393" sldId="264"/>
            <ac:picMk id="7" creationId="{3671A433-50ED-8EAE-90A5-BCBAC4BD6424}"/>
          </ac:picMkLst>
        </pc:picChg>
        <pc:picChg chg="del">
          <ac:chgData name="Amy Sparkman" userId="37b954872f724b43" providerId="LiveId" clId="{36800193-D176-4607-B427-87B16ABA0136}" dt="2024-02-07T22:51:33.809" v="1469" actId="478"/>
          <ac:picMkLst>
            <pc:docMk/>
            <pc:sldMk cId="663103393" sldId="264"/>
            <ac:picMk id="8" creationId="{2301248D-7370-7643-9BE6-F8CDCFF4D460}"/>
          </ac:picMkLst>
        </pc:picChg>
      </pc:sldChg>
      <pc:sldChg chg="del">
        <pc:chgData name="Amy Sparkman" userId="37b954872f724b43" providerId="LiveId" clId="{36800193-D176-4607-B427-87B16ABA0136}" dt="2024-02-07T21:17:48.334" v="223" actId="47"/>
        <pc:sldMkLst>
          <pc:docMk/>
          <pc:sldMk cId="1065425595" sldId="266"/>
        </pc:sldMkLst>
      </pc:sldChg>
      <pc:sldChg chg="del">
        <pc:chgData name="Amy Sparkman" userId="37b954872f724b43" providerId="LiveId" clId="{36800193-D176-4607-B427-87B16ABA0136}" dt="2024-02-07T21:17:51.371" v="225" actId="47"/>
        <pc:sldMkLst>
          <pc:docMk/>
          <pc:sldMk cId="914134537" sldId="267"/>
        </pc:sldMkLst>
      </pc:sldChg>
      <pc:sldChg chg="addSp delSp modSp mod modTransition modAnim">
        <pc:chgData name="Amy Sparkman" userId="37b954872f724b43" providerId="LiveId" clId="{36800193-D176-4607-B427-87B16ABA0136}" dt="2024-02-07T23:49:05.305" v="2720"/>
        <pc:sldMkLst>
          <pc:docMk/>
          <pc:sldMk cId="44069682" sldId="268"/>
        </pc:sldMkLst>
        <pc:spChg chg="mod">
          <ac:chgData name="Amy Sparkman" userId="37b954872f724b43" providerId="LiveId" clId="{36800193-D176-4607-B427-87B16ABA0136}" dt="2024-02-07T21:21:30.761" v="333" actId="20577"/>
          <ac:spMkLst>
            <pc:docMk/>
            <pc:sldMk cId="44069682" sldId="268"/>
            <ac:spMk id="2" creationId="{632BE5BF-9922-45FB-8F3F-4446D40A051B}"/>
          </ac:spMkLst>
        </pc:spChg>
        <pc:picChg chg="add del mod">
          <ac:chgData name="Amy Sparkman" userId="37b954872f724b43" providerId="LiveId" clId="{36800193-D176-4607-B427-87B16ABA0136}" dt="2024-02-07T23:48:43.768" v="2719"/>
          <ac:picMkLst>
            <pc:docMk/>
            <pc:sldMk cId="44069682" sldId="268"/>
            <ac:picMk id="4" creationId="{3E28CA96-02FE-0F65-640B-F54AC6349546}"/>
          </ac:picMkLst>
        </pc:picChg>
        <pc:picChg chg="add del mod ord">
          <ac:chgData name="Amy Sparkman" userId="37b954872f724b43" providerId="LiveId" clId="{36800193-D176-4607-B427-87B16ABA0136}" dt="2024-02-07T23:49:05.305" v="2720"/>
          <ac:picMkLst>
            <pc:docMk/>
            <pc:sldMk cId="44069682" sldId="268"/>
            <ac:picMk id="7" creationId="{66EDD40B-7777-AF94-5A95-1A3FC9C20154}"/>
          </ac:picMkLst>
        </pc:picChg>
        <pc:picChg chg="add mod">
          <ac:chgData name="Amy Sparkman" userId="37b954872f724b43" providerId="LiveId" clId="{36800193-D176-4607-B427-87B16ABA0136}" dt="2024-02-07T23:49:05.305" v="2720"/>
          <ac:picMkLst>
            <pc:docMk/>
            <pc:sldMk cId="44069682" sldId="268"/>
            <ac:picMk id="8" creationId="{A1959426-6556-B481-4A1D-A80767C5B1F8}"/>
          </ac:picMkLst>
        </pc:picChg>
      </pc:sldChg>
      <pc:sldChg chg="del">
        <pc:chgData name="Amy Sparkman" userId="37b954872f724b43" providerId="LiveId" clId="{36800193-D176-4607-B427-87B16ABA0136}" dt="2024-02-07T21:21:26.535" v="330" actId="47"/>
        <pc:sldMkLst>
          <pc:docMk/>
          <pc:sldMk cId="429771863" sldId="269"/>
        </pc:sldMkLst>
      </pc:sldChg>
      <pc:sldChg chg="del">
        <pc:chgData name="Amy Sparkman" userId="37b954872f724b43" providerId="LiveId" clId="{36800193-D176-4607-B427-87B16ABA0136}" dt="2024-02-07T21:16:54.066" v="186" actId="47"/>
        <pc:sldMkLst>
          <pc:docMk/>
          <pc:sldMk cId="451187730" sldId="283"/>
        </pc:sldMkLst>
      </pc:sldChg>
      <pc:sldChg chg="del">
        <pc:chgData name="Amy Sparkman" userId="37b954872f724b43" providerId="LiveId" clId="{36800193-D176-4607-B427-87B16ABA0136}" dt="2024-02-07T21:17:49.523" v="224" actId="47"/>
        <pc:sldMkLst>
          <pc:docMk/>
          <pc:sldMk cId="3322300142" sldId="284"/>
        </pc:sldMkLst>
      </pc:sldChg>
      <pc:sldChg chg="del">
        <pc:chgData name="Amy Sparkman" userId="37b954872f724b43" providerId="LiveId" clId="{36800193-D176-4607-B427-87B16ABA0136}" dt="2024-02-07T21:21:22.249" v="329" actId="47"/>
        <pc:sldMkLst>
          <pc:docMk/>
          <pc:sldMk cId="59582380" sldId="285"/>
        </pc:sldMkLst>
      </pc:sldChg>
      <pc:sldChg chg="addSp modSp add mod ord modTransition">
        <pc:chgData name="Amy Sparkman" userId="37b954872f724b43" providerId="LiveId" clId="{36800193-D176-4607-B427-87B16ABA0136}" dt="2024-02-07T23:48:39.703" v="2717"/>
        <pc:sldMkLst>
          <pc:docMk/>
          <pc:sldMk cId="2069614286" sldId="286"/>
        </pc:sldMkLst>
        <pc:spChg chg="mod">
          <ac:chgData name="Amy Sparkman" userId="37b954872f724b43" providerId="LiveId" clId="{36800193-D176-4607-B427-87B16ABA0136}" dt="2024-02-07T21:20:42.514" v="328" actId="20577"/>
          <ac:spMkLst>
            <pc:docMk/>
            <pc:sldMk cId="2069614286" sldId="286"/>
            <ac:spMk id="7" creationId="{892EEB93-A2FB-2B01-F607-B9E48CBD7714}"/>
          </ac:spMkLst>
        </pc:spChg>
        <pc:spChg chg="mod">
          <ac:chgData name="Amy Sparkman" userId="37b954872f724b43" providerId="LiveId" clId="{36800193-D176-4607-B427-87B16ABA0136}" dt="2024-02-07T23:18:34.931" v="2656" actId="6549"/>
          <ac:spMkLst>
            <pc:docMk/>
            <pc:sldMk cId="2069614286" sldId="286"/>
            <ac:spMk id="10" creationId="{261DAAD4-F46F-3A59-51CF-6295B3EDB7C6}"/>
          </ac:spMkLst>
        </pc:spChg>
        <pc:picChg chg="add mod">
          <ac:chgData name="Amy Sparkman" userId="37b954872f724b43" providerId="LiveId" clId="{36800193-D176-4607-B427-87B16ABA0136}" dt="2024-02-07T23:48:39.703" v="2717"/>
          <ac:picMkLst>
            <pc:docMk/>
            <pc:sldMk cId="2069614286" sldId="286"/>
            <ac:picMk id="4" creationId="{8F9B42BE-4D9C-2CF4-E45A-08AE3C39D60D}"/>
          </ac:picMkLst>
        </pc:picChg>
      </pc:sldChg>
      <pc:sldChg chg="addSp delSp modSp add del mod ord modClrScheme chgLayout">
        <pc:chgData name="Amy Sparkman" userId="37b954872f724b43" providerId="LiveId" clId="{36800193-D176-4607-B427-87B16ABA0136}" dt="2024-02-07T23:12:46.251" v="2520" actId="47"/>
        <pc:sldMkLst>
          <pc:docMk/>
          <pc:sldMk cId="1556237224" sldId="287"/>
        </pc:sldMkLst>
        <pc:spChg chg="mod">
          <ac:chgData name="Amy Sparkman" userId="37b954872f724b43" providerId="LiveId" clId="{36800193-D176-4607-B427-87B16ABA0136}" dt="2024-02-07T23:05:54.683" v="2363" actId="26606"/>
          <ac:spMkLst>
            <pc:docMk/>
            <pc:sldMk cId="1556237224" sldId="287"/>
            <ac:spMk id="2" creationId="{00076E9F-A9F7-6FB8-CECF-FD86AD2DC6AC}"/>
          </ac:spMkLst>
        </pc:spChg>
        <pc:spChg chg="del mod">
          <ac:chgData name="Amy Sparkman" userId="37b954872f724b43" providerId="LiveId" clId="{36800193-D176-4607-B427-87B16ABA0136}" dt="2024-02-07T23:06:42.325" v="2437" actId="21"/>
          <ac:spMkLst>
            <pc:docMk/>
            <pc:sldMk cId="1556237224" sldId="287"/>
            <ac:spMk id="4" creationId="{70E82E09-1258-BE49-5AB8-7F3DAB774927}"/>
          </ac:spMkLst>
        </pc:spChg>
        <pc:spChg chg="del mod">
          <ac:chgData name="Amy Sparkman" userId="37b954872f724b43" providerId="LiveId" clId="{36800193-D176-4607-B427-87B16ABA0136}" dt="2024-02-07T23:06:00.720" v="2365" actId="478"/>
          <ac:spMkLst>
            <pc:docMk/>
            <pc:sldMk cId="1556237224" sldId="287"/>
            <ac:spMk id="5" creationId="{0D0FC6CA-DE22-180F-97D9-3EF433D39EA2}"/>
          </ac:spMkLst>
        </pc:spChg>
        <pc:spChg chg="del mod">
          <ac:chgData name="Amy Sparkman" userId="37b954872f724b43" providerId="LiveId" clId="{36800193-D176-4607-B427-87B16ABA0136}" dt="2024-02-07T23:05:58.657" v="2364" actId="478"/>
          <ac:spMkLst>
            <pc:docMk/>
            <pc:sldMk cId="1556237224" sldId="287"/>
            <ac:spMk id="6" creationId="{890BA369-569B-C233-4E88-EC87DCB4FC52}"/>
          </ac:spMkLst>
        </pc:spChg>
        <pc:spChg chg="mod">
          <ac:chgData name="Amy Sparkman" userId="37b954872f724b43" providerId="LiveId" clId="{36800193-D176-4607-B427-87B16ABA0136}" dt="2024-02-07T23:06:58.942" v="2440" actId="21"/>
          <ac:spMkLst>
            <pc:docMk/>
            <pc:sldMk cId="1556237224" sldId="287"/>
            <ac:spMk id="7" creationId="{ED122BE6-21F8-75FA-53A1-1810883F325B}"/>
          </ac:spMkLst>
        </pc:spChg>
        <pc:spChg chg="del mod">
          <ac:chgData name="Amy Sparkman" userId="37b954872f724b43" providerId="LiveId" clId="{36800193-D176-4607-B427-87B16ABA0136}" dt="2024-02-07T23:06:03.207" v="2366" actId="478"/>
          <ac:spMkLst>
            <pc:docMk/>
            <pc:sldMk cId="1556237224" sldId="287"/>
            <ac:spMk id="8" creationId="{E7553168-A54B-3930-936C-47D0291A0893}"/>
          </ac:spMkLst>
        </pc:spChg>
        <pc:spChg chg="add mod">
          <ac:chgData name="Amy Sparkman" userId="37b954872f724b43" providerId="LiveId" clId="{36800193-D176-4607-B427-87B16ABA0136}" dt="2024-02-07T23:06:42.325" v="2437" actId="21"/>
          <ac:spMkLst>
            <pc:docMk/>
            <pc:sldMk cId="1556237224" sldId="287"/>
            <ac:spMk id="9" creationId="{2EB2A8C4-8003-3FBE-D920-BD13CC37E05C}"/>
          </ac:spMkLst>
        </pc:spChg>
      </pc:sldChg>
      <pc:sldChg chg="addSp delSp modSp add mod modTransition">
        <pc:chgData name="Amy Sparkman" userId="37b954872f724b43" providerId="LiveId" clId="{36800193-D176-4607-B427-87B16ABA0136}" dt="2024-02-07T23:48:39.703" v="2717"/>
        <pc:sldMkLst>
          <pc:docMk/>
          <pc:sldMk cId="2587857400" sldId="288"/>
        </pc:sldMkLst>
        <pc:spChg chg="add mod">
          <ac:chgData name="Amy Sparkman" userId="37b954872f724b43" providerId="LiveId" clId="{36800193-D176-4607-B427-87B16ABA0136}" dt="2024-02-07T23:08:44.061" v="2466" actId="21"/>
          <ac:spMkLst>
            <pc:docMk/>
            <pc:sldMk cId="2587857400" sldId="288"/>
            <ac:spMk id="4" creationId="{70E82E09-1258-BE49-5AB8-7F3DAB774927}"/>
          </ac:spMkLst>
        </pc:spChg>
        <pc:spChg chg="add del mod">
          <ac:chgData name="Amy Sparkman" userId="37b954872f724b43" providerId="LiveId" clId="{36800193-D176-4607-B427-87B16ABA0136}" dt="2024-02-07T23:08:00.476" v="2453" actId="478"/>
          <ac:spMkLst>
            <pc:docMk/>
            <pc:sldMk cId="2587857400" sldId="288"/>
            <ac:spMk id="5" creationId="{8FCA7B7A-555E-43A8-A69F-EC7923FAC7DC}"/>
          </ac:spMkLst>
        </pc:spChg>
        <pc:spChg chg="mod">
          <ac:chgData name="Amy Sparkman" userId="37b954872f724b43" providerId="LiveId" clId="{36800193-D176-4607-B427-87B16ABA0136}" dt="2024-02-07T23:12:34.061" v="2519" actId="113"/>
          <ac:spMkLst>
            <pc:docMk/>
            <pc:sldMk cId="2587857400" sldId="288"/>
            <ac:spMk id="7" creationId="{DB04050D-4BAA-354A-B453-9C37141B3033}"/>
          </ac:spMkLst>
        </pc:spChg>
        <pc:spChg chg="del mod">
          <ac:chgData name="Amy Sparkman" userId="37b954872f724b43" providerId="LiveId" clId="{36800193-D176-4607-B427-87B16ABA0136}" dt="2024-02-07T23:08:51.656" v="2467" actId="478"/>
          <ac:spMkLst>
            <pc:docMk/>
            <pc:sldMk cId="2587857400" sldId="288"/>
            <ac:spMk id="10" creationId="{C12FB32B-B097-A1F7-7E73-ABC3C8BA517C}"/>
          </ac:spMkLst>
        </pc:spChg>
        <pc:picChg chg="add mod">
          <ac:chgData name="Amy Sparkman" userId="37b954872f724b43" providerId="LiveId" clId="{36800193-D176-4607-B427-87B16ABA0136}" dt="2024-02-07T23:48:39.703" v="2717"/>
          <ac:picMkLst>
            <pc:docMk/>
            <pc:sldMk cId="2587857400" sldId="288"/>
            <ac:picMk id="8" creationId="{BD8DDC2E-B0C8-A044-4C2E-5C7E3A3DF35F}"/>
          </ac:picMkLst>
        </pc:picChg>
      </pc:sldChg>
      <pc:sldChg chg="addSp delSp modSp add mod modTransition">
        <pc:chgData name="Amy Sparkman" userId="37b954872f724b43" providerId="LiveId" clId="{36800193-D176-4607-B427-87B16ABA0136}" dt="2024-02-07T23:48:39.703" v="2717"/>
        <pc:sldMkLst>
          <pc:docMk/>
          <pc:sldMk cId="905595412" sldId="289"/>
        </pc:sldMkLst>
        <pc:spChg chg="mod">
          <ac:chgData name="Amy Sparkman" userId="37b954872f724b43" providerId="LiveId" clId="{36800193-D176-4607-B427-87B16ABA0136}" dt="2024-02-07T22:44:50.922" v="1453" actId="20577"/>
          <ac:spMkLst>
            <pc:docMk/>
            <pc:sldMk cId="905595412" sldId="289"/>
            <ac:spMk id="4" creationId="{40D4FB36-3DA7-1157-38A4-A6EA905044E1}"/>
          </ac:spMkLst>
        </pc:spChg>
        <pc:spChg chg="add del mod">
          <ac:chgData name="Amy Sparkman" userId="37b954872f724b43" providerId="LiveId" clId="{36800193-D176-4607-B427-87B16ABA0136}" dt="2024-02-07T22:44:46.576" v="1452" actId="478"/>
          <ac:spMkLst>
            <pc:docMk/>
            <pc:sldMk cId="905595412" sldId="289"/>
            <ac:spMk id="5" creationId="{A7BCBACC-6158-BDF7-9A94-16D1A5724D33}"/>
          </ac:spMkLst>
        </pc:spChg>
        <pc:spChg chg="mod">
          <ac:chgData name="Amy Sparkman" userId="37b954872f724b43" providerId="LiveId" clId="{36800193-D176-4607-B427-87B16ABA0136}" dt="2024-02-07T22:48:49.074" v="1468" actId="20577"/>
          <ac:spMkLst>
            <pc:docMk/>
            <pc:sldMk cId="905595412" sldId="289"/>
            <ac:spMk id="6" creationId="{12B69AB7-56BD-7859-56D4-8C2705DF6B7C}"/>
          </ac:spMkLst>
        </pc:spChg>
        <pc:spChg chg="del mod">
          <ac:chgData name="Amy Sparkman" userId="37b954872f724b43" providerId="LiveId" clId="{36800193-D176-4607-B427-87B16ABA0136}" dt="2024-02-07T22:44:42.978" v="1451" actId="478"/>
          <ac:spMkLst>
            <pc:docMk/>
            <pc:sldMk cId="905595412" sldId="289"/>
            <ac:spMk id="8" creationId="{BF6FFFF6-C674-6267-1564-CBCCBC6237A4}"/>
          </ac:spMkLst>
        </pc:spChg>
        <pc:picChg chg="add mod">
          <ac:chgData name="Amy Sparkman" userId="37b954872f724b43" providerId="LiveId" clId="{36800193-D176-4607-B427-87B16ABA0136}" dt="2024-02-07T23:48:39.703" v="2717"/>
          <ac:picMkLst>
            <pc:docMk/>
            <pc:sldMk cId="905595412" sldId="289"/>
            <ac:picMk id="9" creationId="{D8283ABE-BE95-ADB5-D75B-D4EDEEC7CA7A}"/>
          </ac:picMkLst>
        </pc:picChg>
      </pc:sldChg>
      <pc:sldChg chg="addSp delSp modSp add mod ord modTransition">
        <pc:chgData name="Amy Sparkman" userId="37b954872f724b43" providerId="LiveId" clId="{36800193-D176-4607-B427-87B16ABA0136}" dt="2024-02-07T23:48:39.703" v="2717"/>
        <pc:sldMkLst>
          <pc:docMk/>
          <pc:sldMk cId="3889981122" sldId="290"/>
        </pc:sldMkLst>
        <pc:spChg chg="mod">
          <ac:chgData name="Amy Sparkman" userId="37b954872f724b43" providerId="LiveId" clId="{36800193-D176-4607-B427-87B16ABA0136}" dt="2024-02-07T22:44:34.760" v="1449" actId="20577"/>
          <ac:spMkLst>
            <pc:docMk/>
            <pc:sldMk cId="3889981122" sldId="290"/>
            <ac:spMk id="4" creationId="{26E215C0-EABE-4748-AFBC-71CF333B56AA}"/>
          </ac:spMkLst>
        </pc:spChg>
        <pc:spChg chg="add del mod">
          <ac:chgData name="Amy Sparkman" userId="37b954872f724b43" providerId="LiveId" clId="{36800193-D176-4607-B427-87B16ABA0136}" dt="2024-02-07T22:45:05.574" v="1455" actId="478"/>
          <ac:spMkLst>
            <pc:docMk/>
            <pc:sldMk cId="3889981122" sldId="290"/>
            <ac:spMk id="5" creationId="{EB896057-E398-D011-FE3F-3F9F2989F085}"/>
          </ac:spMkLst>
        </pc:spChg>
        <pc:spChg chg="del">
          <ac:chgData name="Amy Sparkman" userId="37b954872f724b43" providerId="LiveId" clId="{36800193-D176-4607-B427-87B16ABA0136}" dt="2024-02-07T22:44:38.827" v="1450" actId="21"/>
          <ac:spMkLst>
            <pc:docMk/>
            <pc:sldMk cId="3889981122" sldId="290"/>
            <ac:spMk id="6" creationId="{8776A1B0-2F97-8DC9-8841-3CAD2B5888D5}"/>
          </ac:spMkLst>
        </pc:spChg>
        <pc:spChg chg="mod">
          <ac:chgData name="Amy Sparkman" userId="37b954872f724b43" providerId="LiveId" clId="{36800193-D176-4607-B427-87B16ABA0136}" dt="2024-02-07T23:37:17.032" v="2711" actId="20577"/>
          <ac:spMkLst>
            <pc:docMk/>
            <pc:sldMk cId="3889981122" sldId="290"/>
            <ac:spMk id="8" creationId="{2A42528C-E497-96E1-AA88-0033BBCF725B}"/>
          </ac:spMkLst>
        </pc:spChg>
        <pc:picChg chg="add mod">
          <ac:chgData name="Amy Sparkman" userId="37b954872f724b43" providerId="LiveId" clId="{36800193-D176-4607-B427-87B16ABA0136}" dt="2024-02-07T23:48:39.703" v="2717"/>
          <ac:picMkLst>
            <pc:docMk/>
            <pc:sldMk cId="3889981122" sldId="290"/>
            <ac:picMk id="10" creationId="{17BE5484-2B58-43D1-7847-ADB550FCC8B1}"/>
          </ac:picMkLst>
        </pc:picChg>
      </pc:sldChg>
      <pc:sldChg chg="addSp modSp add mod modTransition">
        <pc:chgData name="Amy Sparkman" userId="37b954872f724b43" providerId="LiveId" clId="{36800193-D176-4607-B427-87B16ABA0136}" dt="2024-02-07T23:48:39.703" v="2717"/>
        <pc:sldMkLst>
          <pc:docMk/>
          <pc:sldMk cId="1328118922" sldId="291"/>
        </pc:sldMkLst>
        <pc:spChg chg="mod">
          <ac:chgData name="Amy Sparkman" userId="37b954872f724b43" providerId="LiveId" clId="{36800193-D176-4607-B427-87B16ABA0136}" dt="2024-02-07T22:57:14.786" v="1879" actId="20577"/>
          <ac:spMkLst>
            <pc:docMk/>
            <pc:sldMk cId="1328118922" sldId="291"/>
            <ac:spMk id="4" creationId="{F2B072D3-9D3D-F920-182B-AFAC21D1587C}"/>
          </ac:spMkLst>
        </pc:spChg>
        <pc:spChg chg="mod">
          <ac:chgData name="Amy Sparkman" userId="37b954872f724b43" providerId="LiveId" clId="{36800193-D176-4607-B427-87B16ABA0136}" dt="2024-02-07T23:00:46.991" v="2259" actId="20577"/>
          <ac:spMkLst>
            <pc:docMk/>
            <pc:sldMk cId="1328118922" sldId="291"/>
            <ac:spMk id="19" creationId="{1BE72A29-DDB7-7F6A-FCC6-2BE5C4E939F4}"/>
          </ac:spMkLst>
        </pc:spChg>
        <pc:picChg chg="add mod">
          <ac:chgData name="Amy Sparkman" userId="37b954872f724b43" providerId="LiveId" clId="{36800193-D176-4607-B427-87B16ABA0136}" dt="2024-02-07T23:48:39.703" v="2717"/>
          <ac:picMkLst>
            <pc:docMk/>
            <pc:sldMk cId="1328118922" sldId="291"/>
            <ac:picMk id="5" creationId="{8F74E447-971B-915F-54B6-FBB43F287D0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2/7/2024</a:t>
            </a:fld>
            <a:endParaRPr lang="en-US" dirty="0"/>
          </a:p>
        </p:txBody>
      </p:sp>
      <p:sp>
        <p:nvSpPr>
          <p:cNvPr id="4" name="Footer Placeholder 3">
            <a:extLst>
              <a:ext uri="{FF2B5EF4-FFF2-40B4-BE49-F238E27FC236}">
                <a16:creationId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2/7/2024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a:t>Click to edit Master subtitle style</a:t>
            </a:r>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22" name="Slide Number Placeholder 4">
            <a:extLst>
              <a:ext uri="{FF2B5EF4-FFF2-40B4-BE49-F238E27FC236}">
                <a16:creationId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a:t>Click to edit Master text styles</a:t>
            </a:r>
          </a:p>
        </p:txBody>
      </p:sp>
      <p:sp>
        <p:nvSpPr>
          <p:cNvPr id="35" name="Slide Number Placeholder 4">
            <a:extLst>
              <a:ext uri="{FF2B5EF4-FFF2-40B4-BE49-F238E27FC236}">
                <a16:creationId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6" name="Text Placeholder 4">
            <a:extLst>
              <a:ext uri="{FF2B5EF4-FFF2-40B4-BE49-F238E27FC236}">
                <a16:creationId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7" name="Content Placeholder 3">
            <a:extLst>
              <a:ext uri="{FF2B5EF4-FFF2-40B4-BE49-F238E27FC236}">
                <a16:creationId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 name="Content Placeholder 5">
            <a:extLst>
              <a:ext uri="{FF2B5EF4-FFF2-40B4-BE49-F238E27FC236}">
                <a16:creationId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Content Placeholder 3">
            <a:extLst>
              <a:ext uri="{FF2B5EF4-FFF2-40B4-BE49-F238E27FC236}">
                <a16:creationId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1" name="Picture Placeholder 8">
            <a:extLst>
              <a:ext uri="{FF2B5EF4-FFF2-40B4-BE49-F238E27FC236}">
                <a16:creationId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2" name="Picture Placeholder 8">
            <a:extLst>
              <a:ext uri="{FF2B5EF4-FFF2-40B4-BE49-F238E27FC236}">
                <a16:creationId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3" name="Picture Placeholder 8">
            <a:extLst>
              <a:ext uri="{FF2B5EF4-FFF2-40B4-BE49-F238E27FC236}">
                <a16:creationId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4" name="Picture Placeholder 8">
            <a:extLst>
              <a:ext uri="{FF2B5EF4-FFF2-40B4-BE49-F238E27FC236}">
                <a16:creationId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a:t>Click icon to add picture</a:t>
            </a:r>
            <a:endParaRPr lang="en-US" noProof="0" dirty="0"/>
          </a:p>
        </p:txBody>
      </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7" name="Text Placeholder 22">
            <a:extLst>
              <a:ext uri="{FF2B5EF4-FFF2-40B4-BE49-F238E27FC236}">
                <a16:creationId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8" name="Text Placeholder 22">
            <a:extLst>
              <a:ext uri="{FF2B5EF4-FFF2-40B4-BE49-F238E27FC236}">
                <a16:creationId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29" name="Text Placeholder 22">
            <a:extLst>
              <a:ext uri="{FF2B5EF4-FFF2-40B4-BE49-F238E27FC236}">
                <a16:creationId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0" name="Text Placeholder 22">
            <a:extLst>
              <a:ext uri="{FF2B5EF4-FFF2-40B4-BE49-F238E27FC236}">
                <a16:creationId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cxnSp>
        <p:nvCxnSpPr>
          <p:cNvPr id="7" name="Straight Connector 6">
            <a:extLst>
              <a:ext uri="{FF2B5EF4-FFF2-40B4-BE49-F238E27FC236}">
                <a16:creationId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7" name="Text Placeholder 22">
            <a:extLst>
              <a:ext uri="{FF2B5EF4-FFF2-40B4-BE49-F238E27FC236}">
                <a16:creationId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a:t>Click to edit Master text styles</a:t>
            </a:r>
          </a:p>
        </p:txBody>
      </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a:t>Click to edit Master title style</a:t>
            </a:r>
          </a:p>
        </p:txBody>
      </p:sp>
      <p:grpSp>
        <p:nvGrpSpPr>
          <p:cNvPr id="15" name="Group 14">
            <a:extLst>
              <a:ext uri="{FF2B5EF4-FFF2-40B4-BE49-F238E27FC236}">
                <a16:creationId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2" name="Content Placeholder 2">
            <a:extLst>
              <a:ext uri="{FF2B5EF4-FFF2-40B4-BE49-F238E27FC236}">
                <a16:creationId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p:txBody>
          <a:bodyPr/>
          <a:lstStyle/>
          <a:p>
            <a:r>
              <a:rPr lang="en-US" dirty="0"/>
              <a:t>Parent/Team Meeting for ZB</a:t>
            </a:r>
          </a:p>
        </p:txBody>
      </p:sp>
      <p:sp>
        <p:nvSpPr>
          <p:cNvPr id="3" name="Subtitle 2">
            <a:extLst>
              <a:ext uri="{FF2B5EF4-FFF2-40B4-BE49-F238E27FC236}">
                <a16:creationId xmlns:a16="http://schemas.microsoft.com/office/drawing/2014/main" id="{0D537F64-4C96-4AA8-BB21-E8053A3186DD}"/>
              </a:ext>
            </a:extLst>
          </p:cNvPr>
          <p:cNvSpPr>
            <a:spLocks noGrp="1"/>
          </p:cNvSpPr>
          <p:nvPr>
            <p:ph type="subTitle" idx="1"/>
          </p:nvPr>
        </p:nvSpPr>
        <p:spPr/>
        <p:txBody>
          <a:bodyPr>
            <a:normAutofit fontScale="85000" lnSpcReduction="20000"/>
          </a:bodyPr>
          <a:lstStyle/>
          <a:p>
            <a:pPr algn="l" fontAlgn="t"/>
            <a:r>
              <a:rPr lang="en-US" b="0" i="0" dirty="0">
                <a:effectLst/>
                <a:latin typeface="Roboto" panose="02000000000000000000" pitchFamily="2" charset="0"/>
              </a:rPr>
              <a:t>COSC622</a:t>
            </a:r>
          </a:p>
          <a:p>
            <a:pPr algn="l" fontAlgn="t"/>
            <a:r>
              <a:rPr lang="en-US" dirty="0">
                <a:latin typeface="Roboto" panose="02000000000000000000" pitchFamily="2" charset="0"/>
              </a:rPr>
              <a:t>Presented by: Amy Sparkman</a:t>
            </a:r>
          </a:p>
          <a:p>
            <a:pPr algn="l" fontAlgn="t"/>
            <a:r>
              <a:rPr lang="en-US" b="0" i="0" dirty="0">
                <a:effectLst/>
                <a:latin typeface="Roboto" panose="02000000000000000000" pitchFamily="2" charset="0"/>
              </a:rPr>
              <a:t>February 8, 2024</a:t>
            </a:r>
          </a:p>
        </p:txBody>
      </p:sp>
      <p:pic>
        <p:nvPicPr>
          <p:cNvPr id="37" name="Audio 36">
            <a:hlinkClick r:id="" action="ppaction://media"/>
            <a:extLst>
              <a:ext uri="{FF2B5EF4-FFF2-40B4-BE49-F238E27FC236}">
                <a16:creationId xmlns:a16="http://schemas.microsoft.com/office/drawing/2014/main" id="{EFFB67FF-BBC7-FE87-6171-8D9CD40CC65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46934594"/>
      </p:ext>
    </p:extLst>
  </p:cSld>
  <p:clrMapOvr>
    <a:masterClrMapping/>
  </p:clrMapOvr>
  <p:transition spd="slow" advTm="36493">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75C19A-1AAE-476A-A316-A2CF92D763D3}"/>
              </a:ext>
            </a:extLst>
          </p:cNvPr>
          <p:cNvSpPr>
            <a:spLocks noGrp="1"/>
          </p:cNvSpPr>
          <p:nvPr>
            <p:ph type="title"/>
          </p:nvPr>
        </p:nvSpPr>
        <p:spPr>
          <a:xfrm>
            <a:off x="756990" y="-6757"/>
            <a:ext cx="11214100" cy="535264"/>
          </a:xfrm>
        </p:spPr>
        <p:txBody>
          <a:bodyPr/>
          <a:lstStyle/>
          <a:p>
            <a:r>
              <a:rPr lang="en-US" dirty="0"/>
              <a:t>Assessments Used</a:t>
            </a:r>
          </a:p>
        </p:txBody>
      </p:sp>
      <p:sp>
        <p:nvSpPr>
          <p:cNvPr id="10" name="Text Placeholder 9">
            <a:extLst>
              <a:ext uri="{FF2B5EF4-FFF2-40B4-BE49-F238E27FC236}">
                <a16:creationId xmlns:a16="http://schemas.microsoft.com/office/drawing/2014/main" id="{EF2BC084-E6DB-4DE7-B309-042A85EBA700}"/>
              </a:ext>
            </a:extLst>
          </p:cNvPr>
          <p:cNvSpPr>
            <a:spLocks noGrp="1"/>
          </p:cNvSpPr>
          <p:nvPr>
            <p:ph type="body" sz="quarter" idx="13"/>
          </p:nvPr>
        </p:nvSpPr>
        <p:spPr>
          <a:xfrm>
            <a:off x="58723" y="528507"/>
            <a:ext cx="12133277" cy="6132353"/>
          </a:xfrm>
        </p:spPr>
        <p:txBody>
          <a:bodyPr/>
          <a:lstStyle/>
          <a:p>
            <a:pPr lvl="1"/>
            <a:r>
              <a:rPr lang="en-US" sz="1600" b="1" dirty="0"/>
              <a:t>Intellectual Functioning:</a:t>
            </a:r>
          </a:p>
          <a:p>
            <a:pPr lvl="2"/>
            <a:r>
              <a:rPr lang="en-US" sz="1800" b="1" dirty="0">
                <a:solidFill>
                  <a:srgbClr val="C00000"/>
                </a:solidFill>
              </a:rPr>
              <a:t>Differential Ability Scales, Second Edition (DAS-II) – Early Years</a:t>
            </a:r>
          </a:p>
          <a:p>
            <a:pPr lvl="3"/>
            <a:r>
              <a:rPr lang="en-US" dirty="0"/>
              <a:t>This assessment is intended to identify the strengths and weaknesses of cognitive functioning by evaluating an individual's overall conceptual and reasoning ability in addition to specialized and varied talents.</a:t>
            </a:r>
          </a:p>
          <a:p>
            <a:pPr lvl="1"/>
            <a:r>
              <a:rPr lang="en-US" sz="1600" b="1" dirty="0"/>
              <a:t>Academic Functioning:</a:t>
            </a:r>
          </a:p>
          <a:p>
            <a:pPr lvl="2"/>
            <a:r>
              <a:rPr lang="en-US" sz="1800" b="1" dirty="0">
                <a:solidFill>
                  <a:srgbClr val="C00000"/>
                </a:solidFill>
              </a:rPr>
              <a:t>Woodcock Johnson Tests of Achievement, Fourth Edition (WJ ACH IV)</a:t>
            </a:r>
          </a:p>
          <a:p>
            <a:pPr lvl="3"/>
            <a:r>
              <a:rPr lang="en-US" dirty="0"/>
              <a:t>This assessment is a norm-referenced, individually administered tool that may be used to test, diagnose, and track improvement in the areas of reading, writing, and arithmetic.</a:t>
            </a:r>
          </a:p>
          <a:p>
            <a:pPr lvl="1"/>
            <a:r>
              <a:rPr lang="en-US" sz="1600" b="1" dirty="0"/>
              <a:t>Adaptive Functioning:</a:t>
            </a:r>
          </a:p>
          <a:p>
            <a:pPr lvl="2"/>
            <a:r>
              <a:rPr lang="en-US" sz="1800" b="1" dirty="0">
                <a:solidFill>
                  <a:srgbClr val="C00000"/>
                </a:solidFill>
              </a:rPr>
              <a:t>Adaptive Behavior Assessment System, Third Edition – Ages 5-21 (ABAS-3)</a:t>
            </a:r>
          </a:p>
          <a:p>
            <a:pPr lvl="3"/>
            <a:r>
              <a:rPr lang="en-US" dirty="0"/>
              <a:t>This is a behavior rating scale, completed by a student’s teachers and parent/s is used to assess people's ability to live their daily lives.  Communication, Community Use, Functional Academics, Health and Safety, Home Living, Leisure, School Living, Self-Care, Self-Direction, and Social are the ten adaptive skill categories that are evaluated.</a:t>
            </a:r>
          </a:p>
          <a:p>
            <a:pPr lvl="2"/>
            <a:r>
              <a:rPr lang="en-US" sz="1800" b="1" dirty="0">
                <a:solidFill>
                  <a:srgbClr val="C00000"/>
                </a:solidFill>
              </a:rPr>
              <a:t>Behavior Assessment System for Children, Third Edition (BASC-3)</a:t>
            </a:r>
          </a:p>
          <a:p>
            <a:pPr lvl="3"/>
            <a:r>
              <a:rPr lang="en-US" dirty="0"/>
              <a:t>This extensive collection of rating scales and forms, also completed by a student’s teachers and parent/s is intended to help in understanding child and adolescent behavior and emotions.</a:t>
            </a:r>
          </a:p>
          <a:p>
            <a:pPr lvl="1"/>
            <a:r>
              <a:rPr lang="en-US" sz="1600" b="1" dirty="0"/>
              <a:t>Social/Behavioral Functioning:</a:t>
            </a:r>
          </a:p>
          <a:p>
            <a:pPr lvl="2"/>
            <a:r>
              <a:rPr lang="en-US" sz="1800" b="1" dirty="0">
                <a:solidFill>
                  <a:srgbClr val="C00000"/>
                </a:solidFill>
              </a:rPr>
              <a:t>Autism Spectrum Rating Scales, 6-18 years (ASRS)</a:t>
            </a:r>
          </a:p>
          <a:p>
            <a:pPr lvl="3"/>
            <a:r>
              <a:rPr lang="en-US" dirty="0"/>
              <a:t>This is employed to measure kid observations linked to Autism Spectrum Disorders (ASD).  These results, when paired with additional data, can assist in assessing the probability that a kid exhibits signs of an ASD, and that information can be utilized to establish treatment goals.</a:t>
            </a:r>
          </a:p>
          <a:p>
            <a:pPr lvl="3"/>
            <a:endParaRPr lang="en-US" sz="2000" b="1" dirty="0">
              <a:solidFill>
                <a:srgbClr val="C00000"/>
              </a:solidFill>
            </a:endParaRPr>
          </a:p>
          <a:p>
            <a:pPr lvl="3"/>
            <a:endParaRPr lang="en-US" sz="1600" dirty="0"/>
          </a:p>
        </p:txBody>
      </p:sp>
      <p:sp>
        <p:nvSpPr>
          <p:cNvPr id="2" name="Slide Number Placeholder 1">
            <a:extLst>
              <a:ext uri="{FF2B5EF4-FFF2-40B4-BE49-F238E27FC236}">
                <a16:creationId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2</a:t>
            </a:fld>
            <a:endParaRPr lang="en-US" dirty="0"/>
          </a:p>
        </p:txBody>
      </p:sp>
      <p:pic>
        <p:nvPicPr>
          <p:cNvPr id="15" name="Audio 14">
            <a:hlinkClick r:id="" action="ppaction://media"/>
            <a:extLst>
              <a:ext uri="{FF2B5EF4-FFF2-40B4-BE49-F238E27FC236}">
                <a16:creationId xmlns:a16="http://schemas.microsoft.com/office/drawing/2014/main" id="{61308A05-0E08-CCBA-CCFE-07D1E0FF10E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33486012"/>
      </p:ext>
    </p:extLst>
  </p:cSld>
  <p:clrMapOvr>
    <a:masterClrMapping/>
  </p:clrMapOvr>
  <mc:AlternateContent xmlns:mc="http://schemas.openxmlformats.org/markup-compatibility/2006">
    <mc:Choice xmlns:p14="http://schemas.microsoft.com/office/powerpoint/2010/main" Requires="p14">
      <p:transition spd="med" p14:dur="700" advTm="71672">
        <p:fade/>
      </p:transition>
    </mc:Choice>
    <mc:Fallback>
      <p:transition spd="med" advTm="716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p:txBody>
          <a:bodyPr/>
          <a:lstStyle/>
          <a:p>
            <a:r>
              <a:rPr lang="en-US" dirty="0"/>
              <a:t>Key Information From the Assessments</a:t>
            </a:r>
          </a:p>
        </p:txBody>
      </p:sp>
      <p:sp>
        <p:nvSpPr>
          <p:cNvPr id="2" name="Slide Number Placeholder 1">
            <a:extLst>
              <a:ext uri="{FF2B5EF4-FFF2-40B4-BE49-F238E27FC236}">
                <a16:creationId xmlns:a16="http://schemas.microsoft.com/office/drawing/2014/main" id="{520FC4EE-F318-4344-9E3C-B950ADB63865}"/>
              </a:ext>
            </a:extLst>
          </p:cNvPr>
          <p:cNvSpPr>
            <a:spLocks noGrp="1"/>
          </p:cNvSpPr>
          <p:nvPr>
            <p:ph type="sldNum" sz="quarter" idx="12"/>
          </p:nvPr>
        </p:nvSpPr>
        <p:spPr/>
        <p:txBody>
          <a:bodyPr/>
          <a:lstStyle/>
          <a:p>
            <a:fld id="{C263D6C4-4840-40CC-AC84-17E24B3B7BDE}" type="slidenum">
              <a:rPr lang="en-US" smtClean="0"/>
              <a:pPr/>
              <a:t>3</a:t>
            </a:fld>
            <a:endParaRPr lang="en-US" dirty="0"/>
          </a:p>
        </p:txBody>
      </p:sp>
      <p:sp>
        <p:nvSpPr>
          <p:cNvPr id="8" name="Text Placeholder 7">
            <a:extLst>
              <a:ext uri="{FF2B5EF4-FFF2-40B4-BE49-F238E27FC236}">
                <a16:creationId xmlns:a16="http://schemas.microsoft.com/office/drawing/2014/main" id="{47DC4E62-1A34-4F98-A451-214F1808519C}"/>
              </a:ext>
            </a:extLst>
          </p:cNvPr>
          <p:cNvSpPr>
            <a:spLocks noGrp="1"/>
          </p:cNvSpPr>
          <p:nvPr>
            <p:ph type="body" sz="quarter" idx="2"/>
          </p:nvPr>
        </p:nvSpPr>
        <p:spPr>
          <a:xfrm>
            <a:off x="444500" y="1349829"/>
            <a:ext cx="5157787" cy="5508171"/>
          </a:xfrm>
        </p:spPr>
        <p:txBody>
          <a:bodyPr>
            <a:normAutofit fontScale="92500" lnSpcReduction="10000"/>
          </a:bodyPr>
          <a:lstStyle/>
          <a:p>
            <a:r>
              <a:rPr lang="en-US" sz="2200" dirty="0"/>
              <a:t>The results of the Differential Ability Scales test indicate that ZB will probably find it difficult to pick up new knowledge and abilities in most or all academic subjects.  For this reason, considerable curriculum and instruction adjustment and accommodation may be required for him to succeed.</a:t>
            </a:r>
          </a:p>
          <a:p>
            <a:r>
              <a:rPr lang="en-US" sz="2200" dirty="0"/>
              <a:t>Compared to his classmates of the same age, ZB performed below average in reading and arithmetic on the Woodcock-Johnson Tests of Achievement.  He showed a great deal of trouble in these areas.</a:t>
            </a:r>
          </a:p>
          <a:p>
            <a:r>
              <a:rPr lang="en-US" sz="2200" dirty="0"/>
              <a:t>ZB's General Adaptive Composite scores (which comprise Conceptual, Social, and Practical abilities) were Extremely Low to Borderline on the ABAS-3 in comparison to his peers of the same age.</a:t>
            </a:r>
          </a:p>
          <a:p>
            <a:endParaRPr lang="en-US" dirty="0"/>
          </a:p>
          <a:p>
            <a:endParaRPr lang="en-US" dirty="0"/>
          </a:p>
          <a:p>
            <a:endParaRPr lang="en-US" dirty="0"/>
          </a:p>
        </p:txBody>
      </p:sp>
      <p:sp>
        <p:nvSpPr>
          <p:cNvPr id="6" name="Text Placeholder 5">
            <a:extLst>
              <a:ext uri="{FF2B5EF4-FFF2-40B4-BE49-F238E27FC236}">
                <a16:creationId xmlns:a16="http://schemas.microsoft.com/office/drawing/2014/main" id="{000A9570-5EF6-4AFB-9FCA-7C8998E3FEB1}"/>
              </a:ext>
            </a:extLst>
          </p:cNvPr>
          <p:cNvSpPr>
            <a:spLocks noGrp="1"/>
          </p:cNvSpPr>
          <p:nvPr>
            <p:ph type="body" sz="quarter" idx="4"/>
          </p:nvPr>
        </p:nvSpPr>
        <p:spPr>
          <a:xfrm>
            <a:off x="6096000" y="1349830"/>
            <a:ext cx="5562600" cy="4839834"/>
          </a:xfrm>
        </p:spPr>
        <p:txBody>
          <a:bodyPr>
            <a:normAutofit/>
          </a:bodyPr>
          <a:lstStyle/>
          <a:p>
            <a:r>
              <a:rPr lang="en-US" sz="2000" dirty="0"/>
              <a:t>According to ZB's Behavior Assessment System for Children (BASC-3) evaluation, ZB tends to have poor social skills and trouble interacting with people; he also has trouble controlling and sustaining his behavior and mood; he overreacts to changes in routines or everyday activities; and he struggles to overcome stress and adversity.</a:t>
            </a:r>
          </a:p>
          <a:p>
            <a:r>
              <a:rPr lang="en-US" sz="2000" dirty="0"/>
              <a:t>According to the pattern of scores derived from parent and teacher assessments on the ASRS, ZB has traits and symptoms typical of autism spectrum disorder.</a:t>
            </a:r>
          </a:p>
          <a:p>
            <a:endParaRPr lang="en-US" dirty="0"/>
          </a:p>
          <a:p>
            <a:endParaRPr lang="en-US" dirty="0"/>
          </a:p>
        </p:txBody>
      </p:sp>
      <p:pic>
        <p:nvPicPr>
          <p:cNvPr id="19" name="Audio 18">
            <a:hlinkClick r:id="" action="ppaction://media"/>
            <a:extLst>
              <a:ext uri="{FF2B5EF4-FFF2-40B4-BE49-F238E27FC236}">
                <a16:creationId xmlns:a16="http://schemas.microsoft.com/office/drawing/2014/main" id="{5225841C-352B-6A60-A049-6D0CF31B75F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07270498"/>
      </p:ext>
    </p:extLst>
  </p:cSld>
  <p:clrMapOvr>
    <a:masterClrMapping/>
  </p:clrMapOvr>
  <mc:AlternateContent xmlns:mc="http://schemas.openxmlformats.org/markup-compatibility/2006">
    <mc:Choice xmlns:p14="http://schemas.microsoft.com/office/powerpoint/2010/main" Requires="p14">
      <p:transition spd="med" p14:dur="700" advTm="113113">
        <p:fade/>
      </p:transition>
    </mc:Choice>
    <mc:Fallback>
      <p:transition spd="med" advTm="1131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878FB-A51D-D3B8-3EAB-4718773E1B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E215C0-EABE-4748-AFBC-71CF333B56AA}"/>
              </a:ext>
            </a:extLst>
          </p:cNvPr>
          <p:cNvSpPr>
            <a:spLocks noGrp="1"/>
          </p:cNvSpPr>
          <p:nvPr>
            <p:ph type="title"/>
          </p:nvPr>
        </p:nvSpPr>
        <p:spPr/>
        <p:txBody>
          <a:bodyPr/>
          <a:lstStyle/>
          <a:p>
            <a:r>
              <a:rPr lang="en-US" dirty="0"/>
              <a:t>Key Strengths:</a:t>
            </a:r>
          </a:p>
        </p:txBody>
      </p:sp>
      <p:sp>
        <p:nvSpPr>
          <p:cNvPr id="2" name="Slide Number Placeholder 1">
            <a:extLst>
              <a:ext uri="{FF2B5EF4-FFF2-40B4-BE49-F238E27FC236}">
                <a16:creationId xmlns:a16="http://schemas.microsoft.com/office/drawing/2014/main" id="{485F8920-659F-1D70-89F4-8093C10DB2C0}"/>
              </a:ext>
            </a:extLst>
          </p:cNvPr>
          <p:cNvSpPr>
            <a:spLocks noGrp="1"/>
          </p:cNvSpPr>
          <p:nvPr>
            <p:ph type="sldNum" sz="quarter" idx="12"/>
          </p:nvPr>
        </p:nvSpPr>
        <p:spPr/>
        <p:txBody>
          <a:bodyPr/>
          <a:lstStyle/>
          <a:p>
            <a:fld id="{C263D6C4-4840-40CC-AC84-17E24B3B7BDE}" type="slidenum">
              <a:rPr lang="en-US" smtClean="0"/>
              <a:pPr/>
              <a:t>4</a:t>
            </a:fld>
            <a:endParaRPr lang="en-US" dirty="0"/>
          </a:p>
        </p:txBody>
      </p:sp>
      <p:sp>
        <p:nvSpPr>
          <p:cNvPr id="8" name="Text Placeholder 7">
            <a:extLst>
              <a:ext uri="{FF2B5EF4-FFF2-40B4-BE49-F238E27FC236}">
                <a16:creationId xmlns:a16="http://schemas.microsoft.com/office/drawing/2014/main" id="{2A42528C-E497-96E1-AA88-0033BBCF725B}"/>
              </a:ext>
            </a:extLst>
          </p:cNvPr>
          <p:cNvSpPr>
            <a:spLocks noGrp="1"/>
          </p:cNvSpPr>
          <p:nvPr>
            <p:ph type="body" sz="quarter" idx="2"/>
          </p:nvPr>
        </p:nvSpPr>
        <p:spPr>
          <a:xfrm>
            <a:off x="444500" y="1610686"/>
            <a:ext cx="11442700" cy="4578977"/>
          </a:xfrm>
        </p:spPr>
        <p:txBody>
          <a:bodyPr>
            <a:normAutofit lnSpcReduction="10000"/>
          </a:bodyPr>
          <a:lstStyle/>
          <a:p>
            <a:pPr marL="0" indent="0">
              <a:buNone/>
            </a:pPr>
            <a:r>
              <a:rPr lang="en-US" dirty="0"/>
              <a:t>Key Strengths:</a:t>
            </a:r>
          </a:p>
          <a:p>
            <a:r>
              <a:rPr lang="en-US" sz="2400" dirty="0"/>
              <a:t>Math is ZB's strongest subject in school.  In addition, he writes clearly and neatly and can read with ease.  He makes an effort to stay up with the class and turns in his homework and assignments on time.  He is becoming more inclined to self-advocate and express his demands before he falls behind.</a:t>
            </a:r>
          </a:p>
          <a:p>
            <a:r>
              <a:rPr lang="en-US" sz="2400" dirty="0"/>
              <a:t>ZB is a well-behaved, obedient student who aspires to achieve academic success.  He can articulate his needs and wishes and keeps working to enhance his communication abilities.  He engages in class discussions and speaks in full words.</a:t>
            </a:r>
          </a:p>
          <a:p>
            <a:r>
              <a:rPr lang="en-US" sz="2400" dirty="0"/>
              <a:t>ZB uses IEP adjustments and standard classroom signals to successfully complete multistep fine motor and visual motor activities.  Additionally, he takes care of himself in the classroom on his own and finds his way around the campus safely and autonomously.</a:t>
            </a:r>
          </a:p>
          <a:p>
            <a:endParaRPr lang="en-US" dirty="0"/>
          </a:p>
          <a:p>
            <a:endParaRPr lang="en-US" dirty="0"/>
          </a:p>
          <a:p>
            <a:endParaRPr lang="en-US" dirty="0"/>
          </a:p>
          <a:p>
            <a:endParaRPr lang="en-US" dirty="0"/>
          </a:p>
          <a:p>
            <a:endParaRPr lang="en-US" dirty="0"/>
          </a:p>
          <a:p>
            <a:endParaRPr lang="en-US" dirty="0"/>
          </a:p>
        </p:txBody>
      </p:sp>
      <p:pic>
        <p:nvPicPr>
          <p:cNvPr id="10" name="Audio 9">
            <a:hlinkClick r:id="" action="ppaction://media"/>
            <a:extLst>
              <a:ext uri="{FF2B5EF4-FFF2-40B4-BE49-F238E27FC236}">
                <a16:creationId xmlns:a16="http://schemas.microsoft.com/office/drawing/2014/main" id="{17BE5484-2B58-43D1-7847-ADB550FCC8B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89981122"/>
      </p:ext>
    </p:extLst>
  </p:cSld>
  <p:clrMapOvr>
    <a:masterClrMapping/>
  </p:clrMapOvr>
  <mc:AlternateContent xmlns:mc="http://schemas.openxmlformats.org/markup-compatibility/2006">
    <mc:Choice xmlns:p14="http://schemas.microsoft.com/office/powerpoint/2010/main" Requires="p14">
      <p:transition spd="med" p14:dur="700" advTm="90234">
        <p:fade/>
      </p:transition>
    </mc:Choice>
    <mc:Fallback>
      <p:transition spd="med" advTm="902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C336D-0D39-CEDE-C7A2-D441BFBBCC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0D4FB36-3DA7-1157-38A4-A6EA905044E1}"/>
              </a:ext>
            </a:extLst>
          </p:cNvPr>
          <p:cNvSpPr>
            <a:spLocks noGrp="1"/>
          </p:cNvSpPr>
          <p:nvPr>
            <p:ph type="title"/>
          </p:nvPr>
        </p:nvSpPr>
        <p:spPr/>
        <p:txBody>
          <a:bodyPr/>
          <a:lstStyle/>
          <a:p>
            <a:r>
              <a:rPr lang="en-US" dirty="0"/>
              <a:t>Key Weaknesses:</a:t>
            </a:r>
          </a:p>
        </p:txBody>
      </p:sp>
      <p:sp>
        <p:nvSpPr>
          <p:cNvPr id="2" name="Slide Number Placeholder 1">
            <a:extLst>
              <a:ext uri="{FF2B5EF4-FFF2-40B4-BE49-F238E27FC236}">
                <a16:creationId xmlns:a16="http://schemas.microsoft.com/office/drawing/2014/main" id="{3F2D52C9-CA05-BCC7-6311-E5C0AD8BC884}"/>
              </a:ext>
            </a:extLst>
          </p:cNvPr>
          <p:cNvSpPr>
            <a:spLocks noGrp="1"/>
          </p:cNvSpPr>
          <p:nvPr>
            <p:ph type="sldNum" sz="quarter" idx="12"/>
          </p:nvPr>
        </p:nvSpPr>
        <p:spPr/>
        <p:txBody>
          <a:bodyPr/>
          <a:lstStyle/>
          <a:p>
            <a:fld id="{C263D6C4-4840-40CC-AC84-17E24B3B7BDE}" type="slidenum">
              <a:rPr lang="en-US" smtClean="0"/>
              <a:pPr/>
              <a:t>5</a:t>
            </a:fld>
            <a:endParaRPr lang="en-US" dirty="0"/>
          </a:p>
        </p:txBody>
      </p:sp>
      <p:sp>
        <p:nvSpPr>
          <p:cNvPr id="6" name="Text Placeholder 5">
            <a:extLst>
              <a:ext uri="{FF2B5EF4-FFF2-40B4-BE49-F238E27FC236}">
                <a16:creationId xmlns:a16="http://schemas.microsoft.com/office/drawing/2014/main" id="{12B69AB7-56BD-7859-56D4-8C2705DF6B7C}"/>
              </a:ext>
            </a:extLst>
          </p:cNvPr>
          <p:cNvSpPr>
            <a:spLocks noGrp="1"/>
          </p:cNvSpPr>
          <p:nvPr>
            <p:ph type="body" sz="quarter" idx="4"/>
          </p:nvPr>
        </p:nvSpPr>
        <p:spPr>
          <a:xfrm>
            <a:off x="444501" y="1610686"/>
            <a:ext cx="11214100" cy="4578977"/>
          </a:xfrm>
        </p:spPr>
        <p:txBody>
          <a:bodyPr/>
          <a:lstStyle/>
          <a:p>
            <a:r>
              <a:rPr lang="en-US" sz="2400" dirty="0"/>
              <a:t>ZB struggles academically since he needs more time and assistance to comprehend information and manage his anxiety. The latter makes it difficult for him to concentrate on his work.</a:t>
            </a:r>
          </a:p>
          <a:p>
            <a:r>
              <a:rPr lang="en-US" sz="2400" dirty="0"/>
              <a:t>ZB may find it difficult to engage in verbal work in the academic context due to his language deficiency.</a:t>
            </a:r>
          </a:p>
          <a:p>
            <a:r>
              <a:rPr lang="en-US" sz="2400" dirty="0"/>
              <a:t>In order to finish tasks and advance in the curriculum, ZB needs signals and support.</a:t>
            </a:r>
          </a:p>
          <a:p>
            <a:endParaRPr lang="en-US" dirty="0"/>
          </a:p>
          <a:p>
            <a:endParaRPr lang="en-US" dirty="0"/>
          </a:p>
          <a:p>
            <a:endParaRPr lang="en-US" dirty="0"/>
          </a:p>
          <a:p>
            <a:endParaRPr lang="en-US" dirty="0"/>
          </a:p>
          <a:p>
            <a:endParaRPr lang="en-US" dirty="0"/>
          </a:p>
        </p:txBody>
      </p:sp>
      <p:pic>
        <p:nvPicPr>
          <p:cNvPr id="9" name="Audio 8">
            <a:hlinkClick r:id="" action="ppaction://media"/>
            <a:extLst>
              <a:ext uri="{FF2B5EF4-FFF2-40B4-BE49-F238E27FC236}">
                <a16:creationId xmlns:a16="http://schemas.microsoft.com/office/drawing/2014/main" id="{D8283ABE-BE95-ADB5-D75B-D4EDEEC7CA7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05595412"/>
      </p:ext>
    </p:extLst>
  </p:cSld>
  <p:clrMapOvr>
    <a:masterClrMapping/>
  </p:clrMapOvr>
  <mc:AlternateContent xmlns:mc="http://schemas.openxmlformats.org/markup-compatibility/2006">
    <mc:Choice xmlns:p14="http://schemas.microsoft.com/office/powerpoint/2010/main" Requires="p14">
      <p:transition spd="med" p14:dur="700" advTm="55154">
        <p:fade/>
      </p:transition>
    </mc:Choice>
    <mc:Fallback>
      <p:transition spd="med" advTm="551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5E3981-F0D7-482C-A8E0-6A57700BECA7}"/>
              </a:ext>
            </a:extLst>
          </p:cNvPr>
          <p:cNvSpPr>
            <a:spLocks noGrp="1"/>
          </p:cNvSpPr>
          <p:nvPr>
            <p:ph type="title"/>
          </p:nvPr>
        </p:nvSpPr>
        <p:spPr>
          <a:xfrm>
            <a:off x="444500" y="542925"/>
            <a:ext cx="11214100" cy="535531"/>
          </a:xfrm>
        </p:spPr>
        <p:txBody>
          <a:bodyPr wrap="square" anchor="t">
            <a:normAutofit/>
          </a:bodyPr>
          <a:lstStyle/>
          <a:p>
            <a:r>
              <a:rPr lang="en-US" dirty="0"/>
              <a:t>Services In Place and Their Benefits</a:t>
            </a:r>
          </a:p>
        </p:txBody>
      </p:sp>
      <p:sp>
        <p:nvSpPr>
          <p:cNvPr id="2" name="Slide Number Placeholder 1">
            <a:extLst>
              <a:ext uri="{FF2B5EF4-FFF2-40B4-BE49-F238E27FC236}">
                <a16:creationId xmlns:a16="http://schemas.microsoft.com/office/drawing/2014/main" id="{FAC2D367-2A6E-41FE-A9EA-24FF17BCAA97}"/>
              </a:ext>
            </a:extLst>
          </p:cNvPr>
          <p:cNvSpPr>
            <a:spLocks noGrp="1"/>
          </p:cNvSpPr>
          <p:nvPr>
            <p:ph type="sldNum" sz="quarter" idx="12"/>
          </p:nvPr>
        </p:nvSpPr>
        <p:spPr>
          <a:xfrm>
            <a:off x="11252200" y="6315075"/>
            <a:ext cx="406400" cy="365125"/>
          </a:xfrm>
        </p:spPr>
        <p:txBody>
          <a:bodyPr anchor="ctr">
            <a:normAutofit/>
          </a:bodyPr>
          <a:lstStyle/>
          <a:p>
            <a:pPr>
              <a:spcAft>
                <a:spcPts val="600"/>
              </a:spcAft>
            </a:pPr>
            <a:fld id="{C263D6C4-4840-40CC-AC84-17E24B3B7BDE}" type="slidenum">
              <a:rPr lang="en-US" smtClean="0"/>
              <a:pPr>
                <a:spcAft>
                  <a:spcPts val="600"/>
                </a:spcAft>
              </a:pPr>
              <a:t>6</a:t>
            </a:fld>
            <a:endParaRPr lang="en-US"/>
          </a:p>
        </p:txBody>
      </p:sp>
      <p:sp>
        <p:nvSpPr>
          <p:cNvPr id="19" name="Text Placeholder 18">
            <a:extLst>
              <a:ext uri="{FF2B5EF4-FFF2-40B4-BE49-F238E27FC236}">
                <a16:creationId xmlns:a16="http://schemas.microsoft.com/office/drawing/2014/main" id="{782206B1-586F-4254-9B36-D06C4E294ACF}"/>
              </a:ext>
            </a:extLst>
          </p:cNvPr>
          <p:cNvSpPr>
            <a:spLocks noGrp="1"/>
          </p:cNvSpPr>
          <p:nvPr>
            <p:ph idx="1"/>
          </p:nvPr>
        </p:nvSpPr>
        <p:spPr>
          <a:xfrm>
            <a:off x="443365" y="1343608"/>
            <a:ext cx="11215235" cy="4833355"/>
          </a:xfrm>
        </p:spPr>
        <p:txBody>
          <a:bodyPr>
            <a:normAutofit/>
          </a:bodyPr>
          <a:lstStyle/>
          <a:p>
            <a:r>
              <a:rPr lang="en-US" dirty="0"/>
              <a:t>Specifically Designed Instruction:</a:t>
            </a:r>
          </a:p>
          <a:p>
            <a:pPr lvl="1"/>
            <a:r>
              <a:rPr lang="en-US" dirty="0"/>
              <a:t>Support Facilitation in Math, Language Arts, and Reading – Weekly</a:t>
            </a:r>
          </a:p>
          <a:p>
            <a:pPr lvl="1"/>
            <a:r>
              <a:rPr lang="en-US" dirty="0"/>
              <a:t>Language Therapy – 30 minutes per week</a:t>
            </a:r>
          </a:p>
          <a:p>
            <a:r>
              <a:rPr lang="en-US" dirty="0"/>
              <a:t>Related Services:</a:t>
            </a:r>
          </a:p>
          <a:p>
            <a:pPr lvl="1"/>
            <a:r>
              <a:rPr lang="en-US" dirty="0"/>
              <a:t>Occupational Therapy – monthly</a:t>
            </a:r>
          </a:p>
          <a:p>
            <a:r>
              <a:rPr lang="en-US" dirty="0"/>
              <a:t>Supplementary Aids &amp; Services:</a:t>
            </a:r>
          </a:p>
          <a:p>
            <a:pPr lvl="1"/>
            <a:r>
              <a:rPr lang="en-US" dirty="0"/>
              <a:t>Copies of any PowerPoints or notes</a:t>
            </a:r>
          </a:p>
          <a:p>
            <a:pPr lvl="1"/>
            <a:r>
              <a:rPr lang="en-US" dirty="0"/>
              <a:t>Study Guides provided 2 days prior to assessments</a:t>
            </a:r>
          </a:p>
          <a:p>
            <a:pPr lvl="1"/>
            <a:r>
              <a:rPr lang="en-US" dirty="0"/>
              <a:t>Flexible due dates for projects</a:t>
            </a:r>
          </a:p>
          <a:p>
            <a:endParaRPr lang="en-US" dirty="0"/>
          </a:p>
        </p:txBody>
      </p:sp>
      <p:pic>
        <p:nvPicPr>
          <p:cNvPr id="7" name="Audio 6">
            <a:hlinkClick r:id="" action="ppaction://media"/>
            <a:extLst>
              <a:ext uri="{FF2B5EF4-FFF2-40B4-BE49-F238E27FC236}">
                <a16:creationId xmlns:a16="http://schemas.microsoft.com/office/drawing/2014/main" id="{3671A433-50ED-8EAE-90A5-BCBAC4BD642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63103393"/>
      </p:ext>
    </p:extLst>
  </p:cSld>
  <p:clrMapOvr>
    <a:masterClrMapping/>
  </p:clrMapOvr>
  <mc:AlternateContent xmlns:mc="http://schemas.openxmlformats.org/markup-compatibility/2006">
    <mc:Choice xmlns:p14="http://schemas.microsoft.com/office/powerpoint/2010/main" Requires="p14">
      <p:transition spd="med" p14:dur="700" advTm="57575">
        <p:fade/>
      </p:transition>
    </mc:Choice>
    <mc:Fallback>
      <p:transition spd="med" advTm="575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2AAF4-E02F-C05A-5CB9-EE8EEBA47D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B072D3-9D3D-F920-182B-AFAC21D1587C}"/>
              </a:ext>
            </a:extLst>
          </p:cNvPr>
          <p:cNvSpPr>
            <a:spLocks noGrp="1"/>
          </p:cNvSpPr>
          <p:nvPr>
            <p:ph type="title"/>
          </p:nvPr>
        </p:nvSpPr>
        <p:spPr>
          <a:xfrm>
            <a:off x="444500" y="542925"/>
            <a:ext cx="11214100" cy="535531"/>
          </a:xfrm>
        </p:spPr>
        <p:txBody>
          <a:bodyPr wrap="square" anchor="t">
            <a:normAutofit/>
          </a:bodyPr>
          <a:lstStyle/>
          <a:p>
            <a:r>
              <a:rPr lang="en-US" dirty="0"/>
              <a:t>Services In Place and Their Benefits (cont.)</a:t>
            </a:r>
          </a:p>
        </p:txBody>
      </p:sp>
      <p:sp>
        <p:nvSpPr>
          <p:cNvPr id="2" name="Slide Number Placeholder 1">
            <a:extLst>
              <a:ext uri="{FF2B5EF4-FFF2-40B4-BE49-F238E27FC236}">
                <a16:creationId xmlns:a16="http://schemas.microsoft.com/office/drawing/2014/main" id="{7904D753-EBFE-8F84-8740-40DBC2611342}"/>
              </a:ext>
            </a:extLst>
          </p:cNvPr>
          <p:cNvSpPr>
            <a:spLocks noGrp="1"/>
          </p:cNvSpPr>
          <p:nvPr>
            <p:ph type="sldNum" sz="quarter" idx="12"/>
          </p:nvPr>
        </p:nvSpPr>
        <p:spPr>
          <a:xfrm>
            <a:off x="11252200" y="6315075"/>
            <a:ext cx="406400" cy="365125"/>
          </a:xfrm>
        </p:spPr>
        <p:txBody>
          <a:bodyPr anchor="ctr">
            <a:normAutofit/>
          </a:bodyPr>
          <a:lstStyle/>
          <a:p>
            <a:pPr>
              <a:spcAft>
                <a:spcPts val="600"/>
              </a:spcAft>
            </a:pPr>
            <a:fld id="{C263D6C4-4840-40CC-AC84-17E24B3B7BDE}" type="slidenum">
              <a:rPr lang="en-US" smtClean="0"/>
              <a:pPr>
                <a:spcAft>
                  <a:spcPts val="600"/>
                </a:spcAft>
              </a:pPr>
              <a:t>7</a:t>
            </a:fld>
            <a:endParaRPr lang="en-US"/>
          </a:p>
        </p:txBody>
      </p:sp>
      <p:sp>
        <p:nvSpPr>
          <p:cNvPr id="19" name="Text Placeholder 18">
            <a:extLst>
              <a:ext uri="{FF2B5EF4-FFF2-40B4-BE49-F238E27FC236}">
                <a16:creationId xmlns:a16="http://schemas.microsoft.com/office/drawing/2014/main" id="{1BE72A29-DDB7-7F6A-FCC6-2BE5C4E939F4}"/>
              </a:ext>
            </a:extLst>
          </p:cNvPr>
          <p:cNvSpPr>
            <a:spLocks noGrp="1"/>
          </p:cNvSpPr>
          <p:nvPr>
            <p:ph idx="1"/>
          </p:nvPr>
        </p:nvSpPr>
        <p:spPr>
          <a:xfrm>
            <a:off x="443365" y="1343608"/>
            <a:ext cx="11215235" cy="4833355"/>
          </a:xfrm>
        </p:spPr>
        <p:txBody>
          <a:bodyPr>
            <a:normAutofit/>
          </a:bodyPr>
          <a:lstStyle/>
          <a:p>
            <a:r>
              <a:rPr lang="en-US" dirty="0"/>
              <a:t>Classroom Accommodations:</a:t>
            </a:r>
          </a:p>
          <a:p>
            <a:pPr lvl="1"/>
            <a:r>
              <a:rPr lang="en-US" dirty="0"/>
              <a:t>Oral presentation of directions</a:t>
            </a:r>
          </a:p>
          <a:p>
            <a:pPr lvl="1"/>
            <a:r>
              <a:rPr lang="en-US" dirty="0"/>
              <a:t>Oral presentation of items and answer choices</a:t>
            </a:r>
          </a:p>
          <a:p>
            <a:pPr lvl="1"/>
            <a:r>
              <a:rPr lang="en-US" dirty="0"/>
              <a:t>Repeating or paraphrasing</a:t>
            </a:r>
          </a:p>
          <a:p>
            <a:pPr lvl="1"/>
            <a:r>
              <a:rPr lang="en-US" dirty="0"/>
              <a:t>Verbal encouragement</a:t>
            </a:r>
          </a:p>
          <a:p>
            <a:pPr lvl="1"/>
            <a:r>
              <a:rPr lang="en-US" dirty="0"/>
              <a:t>Note-taking assistance</a:t>
            </a:r>
          </a:p>
          <a:p>
            <a:pPr lvl="1"/>
            <a:r>
              <a:rPr lang="en-US" dirty="0"/>
              <a:t>Sample problems and tasks</a:t>
            </a:r>
          </a:p>
          <a:p>
            <a:pPr lvl="1"/>
            <a:r>
              <a:rPr lang="en-US" dirty="0"/>
              <a:t>Frequent breaks</a:t>
            </a:r>
          </a:p>
          <a:p>
            <a:pPr lvl="1"/>
            <a:r>
              <a:rPr lang="en-US" dirty="0"/>
              <a:t>Extended time for tests and assignments</a:t>
            </a:r>
          </a:p>
          <a:p>
            <a:pPr lvl="1"/>
            <a:r>
              <a:rPr lang="en-US" dirty="0"/>
              <a:t>Assignments or tests administered in small group setting</a:t>
            </a:r>
          </a:p>
          <a:p>
            <a:pPr lvl="1"/>
            <a:r>
              <a:rPr lang="en-US" dirty="0"/>
              <a:t>Preferential seating</a:t>
            </a:r>
          </a:p>
          <a:p>
            <a:endParaRPr lang="en-US" dirty="0"/>
          </a:p>
        </p:txBody>
      </p:sp>
      <p:pic>
        <p:nvPicPr>
          <p:cNvPr id="5" name="Audio 4">
            <a:hlinkClick r:id="" action="ppaction://media"/>
            <a:extLst>
              <a:ext uri="{FF2B5EF4-FFF2-40B4-BE49-F238E27FC236}">
                <a16:creationId xmlns:a16="http://schemas.microsoft.com/office/drawing/2014/main" id="{8F74E447-971B-915F-54B6-FBB43F287D0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28118922"/>
      </p:ext>
    </p:extLst>
  </p:cSld>
  <p:clrMapOvr>
    <a:masterClrMapping/>
  </p:clrMapOvr>
  <mc:AlternateContent xmlns:mc="http://schemas.openxmlformats.org/markup-compatibility/2006">
    <mc:Choice xmlns:p14="http://schemas.microsoft.com/office/powerpoint/2010/main" Requires="p14">
      <p:transition spd="med" p14:dur="700" advTm="53672">
        <p:fade/>
      </p:transition>
    </mc:Choice>
    <mc:Fallback>
      <p:transition spd="med" advTm="536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3FBD4-D07A-C665-ACCE-F168A643FC7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B04050D-4BAA-354A-B453-9C37141B3033}"/>
              </a:ext>
            </a:extLst>
          </p:cNvPr>
          <p:cNvSpPr>
            <a:spLocks noGrp="1"/>
          </p:cNvSpPr>
          <p:nvPr>
            <p:ph type="title"/>
          </p:nvPr>
        </p:nvSpPr>
        <p:spPr>
          <a:xfrm>
            <a:off x="444500" y="542925"/>
            <a:ext cx="11214100" cy="5632311"/>
          </a:xfrm>
        </p:spPr>
        <p:txBody>
          <a:bodyPr/>
          <a:lstStyle/>
          <a:p>
            <a:r>
              <a:rPr lang="en-US" sz="4000" dirty="0"/>
              <a:t>Additional Information Needed</a:t>
            </a:r>
            <a:br>
              <a:rPr lang="en-US" dirty="0"/>
            </a:br>
            <a:br>
              <a:rPr lang="en-US" dirty="0"/>
            </a:br>
            <a:r>
              <a:rPr lang="en-US" sz="3200" b="0" dirty="0"/>
              <a:t>Parent/s and teachers are encouraged to offer input or suggestions at any time.</a:t>
            </a:r>
            <a:br>
              <a:rPr lang="en-US" dirty="0"/>
            </a:br>
            <a:br>
              <a:rPr lang="en-US" dirty="0"/>
            </a:br>
            <a:br>
              <a:rPr lang="en-US" dirty="0"/>
            </a:br>
            <a:r>
              <a:rPr lang="en-US" sz="4000" dirty="0"/>
              <a:t>Follow-Up Information/Assessments to Come</a:t>
            </a:r>
            <a:br>
              <a:rPr lang="en-US" dirty="0"/>
            </a:br>
            <a:br>
              <a:rPr lang="en-US" dirty="0"/>
            </a:br>
            <a:r>
              <a:rPr lang="en-US" sz="3200" b="0" dirty="0">
                <a:solidFill>
                  <a:schemeClr val="bg1"/>
                </a:solidFill>
                <a:cs typeface="Arial" panose="020B0604020202020204" pitchFamily="34" charset="0"/>
              </a:rPr>
              <a:t>Yearly</a:t>
            </a:r>
            <a:r>
              <a:rPr lang="en-US" b="0" dirty="0">
                <a:solidFill>
                  <a:schemeClr val="bg1"/>
                </a:solidFill>
              </a:rPr>
              <a:t> </a:t>
            </a:r>
            <a:r>
              <a:rPr lang="en-US" sz="3200" b="0" dirty="0">
                <a:solidFill>
                  <a:schemeClr val="bg1"/>
                </a:solidFill>
                <a:cs typeface="Arial" panose="020B0604020202020204" pitchFamily="34" charset="0"/>
              </a:rPr>
              <a:t>assessments will be held, and IEP will be updated accordingly.</a:t>
            </a:r>
            <a:br>
              <a:rPr lang="en-US" sz="3200" dirty="0">
                <a:solidFill>
                  <a:schemeClr val="bg1"/>
                </a:solidFill>
                <a:cs typeface="Arial" panose="020B0604020202020204" pitchFamily="34" charset="0"/>
              </a:rPr>
            </a:br>
            <a:br>
              <a:rPr lang="en-US" sz="3200" dirty="0"/>
            </a:br>
            <a:endParaRPr lang="en-US" dirty="0"/>
          </a:p>
        </p:txBody>
      </p:sp>
      <p:sp>
        <p:nvSpPr>
          <p:cNvPr id="2" name="Slide Number Placeholder 1">
            <a:extLst>
              <a:ext uri="{FF2B5EF4-FFF2-40B4-BE49-F238E27FC236}">
                <a16:creationId xmlns:a16="http://schemas.microsoft.com/office/drawing/2014/main" id="{CF5F6909-73B1-A3F6-8872-D5F2C9FA9A2E}"/>
              </a:ext>
            </a:extLst>
          </p:cNvPr>
          <p:cNvSpPr>
            <a:spLocks noGrp="1"/>
          </p:cNvSpPr>
          <p:nvPr>
            <p:ph type="sldNum" sz="quarter" idx="12"/>
          </p:nvPr>
        </p:nvSpPr>
        <p:spPr/>
        <p:txBody>
          <a:bodyPr/>
          <a:lstStyle/>
          <a:p>
            <a:fld id="{C263D6C4-4840-40CC-AC84-17E24B3B7BDE}" type="slidenum">
              <a:rPr lang="en-US" smtClean="0"/>
              <a:pPr/>
              <a:t>8</a:t>
            </a:fld>
            <a:endParaRPr lang="en-US" dirty="0"/>
          </a:p>
        </p:txBody>
      </p:sp>
      <p:sp>
        <p:nvSpPr>
          <p:cNvPr id="4" name="Title 3">
            <a:extLst>
              <a:ext uri="{FF2B5EF4-FFF2-40B4-BE49-F238E27FC236}">
                <a16:creationId xmlns:a16="http://schemas.microsoft.com/office/drawing/2014/main" id="{70E82E09-1258-BE49-5AB8-7F3DAB774927}"/>
              </a:ext>
            </a:extLst>
          </p:cNvPr>
          <p:cNvSpPr txBox="1">
            <a:spLocks/>
          </p:cNvSpPr>
          <p:nvPr/>
        </p:nvSpPr>
        <p:spPr>
          <a:xfrm>
            <a:off x="330200" y="3429000"/>
            <a:ext cx="11214100" cy="2116123"/>
          </a:xfrm>
          <a:prstGeom prst="rect">
            <a:avLst/>
          </a:prstGeom>
        </p:spPr>
        <p:txBody>
          <a:bodyPr vert="horz" wrap="square" lIns="91440" tIns="45720" rIns="91440" bIns="45720" rtlCol="0" anchor="t">
            <a:normAutofit/>
          </a:bodyPr>
          <a:lstStyle>
            <a:lvl1pPr algn="l" defTabSz="914400" rtl="0" eaLnBrk="1" latinLnBrk="0" hangingPunct="1">
              <a:lnSpc>
                <a:spcPct val="90000"/>
              </a:lnSpc>
              <a:spcBef>
                <a:spcPct val="0"/>
              </a:spcBef>
              <a:buNone/>
              <a:defRPr lang="en-GB" sz="3200" b="1" kern="1200" spc="-70" baseline="0" dirty="0">
                <a:solidFill>
                  <a:schemeClr val="bg1"/>
                </a:solidFill>
                <a:latin typeface="+mj-lt"/>
                <a:ea typeface="+mj-ea"/>
                <a:cs typeface="+mj-cs"/>
              </a:defRPr>
            </a:lvl1pPr>
          </a:lstStyle>
          <a:p>
            <a:endParaRPr lang="en-US" dirty="0"/>
          </a:p>
        </p:txBody>
      </p:sp>
      <p:pic>
        <p:nvPicPr>
          <p:cNvPr id="8" name="Audio 7">
            <a:hlinkClick r:id="" action="ppaction://media"/>
            <a:extLst>
              <a:ext uri="{FF2B5EF4-FFF2-40B4-BE49-F238E27FC236}">
                <a16:creationId xmlns:a16="http://schemas.microsoft.com/office/drawing/2014/main" id="{BD8DDC2E-B0C8-A044-4C2E-5C7E3A3DF35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87857400"/>
      </p:ext>
    </p:extLst>
  </p:cSld>
  <p:clrMapOvr>
    <a:masterClrMapping/>
  </p:clrMapOvr>
  <mc:AlternateContent xmlns:mc="http://schemas.openxmlformats.org/markup-compatibility/2006">
    <mc:Choice xmlns:p14="http://schemas.microsoft.com/office/powerpoint/2010/main" Requires="p14">
      <p:transition spd="med" p14:dur="700" advTm="37558">
        <p:fade/>
      </p:transition>
    </mc:Choice>
    <mc:Fallback>
      <p:transition spd="med" advTm="37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BD6B6-FE02-2F3F-20C8-F08BA8BCFB3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92EEB93-A2FB-2B01-F607-B9E48CBD7714}"/>
              </a:ext>
            </a:extLst>
          </p:cNvPr>
          <p:cNvSpPr>
            <a:spLocks noGrp="1"/>
          </p:cNvSpPr>
          <p:nvPr>
            <p:ph type="title"/>
          </p:nvPr>
        </p:nvSpPr>
        <p:spPr/>
        <p:txBody>
          <a:bodyPr/>
          <a:lstStyle/>
          <a:p>
            <a:r>
              <a:rPr lang="en-US" dirty="0"/>
              <a:t>What More Can Be Done?</a:t>
            </a:r>
          </a:p>
        </p:txBody>
      </p:sp>
      <p:sp>
        <p:nvSpPr>
          <p:cNvPr id="10" name="Text Placeholder 9">
            <a:extLst>
              <a:ext uri="{FF2B5EF4-FFF2-40B4-BE49-F238E27FC236}">
                <a16:creationId xmlns:a16="http://schemas.microsoft.com/office/drawing/2014/main" id="{261DAAD4-F46F-3A59-51CF-6295B3EDB7C6}"/>
              </a:ext>
            </a:extLst>
          </p:cNvPr>
          <p:cNvSpPr>
            <a:spLocks noGrp="1"/>
          </p:cNvSpPr>
          <p:nvPr>
            <p:ph type="body" sz="quarter" idx="13"/>
          </p:nvPr>
        </p:nvSpPr>
        <p:spPr>
          <a:xfrm>
            <a:off x="444500" y="1625385"/>
            <a:ext cx="10101580" cy="4566409"/>
          </a:xfrm>
        </p:spPr>
        <p:txBody>
          <a:bodyPr/>
          <a:lstStyle/>
          <a:p>
            <a:r>
              <a:rPr lang="en-US" sz="2400" dirty="0"/>
              <a:t>As ZB’s School Counselor, I commit to:</a:t>
            </a:r>
          </a:p>
          <a:p>
            <a:pPr lvl="1"/>
            <a:r>
              <a:rPr lang="en-US" sz="2000" dirty="0"/>
              <a:t>Address his behavioral, emotional, and social needs with individual and group therapy.</a:t>
            </a:r>
          </a:p>
          <a:p>
            <a:pPr lvl="1"/>
            <a:r>
              <a:rPr lang="en-US" sz="2000" dirty="0"/>
              <a:t>Work to develop and execute 504 plans, or personalized education plans, that take into account his learning difficulties and skills in collaboration with his teachers, parents, and other experts.</a:t>
            </a:r>
          </a:p>
          <a:p>
            <a:pPr lvl="1"/>
            <a:r>
              <a:rPr lang="en-US" sz="2000" dirty="0"/>
              <a:t>Teach him coping mechanisms for anxiety, impatience, executive dysfunction, and sensory problems.</a:t>
            </a:r>
          </a:p>
          <a:p>
            <a:pPr lvl="1"/>
            <a:r>
              <a:rPr lang="en-US" sz="2000" dirty="0"/>
              <a:t>Encourage him to engage in extracurricular activities that are appropriate for his skills and interests.</a:t>
            </a:r>
          </a:p>
          <a:p>
            <a:pPr lvl="1"/>
            <a:r>
              <a:rPr lang="en-US" sz="2000" dirty="0"/>
              <a:t>Defend his rights and acceptance within the school community.</a:t>
            </a:r>
          </a:p>
          <a:p>
            <a:endParaRPr lang="en-US" dirty="0"/>
          </a:p>
          <a:p>
            <a:endParaRPr lang="en-US" dirty="0"/>
          </a:p>
        </p:txBody>
      </p:sp>
      <p:sp>
        <p:nvSpPr>
          <p:cNvPr id="2" name="Slide Number Placeholder 1">
            <a:extLst>
              <a:ext uri="{FF2B5EF4-FFF2-40B4-BE49-F238E27FC236}">
                <a16:creationId xmlns:a16="http://schemas.microsoft.com/office/drawing/2014/main" id="{3FD06681-7F24-FC8B-D80E-5430B4AEE9DD}"/>
              </a:ext>
            </a:extLst>
          </p:cNvPr>
          <p:cNvSpPr>
            <a:spLocks noGrp="1"/>
          </p:cNvSpPr>
          <p:nvPr>
            <p:ph type="sldNum" sz="quarter" idx="12"/>
          </p:nvPr>
        </p:nvSpPr>
        <p:spPr/>
        <p:txBody>
          <a:bodyPr/>
          <a:lstStyle/>
          <a:p>
            <a:fld id="{C263D6C4-4840-40CC-AC84-17E24B3B7BDE}" type="slidenum">
              <a:rPr lang="en-US" smtClean="0"/>
              <a:pPr/>
              <a:t>9</a:t>
            </a:fld>
            <a:endParaRPr lang="en-US" dirty="0"/>
          </a:p>
        </p:txBody>
      </p:sp>
      <p:pic>
        <p:nvPicPr>
          <p:cNvPr id="4" name="Audio 3">
            <a:hlinkClick r:id="" action="ppaction://media"/>
            <a:extLst>
              <a:ext uri="{FF2B5EF4-FFF2-40B4-BE49-F238E27FC236}">
                <a16:creationId xmlns:a16="http://schemas.microsoft.com/office/drawing/2014/main" id="{8F9B42BE-4D9C-2CF4-E45A-08AE3C39D60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69614286"/>
      </p:ext>
    </p:extLst>
  </p:cSld>
  <p:clrMapOvr>
    <a:masterClrMapping/>
  </p:clrMapOvr>
  <mc:AlternateContent xmlns:mc="http://schemas.openxmlformats.org/markup-compatibility/2006">
    <mc:Choice xmlns:p14="http://schemas.microsoft.com/office/powerpoint/2010/main" Requires="p14">
      <p:transition spd="med" p14:dur="700" advTm="66075">
        <p:fade/>
      </p:transition>
    </mc:Choice>
    <mc:Fallback>
      <p:transition spd="med" advTm="660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E5BF-9922-45FB-8F3F-4446D40A051B}"/>
              </a:ext>
            </a:extLst>
          </p:cNvPr>
          <p:cNvSpPr>
            <a:spLocks noGrp="1"/>
          </p:cNvSpPr>
          <p:nvPr>
            <p:ph type="ctrTitle"/>
          </p:nvPr>
        </p:nvSpPr>
        <p:spPr/>
        <p:txBody>
          <a:bodyPr/>
          <a:lstStyle/>
          <a:p>
            <a:r>
              <a:rPr lang="en-US" dirty="0"/>
              <a:t>Thank You!</a:t>
            </a:r>
            <a:endParaRPr lang="en-GB" dirty="0"/>
          </a:p>
        </p:txBody>
      </p:sp>
      <p:pic>
        <p:nvPicPr>
          <p:cNvPr id="8" name="Audio 7">
            <a:hlinkClick r:id="" action="ppaction://media"/>
            <a:extLst>
              <a:ext uri="{FF2B5EF4-FFF2-40B4-BE49-F238E27FC236}">
                <a16:creationId xmlns:a16="http://schemas.microsoft.com/office/drawing/2014/main" id="{A1959426-6556-B481-4A1D-A80767C5B1F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4069682"/>
      </p:ext>
    </p:extLst>
  </p:cSld>
  <p:clrMapOvr>
    <a:masterClrMapping/>
  </p:clrMapOvr>
  <p:transition spd="slow" advTm="1712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757914-1161-4661-9696-421FD6935CD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5B26E0C9-B2AA-42E6-97B6-E1B7D9EAF129}">
  <ds:schemaRefs>
    <ds:schemaRef ds:uri="http://schemas.microsoft.com/sharepoint/v3/contenttype/forms"/>
  </ds:schemaRefs>
</ds:datastoreItem>
</file>

<file path=customXml/itemProps3.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159</TotalTime>
  <Words>1001</Words>
  <Application>Microsoft Office PowerPoint</Application>
  <PresentationFormat>Widescreen</PresentationFormat>
  <Paragraphs>81</Paragraphs>
  <Slides>10</Slides>
  <Notes>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Roboto</vt:lpstr>
      <vt:lpstr>Trade Gothic LT Pro</vt:lpstr>
      <vt:lpstr>Trebuchet MS</vt:lpstr>
      <vt:lpstr>Office Theme</vt:lpstr>
      <vt:lpstr>Parent/Team Meeting for ZB</vt:lpstr>
      <vt:lpstr>Assessments Used</vt:lpstr>
      <vt:lpstr>Key Information From the Assessments</vt:lpstr>
      <vt:lpstr>Key Strengths:</vt:lpstr>
      <vt:lpstr>Key Weaknesses:</vt:lpstr>
      <vt:lpstr>Services In Place and Their Benefits</vt:lpstr>
      <vt:lpstr>Services In Place and Their Benefits (cont.)</vt:lpstr>
      <vt:lpstr>Additional Information Needed  Parent/s and teachers are encouraged to offer input or suggestions at any time.   Follow-Up Information/Assessments to Come  Yearly assessments will be held, and IEP will be updated accordingly.  </vt:lpstr>
      <vt:lpstr>What More Can Be Done?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Amy Sparkman</dc:creator>
  <cp:lastModifiedBy>Amy Sparkman</cp:lastModifiedBy>
  <cp:revision>1</cp:revision>
  <dcterms:created xsi:type="dcterms:W3CDTF">2024-02-07T21:09:56Z</dcterms:created>
  <dcterms:modified xsi:type="dcterms:W3CDTF">2024-02-07T23:49:14Z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