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0" r:id="rId1"/>
  </p:sldMasterIdLst>
  <p:notesMasterIdLst>
    <p:notesMasterId r:id="rId18"/>
  </p:notesMasterIdLst>
  <p:sldIdLst>
    <p:sldId id="256" r:id="rId2"/>
    <p:sldId id="286" r:id="rId3"/>
    <p:sldId id="262" r:id="rId4"/>
    <p:sldId id="260" r:id="rId5"/>
    <p:sldId id="258" r:id="rId6"/>
    <p:sldId id="266" r:id="rId7"/>
    <p:sldId id="265" r:id="rId8"/>
    <p:sldId id="285" r:id="rId9"/>
    <p:sldId id="261" r:id="rId10"/>
    <p:sldId id="287" r:id="rId11"/>
    <p:sldId id="288" r:id="rId12"/>
    <p:sldId id="289" r:id="rId13"/>
    <p:sldId id="290" r:id="rId14"/>
    <p:sldId id="264" r:id="rId15"/>
    <p:sldId id="291" r:id="rId16"/>
    <p:sldId id="279" r:id="rId17"/>
  </p:sldIdLst>
  <p:sldSz cx="9144000" cy="5143500" type="screen16x9"/>
  <p:notesSz cx="6858000" cy="9144000"/>
  <p:embeddedFontLst>
    <p:embeddedFont>
      <p:font typeface="Yusei Magic" panose="020B0604020202020204" charset="-128"/>
      <p:regular r:id="rId19"/>
    </p:embeddedFont>
    <p:embeddedFont>
      <p:font typeface="Hind" panose="02000000000000000000" pitchFamily="2" charset="0"/>
      <p:regular r:id="rId20"/>
      <p:bold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15CCEB-DB83-4CDD-A2DB-0A1D1F87064A}" v="44" dt="2024-04-16T16:21:10.264"/>
  </p1510:revLst>
</p1510:revInfo>
</file>

<file path=ppt/tableStyles.xml><?xml version="1.0" encoding="utf-8"?>
<a:tblStyleLst xmlns:a="http://schemas.openxmlformats.org/drawingml/2006/main" def="{79F7B163-2508-48BE-8008-1E7516C498F7}">
  <a:tblStyle styleId="{79F7B163-2508-48BE-8008-1E7516C498F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5" d="100"/>
          <a:sy n="135" d="100"/>
        </p:scale>
        <p:origin x="103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y Sparkman" userId="37b954872f724b43" providerId="LiveId" clId="{3015CCEB-DB83-4CDD-A2DB-0A1D1F87064A}"/>
    <pc:docChg chg="undo custSel addSld delSld modSld sldOrd">
      <pc:chgData name="Amy Sparkman" userId="37b954872f724b43" providerId="LiveId" clId="{3015CCEB-DB83-4CDD-A2DB-0A1D1F87064A}" dt="2024-04-16T16:41:46.678" v="1526" actId="1076"/>
      <pc:docMkLst>
        <pc:docMk/>
      </pc:docMkLst>
      <pc:sldChg chg="modSp mod">
        <pc:chgData name="Amy Sparkman" userId="37b954872f724b43" providerId="LiveId" clId="{3015CCEB-DB83-4CDD-A2DB-0A1D1F87064A}" dt="2024-04-04T16:57:02.290" v="8" actId="14100"/>
        <pc:sldMkLst>
          <pc:docMk/>
          <pc:sldMk cId="0" sldId="256"/>
        </pc:sldMkLst>
        <pc:spChg chg="mod">
          <ac:chgData name="Amy Sparkman" userId="37b954872f724b43" providerId="LiveId" clId="{3015CCEB-DB83-4CDD-A2DB-0A1D1F87064A}" dt="2024-04-04T16:56:57.092" v="7" actId="14100"/>
          <ac:spMkLst>
            <pc:docMk/>
            <pc:sldMk cId="0" sldId="256"/>
            <ac:spMk id="1136" creationId="{00000000-0000-0000-0000-000000000000}"/>
          </ac:spMkLst>
        </pc:spChg>
        <pc:spChg chg="mod">
          <ac:chgData name="Amy Sparkman" userId="37b954872f724b43" providerId="LiveId" clId="{3015CCEB-DB83-4CDD-A2DB-0A1D1F87064A}" dt="2024-04-04T16:57:02.290" v="8" actId="14100"/>
          <ac:spMkLst>
            <pc:docMk/>
            <pc:sldMk cId="0" sldId="256"/>
            <ac:spMk id="1137" creationId="{00000000-0000-0000-0000-000000000000}"/>
          </ac:spMkLst>
        </pc:spChg>
      </pc:sldChg>
      <pc:sldChg chg="modSp mod">
        <pc:chgData name="Amy Sparkman" userId="37b954872f724b43" providerId="LiveId" clId="{3015CCEB-DB83-4CDD-A2DB-0A1D1F87064A}" dt="2024-04-09T11:50:13.885" v="334" actId="14100"/>
        <pc:sldMkLst>
          <pc:docMk/>
          <pc:sldMk cId="0" sldId="258"/>
        </pc:sldMkLst>
        <pc:spChg chg="mod">
          <ac:chgData name="Amy Sparkman" userId="37b954872f724b43" providerId="LiveId" clId="{3015CCEB-DB83-4CDD-A2DB-0A1D1F87064A}" dt="2024-04-09T11:49:16.441" v="232" actId="14100"/>
          <ac:spMkLst>
            <pc:docMk/>
            <pc:sldMk cId="0" sldId="258"/>
            <ac:spMk id="1261" creationId="{00000000-0000-0000-0000-000000000000}"/>
          </ac:spMkLst>
        </pc:spChg>
        <pc:spChg chg="mod">
          <ac:chgData name="Amy Sparkman" userId="37b954872f724b43" providerId="LiveId" clId="{3015CCEB-DB83-4CDD-A2DB-0A1D1F87064A}" dt="2024-04-09T11:49:36.311" v="264" actId="20577"/>
          <ac:spMkLst>
            <pc:docMk/>
            <pc:sldMk cId="0" sldId="258"/>
            <ac:spMk id="1263" creationId="{00000000-0000-0000-0000-000000000000}"/>
          </ac:spMkLst>
        </pc:spChg>
        <pc:spChg chg="mod">
          <ac:chgData name="Amy Sparkman" userId="37b954872f724b43" providerId="LiveId" clId="{3015CCEB-DB83-4CDD-A2DB-0A1D1F87064A}" dt="2024-04-09T11:49:51.464" v="294" actId="20577"/>
          <ac:spMkLst>
            <pc:docMk/>
            <pc:sldMk cId="0" sldId="258"/>
            <ac:spMk id="1265" creationId="{00000000-0000-0000-0000-000000000000}"/>
          </ac:spMkLst>
        </pc:spChg>
        <pc:spChg chg="mod">
          <ac:chgData name="Amy Sparkman" userId="37b954872f724b43" providerId="LiveId" clId="{3015CCEB-DB83-4CDD-A2DB-0A1D1F87064A}" dt="2024-04-09T11:50:13.885" v="334" actId="14100"/>
          <ac:spMkLst>
            <pc:docMk/>
            <pc:sldMk cId="0" sldId="258"/>
            <ac:spMk id="1267" creationId="{00000000-0000-0000-0000-000000000000}"/>
          </ac:spMkLst>
        </pc:spChg>
      </pc:sldChg>
      <pc:sldChg chg="del">
        <pc:chgData name="Amy Sparkman" userId="37b954872f724b43" providerId="LiveId" clId="{3015CCEB-DB83-4CDD-A2DB-0A1D1F87064A}" dt="2024-04-04T16:56:36.530" v="0" actId="47"/>
        <pc:sldMkLst>
          <pc:docMk/>
          <pc:sldMk cId="0" sldId="259"/>
        </pc:sldMkLst>
      </pc:sldChg>
      <pc:sldChg chg="delSp modSp mod">
        <pc:chgData name="Amy Sparkman" userId="37b954872f724b43" providerId="LiveId" clId="{3015CCEB-DB83-4CDD-A2DB-0A1D1F87064A}" dt="2024-04-16T16:28:34.220" v="1457" actId="403"/>
        <pc:sldMkLst>
          <pc:docMk/>
          <pc:sldMk cId="0" sldId="260"/>
        </pc:sldMkLst>
        <pc:spChg chg="mod">
          <ac:chgData name="Amy Sparkman" userId="37b954872f724b43" providerId="LiveId" clId="{3015CCEB-DB83-4CDD-A2DB-0A1D1F87064A}" dt="2024-04-16T16:28:25.586" v="1455" actId="1076"/>
          <ac:spMkLst>
            <pc:docMk/>
            <pc:sldMk cId="0" sldId="260"/>
            <ac:spMk id="1290" creationId="{00000000-0000-0000-0000-000000000000}"/>
          </ac:spMkLst>
        </pc:spChg>
        <pc:spChg chg="mod">
          <ac:chgData name="Amy Sparkman" userId="37b954872f724b43" providerId="LiveId" clId="{3015CCEB-DB83-4CDD-A2DB-0A1D1F87064A}" dt="2024-04-16T16:28:34.220" v="1457" actId="403"/>
          <ac:spMkLst>
            <pc:docMk/>
            <pc:sldMk cId="0" sldId="260"/>
            <ac:spMk id="1291" creationId="{00000000-0000-0000-0000-000000000000}"/>
          </ac:spMkLst>
        </pc:spChg>
        <pc:grpChg chg="del">
          <ac:chgData name="Amy Sparkman" userId="37b954872f724b43" providerId="LiveId" clId="{3015CCEB-DB83-4CDD-A2DB-0A1D1F87064A}" dt="2024-04-16T16:25:46.337" v="1087" actId="478"/>
          <ac:grpSpMkLst>
            <pc:docMk/>
            <pc:sldMk cId="0" sldId="260"/>
            <ac:grpSpMk id="1292" creationId="{00000000-0000-0000-0000-000000000000}"/>
          </ac:grpSpMkLst>
        </pc:grpChg>
      </pc:sldChg>
      <pc:sldChg chg="modSp mod">
        <pc:chgData name="Amy Sparkman" userId="37b954872f724b43" providerId="LiveId" clId="{3015CCEB-DB83-4CDD-A2DB-0A1D1F87064A}" dt="2024-04-16T13:03:02.351" v="554" actId="20577"/>
        <pc:sldMkLst>
          <pc:docMk/>
          <pc:sldMk cId="0" sldId="261"/>
        </pc:sldMkLst>
        <pc:spChg chg="mod">
          <ac:chgData name="Amy Sparkman" userId="37b954872f724b43" providerId="LiveId" clId="{3015CCEB-DB83-4CDD-A2DB-0A1D1F87064A}" dt="2024-04-15T16:06:30.668" v="346" actId="1076"/>
          <ac:spMkLst>
            <pc:docMk/>
            <pc:sldMk cId="0" sldId="261"/>
            <ac:spMk id="1316" creationId="{00000000-0000-0000-0000-000000000000}"/>
          </ac:spMkLst>
        </pc:spChg>
        <pc:spChg chg="mod">
          <ac:chgData name="Amy Sparkman" userId="37b954872f724b43" providerId="LiveId" clId="{3015CCEB-DB83-4CDD-A2DB-0A1D1F87064A}" dt="2024-04-16T13:03:02.351" v="554" actId="20577"/>
          <ac:spMkLst>
            <pc:docMk/>
            <pc:sldMk cId="0" sldId="261"/>
            <ac:spMk id="1318" creationId="{00000000-0000-0000-0000-000000000000}"/>
          </ac:spMkLst>
        </pc:spChg>
      </pc:sldChg>
      <pc:sldChg chg="addSp delSp modSp mod">
        <pc:chgData name="Amy Sparkman" userId="37b954872f724b43" providerId="LiveId" clId="{3015CCEB-DB83-4CDD-A2DB-0A1D1F87064A}" dt="2024-04-15T16:02:35.728" v="339" actId="1076"/>
        <pc:sldMkLst>
          <pc:docMk/>
          <pc:sldMk cId="0" sldId="262"/>
        </pc:sldMkLst>
        <pc:spChg chg="add mod">
          <ac:chgData name="Amy Sparkman" userId="37b954872f724b43" providerId="LiveId" clId="{3015CCEB-DB83-4CDD-A2DB-0A1D1F87064A}" dt="2024-04-05T19:16:40.688" v="181" actId="12788"/>
          <ac:spMkLst>
            <pc:docMk/>
            <pc:sldMk cId="0" sldId="262"/>
            <ac:spMk id="2" creationId="{297AB204-BAED-6304-0E2C-0A243B7CE6A2}"/>
          </ac:spMkLst>
        </pc:spChg>
        <pc:spChg chg="add mod">
          <ac:chgData name="Amy Sparkman" userId="37b954872f724b43" providerId="LiveId" clId="{3015CCEB-DB83-4CDD-A2DB-0A1D1F87064A}" dt="2024-04-09T11:48:08.272" v="201" actId="6549"/>
          <ac:spMkLst>
            <pc:docMk/>
            <pc:sldMk cId="0" sldId="262"/>
            <ac:spMk id="3" creationId="{ADE3B736-D6D1-B492-8805-E4887E2AE6B7}"/>
          </ac:spMkLst>
        </pc:spChg>
        <pc:spChg chg="mod">
          <ac:chgData name="Amy Sparkman" userId="37b954872f724b43" providerId="LiveId" clId="{3015CCEB-DB83-4CDD-A2DB-0A1D1F87064A}" dt="2024-04-05T19:18:05.761" v="194"/>
          <ac:spMkLst>
            <pc:docMk/>
            <pc:sldMk cId="0" sldId="262"/>
            <ac:spMk id="7" creationId="{8F7394F1-0552-5111-1FB0-046CB4D7ADAB}"/>
          </ac:spMkLst>
        </pc:spChg>
        <pc:spChg chg="mod">
          <ac:chgData name="Amy Sparkman" userId="37b954872f724b43" providerId="LiveId" clId="{3015CCEB-DB83-4CDD-A2DB-0A1D1F87064A}" dt="2024-04-05T19:18:05.761" v="194"/>
          <ac:spMkLst>
            <pc:docMk/>
            <pc:sldMk cId="0" sldId="262"/>
            <ac:spMk id="9" creationId="{8627ABF1-6508-634F-9BD6-E6D748E3C1CF}"/>
          </ac:spMkLst>
        </pc:spChg>
        <pc:spChg chg="mod">
          <ac:chgData name="Amy Sparkman" userId="37b954872f724b43" providerId="LiveId" clId="{3015CCEB-DB83-4CDD-A2DB-0A1D1F87064A}" dt="2024-04-05T19:18:05.761" v="194"/>
          <ac:spMkLst>
            <pc:docMk/>
            <pc:sldMk cId="0" sldId="262"/>
            <ac:spMk id="10" creationId="{2823F108-6B6C-9FA3-A4F0-489324E33192}"/>
          </ac:spMkLst>
        </pc:spChg>
        <pc:spChg chg="mod">
          <ac:chgData name="Amy Sparkman" userId="37b954872f724b43" providerId="LiveId" clId="{3015CCEB-DB83-4CDD-A2DB-0A1D1F87064A}" dt="2024-04-05T19:18:05.761" v="194"/>
          <ac:spMkLst>
            <pc:docMk/>
            <pc:sldMk cId="0" sldId="262"/>
            <ac:spMk id="11" creationId="{DCD89CAF-9A39-A769-8BE3-2748BC354BA9}"/>
          </ac:spMkLst>
        </pc:spChg>
        <pc:spChg chg="mod">
          <ac:chgData name="Amy Sparkman" userId="37b954872f724b43" providerId="LiveId" clId="{3015CCEB-DB83-4CDD-A2DB-0A1D1F87064A}" dt="2024-04-05T19:20:21.971" v="199"/>
          <ac:spMkLst>
            <pc:docMk/>
            <pc:sldMk cId="0" sldId="262"/>
            <ac:spMk id="13" creationId="{9018819D-3C09-6B30-8142-754F7044F0FF}"/>
          </ac:spMkLst>
        </pc:spChg>
        <pc:spChg chg="mod">
          <ac:chgData name="Amy Sparkman" userId="37b954872f724b43" providerId="LiveId" clId="{3015CCEB-DB83-4CDD-A2DB-0A1D1F87064A}" dt="2024-04-05T19:20:21.971" v="199"/>
          <ac:spMkLst>
            <pc:docMk/>
            <pc:sldMk cId="0" sldId="262"/>
            <ac:spMk id="14" creationId="{B06C60A7-AAB5-15C9-DF8D-9CD2D8E8FBE6}"/>
          </ac:spMkLst>
        </pc:spChg>
        <pc:spChg chg="mod">
          <ac:chgData name="Amy Sparkman" userId="37b954872f724b43" providerId="LiveId" clId="{3015CCEB-DB83-4CDD-A2DB-0A1D1F87064A}" dt="2024-04-05T19:20:21.971" v="199"/>
          <ac:spMkLst>
            <pc:docMk/>
            <pc:sldMk cId="0" sldId="262"/>
            <ac:spMk id="15" creationId="{6511763E-5D02-025C-CD03-15489EDCED6B}"/>
          </ac:spMkLst>
        </pc:spChg>
        <pc:spChg chg="mod">
          <ac:chgData name="Amy Sparkman" userId="37b954872f724b43" providerId="LiveId" clId="{3015CCEB-DB83-4CDD-A2DB-0A1D1F87064A}" dt="2024-04-05T19:20:21.971" v="199"/>
          <ac:spMkLst>
            <pc:docMk/>
            <pc:sldMk cId="0" sldId="262"/>
            <ac:spMk id="16" creationId="{B06FA3D8-3E28-E7A6-F092-37B0E799C59C}"/>
          </ac:spMkLst>
        </pc:spChg>
        <pc:spChg chg="mod">
          <ac:chgData name="Amy Sparkman" userId="37b954872f724b43" providerId="LiveId" clId="{3015CCEB-DB83-4CDD-A2DB-0A1D1F87064A}" dt="2024-04-05T19:20:21.971" v="199"/>
          <ac:spMkLst>
            <pc:docMk/>
            <pc:sldMk cId="0" sldId="262"/>
            <ac:spMk id="17" creationId="{29308649-4E11-C65E-D58E-0FC8B33770BA}"/>
          </ac:spMkLst>
        </pc:spChg>
        <pc:spChg chg="mod">
          <ac:chgData name="Amy Sparkman" userId="37b954872f724b43" providerId="LiveId" clId="{3015CCEB-DB83-4CDD-A2DB-0A1D1F87064A}" dt="2024-04-05T19:20:21.971" v="199"/>
          <ac:spMkLst>
            <pc:docMk/>
            <pc:sldMk cId="0" sldId="262"/>
            <ac:spMk id="18" creationId="{EBC489A3-67D9-AE28-F020-ABDFBB92B631}"/>
          </ac:spMkLst>
        </pc:spChg>
        <pc:spChg chg="mod">
          <ac:chgData name="Amy Sparkman" userId="37b954872f724b43" providerId="LiveId" clId="{3015CCEB-DB83-4CDD-A2DB-0A1D1F87064A}" dt="2024-04-05T19:20:21.971" v="199"/>
          <ac:spMkLst>
            <pc:docMk/>
            <pc:sldMk cId="0" sldId="262"/>
            <ac:spMk id="19" creationId="{9AE5A082-7CFB-3260-0AC6-8BD3EF4F9492}"/>
          </ac:spMkLst>
        </pc:spChg>
        <pc:spChg chg="mod">
          <ac:chgData name="Amy Sparkman" userId="37b954872f724b43" providerId="LiveId" clId="{3015CCEB-DB83-4CDD-A2DB-0A1D1F87064A}" dt="2024-04-05T19:20:21.971" v="199"/>
          <ac:spMkLst>
            <pc:docMk/>
            <pc:sldMk cId="0" sldId="262"/>
            <ac:spMk id="20" creationId="{B899221C-190C-6AAE-E8D5-F7D7050D2AEF}"/>
          </ac:spMkLst>
        </pc:spChg>
        <pc:spChg chg="mod">
          <ac:chgData name="Amy Sparkman" userId="37b954872f724b43" providerId="LiveId" clId="{3015CCEB-DB83-4CDD-A2DB-0A1D1F87064A}" dt="2024-04-05T19:17:46.304" v="191" actId="1076"/>
          <ac:spMkLst>
            <pc:docMk/>
            <pc:sldMk cId="0" sldId="262"/>
            <ac:spMk id="1365" creationId="{00000000-0000-0000-0000-000000000000}"/>
          </ac:spMkLst>
        </pc:spChg>
        <pc:spChg chg="mod">
          <ac:chgData name="Amy Sparkman" userId="37b954872f724b43" providerId="LiveId" clId="{3015CCEB-DB83-4CDD-A2DB-0A1D1F87064A}" dt="2024-04-05T19:17:33.013" v="189" actId="14100"/>
          <ac:spMkLst>
            <pc:docMk/>
            <pc:sldMk cId="0" sldId="262"/>
            <ac:spMk id="1366" creationId="{00000000-0000-0000-0000-000000000000}"/>
          </ac:spMkLst>
        </pc:spChg>
        <pc:spChg chg="mod">
          <ac:chgData name="Amy Sparkman" userId="37b954872f724b43" providerId="LiveId" clId="{3015CCEB-DB83-4CDD-A2DB-0A1D1F87064A}" dt="2024-04-09T11:48:16.180" v="203" actId="6549"/>
          <ac:spMkLst>
            <pc:docMk/>
            <pc:sldMk cId="0" sldId="262"/>
            <ac:spMk id="1367" creationId="{00000000-0000-0000-0000-000000000000}"/>
          </ac:spMkLst>
        </pc:spChg>
        <pc:spChg chg="mod">
          <ac:chgData name="Amy Sparkman" userId="37b954872f724b43" providerId="LiveId" clId="{3015CCEB-DB83-4CDD-A2DB-0A1D1F87064A}" dt="2024-04-09T11:48:12.120" v="202" actId="6549"/>
          <ac:spMkLst>
            <pc:docMk/>
            <pc:sldMk cId="0" sldId="262"/>
            <ac:spMk id="1368" creationId="{00000000-0000-0000-0000-000000000000}"/>
          </ac:spMkLst>
        </pc:spChg>
        <pc:spChg chg="mod">
          <ac:chgData name="Amy Sparkman" userId="37b954872f724b43" providerId="LiveId" clId="{3015CCEB-DB83-4CDD-A2DB-0A1D1F87064A}" dt="2024-04-05T19:15:13.522" v="170" actId="1076"/>
          <ac:spMkLst>
            <pc:docMk/>
            <pc:sldMk cId="0" sldId="262"/>
            <ac:spMk id="1369" creationId="{00000000-0000-0000-0000-000000000000}"/>
          </ac:spMkLst>
        </pc:spChg>
        <pc:spChg chg="mod">
          <ac:chgData name="Amy Sparkman" userId="37b954872f724b43" providerId="LiveId" clId="{3015CCEB-DB83-4CDD-A2DB-0A1D1F87064A}" dt="2024-04-05T19:11:38.124" v="116" actId="164"/>
          <ac:spMkLst>
            <pc:docMk/>
            <pc:sldMk cId="0" sldId="262"/>
            <ac:spMk id="1370" creationId="{00000000-0000-0000-0000-000000000000}"/>
          </ac:spMkLst>
        </pc:spChg>
        <pc:spChg chg="mod topLvl">
          <ac:chgData name="Amy Sparkman" userId="37b954872f724b43" providerId="LiveId" clId="{3015CCEB-DB83-4CDD-A2DB-0A1D1F87064A}" dt="2024-04-15T16:02:29.703" v="338" actId="164"/>
          <ac:spMkLst>
            <pc:docMk/>
            <pc:sldMk cId="0" sldId="262"/>
            <ac:spMk id="1371" creationId="{00000000-0000-0000-0000-000000000000}"/>
          </ac:spMkLst>
        </pc:spChg>
        <pc:spChg chg="mod">
          <ac:chgData name="Amy Sparkman" userId="37b954872f724b43" providerId="LiveId" clId="{3015CCEB-DB83-4CDD-A2DB-0A1D1F87064A}" dt="2024-04-05T19:15:13.522" v="170" actId="1076"/>
          <ac:spMkLst>
            <pc:docMk/>
            <pc:sldMk cId="0" sldId="262"/>
            <ac:spMk id="1372" creationId="{00000000-0000-0000-0000-000000000000}"/>
          </ac:spMkLst>
        </pc:spChg>
        <pc:spChg chg="mod">
          <ac:chgData name="Amy Sparkman" userId="37b954872f724b43" providerId="LiveId" clId="{3015CCEB-DB83-4CDD-A2DB-0A1D1F87064A}" dt="2024-04-05T19:20:05.338" v="197" actId="165"/>
          <ac:spMkLst>
            <pc:docMk/>
            <pc:sldMk cId="0" sldId="262"/>
            <ac:spMk id="1374" creationId="{00000000-0000-0000-0000-000000000000}"/>
          </ac:spMkLst>
        </pc:spChg>
        <pc:spChg chg="mod">
          <ac:chgData name="Amy Sparkman" userId="37b954872f724b43" providerId="LiveId" clId="{3015CCEB-DB83-4CDD-A2DB-0A1D1F87064A}" dt="2024-04-05T19:20:05.338" v="197" actId="165"/>
          <ac:spMkLst>
            <pc:docMk/>
            <pc:sldMk cId="0" sldId="262"/>
            <ac:spMk id="1375" creationId="{00000000-0000-0000-0000-000000000000}"/>
          </ac:spMkLst>
        </pc:spChg>
        <pc:spChg chg="mod">
          <ac:chgData name="Amy Sparkman" userId="37b954872f724b43" providerId="LiveId" clId="{3015CCEB-DB83-4CDD-A2DB-0A1D1F87064A}" dt="2024-04-05T19:20:05.338" v="197" actId="165"/>
          <ac:spMkLst>
            <pc:docMk/>
            <pc:sldMk cId="0" sldId="262"/>
            <ac:spMk id="1376" creationId="{00000000-0000-0000-0000-000000000000}"/>
          </ac:spMkLst>
        </pc:spChg>
        <pc:grpChg chg="add mod">
          <ac:chgData name="Amy Sparkman" userId="37b954872f724b43" providerId="LiveId" clId="{3015CCEB-DB83-4CDD-A2DB-0A1D1F87064A}" dt="2024-04-05T19:17:58.519" v="193" actId="1076"/>
          <ac:grpSpMkLst>
            <pc:docMk/>
            <pc:sldMk cId="0" sldId="262"/>
            <ac:grpSpMk id="4" creationId="{14178E2F-8784-C84C-DA70-5BCED010FECE}"/>
          </ac:grpSpMkLst>
        </pc:grpChg>
        <pc:grpChg chg="add mod">
          <ac:chgData name="Amy Sparkman" userId="37b954872f724b43" providerId="LiveId" clId="{3015CCEB-DB83-4CDD-A2DB-0A1D1F87064A}" dt="2024-04-15T16:02:29.703" v="338" actId="164"/>
          <ac:grpSpMkLst>
            <pc:docMk/>
            <pc:sldMk cId="0" sldId="262"/>
            <ac:grpSpMk id="5" creationId="{999C0C3D-5FB3-EFDB-9E45-6FD843903502}"/>
          </ac:grpSpMkLst>
        </pc:grpChg>
        <pc:grpChg chg="add del mod">
          <ac:chgData name="Amy Sparkman" userId="37b954872f724b43" providerId="LiveId" clId="{3015CCEB-DB83-4CDD-A2DB-0A1D1F87064A}" dt="2024-04-05T19:20:05.338" v="197" actId="165"/>
          <ac:grpSpMkLst>
            <pc:docMk/>
            <pc:sldMk cId="0" sldId="262"/>
            <ac:grpSpMk id="5" creationId="{AB16EE18-4385-DAD5-EDDA-96444A924D36}"/>
          </ac:grpSpMkLst>
        </pc:grpChg>
        <pc:grpChg chg="add mod">
          <ac:chgData name="Amy Sparkman" userId="37b954872f724b43" providerId="LiveId" clId="{3015CCEB-DB83-4CDD-A2DB-0A1D1F87064A}" dt="2024-04-15T16:02:35.728" v="339" actId="1076"/>
          <ac:grpSpMkLst>
            <pc:docMk/>
            <pc:sldMk cId="0" sldId="262"/>
            <ac:grpSpMk id="6" creationId="{805B1DBC-47AF-8048-F3C7-180BF2DC05C9}"/>
          </ac:grpSpMkLst>
        </pc:grpChg>
        <pc:grpChg chg="mod">
          <ac:chgData name="Amy Sparkman" userId="37b954872f724b43" providerId="LiveId" clId="{3015CCEB-DB83-4CDD-A2DB-0A1D1F87064A}" dt="2024-04-05T19:18:05.761" v="194"/>
          <ac:grpSpMkLst>
            <pc:docMk/>
            <pc:sldMk cId="0" sldId="262"/>
            <ac:grpSpMk id="8" creationId="{3F25E27E-4B66-A8B5-A775-B680641370B9}"/>
          </ac:grpSpMkLst>
        </pc:grpChg>
        <pc:grpChg chg="add mod">
          <ac:chgData name="Amy Sparkman" userId="37b954872f724b43" providerId="LiveId" clId="{3015CCEB-DB83-4CDD-A2DB-0A1D1F87064A}" dt="2024-04-15T16:02:29.703" v="338" actId="164"/>
          <ac:grpSpMkLst>
            <pc:docMk/>
            <pc:sldMk cId="0" sldId="262"/>
            <ac:grpSpMk id="12" creationId="{F3B40E95-07E1-0BBE-841F-E9F4F2B06200}"/>
          </ac:grpSpMkLst>
        </pc:grpChg>
        <pc:grpChg chg="del mod topLvl">
          <ac:chgData name="Amy Sparkman" userId="37b954872f724b43" providerId="LiveId" clId="{3015CCEB-DB83-4CDD-A2DB-0A1D1F87064A}" dt="2024-04-05T19:20:20.535" v="198" actId="478"/>
          <ac:grpSpMkLst>
            <pc:docMk/>
            <pc:sldMk cId="0" sldId="262"/>
            <ac:grpSpMk id="1373" creationId="{00000000-0000-0000-0000-000000000000}"/>
          </ac:grpSpMkLst>
        </pc:grpChg>
        <pc:grpChg chg="mod">
          <ac:chgData name="Amy Sparkman" userId="37b954872f724b43" providerId="LiveId" clId="{3015CCEB-DB83-4CDD-A2DB-0A1D1F87064A}" dt="2024-04-05T19:11:38.124" v="116" actId="164"/>
          <ac:grpSpMkLst>
            <pc:docMk/>
            <pc:sldMk cId="0" sldId="262"/>
            <ac:grpSpMk id="1377" creationId="{00000000-0000-0000-0000-000000000000}"/>
          </ac:grpSpMkLst>
        </pc:grpChg>
      </pc:sldChg>
      <pc:sldChg chg="addSp delSp modSp mod">
        <pc:chgData name="Amy Sparkman" userId="37b954872f724b43" providerId="LiveId" clId="{3015CCEB-DB83-4CDD-A2DB-0A1D1F87064A}" dt="2024-04-16T16:41:46.678" v="1526" actId="1076"/>
        <pc:sldMkLst>
          <pc:docMk/>
          <pc:sldMk cId="0" sldId="264"/>
        </pc:sldMkLst>
        <pc:spChg chg="add del mod">
          <ac:chgData name="Amy Sparkman" userId="37b954872f724b43" providerId="LiveId" clId="{3015CCEB-DB83-4CDD-A2DB-0A1D1F87064A}" dt="2024-04-16T14:12:22.760" v="565" actId="478"/>
          <ac:spMkLst>
            <pc:docMk/>
            <pc:sldMk cId="0" sldId="264"/>
            <ac:spMk id="3" creationId="{9A913CC8-168B-DA0D-30AB-25A7E22E6832}"/>
          </ac:spMkLst>
        </pc:spChg>
        <pc:spChg chg="add mod">
          <ac:chgData name="Amy Sparkman" userId="37b954872f724b43" providerId="LiveId" clId="{3015CCEB-DB83-4CDD-A2DB-0A1D1F87064A}" dt="2024-04-16T16:41:46.678" v="1526" actId="1076"/>
          <ac:spMkLst>
            <pc:docMk/>
            <pc:sldMk cId="0" sldId="264"/>
            <ac:spMk id="7" creationId="{526F60D3-16C1-5E89-9187-D1E62AB465FD}"/>
          </ac:spMkLst>
        </pc:spChg>
        <pc:spChg chg="mod">
          <ac:chgData name="Amy Sparkman" userId="37b954872f724b43" providerId="LiveId" clId="{3015CCEB-DB83-4CDD-A2DB-0A1D1F87064A}" dt="2024-04-16T14:14:54.290" v="580" actId="1076"/>
          <ac:spMkLst>
            <pc:docMk/>
            <pc:sldMk cId="0" sldId="264"/>
            <ac:spMk id="1418" creationId="{00000000-0000-0000-0000-000000000000}"/>
          </ac:spMkLst>
        </pc:spChg>
        <pc:spChg chg="del">
          <ac:chgData name="Amy Sparkman" userId="37b954872f724b43" providerId="LiveId" clId="{3015CCEB-DB83-4CDD-A2DB-0A1D1F87064A}" dt="2024-04-16T14:12:20.080" v="564" actId="478"/>
          <ac:spMkLst>
            <pc:docMk/>
            <pc:sldMk cId="0" sldId="264"/>
            <ac:spMk id="1419" creationId="{00000000-0000-0000-0000-000000000000}"/>
          </ac:spMkLst>
        </pc:spChg>
        <pc:picChg chg="add mod modCrop">
          <ac:chgData name="Amy Sparkman" userId="37b954872f724b43" providerId="LiveId" clId="{3015CCEB-DB83-4CDD-A2DB-0A1D1F87064A}" dt="2024-04-16T14:24:32.868" v="788" actId="14100"/>
          <ac:picMkLst>
            <pc:docMk/>
            <pc:sldMk cId="0" sldId="264"/>
            <ac:picMk id="5" creationId="{98139553-86DE-CABD-33EB-FA321F544C94}"/>
          </ac:picMkLst>
        </pc:picChg>
      </pc:sldChg>
      <pc:sldChg chg="addSp modSp mod">
        <pc:chgData name="Amy Sparkman" userId="37b954872f724b43" providerId="LiveId" clId="{3015CCEB-DB83-4CDD-A2DB-0A1D1F87064A}" dt="2024-04-16T16:33:13.968" v="1471" actId="1076"/>
        <pc:sldMkLst>
          <pc:docMk/>
          <pc:sldMk cId="0" sldId="265"/>
        </pc:sldMkLst>
        <pc:spChg chg="add mod">
          <ac:chgData name="Amy Sparkman" userId="37b954872f724b43" providerId="LiveId" clId="{3015CCEB-DB83-4CDD-A2DB-0A1D1F87064A}" dt="2024-04-16T16:33:13.968" v="1471" actId="1076"/>
          <ac:spMkLst>
            <pc:docMk/>
            <pc:sldMk cId="0" sldId="265"/>
            <ac:spMk id="6" creationId="{44AE9294-A07B-57BD-FFAB-0A22A7A0C429}"/>
          </ac:spMkLst>
        </pc:spChg>
      </pc:sldChg>
      <pc:sldChg chg="addSp modSp mod">
        <pc:chgData name="Amy Sparkman" userId="37b954872f724b43" providerId="LiveId" clId="{3015CCEB-DB83-4CDD-A2DB-0A1D1F87064A}" dt="2024-04-16T16:31:37.403" v="1461" actId="1076"/>
        <pc:sldMkLst>
          <pc:docMk/>
          <pc:sldMk cId="0" sldId="266"/>
        </pc:sldMkLst>
        <pc:spChg chg="add mod">
          <ac:chgData name="Amy Sparkman" userId="37b954872f724b43" providerId="LiveId" clId="{3015CCEB-DB83-4CDD-A2DB-0A1D1F87064A}" dt="2024-04-16T16:31:37.403" v="1461" actId="1076"/>
          <ac:spMkLst>
            <pc:docMk/>
            <pc:sldMk cId="0" sldId="266"/>
            <ac:spMk id="7" creationId="{2A6C0B94-7415-C8A8-3A70-8424577A1E7C}"/>
          </ac:spMkLst>
        </pc:spChg>
      </pc:sldChg>
      <pc:sldChg chg="del">
        <pc:chgData name="Amy Sparkman" userId="37b954872f724b43" providerId="LiveId" clId="{3015CCEB-DB83-4CDD-A2DB-0A1D1F87064A}" dt="2024-04-15T16:39:04.864" v="518" actId="47"/>
        <pc:sldMkLst>
          <pc:docMk/>
          <pc:sldMk cId="0" sldId="267"/>
        </pc:sldMkLst>
      </pc:sldChg>
      <pc:sldChg chg="del">
        <pc:chgData name="Amy Sparkman" userId="37b954872f724b43" providerId="LiveId" clId="{3015CCEB-DB83-4CDD-A2DB-0A1D1F87064A}" dt="2024-04-15T16:39:13.441" v="520" actId="47"/>
        <pc:sldMkLst>
          <pc:docMk/>
          <pc:sldMk cId="0" sldId="268"/>
        </pc:sldMkLst>
      </pc:sldChg>
      <pc:sldChg chg="del">
        <pc:chgData name="Amy Sparkman" userId="37b954872f724b43" providerId="LiveId" clId="{3015CCEB-DB83-4CDD-A2DB-0A1D1F87064A}" dt="2024-04-15T16:39:10.694" v="519" actId="47"/>
        <pc:sldMkLst>
          <pc:docMk/>
          <pc:sldMk cId="0" sldId="278"/>
        </pc:sldMkLst>
      </pc:sldChg>
      <pc:sldChg chg="addSp modSp mod">
        <pc:chgData name="Amy Sparkman" userId="37b954872f724b43" providerId="LiveId" clId="{3015CCEB-DB83-4CDD-A2DB-0A1D1F87064A}" dt="2024-04-16T16:38:27.023" v="1512" actId="404"/>
        <pc:sldMkLst>
          <pc:docMk/>
          <pc:sldMk cId="0" sldId="279"/>
        </pc:sldMkLst>
        <pc:spChg chg="add mod">
          <ac:chgData name="Amy Sparkman" userId="37b954872f724b43" providerId="LiveId" clId="{3015CCEB-DB83-4CDD-A2DB-0A1D1F87064A}" dt="2024-04-16T16:38:27.023" v="1512" actId="404"/>
          <ac:spMkLst>
            <pc:docMk/>
            <pc:sldMk cId="0" sldId="279"/>
            <ac:spMk id="3" creationId="{1CE899CC-146C-D425-6014-CAB03E949452}"/>
          </ac:spMkLst>
        </pc:spChg>
        <pc:spChg chg="mod">
          <ac:chgData name="Amy Sparkman" userId="37b954872f724b43" providerId="LiveId" clId="{3015CCEB-DB83-4CDD-A2DB-0A1D1F87064A}" dt="2024-04-15T16:40:04.824" v="542" actId="1076"/>
          <ac:spMkLst>
            <pc:docMk/>
            <pc:sldMk cId="0" sldId="279"/>
            <ac:spMk id="1905" creationId="{00000000-0000-0000-0000-000000000000}"/>
          </ac:spMkLst>
        </pc:spChg>
      </pc:sldChg>
      <pc:sldChg chg="del">
        <pc:chgData name="Amy Sparkman" userId="37b954872f724b43" providerId="LiveId" clId="{3015CCEB-DB83-4CDD-A2DB-0A1D1F87064A}" dt="2024-04-15T16:40:41.854" v="550" actId="47"/>
        <pc:sldMkLst>
          <pc:docMk/>
          <pc:sldMk cId="0" sldId="284"/>
        </pc:sldMkLst>
      </pc:sldChg>
      <pc:sldChg chg="addSp modSp mod">
        <pc:chgData name="Amy Sparkman" userId="37b954872f724b43" providerId="LiveId" clId="{3015CCEB-DB83-4CDD-A2DB-0A1D1F87064A}" dt="2024-04-16T16:36:09.100" v="1474" actId="1076"/>
        <pc:sldMkLst>
          <pc:docMk/>
          <pc:sldMk cId="185906523" sldId="285"/>
        </pc:sldMkLst>
        <pc:spChg chg="add mod">
          <ac:chgData name="Amy Sparkman" userId="37b954872f724b43" providerId="LiveId" clId="{3015CCEB-DB83-4CDD-A2DB-0A1D1F87064A}" dt="2024-04-16T16:36:09.100" v="1474" actId="1076"/>
          <ac:spMkLst>
            <pc:docMk/>
            <pc:sldMk cId="185906523" sldId="285"/>
            <ac:spMk id="6" creationId="{A600F4F8-4A35-4F26-5C45-ADD8E708E82D}"/>
          </ac:spMkLst>
        </pc:spChg>
      </pc:sldChg>
      <pc:sldChg chg="addSp delSp modSp new mod ord">
        <pc:chgData name="Amy Sparkman" userId="37b954872f724b43" providerId="LiveId" clId="{3015CCEB-DB83-4CDD-A2DB-0A1D1F87064A}" dt="2024-04-16T16:40:17.227" v="1516" actId="1076"/>
        <pc:sldMkLst>
          <pc:docMk/>
          <pc:sldMk cId="453511155" sldId="286"/>
        </pc:sldMkLst>
        <pc:spChg chg="del">
          <ac:chgData name="Amy Sparkman" userId="37b954872f724b43" providerId="LiveId" clId="{3015CCEB-DB83-4CDD-A2DB-0A1D1F87064A}" dt="2024-04-16T14:10:07.075" v="560" actId="478"/>
          <ac:spMkLst>
            <pc:docMk/>
            <pc:sldMk cId="453511155" sldId="286"/>
            <ac:spMk id="2" creationId="{372DDD5F-1C63-52FB-2B1B-EE9AE0B9DA19}"/>
          </ac:spMkLst>
        </pc:spChg>
        <pc:spChg chg="del">
          <ac:chgData name="Amy Sparkman" userId="37b954872f724b43" providerId="LiveId" clId="{3015CCEB-DB83-4CDD-A2DB-0A1D1F87064A}" dt="2024-04-16T14:10:07.075" v="560" actId="478"/>
          <ac:spMkLst>
            <pc:docMk/>
            <pc:sldMk cId="453511155" sldId="286"/>
            <ac:spMk id="3" creationId="{30749806-37FB-DB8B-56E6-5972AB3774AE}"/>
          </ac:spMkLst>
        </pc:spChg>
        <pc:spChg chg="del">
          <ac:chgData name="Amy Sparkman" userId="37b954872f724b43" providerId="LiveId" clId="{3015CCEB-DB83-4CDD-A2DB-0A1D1F87064A}" dt="2024-04-16T14:10:07.075" v="560" actId="478"/>
          <ac:spMkLst>
            <pc:docMk/>
            <pc:sldMk cId="453511155" sldId="286"/>
            <ac:spMk id="4" creationId="{4C4CBD9C-11C4-CCF5-DF77-2DF830CFD084}"/>
          </ac:spMkLst>
        </pc:spChg>
        <pc:spChg chg="del">
          <ac:chgData name="Amy Sparkman" userId="37b954872f724b43" providerId="LiveId" clId="{3015CCEB-DB83-4CDD-A2DB-0A1D1F87064A}" dt="2024-04-16T14:10:07.075" v="560" actId="478"/>
          <ac:spMkLst>
            <pc:docMk/>
            <pc:sldMk cId="453511155" sldId="286"/>
            <ac:spMk id="5" creationId="{FBF1AB86-F64F-96E7-0615-78D6CBE23495}"/>
          </ac:spMkLst>
        </pc:spChg>
        <pc:spChg chg="del">
          <ac:chgData name="Amy Sparkman" userId="37b954872f724b43" providerId="LiveId" clId="{3015CCEB-DB83-4CDD-A2DB-0A1D1F87064A}" dt="2024-04-16T14:10:07.075" v="560" actId="478"/>
          <ac:spMkLst>
            <pc:docMk/>
            <pc:sldMk cId="453511155" sldId="286"/>
            <ac:spMk id="6" creationId="{B8DE27D8-EA92-6212-B07A-3A5F080407DB}"/>
          </ac:spMkLst>
        </pc:spChg>
        <pc:spChg chg="add mod">
          <ac:chgData name="Amy Sparkman" userId="37b954872f724b43" providerId="LiveId" clId="{3015CCEB-DB83-4CDD-A2DB-0A1D1F87064A}" dt="2024-04-16T16:40:17.227" v="1516" actId="1076"/>
          <ac:spMkLst>
            <pc:docMk/>
            <pc:sldMk cId="453511155" sldId="286"/>
            <ac:spMk id="10" creationId="{CE114FCF-3393-C9EE-3539-D38FDBAA861A}"/>
          </ac:spMkLst>
        </pc:spChg>
        <pc:picChg chg="add mod">
          <ac:chgData name="Amy Sparkman" userId="37b954872f724b43" providerId="LiveId" clId="{3015CCEB-DB83-4CDD-A2DB-0A1D1F87064A}" dt="2024-04-16T14:11:51.824" v="562" actId="27614"/>
          <ac:picMkLst>
            <pc:docMk/>
            <pc:sldMk cId="453511155" sldId="286"/>
            <ac:picMk id="8" creationId="{102D5CF8-ACFD-6F1B-2641-7B9841D191A6}"/>
          </ac:picMkLst>
        </pc:picChg>
      </pc:sldChg>
      <pc:sldChg chg="addSp delSp modSp new mod">
        <pc:chgData name="Amy Sparkman" userId="37b954872f724b43" providerId="LiveId" clId="{3015CCEB-DB83-4CDD-A2DB-0A1D1F87064A}" dt="2024-04-16T16:41:17.997" v="1518" actId="1076"/>
        <pc:sldMkLst>
          <pc:docMk/>
          <pc:sldMk cId="888179627" sldId="287"/>
        </pc:sldMkLst>
        <pc:spChg chg="mod">
          <ac:chgData name="Amy Sparkman" userId="37b954872f724b43" providerId="LiveId" clId="{3015CCEB-DB83-4CDD-A2DB-0A1D1F87064A}" dt="2024-04-16T14:23:52.118" v="785" actId="14100"/>
          <ac:spMkLst>
            <pc:docMk/>
            <pc:sldMk cId="888179627" sldId="287"/>
            <ac:spMk id="2" creationId="{DE6F841B-6673-876D-81A9-28AFD028F134}"/>
          </ac:spMkLst>
        </pc:spChg>
        <pc:spChg chg="del">
          <ac:chgData name="Amy Sparkman" userId="37b954872f724b43" providerId="LiveId" clId="{3015CCEB-DB83-4CDD-A2DB-0A1D1F87064A}" dt="2024-04-16T14:18:09.436" v="600" actId="478"/>
          <ac:spMkLst>
            <pc:docMk/>
            <pc:sldMk cId="888179627" sldId="287"/>
            <ac:spMk id="3" creationId="{6B30DA5B-5ED4-0B05-7643-9CEB3D4E22EE}"/>
          </ac:spMkLst>
        </pc:spChg>
        <pc:spChg chg="del">
          <ac:chgData name="Amy Sparkman" userId="37b954872f724b43" providerId="LiveId" clId="{3015CCEB-DB83-4CDD-A2DB-0A1D1F87064A}" dt="2024-04-16T14:16:00.997" v="596" actId="478"/>
          <ac:spMkLst>
            <pc:docMk/>
            <pc:sldMk cId="888179627" sldId="287"/>
            <ac:spMk id="4" creationId="{9ABC2E75-C407-4B97-A536-75824EEEDBFB}"/>
          </ac:spMkLst>
        </pc:spChg>
        <pc:spChg chg="add mod">
          <ac:chgData name="Amy Sparkman" userId="37b954872f724b43" providerId="LiveId" clId="{3015CCEB-DB83-4CDD-A2DB-0A1D1F87064A}" dt="2024-04-16T16:41:17.997" v="1518" actId="1076"/>
          <ac:spMkLst>
            <pc:docMk/>
            <pc:sldMk cId="888179627" sldId="287"/>
            <ac:spMk id="8" creationId="{8AEDE95F-D137-F83E-A46A-03A20D9B2970}"/>
          </ac:spMkLst>
        </pc:spChg>
        <pc:picChg chg="add mod">
          <ac:chgData name="Amy Sparkman" userId="37b954872f724b43" providerId="LiveId" clId="{3015CCEB-DB83-4CDD-A2DB-0A1D1F87064A}" dt="2024-04-16T14:20:56.128" v="614" actId="1076"/>
          <ac:picMkLst>
            <pc:docMk/>
            <pc:sldMk cId="888179627" sldId="287"/>
            <ac:picMk id="6" creationId="{B8C6FC45-7B3E-4128-733F-CC3CFA1828CC}"/>
          </ac:picMkLst>
        </pc:picChg>
      </pc:sldChg>
      <pc:sldChg chg="add del">
        <pc:chgData name="Amy Sparkman" userId="37b954872f724b43" providerId="LiveId" clId="{3015CCEB-DB83-4CDD-A2DB-0A1D1F87064A}" dt="2024-04-16T14:20:29.119" v="610" actId="47"/>
        <pc:sldMkLst>
          <pc:docMk/>
          <pc:sldMk cId="2830779912" sldId="288"/>
        </pc:sldMkLst>
      </pc:sldChg>
      <pc:sldChg chg="addSp modSp add mod">
        <pc:chgData name="Amy Sparkman" userId="37b954872f724b43" providerId="LiveId" clId="{3015CCEB-DB83-4CDD-A2DB-0A1D1F87064A}" dt="2024-04-16T16:41:24.353" v="1520" actId="1076"/>
        <pc:sldMkLst>
          <pc:docMk/>
          <pc:sldMk cId="2881902154" sldId="288"/>
        </pc:sldMkLst>
        <pc:spChg chg="mod">
          <ac:chgData name="Amy Sparkman" userId="37b954872f724b43" providerId="LiveId" clId="{3015CCEB-DB83-4CDD-A2DB-0A1D1F87064A}" dt="2024-04-16T14:22:51.260" v="705" actId="1076"/>
          <ac:spMkLst>
            <pc:docMk/>
            <pc:sldMk cId="2881902154" sldId="288"/>
            <ac:spMk id="2" creationId="{DE6F841B-6673-876D-81A9-28AFD028F134}"/>
          </ac:spMkLst>
        </pc:spChg>
        <pc:spChg chg="add mod">
          <ac:chgData name="Amy Sparkman" userId="37b954872f724b43" providerId="LiveId" clId="{3015CCEB-DB83-4CDD-A2DB-0A1D1F87064A}" dt="2024-04-16T16:41:24.353" v="1520" actId="1076"/>
          <ac:spMkLst>
            <pc:docMk/>
            <pc:sldMk cId="2881902154" sldId="288"/>
            <ac:spMk id="4" creationId="{0399ECFF-96EE-679A-4C59-6A57E644FDCB}"/>
          </ac:spMkLst>
        </pc:spChg>
        <pc:picChg chg="mod">
          <ac:chgData name="Amy Sparkman" userId="37b954872f724b43" providerId="LiveId" clId="{3015CCEB-DB83-4CDD-A2DB-0A1D1F87064A}" dt="2024-04-16T14:21:16.147" v="616" actId="14826"/>
          <ac:picMkLst>
            <pc:docMk/>
            <pc:sldMk cId="2881902154" sldId="288"/>
            <ac:picMk id="6" creationId="{B8C6FC45-7B3E-4128-733F-CC3CFA1828CC}"/>
          </ac:picMkLst>
        </pc:picChg>
      </pc:sldChg>
      <pc:sldChg chg="add del">
        <pc:chgData name="Amy Sparkman" userId="37b954872f724b43" providerId="LiveId" clId="{3015CCEB-DB83-4CDD-A2DB-0A1D1F87064A}" dt="2024-04-16T14:20:28.441" v="609" actId="47"/>
        <pc:sldMkLst>
          <pc:docMk/>
          <pc:sldMk cId="2943901767" sldId="289"/>
        </pc:sldMkLst>
      </pc:sldChg>
      <pc:sldChg chg="addSp modSp add mod">
        <pc:chgData name="Amy Sparkman" userId="37b954872f724b43" providerId="LiveId" clId="{3015CCEB-DB83-4CDD-A2DB-0A1D1F87064A}" dt="2024-04-16T16:41:30.436" v="1522" actId="1076"/>
        <pc:sldMkLst>
          <pc:docMk/>
          <pc:sldMk cId="3529203186" sldId="289"/>
        </pc:sldMkLst>
        <pc:spChg chg="mod">
          <ac:chgData name="Amy Sparkman" userId="37b954872f724b43" providerId="LiveId" clId="{3015CCEB-DB83-4CDD-A2DB-0A1D1F87064A}" dt="2024-04-16T14:23:43.776" v="784" actId="1076"/>
          <ac:spMkLst>
            <pc:docMk/>
            <pc:sldMk cId="3529203186" sldId="289"/>
            <ac:spMk id="2" creationId="{DE6F841B-6673-876D-81A9-28AFD028F134}"/>
          </ac:spMkLst>
        </pc:spChg>
        <pc:spChg chg="add mod">
          <ac:chgData name="Amy Sparkman" userId="37b954872f724b43" providerId="LiveId" clId="{3015CCEB-DB83-4CDD-A2DB-0A1D1F87064A}" dt="2024-04-16T16:41:30.436" v="1522" actId="1076"/>
          <ac:spMkLst>
            <pc:docMk/>
            <pc:sldMk cId="3529203186" sldId="289"/>
            <ac:spMk id="4" creationId="{2826920E-2083-53EB-7584-1AF99C04B183}"/>
          </ac:spMkLst>
        </pc:spChg>
        <pc:picChg chg="mod">
          <ac:chgData name="Amy Sparkman" userId="37b954872f724b43" providerId="LiveId" clId="{3015CCEB-DB83-4CDD-A2DB-0A1D1F87064A}" dt="2024-04-16T14:21:33.396" v="618" actId="14826"/>
          <ac:picMkLst>
            <pc:docMk/>
            <pc:sldMk cId="3529203186" sldId="289"/>
            <ac:picMk id="6" creationId="{B8C6FC45-7B3E-4128-733F-CC3CFA1828CC}"/>
          </ac:picMkLst>
        </pc:picChg>
      </pc:sldChg>
      <pc:sldChg chg="addSp modSp add mod">
        <pc:chgData name="Amy Sparkman" userId="37b954872f724b43" providerId="LiveId" clId="{3015CCEB-DB83-4CDD-A2DB-0A1D1F87064A}" dt="2024-04-16T16:41:37.337" v="1524" actId="1076"/>
        <pc:sldMkLst>
          <pc:docMk/>
          <pc:sldMk cId="411044950" sldId="290"/>
        </pc:sldMkLst>
        <pc:spChg chg="mod">
          <ac:chgData name="Amy Sparkman" userId="37b954872f724b43" providerId="LiveId" clId="{3015CCEB-DB83-4CDD-A2DB-0A1D1F87064A}" dt="2024-04-16T14:23:38.624" v="783" actId="1076"/>
          <ac:spMkLst>
            <pc:docMk/>
            <pc:sldMk cId="411044950" sldId="290"/>
            <ac:spMk id="2" creationId="{DE6F841B-6673-876D-81A9-28AFD028F134}"/>
          </ac:spMkLst>
        </pc:spChg>
        <pc:spChg chg="add mod">
          <ac:chgData name="Amy Sparkman" userId="37b954872f724b43" providerId="LiveId" clId="{3015CCEB-DB83-4CDD-A2DB-0A1D1F87064A}" dt="2024-04-16T16:41:37.337" v="1524" actId="1076"/>
          <ac:spMkLst>
            <pc:docMk/>
            <pc:sldMk cId="411044950" sldId="290"/>
            <ac:spMk id="4" creationId="{E613B7F6-6F32-BBC0-726D-022DE25544D7}"/>
          </ac:spMkLst>
        </pc:spChg>
        <pc:picChg chg="mod">
          <ac:chgData name="Amy Sparkman" userId="37b954872f724b43" providerId="LiveId" clId="{3015CCEB-DB83-4CDD-A2DB-0A1D1F87064A}" dt="2024-04-16T14:21:46.806" v="620" actId="14826"/>
          <ac:picMkLst>
            <pc:docMk/>
            <pc:sldMk cId="411044950" sldId="290"/>
            <ac:picMk id="6" creationId="{B8C6FC45-7B3E-4128-733F-CC3CFA1828CC}"/>
          </ac:picMkLst>
        </pc:picChg>
      </pc:sldChg>
      <pc:sldChg chg="add del">
        <pc:chgData name="Amy Sparkman" userId="37b954872f724b43" providerId="LiveId" clId="{3015CCEB-DB83-4CDD-A2DB-0A1D1F87064A}" dt="2024-04-16T14:20:27.574" v="608" actId="47"/>
        <pc:sldMkLst>
          <pc:docMk/>
          <pc:sldMk cId="3289214289" sldId="290"/>
        </pc:sldMkLst>
      </pc:sldChg>
      <pc:sldChg chg="new del">
        <pc:chgData name="Amy Sparkman" userId="37b954872f724b43" providerId="LiveId" clId="{3015CCEB-DB83-4CDD-A2DB-0A1D1F87064A}" dt="2024-04-16T15:51:45.571" v="790" actId="47"/>
        <pc:sldMkLst>
          <pc:docMk/>
          <pc:sldMk cId="2811247349" sldId="291"/>
        </pc:sldMkLst>
      </pc:sldChg>
      <pc:sldChg chg="addSp delSp modSp new mod">
        <pc:chgData name="Amy Sparkman" userId="37b954872f724b43" providerId="LiveId" clId="{3015CCEB-DB83-4CDD-A2DB-0A1D1F87064A}" dt="2024-04-16T16:21:10.264" v="938"/>
        <pc:sldMkLst>
          <pc:docMk/>
          <pc:sldMk cId="4286745945" sldId="291"/>
        </pc:sldMkLst>
        <pc:spChg chg="del">
          <ac:chgData name="Amy Sparkman" userId="37b954872f724b43" providerId="LiveId" clId="{3015CCEB-DB83-4CDD-A2DB-0A1D1F87064A}" dt="2024-04-16T15:54:08.878" v="797" actId="478"/>
          <ac:spMkLst>
            <pc:docMk/>
            <pc:sldMk cId="4286745945" sldId="291"/>
            <ac:spMk id="2" creationId="{16A1159E-54C8-037C-E1C8-ABC262ABB81D}"/>
          </ac:spMkLst>
        </pc:spChg>
        <pc:spChg chg="del">
          <ac:chgData name="Amy Sparkman" userId="37b954872f724b43" providerId="LiveId" clId="{3015CCEB-DB83-4CDD-A2DB-0A1D1F87064A}" dt="2024-04-16T15:54:08.878" v="797" actId="478"/>
          <ac:spMkLst>
            <pc:docMk/>
            <pc:sldMk cId="4286745945" sldId="291"/>
            <ac:spMk id="3" creationId="{F297D037-96B2-E856-11C2-03460AAB103E}"/>
          </ac:spMkLst>
        </pc:spChg>
        <pc:graphicFrameChg chg="add del mod">
          <ac:chgData name="Amy Sparkman" userId="37b954872f724b43" providerId="LiveId" clId="{3015CCEB-DB83-4CDD-A2DB-0A1D1F87064A}" dt="2024-04-16T15:54:01.767" v="796" actId="478"/>
          <ac:graphicFrameMkLst>
            <pc:docMk/>
            <pc:sldMk cId="4286745945" sldId="291"/>
            <ac:graphicFrameMk id="6" creationId="{5070C29E-6C41-8CF1-824E-15004EE17AC4}"/>
          </ac:graphicFrameMkLst>
        </pc:graphicFrameChg>
        <pc:graphicFrameChg chg="add del mod">
          <ac:chgData name="Amy Sparkman" userId="37b954872f724b43" providerId="LiveId" clId="{3015CCEB-DB83-4CDD-A2DB-0A1D1F87064A}" dt="2024-04-16T16:11:29.036" v="835" actId="478"/>
          <ac:graphicFrameMkLst>
            <pc:docMk/>
            <pc:sldMk cId="4286745945" sldId="291"/>
            <ac:graphicFrameMk id="9" creationId="{3CE0C699-243F-FCA9-D734-E791A97B6183}"/>
          </ac:graphicFrameMkLst>
        </pc:graphicFrameChg>
        <pc:graphicFrameChg chg="add mod">
          <ac:chgData name="Amy Sparkman" userId="37b954872f724b43" providerId="LiveId" clId="{3015CCEB-DB83-4CDD-A2DB-0A1D1F87064A}" dt="2024-04-16T16:21:10.264" v="938"/>
          <ac:graphicFrameMkLst>
            <pc:docMk/>
            <pc:sldMk cId="4286745945" sldId="291"/>
            <ac:graphicFrameMk id="12" creationId="{E9B08F82-494B-C64A-1F21-DF7A7DD86A41}"/>
          </ac:graphicFrameMkLst>
        </pc:graphicFrameChg>
      </pc:sldChg>
      <pc:sldMasterChg chg="delSldLayout">
        <pc:chgData name="Amy Sparkman" userId="37b954872f724b43" providerId="LiveId" clId="{3015CCEB-DB83-4CDD-A2DB-0A1D1F87064A}" dt="2024-04-15T16:40:41.854" v="550" actId="47"/>
        <pc:sldMasterMkLst>
          <pc:docMk/>
          <pc:sldMasterMk cId="0" sldId="2147483680"/>
        </pc:sldMasterMkLst>
        <pc:sldLayoutChg chg="del">
          <pc:chgData name="Amy Sparkman" userId="37b954872f724b43" providerId="LiveId" clId="{3015CCEB-DB83-4CDD-A2DB-0A1D1F87064A}" dt="2024-04-15T16:39:10.694" v="519" actId="47"/>
          <pc:sldLayoutMkLst>
            <pc:docMk/>
            <pc:sldMasterMk cId="0" sldId="2147483680"/>
            <pc:sldLayoutMk cId="0" sldId="2147483652"/>
          </pc:sldLayoutMkLst>
        </pc:sldLayoutChg>
        <pc:sldLayoutChg chg="del">
          <pc:chgData name="Amy Sparkman" userId="37b954872f724b43" providerId="LiveId" clId="{3015CCEB-DB83-4CDD-A2DB-0A1D1F87064A}" dt="2024-04-04T16:56:36.530" v="0" actId="47"/>
          <pc:sldLayoutMkLst>
            <pc:docMk/>
            <pc:sldMasterMk cId="0" sldId="2147483680"/>
            <pc:sldLayoutMk cId="0" sldId="2147483661"/>
          </pc:sldLayoutMkLst>
        </pc:sldLayoutChg>
        <pc:sldLayoutChg chg="del">
          <pc:chgData name="Amy Sparkman" userId="37b954872f724b43" providerId="LiveId" clId="{3015CCEB-DB83-4CDD-A2DB-0A1D1F87064A}" dt="2024-04-15T16:39:04.864" v="518" actId="47"/>
          <pc:sldLayoutMkLst>
            <pc:docMk/>
            <pc:sldMasterMk cId="0" sldId="2147483680"/>
            <pc:sldLayoutMk cId="0" sldId="2147483666"/>
          </pc:sldLayoutMkLst>
        </pc:sldLayoutChg>
        <pc:sldLayoutChg chg="del">
          <pc:chgData name="Amy Sparkman" userId="37b954872f724b43" providerId="LiveId" clId="{3015CCEB-DB83-4CDD-A2DB-0A1D1F87064A}" dt="2024-04-15T16:39:13.441" v="520" actId="47"/>
          <pc:sldLayoutMkLst>
            <pc:docMk/>
            <pc:sldMasterMk cId="0" sldId="2147483680"/>
            <pc:sldLayoutMk cId="0" sldId="2147483667"/>
          </pc:sldLayoutMkLst>
        </pc:sldLayoutChg>
        <pc:sldLayoutChg chg="del">
          <pc:chgData name="Amy Sparkman" userId="37b954872f724b43" providerId="LiveId" clId="{3015CCEB-DB83-4CDD-A2DB-0A1D1F87064A}" dt="2024-04-15T16:40:41.854" v="550" actId="47"/>
          <pc:sldLayoutMkLst>
            <pc:docMk/>
            <pc:sldMasterMk cId="0" sldId="2147483680"/>
            <pc:sldLayoutMk cId="0" sldId="2147483671"/>
          </pc:sldLayoutMkLst>
        </pc:sldLayoutChg>
      </pc:sldMasterChg>
    </pc:docChg>
  </pc:docChgLst>
  <pc:docChgLst>
    <pc:chgData name="Amy Sparkman" userId="37b954872f724b43" providerId="LiveId" clId="{79E743EC-905E-4863-9B64-5B773ADCDAE1}"/>
    <pc:docChg chg="undo custSel addSld delSld modSld">
      <pc:chgData name="Amy Sparkman" userId="37b954872f724b43" providerId="LiveId" clId="{79E743EC-905E-4863-9B64-5B773ADCDAE1}" dt="2024-04-15T01:21:09.148" v="1971" actId="47"/>
      <pc:docMkLst>
        <pc:docMk/>
      </pc:docMkLst>
      <pc:sldChg chg="modSp mod">
        <pc:chgData name="Amy Sparkman" userId="37b954872f724b43" providerId="LiveId" clId="{79E743EC-905E-4863-9B64-5B773ADCDAE1}" dt="2024-04-15T00:53:24.204" v="696" actId="20577"/>
        <pc:sldMkLst>
          <pc:docMk/>
          <pc:sldMk cId="0" sldId="258"/>
        </pc:sldMkLst>
        <pc:spChg chg="mod">
          <ac:chgData name="Amy Sparkman" userId="37b954872f724b43" providerId="LiveId" clId="{79E743EC-905E-4863-9B64-5B773ADCDAE1}" dt="2024-04-15T00:50:38.462" v="658" actId="1076"/>
          <ac:spMkLst>
            <pc:docMk/>
            <pc:sldMk cId="0" sldId="258"/>
            <ac:spMk id="1256" creationId="{00000000-0000-0000-0000-000000000000}"/>
          </ac:spMkLst>
        </pc:spChg>
        <pc:spChg chg="mod">
          <ac:chgData name="Amy Sparkman" userId="37b954872f724b43" providerId="LiveId" clId="{79E743EC-905E-4863-9B64-5B773ADCDAE1}" dt="2024-04-15T00:48:47.423" v="647" actId="552"/>
          <ac:spMkLst>
            <pc:docMk/>
            <pc:sldMk cId="0" sldId="258"/>
            <ac:spMk id="1257" creationId="{00000000-0000-0000-0000-000000000000}"/>
          </ac:spMkLst>
        </pc:spChg>
        <pc:spChg chg="mod">
          <ac:chgData name="Amy Sparkman" userId="37b954872f724b43" providerId="LiveId" clId="{79E743EC-905E-4863-9B64-5B773ADCDAE1}" dt="2024-04-15T00:42:33.942" v="588" actId="1076"/>
          <ac:spMkLst>
            <pc:docMk/>
            <pc:sldMk cId="0" sldId="258"/>
            <ac:spMk id="1258" creationId="{00000000-0000-0000-0000-000000000000}"/>
          </ac:spMkLst>
        </pc:spChg>
        <pc:spChg chg="mod">
          <ac:chgData name="Amy Sparkman" userId="37b954872f724b43" providerId="LiveId" clId="{79E743EC-905E-4863-9B64-5B773ADCDAE1}" dt="2024-04-15T00:50:38.462" v="658" actId="1076"/>
          <ac:spMkLst>
            <pc:docMk/>
            <pc:sldMk cId="0" sldId="258"/>
            <ac:spMk id="1259" creationId="{00000000-0000-0000-0000-000000000000}"/>
          </ac:spMkLst>
        </pc:spChg>
        <pc:spChg chg="mod">
          <ac:chgData name="Amy Sparkman" userId="37b954872f724b43" providerId="LiveId" clId="{79E743EC-905E-4863-9B64-5B773ADCDAE1}" dt="2024-04-15T00:49:11.781" v="650" actId="14100"/>
          <ac:spMkLst>
            <pc:docMk/>
            <pc:sldMk cId="0" sldId="258"/>
            <ac:spMk id="1261" creationId="{00000000-0000-0000-0000-000000000000}"/>
          </ac:spMkLst>
        </pc:spChg>
        <pc:spChg chg="mod">
          <ac:chgData name="Amy Sparkman" userId="37b954872f724b43" providerId="LiveId" clId="{79E743EC-905E-4863-9B64-5B773ADCDAE1}" dt="2024-04-15T00:52:35.937" v="683" actId="20577"/>
          <ac:spMkLst>
            <pc:docMk/>
            <pc:sldMk cId="0" sldId="258"/>
            <ac:spMk id="1262" creationId="{00000000-0000-0000-0000-000000000000}"/>
          </ac:spMkLst>
        </pc:spChg>
        <pc:spChg chg="mod">
          <ac:chgData name="Amy Sparkman" userId="37b954872f724b43" providerId="LiveId" clId="{79E743EC-905E-4863-9B64-5B773ADCDAE1}" dt="2024-04-15T00:42:28.618" v="587" actId="1076"/>
          <ac:spMkLst>
            <pc:docMk/>
            <pc:sldMk cId="0" sldId="258"/>
            <ac:spMk id="1263" creationId="{00000000-0000-0000-0000-000000000000}"/>
          </ac:spMkLst>
        </pc:spChg>
        <pc:spChg chg="mod">
          <ac:chgData name="Amy Sparkman" userId="37b954872f724b43" providerId="LiveId" clId="{79E743EC-905E-4863-9B64-5B773ADCDAE1}" dt="2024-04-15T00:52:39.237" v="684" actId="20577"/>
          <ac:spMkLst>
            <pc:docMk/>
            <pc:sldMk cId="0" sldId="258"/>
            <ac:spMk id="1264" creationId="{00000000-0000-0000-0000-000000000000}"/>
          </ac:spMkLst>
        </pc:spChg>
        <pc:spChg chg="mod">
          <ac:chgData name="Amy Sparkman" userId="37b954872f724b43" providerId="LiveId" clId="{79E743EC-905E-4863-9B64-5B773ADCDAE1}" dt="2024-04-15T00:49:03.521" v="649" actId="14100"/>
          <ac:spMkLst>
            <pc:docMk/>
            <pc:sldMk cId="0" sldId="258"/>
            <ac:spMk id="1265" creationId="{00000000-0000-0000-0000-000000000000}"/>
          </ac:spMkLst>
        </pc:spChg>
        <pc:spChg chg="mod">
          <ac:chgData name="Amy Sparkman" userId="37b954872f724b43" providerId="LiveId" clId="{79E743EC-905E-4863-9B64-5B773ADCDAE1}" dt="2024-04-15T00:52:31.492" v="681" actId="20577"/>
          <ac:spMkLst>
            <pc:docMk/>
            <pc:sldMk cId="0" sldId="258"/>
            <ac:spMk id="1266" creationId="{00000000-0000-0000-0000-000000000000}"/>
          </ac:spMkLst>
        </pc:spChg>
        <pc:spChg chg="mod">
          <ac:chgData name="Amy Sparkman" userId="37b954872f724b43" providerId="LiveId" clId="{79E743EC-905E-4863-9B64-5B773ADCDAE1}" dt="2024-04-15T00:50:58.813" v="661" actId="14100"/>
          <ac:spMkLst>
            <pc:docMk/>
            <pc:sldMk cId="0" sldId="258"/>
            <ac:spMk id="1267" creationId="{00000000-0000-0000-0000-000000000000}"/>
          </ac:spMkLst>
        </pc:spChg>
        <pc:spChg chg="mod">
          <ac:chgData name="Amy Sparkman" userId="37b954872f724b43" providerId="LiveId" clId="{79E743EC-905E-4863-9B64-5B773ADCDAE1}" dt="2024-04-15T00:53:24.204" v="696" actId="20577"/>
          <ac:spMkLst>
            <pc:docMk/>
            <pc:sldMk cId="0" sldId="258"/>
            <ac:spMk id="1268" creationId="{00000000-0000-0000-0000-000000000000}"/>
          </ac:spMkLst>
        </pc:spChg>
        <pc:grpChg chg="mod">
          <ac:chgData name="Amy Sparkman" userId="37b954872f724b43" providerId="LiveId" clId="{79E743EC-905E-4863-9B64-5B773ADCDAE1}" dt="2024-04-15T00:50:18.003" v="657" actId="14100"/>
          <ac:grpSpMkLst>
            <pc:docMk/>
            <pc:sldMk cId="0" sldId="258"/>
            <ac:grpSpMk id="1253" creationId="{00000000-0000-0000-0000-000000000000}"/>
          </ac:grpSpMkLst>
        </pc:grpChg>
      </pc:sldChg>
      <pc:sldChg chg="modSp mod">
        <pc:chgData name="Amy Sparkman" userId="37b954872f724b43" providerId="LiveId" clId="{79E743EC-905E-4863-9B64-5B773ADCDAE1}" dt="2024-04-15T00:36:22.483" v="545" actId="20577"/>
        <pc:sldMkLst>
          <pc:docMk/>
          <pc:sldMk cId="0" sldId="260"/>
        </pc:sldMkLst>
        <pc:spChg chg="mod">
          <ac:chgData name="Amy Sparkman" userId="37b954872f724b43" providerId="LiveId" clId="{79E743EC-905E-4863-9B64-5B773ADCDAE1}" dt="2024-04-15T00:36:22.483" v="545" actId="20577"/>
          <ac:spMkLst>
            <pc:docMk/>
            <pc:sldMk cId="0" sldId="260"/>
            <ac:spMk id="1291" creationId="{00000000-0000-0000-0000-000000000000}"/>
          </ac:spMkLst>
        </pc:spChg>
      </pc:sldChg>
      <pc:sldChg chg="delSp modSp mod">
        <pc:chgData name="Amy Sparkman" userId="37b954872f724b43" providerId="LiveId" clId="{79E743EC-905E-4863-9B64-5B773ADCDAE1}" dt="2024-04-15T00:30:55.128" v="4" actId="403"/>
        <pc:sldMkLst>
          <pc:docMk/>
          <pc:sldMk cId="0" sldId="262"/>
        </pc:sldMkLst>
        <pc:spChg chg="mod">
          <ac:chgData name="Amy Sparkman" userId="37b954872f724b43" providerId="LiveId" clId="{79E743EC-905E-4863-9B64-5B773ADCDAE1}" dt="2024-04-15T00:30:39.219" v="2" actId="403"/>
          <ac:spMkLst>
            <pc:docMk/>
            <pc:sldMk cId="0" sldId="262"/>
            <ac:spMk id="2" creationId="{297AB204-BAED-6304-0E2C-0A243B7CE6A2}"/>
          </ac:spMkLst>
        </pc:spChg>
        <pc:spChg chg="mod">
          <ac:chgData name="Amy Sparkman" userId="37b954872f724b43" providerId="LiveId" clId="{79E743EC-905E-4863-9B64-5B773ADCDAE1}" dt="2024-04-15T00:30:49.068" v="3" actId="403"/>
          <ac:spMkLst>
            <pc:docMk/>
            <pc:sldMk cId="0" sldId="262"/>
            <ac:spMk id="1365" creationId="{00000000-0000-0000-0000-000000000000}"/>
          </ac:spMkLst>
        </pc:spChg>
        <pc:spChg chg="mod">
          <ac:chgData name="Amy Sparkman" userId="37b954872f724b43" providerId="LiveId" clId="{79E743EC-905E-4863-9B64-5B773ADCDAE1}" dt="2024-04-15T00:30:55.128" v="4" actId="403"/>
          <ac:spMkLst>
            <pc:docMk/>
            <pc:sldMk cId="0" sldId="262"/>
            <ac:spMk id="1366" creationId="{00000000-0000-0000-0000-000000000000}"/>
          </ac:spMkLst>
        </pc:spChg>
        <pc:spChg chg="del">
          <ac:chgData name="Amy Sparkman" userId="37b954872f724b43" providerId="LiveId" clId="{79E743EC-905E-4863-9B64-5B773ADCDAE1}" dt="2024-04-15T00:30:31.839" v="1" actId="478"/>
          <ac:spMkLst>
            <pc:docMk/>
            <pc:sldMk cId="0" sldId="262"/>
            <ac:spMk id="1367" creationId="{00000000-0000-0000-0000-000000000000}"/>
          </ac:spMkLst>
        </pc:spChg>
        <pc:spChg chg="del">
          <ac:chgData name="Amy Sparkman" userId="37b954872f724b43" providerId="LiveId" clId="{79E743EC-905E-4863-9B64-5B773ADCDAE1}" dt="2024-04-15T00:30:28.793" v="0" actId="478"/>
          <ac:spMkLst>
            <pc:docMk/>
            <pc:sldMk cId="0" sldId="262"/>
            <ac:spMk id="1368" creationId="{00000000-0000-0000-0000-000000000000}"/>
          </ac:spMkLst>
        </pc:spChg>
      </pc:sldChg>
      <pc:sldChg chg="addSp delSp modSp mod">
        <pc:chgData name="Amy Sparkman" userId="37b954872f724b43" providerId="LiveId" clId="{79E743EC-905E-4863-9B64-5B773ADCDAE1}" dt="2024-04-15T01:15:23.332" v="1622" actId="1076"/>
        <pc:sldMkLst>
          <pc:docMk/>
          <pc:sldMk cId="0" sldId="265"/>
        </pc:sldMkLst>
        <pc:spChg chg="add del mod">
          <ac:chgData name="Amy Sparkman" userId="37b954872f724b43" providerId="LiveId" clId="{79E743EC-905E-4863-9B64-5B773ADCDAE1}" dt="2024-04-15T01:14:07.635" v="1528" actId="478"/>
          <ac:spMkLst>
            <pc:docMk/>
            <pc:sldMk cId="0" sldId="265"/>
            <ac:spMk id="7" creationId="{CF1A1314-F0A4-1CCF-E4CC-BD72D2AD3505}"/>
          </ac:spMkLst>
        </pc:spChg>
        <pc:spChg chg="add del mod">
          <ac:chgData name="Amy Sparkman" userId="37b954872f724b43" providerId="LiveId" clId="{79E743EC-905E-4863-9B64-5B773ADCDAE1}" dt="2024-04-15T01:14:03.819" v="1527" actId="478"/>
          <ac:spMkLst>
            <pc:docMk/>
            <pc:sldMk cId="0" sldId="265"/>
            <ac:spMk id="9" creationId="{2EF2A663-8CCA-B0B8-E6F4-54193F704A87}"/>
          </ac:spMkLst>
        </pc:spChg>
        <pc:spChg chg="mod">
          <ac:chgData name="Amy Sparkman" userId="37b954872f724b43" providerId="LiveId" clId="{79E743EC-905E-4863-9B64-5B773ADCDAE1}" dt="2024-04-15T00:54:30.348" v="699" actId="164"/>
          <ac:spMkLst>
            <pc:docMk/>
            <pc:sldMk cId="0" sldId="265"/>
            <ac:spMk id="1448" creationId="{00000000-0000-0000-0000-000000000000}"/>
          </ac:spMkLst>
        </pc:spChg>
        <pc:spChg chg="mod">
          <ac:chgData name="Amy Sparkman" userId="37b954872f724b43" providerId="LiveId" clId="{79E743EC-905E-4863-9B64-5B773ADCDAE1}" dt="2024-04-15T00:54:36.826" v="700" actId="164"/>
          <ac:spMkLst>
            <pc:docMk/>
            <pc:sldMk cId="0" sldId="265"/>
            <ac:spMk id="1449" creationId="{00000000-0000-0000-0000-000000000000}"/>
          </ac:spMkLst>
        </pc:spChg>
        <pc:spChg chg="mod">
          <ac:chgData name="Amy Sparkman" userId="37b954872f724b43" providerId="LiveId" clId="{79E743EC-905E-4863-9B64-5B773ADCDAE1}" dt="2024-04-15T00:55:12.553" v="705" actId="164"/>
          <ac:spMkLst>
            <pc:docMk/>
            <pc:sldMk cId="0" sldId="265"/>
            <ac:spMk id="1450" creationId="{00000000-0000-0000-0000-000000000000}"/>
          </ac:spMkLst>
        </pc:spChg>
        <pc:spChg chg="mod">
          <ac:chgData name="Amy Sparkman" userId="37b954872f724b43" providerId="LiveId" clId="{79E743EC-905E-4863-9B64-5B773ADCDAE1}" dt="2024-04-15T00:54:47.504" v="701" actId="164"/>
          <ac:spMkLst>
            <pc:docMk/>
            <pc:sldMk cId="0" sldId="265"/>
            <ac:spMk id="1451" creationId="{00000000-0000-0000-0000-000000000000}"/>
          </ac:spMkLst>
        </pc:spChg>
        <pc:spChg chg="mod">
          <ac:chgData name="Amy Sparkman" userId="37b954872f724b43" providerId="LiveId" clId="{79E743EC-905E-4863-9B64-5B773ADCDAE1}" dt="2024-04-15T01:15:23.332" v="1622" actId="1076"/>
          <ac:spMkLst>
            <pc:docMk/>
            <pc:sldMk cId="0" sldId="265"/>
            <ac:spMk id="1452" creationId="{00000000-0000-0000-0000-000000000000}"/>
          </ac:spMkLst>
        </pc:spChg>
        <pc:spChg chg="mod">
          <ac:chgData name="Amy Sparkman" userId="37b954872f724b43" providerId="LiveId" clId="{79E743EC-905E-4863-9B64-5B773ADCDAE1}" dt="2024-04-15T01:14:45.212" v="1566" actId="20577"/>
          <ac:spMkLst>
            <pc:docMk/>
            <pc:sldMk cId="0" sldId="265"/>
            <ac:spMk id="1453" creationId="{00000000-0000-0000-0000-000000000000}"/>
          </ac:spMkLst>
        </pc:spChg>
        <pc:spChg chg="mod">
          <ac:chgData name="Amy Sparkman" userId="37b954872f724b43" providerId="LiveId" clId="{79E743EC-905E-4863-9B64-5B773ADCDAE1}" dt="2024-04-15T01:13:59.879" v="1526" actId="1076"/>
          <ac:spMkLst>
            <pc:docMk/>
            <pc:sldMk cId="0" sldId="265"/>
            <ac:spMk id="1454" creationId="{00000000-0000-0000-0000-000000000000}"/>
          </ac:spMkLst>
        </pc:spChg>
        <pc:spChg chg="mod">
          <ac:chgData name="Amy Sparkman" userId="37b954872f724b43" providerId="LiveId" clId="{79E743EC-905E-4863-9B64-5B773ADCDAE1}" dt="2024-04-15T01:13:59.879" v="1526" actId="1076"/>
          <ac:spMkLst>
            <pc:docMk/>
            <pc:sldMk cId="0" sldId="265"/>
            <ac:spMk id="1455" creationId="{00000000-0000-0000-0000-000000000000}"/>
          </ac:spMkLst>
        </pc:spChg>
        <pc:spChg chg="del mod">
          <ac:chgData name="Amy Sparkman" userId="37b954872f724b43" providerId="LiveId" clId="{79E743EC-905E-4863-9B64-5B773ADCDAE1}" dt="2024-04-15T01:13:41.208" v="1523" actId="478"/>
          <ac:spMkLst>
            <pc:docMk/>
            <pc:sldMk cId="0" sldId="265"/>
            <ac:spMk id="1456" creationId="{00000000-0000-0000-0000-000000000000}"/>
          </ac:spMkLst>
        </pc:spChg>
        <pc:spChg chg="del mod">
          <ac:chgData name="Amy Sparkman" userId="37b954872f724b43" providerId="LiveId" clId="{79E743EC-905E-4863-9B64-5B773ADCDAE1}" dt="2024-04-15T01:13:41.208" v="1523" actId="478"/>
          <ac:spMkLst>
            <pc:docMk/>
            <pc:sldMk cId="0" sldId="265"/>
            <ac:spMk id="1457" creationId="{00000000-0000-0000-0000-000000000000}"/>
          </ac:spMkLst>
        </pc:spChg>
        <pc:spChg chg="mod">
          <ac:chgData name="Amy Sparkman" userId="37b954872f724b43" providerId="LiveId" clId="{79E743EC-905E-4863-9B64-5B773ADCDAE1}" dt="2024-04-15T01:14:32.963" v="1543" actId="20577"/>
          <ac:spMkLst>
            <pc:docMk/>
            <pc:sldMk cId="0" sldId="265"/>
            <ac:spMk id="1458" creationId="{00000000-0000-0000-0000-000000000000}"/>
          </ac:spMkLst>
        </pc:spChg>
        <pc:spChg chg="mod">
          <ac:chgData name="Amy Sparkman" userId="37b954872f724b43" providerId="LiveId" clId="{79E743EC-905E-4863-9B64-5B773ADCDAE1}" dt="2024-04-15T01:14:55.576" v="1572" actId="20577"/>
          <ac:spMkLst>
            <pc:docMk/>
            <pc:sldMk cId="0" sldId="265"/>
            <ac:spMk id="1459" creationId="{00000000-0000-0000-0000-000000000000}"/>
          </ac:spMkLst>
        </pc:spChg>
        <pc:spChg chg="mod">
          <ac:chgData name="Amy Sparkman" userId="37b954872f724b43" providerId="LiveId" clId="{79E743EC-905E-4863-9B64-5B773ADCDAE1}" dt="2024-04-15T01:15:14.091" v="1621" actId="20577"/>
          <ac:spMkLst>
            <pc:docMk/>
            <pc:sldMk cId="0" sldId="265"/>
            <ac:spMk id="1460" creationId="{00000000-0000-0000-0000-000000000000}"/>
          </ac:spMkLst>
        </pc:spChg>
        <pc:grpChg chg="add mod">
          <ac:chgData name="Amy Sparkman" userId="37b954872f724b43" providerId="LiveId" clId="{79E743EC-905E-4863-9B64-5B773ADCDAE1}" dt="2024-04-15T01:13:59.879" v="1526" actId="1076"/>
          <ac:grpSpMkLst>
            <pc:docMk/>
            <pc:sldMk cId="0" sldId="265"/>
            <ac:grpSpMk id="2" creationId="{C06BD068-2D71-4A43-269C-843BC4425D1F}"/>
          </ac:grpSpMkLst>
        </pc:grpChg>
        <pc:grpChg chg="add mod">
          <ac:chgData name="Amy Sparkman" userId="37b954872f724b43" providerId="LiveId" clId="{79E743EC-905E-4863-9B64-5B773ADCDAE1}" dt="2024-04-15T01:11:18.580" v="1465" actId="1076"/>
          <ac:grpSpMkLst>
            <pc:docMk/>
            <pc:sldMk cId="0" sldId="265"/>
            <ac:grpSpMk id="3" creationId="{D0529913-454E-DD90-939B-EA43F442B88F}"/>
          </ac:grpSpMkLst>
        </pc:grpChg>
        <pc:grpChg chg="add mod">
          <ac:chgData name="Amy Sparkman" userId="37b954872f724b43" providerId="LiveId" clId="{79E743EC-905E-4863-9B64-5B773ADCDAE1}" dt="2024-04-15T01:11:18.580" v="1465" actId="1076"/>
          <ac:grpSpMkLst>
            <pc:docMk/>
            <pc:sldMk cId="0" sldId="265"/>
            <ac:grpSpMk id="4" creationId="{49BDBACD-AC79-4300-A7A6-AFB27B91B9A9}"/>
          </ac:grpSpMkLst>
        </pc:grpChg>
        <pc:grpChg chg="add del mod">
          <ac:chgData name="Amy Sparkman" userId="37b954872f724b43" providerId="LiveId" clId="{79E743EC-905E-4863-9B64-5B773ADCDAE1}" dt="2024-04-15T01:13:41.208" v="1523" actId="478"/>
          <ac:grpSpMkLst>
            <pc:docMk/>
            <pc:sldMk cId="0" sldId="265"/>
            <ac:grpSpMk id="5" creationId="{73529F2D-FD1F-6C63-B18F-7E9C8D11F63B}"/>
          </ac:grpSpMkLst>
        </pc:grpChg>
        <pc:grpChg chg="mod">
          <ac:chgData name="Amy Sparkman" userId="37b954872f724b43" providerId="LiveId" clId="{79E743EC-905E-4863-9B64-5B773ADCDAE1}" dt="2024-04-15T00:54:47.504" v="701" actId="164"/>
          <ac:grpSpMkLst>
            <pc:docMk/>
            <pc:sldMk cId="0" sldId="265"/>
            <ac:grpSpMk id="1461" creationId="{00000000-0000-0000-0000-000000000000}"/>
          </ac:grpSpMkLst>
        </pc:grpChg>
        <pc:grpChg chg="mod">
          <ac:chgData name="Amy Sparkman" userId="37b954872f724b43" providerId="LiveId" clId="{79E743EC-905E-4863-9B64-5B773ADCDAE1}" dt="2024-04-15T00:55:12.553" v="705" actId="164"/>
          <ac:grpSpMkLst>
            <pc:docMk/>
            <pc:sldMk cId="0" sldId="265"/>
            <ac:grpSpMk id="1470" creationId="{00000000-0000-0000-0000-000000000000}"/>
          </ac:grpSpMkLst>
        </pc:grpChg>
        <pc:grpChg chg="mod">
          <ac:chgData name="Amy Sparkman" userId="37b954872f724b43" providerId="LiveId" clId="{79E743EC-905E-4863-9B64-5B773ADCDAE1}" dt="2024-04-15T00:54:36.826" v="700" actId="164"/>
          <ac:grpSpMkLst>
            <pc:docMk/>
            <pc:sldMk cId="0" sldId="265"/>
            <ac:grpSpMk id="1481" creationId="{00000000-0000-0000-0000-000000000000}"/>
          </ac:grpSpMkLst>
        </pc:grpChg>
        <pc:grpChg chg="mod">
          <ac:chgData name="Amy Sparkman" userId="37b954872f724b43" providerId="LiveId" clId="{79E743EC-905E-4863-9B64-5B773ADCDAE1}" dt="2024-04-15T00:54:30.348" v="699" actId="164"/>
          <ac:grpSpMkLst>
            <pc:docMk/>
            <pc:sldMk cId="0" sldId="265"/>
            <ac:grpSpMk id="1498" creationId="{00000000-0000-0000-0000-000000000000}"/>
          </ac:grpSpMkLst>
        </pc:grpChg>
      </pc:sldChg>
      <pc:sldChg chg="addSp modSp mod">
        <pc:chgData name="Amy Sparkman" userId="37b954872f724b43" providerId="LiveId" clId="{79E743EC-905E-4863-9B64-5B773ADCDAE1}" dt="2024-04-15T01:11:32.368" v="1466" actId="1076"/>
        <pc:sldMkLst>
          <pc:docMk/>
          <pc:sldMk cId="0" sldId="266"/>
        </pc:sldMkLst>
        <pc:spChg chg="mod">
          <ac:chgData name="Amy Sparkman" userId="37b954872f724b43" providerId="LiveId" clId="{79E743EC-905E-4863-9B64-5B773ADCDAE1}" dt="2024-04-15T00:58:35.876" v="760" actId="164"/>
          <ac:spMkLst>
            <pc:docMk/>
            <pc:sldMk cId="0" sldId="266"/>
            <ac:spMk id="1514" creationId="{00000000-0000-0000-0000-000000000000}"/>
          </ac:spMkLst>
        </pc:spChg>
        <pc:spChg chg="mod">
          <ac:chgData name="Amy Sparkman" userId="37b954872f724b43" providerId="LiveId" clId="{79E743EC-905E-4863-9B64-5B773ADCDAE1}" dt="2024-04-15T00:58:43.807" v="761" actId="164"/>
          <ac:spMkLst>
            <pc:docMk/>
            <pc:sldMk cId="0" sldId="266"/>
            <ac:spMk id="1515" creationId="{00000000-0000-0000-0000-000000000000}"/>
          </ac:spMkLst>
        </pc:spChg>
        <pc:spChg chg="mod">
          <ac:chgData name="Amy Sparkman" userId="37b954872f724b43" providerId="LiveId" clId="{79E743EC-905E-4863-9B64-5B773ADCDAE1}" dt="2024-04-15T00:58:02.646" v="755" actId="164"/>
          <ac:spMkLst>
            <pc:docMk/>
            <pc:sldMk cId="0" sldId="266"/>
            <ac:spMk id="1516" creationId="{00000000-0000-0000-0000-000000000000}"/>
          </ac:spMkLst>
        </pc:spChg>
        <pc:spChg chg="mod">
          <ac:chgData name="Amy Sparkman" userId="37b954872f724b43" providerId="LiveId" clId="{79E743EC-905E-4863-9B64-5B773ADCDAE1}" dt="2024-04-15T00:58:10.404" v="756" actId="164"/>
          <ac:spMkLst>
            <pc:docMk/>
            <pc:sldMk cId="0" sldId="266"/>
            <ac:spMk id="1517" creationId="{00000000-0000-0000-0000-000000000000}"/>
          </ac:spMkLst>
        </pc:spChg>
        <pc:spChg chg="mod">
          <ac:chgData name="Amy Sparkman" userId="37b954872f724b43" providerId="LiveId" clId="{79E743EC-905E-4863-9B64-5B773ADCDAE1}" dt="2024-04-15T01:10:57.552" v="1463" actId="1076"/>
          <ac:spMkLst>
            <pc:docMk/>
            <pc:sldMk cId="0" sldId="266"/>
            <ac:spMk id="1518" creationId="{00000000-0000-0000-0000-000000000000}"/>
          </ac:spMkLst>
        </pc:spChg>
        <pc:spChg chg="mod">
          <ac:chgData name="Amy Sparkman" userId="37b954872f724b43" providerId="LiveId" clId="{79E743EC-905E-4863-9B64-5B773ADCDAE1}" dt="2024-04-15T01:11:32.368" v="1466" actId="1076"/>
          <ac:spMkLst>
            <pc:docMk/>
            <pc:sldMk cId="0" sldId="266"/>
            <ac:spMk id="1519" creationId="{00000000-0000-0000-0000-000000000000}"/>
          </ac:spMkLst>
        </pc:spChg>
        <pc:spChg chg="mod">
          <ac:chgData name="Amy Sparkman" userId="37b954872f724b43" providerId="LiveId" clId="{79E743EC-905E-4863-9B64-5B773ADCDAE1}" dt="2024-04-15T01:11:32.368" v="1466" actId="1076"/>
          <ac:spMkLst>
            <pc:docMk/>
            <pc:sldMk cId="0" sldId="266"/>
            <ac:spMk id="1520" creationId="{00000000-0000-0000-0000-000000000000}"/>
          </ac:spMkLst>
        </pc:spChg>
        <pc:spChg chg="mod">
          <ac:chgData name="Amy Sparkman" userId="37b954872f724b43" providerId="LiveId" clId="{79E743EC-905E-4863-9B64-5B773ADCDAE1}" dt="2024-04-15T01:11:32.368" v="1466" actId="1076"/>
          <ac:spMkLst>
            <pc:docMk/>
            <pc:sldMk cId="0" sldId="266"/>
            <ac:spMk id="1521" creationId="{00000000-0000-0000-0000-000000000000}"/>
          </ac:spMkLst>
        </pc:spChg>
        <pc:spChg chg="mod">
          <ac:chgData name="Amy Sparkman" userId="37b954872f724b43" providerId="LiveId" clId="{79E743EC-905E-4863-9B64-5B773ADCDAE1}" dt="2024-04-15T01:11:32.368" v="1466" actId="1076"/>
          <ac:spMkLst>
            <pc:docMk/>
            <pc:sldMk cId="0" sldId="266"/>
            <ac:spMk id="1522" creationId="{00000000-0000-0000-0000-000000000000}"/>
          </ac:spMkLst>
        </pc:spChg>
        <pc:spChg chg="mod">
          <ac:chgData name="Amy Sparkman" userId="37b954872f724b43" providerId="LiveId" clId="{79E743EC-905E-4863-9B64-5B773ADCDAE1}" dt="2024-04-15T01:11:32.368" v="1466" actId="1076"/>
          <ac:spMkLst>
            <pc:docMk/>
            <pc:sldMk cId="0" sldId="266"/>
            <ac:spMk id="1523" creationId="{00000000-0000-0000-0000-000000000000}"/>
          </ac:spMkLst>
        </pc:spChg>
        <pc:spChg chg="mod">
          <ac:chgData name="Amy Sparkman" userId="37b954872f724b43" providerId="LiveId" clId="{79E743EC-905E-4863-9B64-5B773ADCDAE1}" dt="2024-04-15T01:11:32.368" v="1466" actId="1076"/>
          <ac:spMkLst>
            <pc:docMk/>
            <pc:sldMk cId="0" sldId="266"/>
            <ac:spMk id="1524" creationId="{00000000-0000-0000-0000-000000000000}"/>
          </ac:spMkLst>
        </pc:spChg>
        <pc:spChg chg="mod">
          <ac:chgData name="Amy Sparkman" userId="37b954872f724b43" providerId="LiveId" clId="{79E743EC-905E-4863-9B64-5B773ADCDAE1}" dt="2024-04-15T01:11:32.368" v="1466" actId="1076"/>
          <ac:spMkLst>
            <pc:docMk/>
            <pc:sldMk cId="0" sldId="266"/>
            <ac:spMk id="1525" creationId="{00000000-0000-0000-0000-000000000000}"/>
          </ac:spMkLst>
        </pc:spChg>
        <pc:spChg chg="mod">
          <ac:chgData name="Amy Sparkman" userId="37b954872f724b43" providerId="LiveId" clId="{79E743EC-905E-4863-9B64-5B773ADCDAE1}" dt="2024-04-15T01:11:32.368" v="1466" actId="1076"/>
          <ac:spMkLst>
            <pc:docMk/>
            <pc:sldMk cId="0" sldId="266"/>
            <ac:spMk id="1526" creationId="{00000000-0000-0000-0000-000000000000}"/>
          </ac:spMkLst>
        </pc:spChg>
        <pc:grpChg chg="add mod">
          <ac:chgData name="Amy Sparkman" userId="37b954872f724b43" providerId="LiveId" clId="{79E743EC-905E-4863-9B64-5B773ADCDAE1}" dt="2024-04-15T01:11:32.368" v="1466" actId="1076"/>
          <ac:grpSpMkLst>
            <pc:docMk/>
            <pc:sldMk cId="0" sldId="266"/>
            <ac:grpSpMk id="2" creationId="{007F34E2-9BBA-F222-AF9F-B623C5E8DD05}"/>
          </ac:grpSpMkLst>
        </pc:grpChg>
        <pc:grpChg chg="add mod">
          <ac:chgData name="Amy Sparkman" userId="37b954872f724b43" providerId="LiveId" clId="{79E743EC-905E-4863-9B64-5B773ADCDAE1}" dt="2024-04-15T01:11:32.368" v="1466" actId="1076"/>
          <ac:grpSpMkLst>
            <pc:docMk/>
            <pc:sldMk cId="0" sldId="266"/>
            <ac:grpSpMk id="3" creationId="{79321AB0-DDD2-7D50-D913-A723F91C54F6}"/>
          </ac:grpSpMkLst>
        </pc:grpChg>
        <pc:grpChg chg="add mod">
          <ac:chgData name="Amy Sparkman" userId="37b954872f724b43" providerId="LiveId" clId="{79E743EC-905E-4863-9B64-5B773ADCDAE1}" dt="2024-04-15T01:11:32.368" v="1466" actId="1076"/>
          <ac:grpSpMkLst>
            <pc:docMk/>
            <pc:sldMk cId="0" sldId="266"/>
            <ac:grpSpMk id="4" creationId="{320E4FBF-C9A1-2FC4-B4CF-724C60DC08FA}"/>
          </ac:grpSpMkLst>
        </pc:grpChg>
        <pc:grpChg chg="add mod">
          <ac:chgData name="Amy Sparkman" userId="37b954872f724b43" providerId="LiveId" clId="{79E743EC-905E-4863-9B64-5B773ADCDAE1}" dt="2024-04-15T01:11:32.368" v="1466" actId="1076"/>
          <ac:grpSpMkLst>
            <pc:docMk/>
            <pc:sldMk cId="0" sldId="266"/>
            <ac:grpSpMk id="5" creationId="{05F20B19-F5F1-41B0-7736-2722C17F84E4}"/>
          </ac:grpSpMkLst>
        </pc:grpChg>
        <pc:grpChg chg="mod">
          <ac:chgData name="Amy Sparkman" userId="37b954872f724b43" providerId="LiveId" clId="{79E743EC-905E-4863-9B64-5B773ADCDAE1}" dt="2024-04-15T00:58:02.646" v="755" actId="164"/>
          <ac:grpSpMkLst>
            <pc:docMk/>
            <pc:sldMk cId="0" sldId="266"/>
            <ac:grpSpMk id="1527" creationId="{00000000-0000-0000-0000-000000000000}"/>
          </ac:grpSpMkLst>
        </pc:grpChg>
        <pc:grpChg chg="mod">
          <ac:chgData name="Amy Sparkman" userId="37b954872f724b43" providerId="LiveId" clId="{79E743EC-905E-4863-9B64-5B773ADCDAE1}" dt="2024-04-15T00:58:35.876" v="760" actId="164"/>
          <ac:grpSpMkLst>
            <pc:docMk/>
            <pc:sldMk cId="0" sldId="266"/>
            <ac:grpSpMk id="1533" creationId="{00000000-0000-0000-0000-000000000000}"/>
          </ac:grpSpMkLst>
        </pc:grpChg>
        <pc:grpChg chg="mod">
          <ac:chgData name="Amy Sparkman" userId="37b954872f724b43" providerId="LiveId" clId="{79E743EC-905E-4863-9B64-5B773ADCDAE1}" dt="2024-04-15T00:58:43.807" v="761" actId="164"/>
          <ac:grpSpMkLst>
            <pc:docMk/>
            <pc:sldMk cId="0" sldId="266"/>
            <ac:grpSpMk id="1541" creationId="{00000000-0000-0000-0000-000000000000}"/>
          </ac:grpSpMkLst>
        </pc:grpChg>
        <pc:grpChg chg="mod">
          <ac:chgData name="Amy Sparkman" userId="37b954872f724b43" providerId="LiveId" clId="{79E743EC-905E-4863-9B64-5B773ADCDAE1}" dt="2024-04-15T00:58:10.404" v="756" actId="164"/>
          <ac:grpSpMkLst>
            <pc:docMk/>
            <pc:sldMk cId="0" sldId="266"/>
            <ac:grpSpMk id="1549" creationId="{00000000-0000-0000-0000-000000000000}"/>
          </ac:grpSpMkLst>
        </pc:grpChg>
      </pc:sldChg>
      <pc:sldChg chg="del">
        <pc:chgData name="Amy Sparkman" userId="37b954872f724b43" providerId="LiveId" clId="{79E743EC-905E-4863-9B64-5B773ADCDAE1}" dt="2024-04-15T01:20:59.393" v="1966" actId="47"/>
        <pc:sldMkLst>
          <pc:docMk/>
          <pc:sldMk cId="0" sldId="269"/>
        </pc:sldMkLst>
      </pc:sldChg>
      <pc:sldChg chg="del">
        <pc:chgData name="Amy Sparkman" userId="37b954872f724b43" providerId="LiveId" clId="{79E743EC-905E-4863-9B64-5B773ADCDAE1}" dt="2024-04-15T01:20:53.913" v="1965" actId="47"/>
        <pc:sldMkLst>
          <pc:docMk/>
          <pc:sldMk cId="0" sldId="270"/>
        </pc:sldMkLst>
      </pc:sldChg>
      <pc:sldChg chg="del">
        <pc:chgData name="Amy Sparkman" userId="37b954872f724b43" providerId="LiveId" clId="{79E743EC-905E-4863-9B64-5B773ADCDAE1}" dt="2024-04-15T01:21:01.153" v="1967" actId="47"/>
        <pc:sldMkLst>
          <pc:docMk/>
          <pc:sldMk cId="0" sldId="271"/>
        </pc:sldMkLst>
      </pc:sldChg>
      <pc:sldChg chg="del">
        <pc:chgData name="Amy Sparkman" userId="37b954872f724b43" providerId="LiveId" clId="{79E743EC-905E-4863-9B64-5B773ADCDAE1}" dt="2024-04-15T01:21:03.100" v="1968" actId="47"/>
        <pc:sldMkLst>
          <pc:docMk/>
          <pc:sldMk cId="0" sldId="272"/>
        </pc:sldMkLst>
      </pc:sldChg>
      <pc:sldChg chg="del">
        <pc:chgData name="Amy Sparkman" userId="37b954872f724b43" providerId="LiveId" clId="{79E743EC-905E-4863-9B64-5B773ADCDAE1}" dt="2024-04-15T01:21:04.702" v="1969" actId="47"/>
        <pc:sldMkLst>
          <pc:docMk/>
          <pc:sldMk cId="0" sldId="273"/>
        </pc:sldMkLst>
      </pc:sldChg>
      <pc:sldChg chg="del">
        <pc:chgData name="Amy Sparkman" userId="37b954872f724b43" providerId="LiveId" clId="{79E743EC-905E-4863-9B64-5B773ADCDAE1}" dt="2024-04-15T01:21:06.917" v="1970" actId="47"/>
        <pc:sldMkLst>
          <pc:docMk/>
          <pc:sldMk cId="0" sldId="274"/>
        </pc:sldMkLst>
      </pc:sldChg>
      <pc:sldChg chg="del">
        <pc:chgData name="Amy Sparkman" userId="37b954872f724b43" providerId="LiveId" clId="{79E743EC-905E-4863-9B64-5B773ADCDAE1}" dt="2024-04-15T01:21:09.148" v="1971" actId="47"/>
        <pc:sldMkLst>
          <pc:docMk/>
          <pc:sldMk cId="0" sldId="275"/>
        </pc:sldMkLst>
      </pc:sldChg>
      <pc:sldChg chg="modSp add mod">
        <pc:chgData name="Amy Sparkman" userId="37b954872f724b43" providerId="LiveId" clId="{79E743EC-905E-4863-9B64-5B773ADCDAE1}" dt="2024-04-15T01:20:19.325" v="1964" actId="1076"/>
        <pc:sldMkLst>
          <pc:docMk/>
          <pc:sldMk cId="185906523" sldId="285"/>
        </pc:sldMkLst>
        <pc:spChg chg="mod">
          <ac:chgData name="Amy Sparkman" userId="37b954872f724b43" providerId="LiveId" clId="{79E743EC-905E-4863-9B64-5B773ADCDAE1}" dt="2024-04-15T01:17:17.236" v="1715" actId="20577"/>
          <ac:spMkLst>
            <pc:docMk/>
            <pc:sldMk cId="185906523" sldId="285"/>
            <ac:spMk id="1452" creationId="{00000000-0000-0000-0000-000000000000}"/>
          </ac:spMkLst>
        </pc:spChg>
        <pc:spChg chg="mod">
          <ac:chgData name="Amy Sparkman" userId="37b954872f724b43" providerId="LiveId" clId="{79E743EC-905E-4863-9B64-5B773ADCDAE1}" dt="2024-04-15T01:19:11.939" v="1845" actId="1076"/>
          <ac:spMkLst>
            <pc:docMk/>
            <pc:sldMk cId="185906523" sldId="285"/>
            <ac:spMk id="1453" creationId="{00000000-0000-0000-0000-000000000000}"/>
          </ac:spMkLst>
        </pc:spChg>
        <pc:spChg chg="mod">
          <ac:chgData name="Amy Sparkman" userId="37b954872f724b43" providerId="LiveId" clId="{79E743EC-905E-4863-9B64-5B773ADCDAE1}" dt="2024-04-15T01:17:37.086" v="1728" actId="20577"/>
          <ac:spMkLst>
            <pc:docMk/>
            <pc:sldMk cId="185906523" sldId="285"/>
            <ac:spMk id="1454" creationId="{00000000-0000-0000-0000-000000000000}"/>
          </ac:spMkLst>
        </pc:spChg>
        <pc:spChg chg="mod">
          <ac:chgData name="Amy Sparkman" userId="37b954872f724b43" providerId="LiveId" clId="{79E743EC-905E-4863-9B64-5B773ADCDAE1}" dt="2024-04-15T01:18:07.520" v="1778" actId="1076"/>
          <ac:spMkLst>
            <pc:docMk/>
            <pc:sldMk cId="185906523" sldId="285"/>
            <ac:spMk id="1455" creationId="{00000000-0000-0000-0000-000000000000}"/>
          </ac:spMkLst>
        </pc:spChg>
        <pc:spChg chg="mod">
          <ac:chgData name="Amy Sparkman" userId="37b954872f724b43" providerId="LiveId" clId="{79E743EC-905E-4863-9B64-5B773ADCDAE1}" dt="2024-04-15T01:19:08.579" v="1844" actId="1076"/>
          <ac:spMkLst>
            <pc:docMk/>
            <pc:sldMk cId="185906523" sldId="285"/>
            <ac:spMk id="1458" creationId="{00000000-0000-0000-0000-000000000000}"/>
          </ac:spMkLst>
        </pc:spChg>
        <pc:spChg chg="mod">
          <ac:chgData name="Amy Sparkman" userId="37b954872f724b43" providerId="LiveId" clId="{79E743EC-905E-4863-9B64-5B773ADCDAE1}" dt="2024-04-15T01:19:38.934" v="1860" actId="20577"/>
          <ac:spMkLst>
            <pc:docMk/>
            <pc:sldMk cId="185906523" sldId="285"/>
            <ac:spMk id="1459" creationId="{00000000-0000-0000-0000-000000000000}"/>
          </ac:spMkLst>
        </pc:spChg>
        <pc:spChg chg="mod">
          <ac:chgData name="Amy Sparkman" userId="37b954872f724b43" providerId="LiveId" clId="{79E743EC-905E-4863-9B64-5B773ADCDAE1}" dt="2024-04-15T01:20:19.325" v="1964" actId="1076"/>
          <ac:spMkLst>
            <pc:docMk/>
            <pc:sldMk cId="185906523" sldId="285"/>
            <ac:spMk id="1460" creationId="{00000000-0000-0000-0000-000000000000}"/>
          </ac:spMkLst>
        </pc:spChg>
        <pc:grpChg chg="mod">
          <ac:chgData name="Amy Sparkman" userId="37b954872f724b43" providerId="LiveId" clId="{79E743EC-905E-4863-9B64-5B773ADCDAE1}" dt="2024-04-15T01:17:02.587" v="1711" actId="1076"/>
          <ac:grpSpMkLst>
            <pc:docMk/>
            <pc:sldMk cId="185906523" sldId="285"/>
            <ac:grpSpMk id="2" creationId="{C06BD068-2D71-4A43-269C-843BC4425D1F}"/>
          </ac:grpSpMkLst>
        </pc:grpChg>
        <pc:grpChg chg="mod">
          <ac:chgData name="Amy Sparkman" userId="37b954872f724b43" providerId="LiveId" clId="{79E743EC-905E-4863-9B64-5B773ADCDAE1}" dt="2024-04-15T01:17:02.587" v="1711" actId="1076"/>
          <ac:grpSpMkLst>
            <pc:docMk/>
            <pc:sldMk cId="185906523" sldId="285"/>
            <ac:grpSpMk id="3" creationId="{D0529913-454E-DD90-939B-EA43F442B88F}"/>
          </ac:grpSpMkLst>
        </pc:grpChg>
        <pc:grpChg chg="mod">
          <ac:chgData name="Amy Sparkman" userId="37b954872f724b43" providerId="LiveId" clId="{79E743EC-905E-4863-9B64-5B773ADCDAE1}" dt="2024-04-15T01:17:02.587" v="1711" actId="1076"/>
          <ac:grpSpMkLst>
            <pc:docMk/>
            <pc:sldMk cId="185906523" sldId="285"/>
            <ac:grpSpMk id="4" creationId="{49BDBACD-AC79-4300-A7A6-AFB27B91B9A9}"/>
          </ac:grpSpMkLst>
        </pc:grpChg>
      </pc:sldChg>
      <pc:sldMasterChg chg="delSldLayout">
        <pc:chgData name="Amy Sparkman" userId="37b954872f724b43" providerId="LiveId" clId="{79E743EC-905E-4863-9B64-5B773ADCDAE1}" dt="2024-04-15T01:21:09.148" v="1971" actId="47"/>
        <pc:sldMasterMkLst>
          <pc:docMk/>
          <pc:sldMasterMk cId="0" sldId="2147483680"/>
        </pc:sldMasterMkLst>
        <pc:sldLayoutChg chg="del">
          <pc:chgData name="Amy Sparkman" userId="37b954872f724b43" providerId="LiveId" clId="{79E743EC-905E-4863-9B64-5B773ADCDAE1}" dt="2024-04-15T01:20:53.913" v="1965" actId="47"/>
          <pc:sldLayoutMkLst>
            <pc:docMk/>
            <pc:sldMasterMk cId="0" sldId="2147483680"/>
            <pc:sldLayoutMk cId="0" sldId="2147483656"/>
          </pc:sldLayoutMkLst>
        </pc:sldLayoutChg>
        <pc:sldLayoutChg chg="del">
          <pc:chgData name="Amy Sparkman" userId="37b954872f724b43" providerId="LiveId" clId="{79E743EC-905E-4863-9B64-5B773ADCDAE1}" dt="2024-04-15T01:21:06.917" v="1970" actId="47"/>
          <pc:sldLayoutMkLst>
            <pc:docMk/>
            <pc:sldMasterMk cId="0" sldId="2147483680"/>
            <pc:sldLayoutMk cId="0" sldId="2147483657"/>
          </pc:sldLayoutMkLst>
        </pc:sldLayoutChg>
        <pc:sldLayoutChg chg="del">
          <pc:chgData name="Amy Sparkman" userId="37b954872f724b43" providerId="LiveId" clId="{79E743EC-905E-4863-9B64-5B773ADCDAE1}" dt="2024-04-15T01:20:59.393" v="1966" actId="47"/>
          <pc:sldLayoutMkLst>
            <pc:docMk/>
            <pc:sldMasterMk cId="0" sldId="2147483680"/>
            <pc:sldLayoutMk cId="0" sldId="2147483660"/>
          </pc:sldLayoutMkLst>
        </pc:sldLayoutChg>
        <pc:sldLayoutChg chg="del">
          <pc:chgData name="Amy Sparkman" userId="37b954872f724b43" providerId="LiveId" clId="{79E743EC-905E-4863-9B64-5B773ADCDAE1}" dt="2024-04-15T01:21:01.153" v="1967" actId="47"/>
          <pc:sldLayoutMkLst>
            <pc:docMk/>
            <pc:sldMasterMk cId="0" sldId="2147483680"/>
            <pc:sldLayoutMk cId="0" sldId="2147483668"/>
          </pc:sldLayoutMkLst>
        </pc:sldLayoutChg>
        <pc:sldLayoutChg chg="del">
          <pc:chgData name="Amy Sparkman" userId="37b954872f724b43" providerId="LiveId" clId="{79E743EC-905E-4863-9B64-5B773ADCDAE1}" dt="2024-04-15T01:21:04.702" v="1969" actId="47"/>
          <pc:sldLayoutMkLst>
            <pc:docMk/>
            <pc:sldMasterMk cId="0" sldId="2147483680"/>
            <pc:sldLayoutMk cId="0" sldId="2147483669"/>
          </pc:sldLayoutMkLst>
        </pc:sldLayoutChg>
        <pc:sldLayoutChg chg="del">
          <pc:chgData name="Amy Sparkman" userId="37b954872f724b43" providerId="LiveId" clId="{79E743EC-905E-4863-9B64-5B773ADCDAE1}" dt="2024-04-15T01:21:09.148" v="1971" actId="47"/>
          <pc:sldLayoutMkLst>
            <pc:docMk/>
            <pc:sldMasterMk cId="0" sldId="2147483680"/>
            <pc:sldLayoutMk cId="0" sldId="2147483672"/>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Pre- and Post-Test Averages</a:t>
            </a:r>
          </a:p>
        </c:rich>
      </c:tx>
      <c:layout>
        <c:manualLayout>
          <c:xMode val="edge"/>
          <c:yMode val="edge"/>
          <c:x val="0.33494703222958178"/>
          <c:y val="8.5190678077130683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Pre-Test</c:v>
                </c:pt>
              </c:strCache>
            </c:strRef>
          </c:tx>
          <c:spPr>
            <a:solidFill>
              <a:schemeClr val="accent1"/>
            </a:solidFill>
            <a:ln>
              <a:noFill/>
            </a:ln>
            <a:effectLst/>
          </c:spPr>
          <c:invertIfNegative val="0"/>
          <c:cat>
            <c:strRef>
              <c:f>Sheet1!$A$2:$A$12</c:f>
              <c:strCache>
                <c:ptCount val="11"/>
                <c:pt idx="0">
                  <c:v>I can evaluate my own screen addiction.</c:v>
                </c:pt>
                <c:pt idx="1">
                  <c:v>I can recognize the impact screen addiction is having on society and the individual.</c:v>
                </c:pt>
                <c:pt idx="2">
                  <c:v>I can define the terms "filter bubble" and "echo chamber".</c:v>
                </c:pt>
                <c:pt idx="3">
                  <c:v>I can explain the difference between mental health and mental illness.</c:v>
                </c:pt>
                <c:pt idx="4">
                  <c:v>I understand the different ways mental illnesses can be categorized.</c:v>
                </c:pt>
                <c:pt idx="5">
                  <c:v>I know how to support someone with their mental health.</c:v>
                </c:pt>
                <c:pt idx="6">
                  <c:v>I know the definition of self-harm.</c:v>
                </c:pt>
                <c:pt idx="7">
                  <c:v>I know a range of ways to deal with stress, anger and trauma.</c:v>
                </c:pt>
                <c:pt idx="8">
                  <c:v>I can explain what emotional wellbeing looks like.</c:v>
                </c:pt>
                <c:pt idx="9">
                  <c:v>I know how to improve my emotional wellbeing.</c:v>
                </c:pt>
                <c:pt idx="10">
                  <c:v>I can relect on different areas of my my life and how I feel about them.</c:v>
                </c:pt>
              </c:strCache>
            </c:strRef>
          </c:cat>
          <c:val>
            <c:numRef>
              <c:f>Sheet1!$B$2:$B$12</c:f>
              <c:numCache>
                <c:formatCode>General</c:formatCode>
                <c:ptCount val="11"/>
                <c:pt idx="0">
                  <c:v>5</c:v>
                </c:pt>
                <c:pt idx="1">
                  <c:v>4</c:v>
                </c:pt>
                <c:pt idx="2">
                  <c:v>1</c:v>
                </c:pt>
                <c:pt idx="3">
                  <c:v>3</c:v>
                </c:pt>
                <c:pt idx="4">
                  <c:v>4</c:v>
                </c:pt>
                <c:pt idx="5">
                  <c:v>3</c:v>
                </c:pt>
                <c:pt idx="6">
                  <c:v>4</c:v>
                </c:pt>
                <c:pt idx="7">
                  <c:v>3</c:v>
                </c:pt>
                <c:pt idx="8">
                  <c:v>2</c:v>
                </c:pt>
                <c:pt idx="9">
                  <c:v>3</c:v>
                </c:pt>
                <c:pt idx="10">
                  <c:v>5</c:v>
                </c:pt>
              </c:numCache>
            </c:numRef>
          </c:val>
          <c:extLst>
            <c:ext xmlns:c16="http://schemas.microsoft.com/office/drawing/2014/chart" uri="{C3380CC4-5D6E-409C-BE32-E72D297353CC}">
              <c16:uniqueId val="{00000000-DC5E-4165-9473-9AB71D22C1A4}"/>
            </c:ext>
          </c:extLst>
        </c:ser>
        <c:ser>
          <c:idx val="1"/>
          <c:order val="1"/>
          <c:tx>
            <c:strRef>
              <c:f>Sheet1!$C$1</c:f>
              <c:strCache>
                <c:ptCount val="1"/>
                <c:pt idx="0">
                  <c:v>Post-Test</c:v>
                </c:pt>
              </c:strCache>
            </c:strRef>
          </c:tx>
          <c:spPr>
            <a:solidFill>
              <a:schemeClr val="accent2"/>
            </a:solidFill>
            <a:ln>
              <a:noFill/>
            </a:ln>
            <a:effectLst/>
          </c:spPr>
          <c:invertIfNegative val="0"/>
          <c:cat>
            <c:strRef>
              <c:f>Sheet1!$A$2:$A$12</c:f>
              <c:strCache>
                <c:ptCount val="11"/>
                <c:pt idx="0">
                  <c:v>I can evaluate my own screen addiction.</c:v>
                </c:pt>
                <c:pt idx="1">
                  <c:v>I can recognize the impact screen addiction is having on society and the individual.</c:v>
                </c:pt>
                <c:pt idx="2">
                  <c:v>I can define the terms "filter bubble" and "echo chamber".</c:v>
                </c:pt>
                <c:pt idx="3">
                  <c:v>I can explain the difference between mental health and mental illness.</c:v>
                </c:pt>
                <c:pt idx="4">
                  <c:v>I understand the different ways mental illnesses can be categorized.</c:v>
                </c:pt>
                <c:pt idx="5">
                  <c:v>I know how to support someone with their mental health.</c:v>
                </c:pt>
                <c:pt idx="6">
                  <c:v>I know the definition of self-harm.</c:v>
                </c:pt>
                <c:pt idx="7">
                  <c:v>I know a range of ways to deal with stress, anger and trauma.</c:v>
                </c:pt>
                <c:pt idx="8">
                  <c:v>I can explain what emotional wellbeing looks like.</c:v>
                </c:pt>
                <c:pt idx="9">
                  <c:v>I know how to improve my emotional wellbeing.</c:v>
                </c:pt>
                <c:pt idx="10">
                  <c:v>I can relect on different areas of my my life and how I feel about them.</c:v>
                </c:pt>
              </c:strCache>
            </c:strRef>
          </c:cat>
          <c:val>
            <c:numRef>
              <c:f>Sheet1!$C$2:$C$12</c:f>
              <c:numCache>
                <c:formatCode>General</c:formatCode>
                <c:ptCount val="11"/>
                <c:pt idx="0">
                  <c:v>8</c:v>
                </c:pt>
                <c:pt idx="1">
                  <c:v>7</c:v>
                </c:pt>
                <c:pt idx="2">
                  <c:v>8</c:v>
                </c:pt>
                <c:pt idx="3">
                  <c:v>9</c:v>
                </c:pt>
                <c:pt idx="4">
                  <c:v>9</c:v>
                </c:pt>
                <c:pt idx="5">
                  <c:v>9</c:v>
                </c:pt>
                <c:pt idx="6">
                  <c:v>10</c:v>
                </c:pt>
                <c:pt idx="7">
                  <c:v>10</c:v>
                </c:pt>
                <c:pt idx="8">
                  <c:v>10</c:v>
                </c:pt>
                <c:pt idx="9">
                  <c:v>10</c:v>
                </c:pt>
                <c:pt idx="10">
                  <c:v>10</c:v>
                </c:pt>
              </c:numCache>
            </c:numRef>
          </c:val>
          <c:extLst>
            <c:ext xmlns:c16="http://schemas.microsoft.com/office/drawing/2014/chart" uri="{C3380CC4-5D6E-409C-BE32-E72D297353CC}">
              <c16:uniqueId val="{00000001-DC5E-4165-9473-9AB71D22C1A4}"/>
            </c:ext>
          </c:extLst>
        </c:ser>
        <c:dLbls>
          <c:showLegendKey val="0"/>
          <c:showVal val="0"/>
          <c:showCatName val="0"/>
          <c:showSerName val="0"/>
          <c:showPercent val="0"/>
          <c:showBubbleSize val="0"/>
        </c:dLbls>
        <c:gapWidth val="219"/>
        <c:overlap val="-27"/>
        <c:axId val="1850903872"/>
        <c:axId val="1850900512"/>
      </c:barChart>
      <c:catAx>
        <c:axId val="1850903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0900512"/>
        <c:crosses val="autoZero"/>
        <c:auto val="1"/>
        <c:lblAlgn val="ctr"/>
        <c:lblOffset val="100"/>
        <c:noMultiLvlLbl val="0"/>
      </c:catAx>
      <c:valAx>
        <c:axId val="1850900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0903872"/>
        <c:crosses val="autoZero"/>
        <c:crossBetween val="between"/>
      </c:valAx>
      <c:spPr>
        <a:noFill/>
        <a:ln>
          <a:noFill/>
        </a:ln>
        <a:effectLst/>
      </c:spPr>
    </c:plotArea>
    <c:legend>
      <c:legendPos val="b"/>
      <c:layout>
        <c:manualLayout>
          <c:xMode val="edge"/>
          <c:yMode val="edge"/>
          <c:x val="0.40487345855753959"/>
          <c:y val="0.94189215958578554"/>
          <c:w val="0.20806518167155366"/>
          <c:h val="5.121125254822632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2"/>
        <p:cNvGrpSpPr/>
        <p:nvPr/>
      </p:nvGrpSpPr>
      <p:grpSpPr>
        <a:xfrm>
          <a:off x="0" y="0"/>
          <a:ext cx="0" cy="0"/>
          <a:chOff x="0" y="0"/>
          <a:chExt cx="0" cy="0"/>
        </a:xfrm>
      </p:grpSpPr>
      <p:sp>
        <p:nvSpPr>
          <p:cNvPr id="1133" name="Google Shape;1133;gcec4d2707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4" name="Google Shape;1134;gcec4d2707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0"/>
        <p:cNvGrpSpPr/>
        <p:nvPr/>
      </p:nvGrpSpPr>
      <p:grpSpPr>
        <a:xfrm>
          <a:off x="0" y="0"/>
          <a:ext cx="0" cy="0"/>
          <a:chOff x="0" y="0"/>
          <a:chExt cx="0" cy="0"/>
        </a:xfrm>
      </p:grpSpPr>
      <p:sp>
        <p:nvSpPr>
          <p:cNvPr id="1361" name="Google Shape;1361;gbd6c00e730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2" name="Google Shape;1362;gbd6c00e730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6"/>
        <p:cNvGrpSpPr/>
        <p:nvPr/>
      </p:nvGrpSpPr>
      <p:grpSpPr>
        <a:xfrm>
          <a:off x="0" y="0"/>
          <a:ext cx="0" cy="0"/>
          <a:chOff x="0" y="0"/>
          <a:chExt cx="0" cy="0"/>
        </a:xfrm>
      </p:grpSpPr>
      <p:sp>
        <p:nvSpPr>
          <p:cNvPr id="1287" name="Google Shape;1287;gbd6c00e730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8" name="Google Shape;1288;gbd6c00e730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0"/>
        <p:cNvGrpSpPr/>
        <p:nvPr/>
      </p:nvGrpSpPr>
      <p:grpSpPr>
        <a:xfrm>
          <a:off x="0" y="0"/>
          <a:ext cx="0" cy="0"/>
          <a:chOff x="0" y="0"/>
          <a:chExt cx="0" cy="0"/>
        </a:xfrm>
      </p:grpSpPr>
      <p:sp>
        <p:nvSpPr>
          <p:cNvPr id="1241" name="Google Shape;1241;g1088ead8dd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2" name="Google Shape;1242;g1088ead8dd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0"/>
        <p:cNvGrpSpPr/>
        <p:nvPr/>
      </p:nvGrpSpPr>
      <p:grpSpPr>
        <a:xfrm>
          <a:off x="0" y="0"/>
          <a:ext cx="0" cy="0"/>
          <a:chOff x="0" y="0"/>
          <a:chExt cx="0" cy="0"/>
        </a:xfrm>
      </p:grpSpPr>
      <p:sp>
        <p:nvSpPr>
          <p:cNvPr id="1511" name="Google Shape;1511;g10893ef53f8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2" name="Google Shape;1512;g10893ef53f8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4"/>
        <p:cNvGrpSpPr/>
        <p:nvPr/>
      </p:nvGrpSpPr>
      <p:grpSpPr>
        <a:xfrm>
          <a:off x="0" y="0"/>
          <a:ext cx="0" cy="0"/>
          <a:chOff x="0" y="0"/>
          <a:chExt cx="0" cy="0"/>
        </a:xfrm>
      </p:grpSpPr>
      <p:sp>
        <p:nvSpPr>
          <p:cNvPr id="1445" name="Google Shape;1445;g10893ef53f8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6" name="Google Shape;1446;g10893ef53f8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4"/>
        <p:cNvGrpSpPr/>
        <p:nvPr/>
      </p:nvGrpSpPr>
      <p:grpSpPr>
        <a:xfrm>
          <a:off x="0" y="0"/>
          <a:ext cx="0" cy="0"/>
          <a:chOff x="0" y="0"/>
          <a:chExt cx="0" cy="0"/>
        </a:xfrm>
      </p:grpSpPr>
      <p:sp>
        <p:nvSpPr>
          <p:cNvPr id="1445" name="Google Shape;1445;g10893ef53f8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6" name="Google Shape;1446;g10893ef53f8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56560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2"/>
        <p:cNvGrpSpPr/>
        <p:nvPr/>
      </p:nvGrpSpPr>
      <p:grpSpPr>
        <a:xfrm>
          <a:off x="0" y="0"/>
          <a:ext cx="0" cy="0"/>
          <a:chOff x="0" y="0"/>
          <a:chExt cx="0" cy="0"/>
        </a:xfrm>
      </p:grpSpPr>
      <p:sp>
        <p:nvSpPr>
          <p:cNvPr id="1313" name="Google Shape;1313;g99f2f57a71_0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4" name="Google Shape;1314;g99f2f57a71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4"/>
        <p:cNvGrpSpPr/>
        <p:nvPr/>
      </p:nvGrpSpPr>
      <p:grpSpPr>
        <a:xfrm>
          <a:off x="0" y="0"/>
          <a:ext cx="0" cy="0"/>
          <a:chOff x="0" y="0"/>
          <a:chExt cx="0" cy="0"/>
        </a:xfrm>
      </p:grpSpPr>
      <p:sp>
        <p:nvSpPr>
          <p:cNvPr id="1415" name="Google Shape;1415;g10893ef53f8_0_34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6" name="Google Shape;1416;g10893ef53f8_0_34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1"/>
        <p:cNvGrpSpPr/>
        <p:nvPr/>
      </p:nvGrpSpPr>
      <p:grpSpPr>
        <a:xfrm>
          <a:off x="0" y="0"/>
          <a:ext cx="0" cy="0"/>
          <a:chOff x="0" y="0"/>
          <a:chExt cx="0" cy="0"/>
        </a:xfrm>
      </p:grpSpPr>
      <p:sp>
        <p:nvSpPr>
          <p:cNvPr id="1902" name="Google Shape;1902;g10893ef53f8_0_68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3" name="Google Shape;1903;g10893ef53f8_0_68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a:off x="-916304" y="1651848"/>
            <a:ext cx="4382968" cy="2519262"/>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txBox="1">
            <a:spLocks noGrp="1"/>
          </p:cNvSpPr>
          <p:nvPr>
            <p:ph type="ctrTitle"/>
          </p:nvPr>
        </p:nvSpPr>
        <p:spPr>
          <a:xfrm>
            <a:off x="694625" y="1067725"/>
            <a:ext cx="3984600" cy="2303700"/>
          </a:xfrm>
          <a:prstGeom prst="rect">
            <a:avLst/>
          </a:prstGeom>
        </p:spPr>
        <p:txBody>
          <a:bodyPr spcFirstLastPara="1" wrap="square" lIns="91425" tIns="91425" rIns="91425" bIns="91425" anchor="ctr" anchorCtr="0">
            <a:noAutofit/>
          </a:bodyPr>
          <a:lstStyle>
            <a:lvl1pPr lvl="0" rtl="0">
              <a:spcBef>
                <a:spcPts val="0"/>
              </a:spcBef>
              <a:spcAft>
                <a:spcPts val="0"/>
              </a:spcAft>
              <a:buSzPts val="5200"/>
              <a:buNone/>
              <a:defRPr sz="50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694625" y="3658250"/>
            <a:ext cx="3984600" cy="475800"/>
          </a:xfrm>
          <a:prstGeom prst="rect">
            <a:avLst/>
          </a:prstGeom>
          <a:noFill/>
          <a:ln>
            <a:noFill/>
          </a:ln>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2" name="Google Shape;12;p2"/>
          <p:cNvSpPr/>
          <p:nvPr/>
        </p:nvSpPr>
        <p:spPr>
          <a:xfrm>
            <a:off x="7657825" y="3103799"/>
            <a:ext cx="2995303" cy="1721654"/>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4915753" y="1077160"/>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4783587" y="3853318"/>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4411271" y="284063"/>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 name="Google Shape;16;p2"/>
          <p:cNvGrpSpPr/>
          <p:nvPr/>
        </p:nvGrpSpPr>
        <p:grpSpPr>
          <a:xfrm>
            <a:off x="7516598" y="1031800"/>
            <a:ext cx="309000" cy="305294"/>
            <a:chOff x="8360310" y="1124637"/>
            <a:chExt cx="309000" cy="305294"/>
          </a:xfrm>
        </p:grpSpPr>
        <p:sp>
          <p:nvSpPr>
            <p:cNvPr id="17" name="Google Shape;17;p2"/>
            <p:cNvSpPr/>
            <p:nvPr/>
          </p:nvSpPr>
          <p:spPr>
            <a:xfrm>
              <a:off x="8360310" y="1124637"/>
              <a:ext cx="309000" cy="305294"/>
            </a:xfrm>
            <a:custGeom>
              <a:avLst/>
              <a:gdLst/>
              <a:ahLst/>
              <a:cxnLst/>
              <a:rect l="l" t="t" r="r" b="b"/>
              <a:pathLst>
                <a:path w="6753" h="6672" extrusionOk="0">
                  <a:moveTo>
                    <a:pt x="2767" y="1"/>
                  </a:moveTo>
                  <a:lnTo>
                    <a:pt x="2645" y="42"/>
                  </a:lnTo>
                  <a:lnTo>
                    <a:pt x="2563" y="82"/>
                  </a:lnTo>
                  <a:lnTo>
                    <a:pt x="2441" y="164"/>
                  </a:lnTo>
                  <a:lnTo>
                    <a:pt x="2360" y="245"/>
                  </a:lnTo>
                  <a:lnTo>
                    <a:pt x="2319" y="367"/>
                  </a:lnTo>
                  <a:lnTo>
                    <a:pt x="2238" y="652"/>
                  </a:lnTo>
                  <a:lnTo>
                    <a:pt x="2197" y="937"/>
                  </a:lnTo>
                  <a:lnTo>
                    <a:pt x="2197" y="1221"/>
                  </a:lnTo>
                  <a:lnTo>
                    <a:pt x="2238" y="1506"/>
                  </a:lnTo>
                  <a:lnTo>
                    <a:pt x="2075" y="1343"/>
                  </a:lnTo>
                  <a:lnTo>
                    <a:pt x="1872" y="1221"/>
                  </a:lnTo>
                  <a:lnTo>
                    <a:pt x="1546" y="1099"/>
                  </a:lnTo>
                  <a:lnTo>
                    <a:pt x="1262" y="1099"/>
                  </a:lnTo>
                  <a:lnTo>
                    <a:pt x="1140" y="1140"/>
                  </a:lnTo>
                  <a:lnTo>
                    <a:pt x="1018" y="1221"/>
                  </a:lnTo>
                  <a:lnTo>
                    <a:pt x="895" y="1343"/>
                  </a:lnTo>
                  <a:lnTo>
                    <a:pt x="855" y="1506"/>
                  </a:lnTo>
                  <a:lnTo>
                    <a:pt x="773" y="1791"/>
                  </a:lnTo>
                  <a:lnTo>
                    <a:pt x="814" y="2075"/>
                  </a:lnTo>
                  <a:lnTo>
                    <a:pt x="855" y="2360"/>
                  </a:lnTo>
                  <a:lnTo>
                    <a:pt x="1018" y="2604"/>
                  </a:lnTo>
                  <a:lnTo>
                    <a:pt x="1180" y="2808"/>
                  </a:lnTo>
                  <a:lnTo>
                    <a:pt x="1384" y="2970"/>
                  </a:lnTo>
                  <a:lnTo>
                    <a:pt x="1018" y="2970"/>
                  </a:lnTo>
                  <a:lnTo>
                    <a:pt x="814" y="3011"/>
                  </a:lnTo>
                  <a:lnTo>
                    <a:pt x="651" y="3052"/>
                  </a:lnTo>
                  <a:lnTo>
                    <a:pt x="407" y="3174"/>
                  </a:lnTo>
                  <a:lnTo>
                    <a:pt x="204" y="3377"/>
                  </a:lnTo>
                  <a:lnTo>
                    <a:pt x="82" y="3621"/>
                  </a:lnTo>
                  <a:lnTo>
                    <a:pt x="1" y="3865"/>
                  </a:lnTo>
                  <a:lnTo>
                    <a:pt x="1" y="4109"/>
                  </a:lnTo>
                  <a:lnTo>
                    <a:pt x="82" y="4353"/>
                  </a:lnTo>
                  <a:lnTo>
                    <a:pt x="245" y="4516"/>
                  </a:lnTo>
                  <a:lnTo>
                    <a:pt x="489" y="4638"/>
                  </a:lnTo>
                  <a:lnTo>
                    <a:pt x="692" y="4719"/>
                  </a:lnTo>
                  <a:lnTo>
                    <a:pt x="936" y="4719"/>
                  </a:lnTo>
                  <a:lnTo>
                    <a:pt x="1424" y="4679"/>
                  </a:lnTo>
                  <a:lnTo>
                    <a:pt x="1424" y="4679"/>
                  </a:lnTo>
                  <a:lnTo>
                    <a:pt x="1180" y="5004"/>
                  </a:lnTo>
                  <a:lnTo>
                    <a:pt x="1099" y="5167"/>
                  </a:lnTo>
                  <a:lnTo>
                    <a:pt x="1058" y="5370"/>
                  </a:lnTo>
                  <a:lnTo>
                    <a:pt x="1018" y="5655"/>
                  </a:lnTo>
                  <a:lnTo>
                    <a:pt x="1099" y="5899"/>
                  </a:lnTo>
                  <a:lnTo>
                    <a:pt x="1140" y="6021"/>
                  </a:lnTo>
                  <a:lnTo>
                    <a:pt x="1221" y="6143"/>
                  </a:lnTo>
                  <a:lnTo>
                    <a:pt x="1343" y="6224"/>
                  </a:lnTo>
                  <a:lnTo>
                    <a:pt x="1465" y="6306"/>
                  </a:lnTo>
                  <a:lnTo>
                    <a:pt x="1709" y="6387"/>
                  </a:lnTo>
                  <a:lnTo>
                    <a:pt x="1994" y="6387"/>
                  </a:lnTo>
                  <a:lnTo>
                    <a:pt x="2238" y="6346"/>
                  </a:lnTo>
                  <a:lnTo>
                    <a:pt x="2482" y="6224"/>
                  </a:lnTo>
                  <a:lnTo>
                    <a:pt x="2726" y="6021"/>
                  </a:lnTo>
                  <a:lnTo>
                    <a:pt x="2889" y="5777"/>
                  </a:lnTo>
                  <a:lnTo>
                    <a:pt x="3011" y="6102"/>
                  </a:lnTo>
                  <a:lnTo>
                    <a:pt x="3092" y="6265"/>
                  </a:lnTo>
                  <a:lnTo>
                    <a:pt x="3173" y="6387"/>
                  </a:lnTo>
                  <a:lnTo>
                    <a:pt x="3295" y="6509"/>
                  </a:lnTo>
                  <a:lnTo>
                    <a:pt x="3417" y="6590"/>
                  </a:lnTo>
                  <a:lnTo>
                    <a:pt x="3580" y="6631"/>
                  </a:lnTo>
                  <a:lnTo>
                    <a:pt x="3743" y="6672"/>
                  </a:lnTo>
                  <a:lnTo>
                    <a:pt x="3906" y="6672"/>
                  </a:lnTo>
                  <a:lnTo>
                    <a:pt x="4109" y="6590"/>
                  </a:lnTo>
                  <a:lnTo>
                    <a:pt x="4312" y="6468"/>
                  </a:lnTo>
                  <a:lnTo>
                    <a:pt x="4475" y="6306"/>
                  </a:lnTo>
                  <a:lnTo>
                    <a:pt x="4597" y="6102"/>
                  </a:lnTo>
                  <a:lnTo>
                    <a:pt x="4678" y="5777"/>
                  </a:lnTo>
                  <a:lnTo>
                    <a:pt x="4678" y="5452"/>
                  </a:lnTo>
                  <a:lnTo>
                    <a:pt x="4841" y="5533"/>
                  </a:lnTo>
                  <a:lnTo>
                    <a:pt x="5004" y="5574"/>
                  </a:lnTo>
                  <a:lnTo>
                    <a:pt x="5329" y="5574"/>
                  </a:lnTo>
                  <a:lnTo>
                    <a:pt x="5492" y="5533"/>
                  </a:lnTo>
                  <a:lnTo>
                    <a:pt x="5655" y="5492"/>
                  </a:lnTo>
                  <a:lnTo>
                    <a:pt x="5817" y="5370"/>
                  </a:lnTo>
                  <a:lnTo>
                    <a:pt x="5939" y="5248"/>
                  </a:lnTo>
                  <a:lnTo>
                    <a:pt x="6061" y="5085"/>
                  </a:lnTo>
                  <a:lnTo>
                    <a:pt x="6143" y="4923"/>
                  </a:lnTo>
                  <a:lnTo>
                    <a:pt x="6183" y="4760"/>
                  </a:lnTo>
                  <a:lnTo>
                    <a:pt x="6224" y="4597"/>
                  </a:lnTo>
                  <a:lnTo>
                    <a:pt x="6224" y="4394"/>
                  </a:lnTo>
                  <a:lnTo>
                    <a:pt x="6183" y="4231"/>
                  </a:lnTo>
                  <a:lnTo>
                    <a:pt x="6102" y="4069"/>
                  </a:lnTo>
                  <a:lnTo>
                    <a:pt x="6021" y="3947"/>
                  </a:lnTo>
                  <a:lnTo>
                    <a:pt x="6183" y="3865"/>
                  </a:lnTo>
                  <a:lnTo>
                    <a:pt x="6346" y="3784"/>
                  </a:lnTo>
                  <a:lnTo>
                    <a:pt x="6468" y="3662"/>
                  </a:lnTo>
                  <a:lnTo>
                    <a:pt x="6590" y="3540"/>
                  </a:lnTo>
                  <a:lnTo>
                    <a:pt x="6672" y="3418"/>
                  </a:lnTo>
                  <a:lnTo>
                    <a:pt x="6712" y="3255"/>
                  </a:lnTo>
                  <a:lnTo>
                    <a:pt x="6753" y="3052"/>
                  </a:lnTo>
                  <a:lnTo>
                    <a:pt x="6712" y="2848"/>
                  </a:lnTo>
                  <a:lnTo>
                    <a:pt x="6672" y="2686"/>
                  </a:lnTo>
                  <a:lnTo>
                    <a:pt x="6590" y="2523"/>
                  </a:lnTo>
                  <a:lnTo>
                    <a:pt x="6468" y="2360"/>
                  </a:lnTo>
                  <a:lnTo>
                    <a:pt x="6346" y="2238"/>
                  </a:lnTo>
                  <a:lnTo>
                    <a:pt x="6183" y="2157"/>
                  </a:lnTo>
                  <a:lnTo>
                    <a:pt x="6021" y="2116"/>
                  </a:lnTo>
                  <a:lnTo>
                    <a:pt x="5858" y="2075"/>
                  </a:lnTo>
                  <a:lnTo>
                    <a:pt x="5695" y="2075"/>
                  </a:lnTo>
                  <a:lnTo>
                    <a:pt x="5817" y="1750"/>
                  </a:lnTo>
                  <a:lnTo>
                    <a:pt x="5817" y="1547"/>
                  </a:lnTo>
                  <a:lnTo>
                    <a:pt x="5817" y="1384"/>
                  </a:lnTo>
                  <a:lnTo>
                    <a:pt x="5777" y="1099"/>
                  </a:lnTo>
                  <a:lnTo>
                    <a:pt x="5655" y="855"/>
                  </a:lnTo>
                  <a:lnTo>
                    <a:pt x="5492" y="652"/>
                  </a:lnTo>
                  <a:lnTo>
                    <a:pt x="5370" y="570"/>
                  </a:lnTo>
                  <a:lnTo>
                    <a:pt x="5248" y="489"/>
                  </a:lnTo>
                  <a:lnTo>
                    <a:pt x="4963" y="448"/>
                  </a:lnTo>
                  <a:lnTo>
                    <a:pt x="4678" y="489"/>
                  </a:lnTo>
                  <a:lnTo>
                    <a:pt x="4434" y="570"/>
                  </a:lnTo>
                  <a:lnTo>
                    <a:pt x="4190" y="733"/>
                  </a:lnTo>
                  <a:lnTo>
                    <a:pt x="3946" y="977"/>
                  </a:lnTo>
                  <a:lnTo>
                    <a:pt x="3784" y="1262"/>
                  </a:lnTo>
                  <a:lnTo>
                    <a:pt x="3661" y="896"/>
                  </a:lnTo>
                  <a:lnTo>
                    <a:pt x="3458" y="448"/>
                  </a:lnTo>
                  <a:lnTo>
                    <a:pt x="3336" y="245"/>
                  </a:lnTo>
                  <a:lnTo>
                    <a:pt x="3133" y="82"/>
                  </a:lnTo>
                  <a:lnTo>
                    <a:pt x="3011" y="42"/>
                  </a:lnTo>
                  <a:lnTo>
                    <a:pt x="28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8444093" y="1206543"/>
              <a:ext cx="169394" cy="160105"/>
            </a:xfrm>
            <a:custGeom>
              <a:avLst/>
              <a:gdLst/>
              <a:ahLst/>
              <a:cxnLst/>
              <a:rect l="l" t="t" r="r" b="b"/>
              <a:pathLst>
                <a:path w="3702" h="3499" extrusionOk="0">
                  <a:moveTo>
                    <a:pt x="2197" y="1"/>
                  </a:moveTo>
                  <a:lnTo>
                    <a:pt x="1912" y="41"/>
                  </a:lnTo>
                  <a:lnTo>
                    <a:pt x="1668" y="41"/>
                  </a:lnTo>
                  <a:lnTo>
                    <a:pt x="1424" y="123"/>
                  </a:lnTo>
                  <a:lnTo>
                    <a:pt x="1180" y="204"/>
                  </a:lnTo>
                  <a:lnTo>
                    <a:pt x="936" y="326"/>
                  </a:lnTo>
                  <a:lnTo>
                    <a:pt x="692" y="489"/>
                  </a:lnTo>
                  <a:lnTo>
                    <a:pt x="488" y="692"/>
                  </a:lnTo>
                  <a:lnTo>
                    <a:pt x="285" y="936"/>
                  </a:lnTo>
                  <a:lnTo>
                    <a:pt x="163" y="1180"/>
                  </a:lnTo>
                  <a:lnTo>
                    <a:pt x="41" y="1465"/>
                  </a:lnTo>
                  <a:lnTo>
                    <a:pt x="0" y="1750"/>
                  </a:lnTo>
                  <a:lnTo>
                    <a:pt x="41" y="2035"/>
                  </a:lnTo>
                  <a:lnTo>
                    <a:pt x="81" y="2360"/>
                  </a:lnTo>
                  <a:lnTo>
                    <a:pt x="203" y="2645"/>
                  </a:lnTo>
                  <a:lnTo>
                    <a:pt x="366" y="2889"/>
                  </a:lnTo>
                  <a:lnTo>
                    <a:pt x="570" y="3092"/>
                  </a:lnTo>
                  <a:lnTo>
                    <a:pt x="814" y="3255"/>
                  </a:lnTo>
                  <a:lnTo>
                    <a:pt x="1058" y="3377"/>
                  </a:lnTo>
                  <a:lnTo>
                    <a:pt x="1342" y="3458"/>
                  </a:lnTo>
                  <a:lnTo>
                    <a:pt x="1627" y="3499"/>
                  </a:lnTo>
                  <a:lnTo>
                    <a:pt x="1912" y="3499"/>
                  </a:lnTo>
                  <a:lnTo>
                    <a:pt x="2197" y="3417"/>
                  </a:lnTo>
                  <a:lnTo>
                    <a:pt x="2481" y="3295"/>
                  </a:lnTo>
                  <a:lnTo>
                    <a:pt x="2725" y="3133"/>
                  </a:lnTo>
                  <a:lnTo>
                    <a:pt x="2969" y="2929"/>
                  </a:lnTo>
                  <a:lnTo>
                    <a:pt x="3173" y="2726"/>
                  </a:lnTo>
                  <a:lnTo>
                    <a:pt x="3376" y="2441"/>
                  </a:lnTo>
                  <a:lnTo>
                    <a:pt x="3539" y="2157"/>
                  </a:lnTo>
                  <a:lnTo>
                    <a:pt x="3620" y="1872"/>
                  </a:lnTo>
                  <a:lnTo>
                    <a:pt x="3702" y="1587"/>
                  </a:lnTo>
                  <a:lnTo>
                    <a:pt x="3702" y="1343"/>
                  </a:lnTo>
                  <a:lnTo>
                    <a:pt x="3661" y="1099"/>
                  </a:lnTo>
                  <a:lnTo>
                    <a:pt x="3580" y="855"/>
                  </a:lnTo>
                  <a:lnTo>
                    <a:pt x="3498" y="652"/>
                  </a:lnTo>
                  <a:lnTo>
                    <a:pt x="3335" y="489"/>
                  </a:lnTo>
                  <a:lnTo>
                    <a:pt x="3173" y="326"/>
                  </a:lnTo>
                  <a:lnTo>
                    <a:pt x="2969" y="204"/>
                  </a:lnTo>
                  <a:lnTo>
                    <a:pt x="2725" y="123"/>
                  </a:lnTo>
                  <a:lnTo>
                    <a:pt x="2441" y="41"/>
                  </a:lnTo>
                  <a:lnTo>
                    <a:pt x="21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535287" y="1236332"/>
              <a:ext cx="18623" cy="18669"/>
            </a:xfrm>
            <a:custGeom>
              <a:avLst/>
              <a:gdLst/>
              <a:ahLst/>
              <a:cxnLst/>
              <a:rect l="l" t="t" r="r" b="b"/>
              <a:pathLst>
                <a:path w="407" h="408" extrusionOk="0">
                  <a:moveTo>
                    <a:pt x="122" y="1"/>
                  </a:moveTo>
                  <a:lnTo>
                    <a:pt x="82" y="41"/>
                  </a:lnTo>
                  <a:lnTo>
                    <a:pt x="41" y="123"/>
                  </a:lnTo>
                  <a:lnTo>
                    <a:pt x="0" y="204"/>
                  </a:lnTo>
                  <a:lnTo>
                    <a:pt x="41" y="285"/>
                  </a:lnTo>
                  <a:lnTo>
                    <a:pt x="82" y="326"/>
                  </a:lnTo>
                  <a:lnTo>
                    <a:pt x="122" y="367"/>
                  </a:lnTo>
                  <a:lnTo>
                    <a:pt x="204" y="407"/>
                  </a:lnTo>
                  <a:lnTo>
                    <a:pt x="285" y="367"/>
                  </a:lnTo>
                  <a:lnTo>
                    <a:pt x="366" y="326"/>
                  </a:lnTo>
                  <a:lnTo>
                    <a:pt x="407" y="285"/>
                  </a:lnTo>
                  <a:lnTo>
                    <a:pt x="407" y="204"/>
                  </a:lnTo>
                  <a:lnTo>
                    <a:pt x="407" y="123"/>
                  </a:lnTo>
                  <a:lnTo>
                    <a:pt x="366" y="41"/>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492458" y="1241914"/>
              <a:ext cx="18669" cy="18669"/>
            </a:xfrm>
            <a:custGeom>
              <a:avLst/>
              <a:gdLst/>
              <a:ahLst/>
              <a:cxnLst/>
              <a:rect l="l" t="t" r="r" b="b"/>
              <a:pathLst>
                <a:path w="408" h="408" extrusionOk="0">
                  <a:moveTo>
                    <a:pt x="204" y="1"/>
                  </a:moveTo>
                  <a:lnTo>
                    <a:pt x="123" y="41"/>
                  </a:lnTo>
                  <a:lnTo>
                    <a:pt x="41" y="82"/>
                  </a:lnTo>
                  <a:lnTo>
                    <a:pt x="1" y="123"/>
                  </a:lnTo>
                  <a:lnTo>
                    <a:pt x="1" y="204"/>
                  </a:lnTo>
                  <a:lnTo>
                    <a:pt x="1" y="285"/>
                  </a:lnTo>
                  <a:lnTo>
                    <a:pt x="41" y="367"/>
                  </a:lnTo>
                  <a:lnTo>
                    <a:pt x="82" y="407"/>
                  </a:lnTo>
                  <a:lnTo>
                    <a:pt x="285" y="407"/>
                  </a:lnTo>
                  <a:lnTo>
                    <a:pt x="367" y="367"/>
                  </a:lnTo>
                  <a:lnTo>
                    <a:pt x="407" y="285"/>
                  </a:lnTo>
                  <a:lnTo>
                    <a:pt x="407" y="204"/>
                  </a:lnTo>
                  <a:lnTo>
                    <a:pt x="407" y="163"/>
                  </a:lnTo>
                  <a:lnTo>
                    <a:pt x="367" y="82"/>
                  </a:lnTo>
                  <a:lnTo>
                    <a:pt x="326" y="41"/>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477587" y="1290326"/>
              <a:ext cx="16793" cy="18623"/>
            </a:xfrm>
            <a:custGeom>
              <a:avLst/>
              <a:gdLst/>
              <a:ahLst/>
              <a:cxnLst/>
              <a:rect l="l" t="t" r="r" b="b"/>
              <a:pathLst>
                <a:path w="367" h="407" extrusionOk="0">
                  <a:moveTo>
                    <a:pt x="122" y="0"/>
                  </a:moveTo>
                  <a:lnTo>
                    <a:pt x="41" y="41"/>
                  </a:lnTo>
                  <a:lnTo>
                    <a:pt x="0" y="122"/>
                  </a:lnTo>
                  <a:lnTo>
                    <a:pt x="0" y="204"/>
                  </a:lnTo>
                  <a:lnTo>
                    <a:pt x="0" y="285"/>
                  </a:lnTo>
                  <a:lnTo>
                    <a:pt x="41" y="326"/>
                  </a:lnTo>
                  <a:lnTo>
                    <a:pt x="122" y="366"/>
                  </a:lnTo>
                  <a:lnTo>
                    <a:pt x="204" y="407"/>
                  </a:lnTo>
                  <a:lnTo>
                    <a:pt x="285" y="366"/>
                  </a:lnTo>
                  <a:lnTo>
                    <a:pt x="326" y="326"/>
                  </a:lnTo>
                  <a:lnTo>
                    <a:pt x="366" y="285"/>
                  </a:lnTo>
                  <a:lnTo>
                    <a:pt x="366" y="204"/>
                  </a:lnTo>
                  <a:lnTo>
                    <a:pt x="366"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516664" y="1318238"/>
              <a:ext cx="16793" cy="18669"/>
            </a:xfrm>
            <a:custGeom>
              <a:avLst/>
              <a:gdLst/>
              <a:ahLst/>
              <a:cxnLst/>
              <a:rect l="l" t="t" r="r" b="b"/>
              <a:pathLst>
                <a:path w="367" h="408" extrusionOk="0">
                  <a:moveTo>
                    <a:pt x="122" y="0"/>
                  </a:moveTo>
                  <a:lnTo>
                    <a:pt x="41" y="41"/>
                  </a:lnTo>
                  <a:lnTo>
                    <a:pt x="0" y="122"/>
                  </a:lnTo>
                  <a:lnTo>
                    <a:pt x="0" y="204"/>
                  </a:lnTo>
                  <a:lnTo>
                    <a:pt x="0" y="244"/>
                  </a:lnTo>
                  <a:lnTo>
                    <a:pt x="41" y="326"/>
                  </a:lnTo>
                  <a:lnTo>
                    <a:pt x="122" y="366"/>
                  </a:lnTo>
                  <a:lnTo>
                    <a:pt x="204" y="407"/>
                  </a:lnTo>
                  <a:lnTo>
                    <a:pt x="285" y="366"/>
                  </a:lnTo>
                  <a:lnTo>
                    <a:pt x="326" y="326"/>
                  </a:lnTo>
                  <a:lnTo>
                    <a:pt x="367" y="244"/>
                  </a:lnTo>
                  <a:lnTo>
                    <a:pt x="367" y="204"/>
                  </a:lnTo>
                  <a:lnTo>
                    <a:pt x="367"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8561324" y="1280991"/>
              <a:ext cx="16793" cy="16793"/>
            </a:xfrm>
            <a:custGeom>
              <a:avLst/>
              <a:gdLst/>
              <a:ahLst/>
              <a:cxnLst/>
              <a:rect l="l" t="t" r="r" b="b"/>
              <a:pathLst>
                <a:path w="367" h="367" extrusionOk="0">
                  <a:moveTo>
                    <a:pt x="82" y="1"/>
                  </a:moveTo>
                  <a:lnTo>
                    <a:pt x="41" y="41"/>
                  </a:lnTo>
                  <a:lnTo>
                    <a:pt x="1" y="123"/>
                  </a:lnTo>
                  <a:lnTo>
                    <a:pt x="1" y="163"/>
                  </a:lnTo>
                  <a:lnTo>
                    <a:pt x="1" y="245"/>
                  </a:lnTo>
                  <a:lnTo>
                    <a:pt x="41" y="326"/>
                  </a:lnTo>
                  <a:lnTo>
                    <a:pt x="82" y="367"/>
                  </a:lnTo>
                  <a:lnTo>
                    <a:pt x="245" y="367"/>
                  </a:lnTo>
                  <a:lnTo>
                    <a:pt x="326" y="326"/>
                  </a:lnTo>
                  <a:lnTo>
                    <a:pt x="367" y="245"/>
                  </a:lnTo>
                  <a:lnTo>
                    <a:pt x="367" y="163"/>
                  </a:lnTo>
                  <a:lnTo>
                    <a:pt x="367" y="123"/>
                  </a:lnTo>
                  <a:lnTo>
                    <a:pt x="326" y="41"/>
                  </a:lnTo>
                  <a:lnTo>
                    <a:pt x="2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8522247" y="1271702"/>
              <a:ext cx="16793" cy="18669"/>
            </a:xfrm>
            <a:custGeom>
              <a:avLst/>
              <a:gdLst/>
              <a:ahLst/>
              <a:cxnLst/>
              <a:rect l="l" t="t" r="r" b="b"/>
              <a:pathLst>
                <a:path w="367" h="408" extrusionOk="0">
                  <a:moveTo>
                    <a:pt x="163" y="0"/>
                  </a:moveTo>
                  <a:lnTo>
                    <a:pt x="82" y="41"/>
                  </a:lnTo>
                  <a:lnTo>
                    <a:pt x="41" y="82"/>
                  </a:lnTo>
                  <a:lnTo>
                    <a:pt x="0" y="122"/>
                  </a:lnTo>
                  <a:lnTo>
                    <a:pt x="0" y="204"/>
                  </a:lnTo>
                  <a:lnTo>
                    <a:pt x="0" y="285"/>
                  </a:lnTo>
                  <a:lnTo>
                    <a:pt x="41" y="326"/>
                  </a:lnTo>
                  <a:lnTo>
                    <a:pt x="82" y="407"/>
                  </a:lnTo>
                  <a:lnTo>
                    <a:pt x="245" y="407"/>
                  </a:lnTo>
                  <a:lnTo>
                    <a:pt x="326" y="326"/>
                  </a:lnTo>
                  <a:lnTo>
                    <a:pt x="367" y="285"/>
                  </a:lnTo>
                  <a:lnTo>
                    <a:pt x="367" y="204"/>
                  </a:lnTo>
                  <a:lnTo>
                    <a:pt x="367" y="122"/>
                  </a:lnTo>
                  <a:lnTo>
                    <a:pt x="326" y="82"/>
                  </a:lnTo>
                  <a:lnTo>
                    <a:pt x="245" y="41"/>
                  </a:lnTo>
                  <a:lnTo>
                    <a:pt x="1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25;p2"/>
          <p:cNvSpPr/>
          <p:nvPr/>
        </p:nvSpPr>
        <p:spPr>
          <a:xfrm>
            <a:off x="8620554" y="294921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180"/>
                </a:lnTo>
                <a:lnTo>
                  <a:pt x="123" y="1424"/>
                </a:lnTo>
                <a:lnTo>
                  <a:pt x="245" y="1546"/>
                </a:lnTo>
                <a:lnTo>
                  <a:pt x="367" y="1668"/>
                </a:lnTo>
                <a:lnTo>
                  <a:pt x="489" y="1750"/>
                </a:lnTo>
                <a:lnTo>
                  <a:pt x="611" y="1831"/>
                </a:lnTo>
                <a:lnTo>
                  <a:pt x="774" y="1872"/>
                </a:lnTo>
                <a:lnTo>
                  <a:pt x="1099" y="1872"/>
                </a:lnTo>
                <a:lnTo>
                  <a:pt x="1221" y="1831"/>
                </a:lnTo>
                <a:lnTo>
                  <a:pt x="1384" y="1750"/>
                </a:lnTo>
                <a:lnTo>
                  <a:pt x="1506" y="1668"/>
                </a:lnTo>
                <a:lnTo>
                  <a:pt x="1628" y="1587"/>
                </a:lnTo>
                <a:lnTo>
                  <a:pt x="1750" y="1465"/>
                </a:lnTo>
                <a:lnTo>
                  <a:pt x="1831" y="1302"/>
                </a:lnTo>
                <a:lnTo>
                  <a:pt x="1872" y="1140"/>
                </a:lnTo>
                <a:lnTo>
                  <a:pt x="1872" y="936"/>
                </a:lnTo>
                <a:lnTo>
                  <a:pt x="1831" y="774"/>
                </a:lnTo>
                <a:lnTo>
                  <a:pt x="1791" y="611"/>
                </a:lnTo>
                <a:lnTo>
                  <a:pt x="1750" y="489"/>
                </a:lnTo>
                <a:lnTo>
                  <a:pt x="1628" y="367"/>
                </a:lnTo>
                <a:lnTo>
                  <a:pt x="1547" y="245"/>
                </a:lnTo>
                <a:lnTo>
                  <a:pt x="126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 name="Google Shape;26;p2"/>
          <p:cNvGrpSpPr/>
          <p:nvPr/>
        </p:nvGrpSpPr>
        <p:grpSpPr>
          <a:xfrm>
            <a:off x="2935349" y="553799"/>
            <a:ext cx="476564" cy="301542"/>
            <a:chOff x="591136" y="2177236"/>
            <a:chExt cx="476564" cy="301542"/>
          </a:xfrm>
        </p:grpSpPr>
        <p:sp>
          <p:nvSpPr>
            <p:cNvPr id="27" name="Google Shape;27;p2"/>
            <p:cNvSpPr/>
            <p:nvPr/>
          </p:nvSpPr>
          <p:spPr>
            <a:xfrm>
              <a:off x="600471" y="2186525"/>
              <a:ext cx="457895" cy="282964"/>
            </a:xfrm>
            <a:custGeom>
              <a:avLst/>
              <a:gdLst/>
              <a:ahLst/>
              <a:cxnLst/>
              <a:rect l="l" t="t" r="r" b="b"/>
              <a:pathLst>
                <a:path w="10007" h="6184" extrusionOk="0">
                  <a:moveTo>
                    <a:pt x="4719" y="1"/>
                  </a:moveTo>
                  <a:lnTo>
                    <a:pt x="4393" y="41"/>
                  </a:lnTo>
                  <a:lnTo>
                    <a:pt x="4109" y="163"/>
                  </a:lnTo>
                  <a:lnTo>
                    <a:pt x="3824" y="285"/>
                  </a:lnTo>
                  <a:lnTo>
                    <a:pt x="3580" y="448"/>
                  </a:lnTo>
                  <a:lnTo>
                    <a:pt x="3336" y="651"/>
                  </a:lnTo>
                  <a:lnTo>
                    <a:pt x="3132" y="895"/>
                  </a:lnTo>
                  <a:lnTo>
                    <a:pt x="2970" y="1180"/>
                  </a:lnTo>
                  <a:lnTo>
                    <a:pt x="2848" y="1465"/>
                  </a:lnTo>
                  <a:lnTo>
                    <a:pt x="2766" y="1750"/>
                  </a:lnTo>
                  <a:lnTo>
                    <a:pt x="2685" y="2075"/>
                  </a:lnTo>
                  <a:lnTo>
                    <a:pt x="2644" y="2360"/>
                  </a:lnTo>
                  <a:lnTo>
                    <a:pt x="2644" y="2685"/>
                  </a:lnTo>
                  <a:lnTo>
                    <a:pt x="2685" y="3011"/>
                  </a:lnTo>
                  <a:lnTo>
                    <a:pt x="2441" y="2848"/>
                  </a:lnTo>
                  <a:lnTo>
                    <a:pt x="2197" y="2767"/>
                  </a:lnTo>
                  <a:lnTo>
                    <a:pt x="1953" y="2726"/>
                  </a:lnTo>
                  <a:lnTo>
                    <a:pt x="1709" y="2685"/>
                  </a:lnTo>
                  <a:lnTo>
                    <a:pt x="1424" y="2685"/>
                  </a:lnTo>
                  <a:lnTo>
                    <a:pt x="1180" y="2767"/>
                  </a:lnTo>
                  <a:lnTo>
                    <a:pt x="936" y="2848"/>
                  </a:lnTo>
                  <a:lnTo>
                    <a:pt x="692" y="2970"/>
                  </a:lnTo>
                  <a:lnTo>
                    <a:pt x="529" y="3092"/>
                  </a:lnTo>
                  <a:lnTo>
                    <a:pt x="407" y="3255"/>
                  </a:lnTo>
                  <a:lnTo>
                    <a:pt x="204" y="3539"/>
                  </a:lnTo>
                  <a:lnTo>
                    <a:pt x="41" y="3905"/>
                  </a:lnTo>
                  <a:lnTo>
                    <a:pt x="0" y="4312"/>
                  </a:lnTo>
                  <a:lnTo>
                    <a:pt x="0" y="4678"/>
                  </a:lnTo>
                  <a:lnTo>
                    <a:pt x="82" y="5044"/>
                  </a:lnTo>
                  <a:lnTo>
                    <a:pt x="244" y="5410"/>
                  </a:lnTo>
                  <a:lnTo>
                    <a:pt x="366" y="5532"/>
                  </a:lnTo>
                  <a:lnTo>
                    <a:pt x="529" y="5695"/>
                  </a:lnTo>
                  <a:lnTo>
                    <a:pt x="814" y="5899"/>
                  </a:lnTo>
                  <a:lnTo>
                    <a:pt x="1180" y="6021"/>
                  </a:lnTo>
                  <a:lnTo>
                    <a:pt x="1587" y="6102"/>
                  </a:lnTo>
                  <a:lnTo>
                    <a:pt x="1993" y="6183"/>
                  </a:lnTo>
                  <a:lnTo>
                    <a:pt x="3580" y="6183"/>
                  </a:lnTo>
                  <a:lnTo>
                    <a:pt x="4678" y="6143"/>
                  </a:lnTo>
                  <a:lnTo>
                    <a:pt x="5776" y="6102"/>
                  </a:lnTo>
                  <a:lnTo>
                    <a:pt x="6834" y="6021"/>
                  </a:lnTo>
                  <a:lnTo>
                    <a:pt x="7932" y="5939"/>
                  </a:lnTo>
                  <a:lnTo>
                    <a:pt x="8583" y="5817"/>
                  </a:lnTo>
                  <a:lnTo>
                    <a:pt x="8908" y="5736"/>
                  </a:lnTo>
                  <a:lnTo>
                    <a:pt x="9193" y="5614"/>
                  </a:lnTo>
                  <a:lnTo>
                    <a:pt x="9478" y="5451"/>
                  </a:lnTo>
                  <a:lnTo>
                    <a:pt x="9722" y="5288"/>
                  </a:lnTo>
                  <a:lnTo>
                    <a:pt x="9885" y="5044"/>
                  </a:lnTo>
                  <a:lnTo>
                    <a:pt x="9966" y="4760"/>
                  </a:lnTo>
                  <a:lnTo>
                    <a:pt x="10007" y="4556"/>
                  </a:lnTo>
                  <a:lnTo>
                    <a:pt x="10007" y="4353"/>
                  </a:lnTo>
                  <a:lnTo>
                    <a:pt x="9925" y="4150"/>
                  </a:lnTo>
                  <a:lnTo>
                    <a:pt x="9844" y="3987"/>
                  </a:lnTo>
                  <a:lnTo>
                    <a:pt x="9722" y="3783"/>
                  </a:lnTo>
                  <a:lnTo>
                    <a:pt x="9600" y="3661"/>
                  </a:lnTo>
                  <a:lnTo>
                    <a:pt x="9437" y="3539"/>
                  </a:lnTo>
                  <a:lnTo>
                    <a:pt x="9234" y="3417"/>
                  </a:lnTo>
                  <a:lnTo>
                    <a:pt x="9071" y="3377"/>
                  </a:lnTo>
                  <a:lnTo>
                    <a:pt x="8868" y="3336"/>
                  </a:lnTo>
                  <a:lnTo>
                    <a:pt x="8664" y="3295"/>
                  </a:lnTo>
                  <a:lnTo>
                    <a:pt x="8461" y="3336"/>
                  </a:lnTo>
                  <a:lnTo>
                    <a:pt x="8054" y="3417"/>
                  </a:lnTo>
                  <a:lnTo>
                    <a:pt x="7688" y="3621"/>
                  </a:lnTo>
                  <a:lnTo>
                    <a:pt x="7769" y="3458"/>
                  </a:lnTo>
                  <a:lnTo>
                    <a:pt x="7810" y="3336"/>
                  </a:lnTo>
                  <a:lnTo>
                    <a:pt x="7810" y="3011"/>
                  </a:lnTo>
                  <a:lnTo>
                    <a:pt x="7769" y="2726"/>
                  </a:lnTo>
                  <a:lnTo>
                    <a:pt x="7688" y="2563"/>
                  </a:lnTo>
                  <a:lnTo>
                    <a:pt x="7607" y="2441"/>
                  </a:lnTo>
                  <a:lnTo>
                    <a:pt x="7485" y="2360"/>
                  </a:lnTo>
                  <a:lnTo>
                    <a:pt x="7363" y="2278"/>
                  </a:lnTo>
                  <a:lnTo>
                    <a:pt x="7078" y="2156"/>
                  </a:lnTo>
                  <a:lnTo>
                    <a:pt x="6631" y="2156"/>
                  </a:lnTo>
                  <a:lnTo>
                    <a:pt x="6468" y="2197"/>
                  </a:lnTo>
                  <a:lnTo>
                    <a:pt x="6549" y="1912"/>
                  </a:lnTo>
                  <a:lnTo>
                    <a:pt x="6590" y="1628"/>
                  </a:lnTo>
                  <a:lnTo>
                    <a:pt x="6549" y="1302"/>
                  </a:lnTo>
                  <a:lnTo>
                    <a:pt x="6468" y="1017"/>
                  </a:lnTo>
                  <a:lnTo>
                    <a:pt x="6305" y="733"/>
                  </a:lnTo>
                  <a:lnTo>
                    <a:pt x="6102" y="489"/>
                  </a:lnTo>
                  <a:lnTo>
                    <a:pt x="5898" y="285"/>
                  </a:lnTo>
                  <a:lnTo>
                    <a:pt x="5614" y="123"/>
                  </a:lnTo>
                  <a:lnTo>
                    <a:pt x="5329" y="41"/>
                  </a:lnTo>
                  <a:lnTo>
                    <a:pt x="500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591136" y="2177236"/>
              <a:ext cx="476564" cy="301542"/>
            </a:xfrm>
            <a:custGeom>
              <a:avLst/>
              <a:gdLst/>
              <a:ahLst/>
              <a:cxnLst/>
              <a:rect l="l" t="t" r="r" b="b"/>
              <a:pathLst>
                <a:path w="10415" h="6590" extrusionOk="0">
                  <a:moveTo>
                    <a:pt x="5329" y="407"/>
                  </a:moveTo>
                  <a:lnTo>
                    <a:pt x="5533" y="448"/>
                  </a:lnTo>
                  <a:lnTo>
                    <a:pt x="5736" y="529"/>
                  </a:lnTo>
                  <a:lnTo>
                    <a:pt x="5899" y="610"/>
                  </a:lnTo>
                  <a:lnTo>
                    <a:pt x="6062" y="732"/>
                  </a:lnTo>
                  <a:lnTo>
                    <a:pt x="6224" y="854"/>
                  </a:lnTo>
                  <a:lnTo>
                    <a:pt x="6346" y="1017"/>
                  </a:lnTo>
                  <a:lnTo>
                    <a:pt x="6428" y="1180"/>
                  </a:lnTo>
                  <a:lnTo>
                    <a:pt x="6509" y="1383"/>
                  </a:lnTo>
                  <a:lnTo>
                    <a:pt x="6550" y="1546"/>
                  </a:lnTo>
                  <a:lnTo>
                    <a:pt x="6590" y="1749"/>
                  </a:lnTo>
                  <a:lnTo>
                    <a:pt x="6590" y="1953"/>
                  </a:lnTo>
                  <a:lnTo>
                    <a:pt x="6550" y="2115"/>
                  </a:lnTo>
                  <a:lnTo>
                    <a:pt x="6509" y="2319"/>
                  </a:lnTo>
                  <a:lnTo>
                    <a:pt x="6468" y="2441"/>
                  </a:lnTo>
                  <a:lnTo>
                    <a:pt x="6509" y="2522"/>
                  </a:lnTo>
                  <a:lnTo>
                    <a:pt x="6590" y="2603"/>
                  </a:lnTo>
                  <a:lnTo>
                    <a:pt x="6712" y="2603"/>
                  </a:lnTo>
                  <a:lnTo>
                    <a:pt x="6997" y="2563"/>
                  </a:lnTo>
                  <a:lnTo>
                    <a:pt x="7241" y="2563"/>
                  </a:lnTo>
                  <a:lnTo>
                    <a:pt x="7445" y="2644"/>
                  </a:lnTo>
                  <a:lnTo>
                    <a:pt x="7607" y="2807"/>
                  </a:lnTo>
                  <a:lnTo>
                    <a:pt x="7770" y="2970"/>
                  </a:lnTo>
                  <a:lnTo>
                    <a:pt x="7811" y="3214"/>
                  </a:lnTo>
                  <a:lnTo>
                    <a:pt x="7811" y="3458"/>
                  </a:lnTo>
                  <a:lnTo>
                    <a:pt x="7729" y="3702"/>
                  </a:lnTo>
                  <a:lnTo>
                    <a:pt x="7689" y="3783"/>
                  </a:lnTo>
                  <a:lnTo>
                    <a:pt x="7689" y="3824"/>
                  </a:lnTo>
                  <a:lnTo>
                    <a:pt x="7770" y="3946"/>
                  </a:lnTo>
                  <a:lnTo>
                    <a:pt x="7851" y="3986"/>
                  </a:lnTo>
                  <a:lnTo>
                    <a:pt x="7973" y="3986"/>
                  </a:lnTo>
                  <a:lnTo>
                    <a:pt x="8299" y="3824"/>
                  </a:lnTo>
                  <a:lnTo>
                    <a:pt x="8665" y="3742"/>
                  </a:lnTo>
                  <a:lnTo>
                    <a:pt x="9031" y="3702"/>
                  </a:lnTo>
                  <a:lnTo>
                    <a:pt x="9194" y="3742"/>
                  </a:lnTo>
                  <a:lnTo>
                    <a:pt x="9397" y="3824"/>
                  </a:lnTo>
                  <a:lnTo>
                    <a:pt x="9519" y="3905"/>
                  </a:lnTo>
                  <a:lnTo>
                    <a:pt x="9641" y="3986"/>
                  </a:lnTo>
                  <a:lnTo>
                    <a:pt x="9763" y="4108"/>
                  </a:lnTo>
                  <a:lnTo>
                    <a:pt x="9885" y="4271"/>
                  </a:lnTo>
                  <a:lnTo>
                    <a:pt x="9967" y="4393"/>
                  </a:lnTo>
                  <a:lnTo>
                    <a:pt x="10007" y="4556"/>
                  </a:lnTo>
                  <a:lnTo>
                    <a:pt x="10007" y="4719"/>
                  </a:lnTo>
                  <a:lnTo>
                    <a:pt x="10007" y="4922"/>
                  </a:lnTo>
                  <a:lnTo>
                    <a:pt x="9885" y="5166"/>
                  </a:lnTo>
                  <a:lnTo>
                    <a:pt x="9723" y="5369"/>
                  </a:lnTo>
                  <a:lnTo>
                    <a:pt x="9519" y="5573"/>
                  </a:lnTo>
                  <a:lnTo>
                    <a:pt x="9234" y="5695"/>
                  </a:lnTo>
                  <a:lnTo>
                    <a:pt x="8950" y="5776"/>
                  </a:lnTo>
                  <a:lnTo>
                    <a:pt x="8665" y="5858"/>
                  </a:lnTo>
                  <a:lnTo>
                    <a:pt x="8136" y="5939"/>
                  </a:lnTo>
                  <a:lnTo>
                    <a:pt x="6753" y="6061"/>
                  </a:lnTo>
                  <a:lnTo>
                    <a:pt x="5411" y="6142"/>
                  </a:lnTo>
                  <a:lnTo>
                    <a:pt x="4069" y="6183"/>
                  </a:lnTo>
                  <a:lnTo>
                    <a:pt x="2197" y="6183"/>
                  </a:lnTo>
                  <a:lnTo>
                    <a:pt x="1669" y="6102"/>
                  </a:lnTo>
                  <a:lnTo>
                    <a:pt x="1384" y="6020"/>
                  </a:lnTo>
                  <a:lnTo>
                    <a:pt x="1181" y="5939"/>
                  </a:lnTo>
                  <a:lnTo>
                    <a:pt x="936" y="5817"/>
                  </a:lnTo>
                  <a:lnTo>
                    <a:pt x="733" y="5654"/>
                  </a:lnTo>
                  <a:lnTo>
                    <a:pt x="611" y="5451"/>
                  </a:lnTo>
                  <a:lnTo>
                    <a:pt x="489" y="5247"/>
                  </a:lnTo>
                  <a:lnTo>
                    <a:pt x="408" y="5003"/>
                  </a:lnTo>
                  <a:lnTo>
                    <a:pt x="367" y="4800"/>
                  </a:lnTo>
                  <a:lnTo>
                    <a:pt x="367" y="4556"/>
                  </a:lnTo>
                  <a:lnTo>
                    <a:pt x="408" y="4312"/>
                  </a:lnTo>
                  <a:lnTo>
                    <a:pt x="489" y="4068"/>
                  </a:lnTo>
                  <a:lnTo>
                    <a:pt x="570" y="3864"/>
                  </a:lnTo>
                  <a:lnTo>
                    <a:pt x="733" y="3580"/>
                  </a:lnTo>
                  <a:lnTo>
                    <a:pt x="977" y="3376"/>
                  </a:lnTo>
                  <a:lnTo>
                    <a:pt x="1262" y="3214"/>
                  </a:lnTo>
                  <a:lnTo>
                    <a:pt x="1547" y="3132"/>
                  </a:lnTo>
                  <a:lnTo>
                    <a:pt x="1872" y="3092"/>
                  </a:lnTo>
                  <a:lnTo>
                    <a:pt x="2197" y="3132"/>
                  </a:lnTo>
                  <a:lnTo>
                    <a:pt x="2482" y="3214"/>
                  </a:lnTo>
                  <a:lnTo>
                    <a:pt x="2767" y="3376"/>
                  </a:lnTo>
                  <a:lnTo>
                    <a:pt x="2889" y="3417"/>
                  </a:lnTo>
                  <a:lnTo>
                    <a:pt x="2970" y="3376"/>
                  </a:lnTo>
                  <a:lnTo>
                    <a:pt x="3052" y="3295"/>
                  </a:lnTo>
                  <a:lnTo>
                    <a:pt x="3092" y="3214"/>
                  </a:lnTo>
                  <a:lnTo>
                    <a:pt x="3052" y="2766"/>
                  </a:lnTo>
                  <a:lnTo>
                    <a:pt x="3092" y="2319"/>
                  </a:lnTo>
                  <a:lnTo>
                    <a:pt x="3214" y="1871"/>
                  </a:lnTo>
                  <a:lnTo>
                    <a:pt x="3377" y="1465"/>
                  </a:lnTo>
                  <a:lnTo>
                    <a:pt x="3621" y="1098"/>
                  </a:lnTo>
                  <a:lnTo>
                    <a:pt x="3906" y="814"/>
                  </a:lnTo>
                  <a:lnTo>
                    <a:pt x="4109" y="692"/>
                  </a:lnTo>
                  <a:lnTo>
                    <a:pt x="4272" y="570"/>
                  </a:lnTo>
                  <a:lnTo>
                    <a:pt x="4516" y="488"/>
                  </a:lnTo>
                  <a:lnTo>
                    <a:pt x="4719" y="407"/>
                  </a:lnTo>
                  <a:close/>
                  <a:moveTo>
                    <a:pt x="4882" y="0"/>
                  </a:moveTo>
                  <a:lnTo>
                    <a:pt x="4597" y="41"/>
                  </a:lnTo>
                  <a:lnTo>
                    <a:pt x="4353" y="122"/>
                  </a:lnTo>
                  <a:lnTo>
                    <a:pt x="4069" y="244"/>
                  </a:lnTo>
                  <a:lnTo>
                    <a:pt x="3865" y="366"/>
                  </a:lnTo>
                  <a:lnTo>
                    <a:pt x="3621" y="529"/>
                  </a:lnTo>
                  <a:lnTo>
                    <a:pt x="3458" y="692"/>
                  </a:lnTo>
                  <a:lnTo>
                    <a:pt x="3296" y="895"/>
                  </a:lnTo>
                  <a:lnTo>
                    <a:pt x="3133" y="1098"/>
                  </a:lnTo>
                  <a:lnTo>
                    <a:pt x="3011" y="1342"/>
                  </a:lnTo>
                  <a:lnTo>
                    <a:pt x="2889" y="1587"/>
                  </a:lnTo>
                  <a:lnTo>
                    <a:pt x="2726" y="2115"/>
                  </a:lnTo>
                  <a:lnTo>
                    <a:pt x="2645" y="2644"/>
                  </a:lnTo>
                  <a:lnTo>
                    <a:pt x="2662" y="2878"/>
                  </a:lnTo>
                  <a:lnTo>
                    <a:pt x="2662" y="2878"/>
                  </a:lnTo>
                  <a:lnTo>
                    <a:pt x="2401" y="2766"/>
                  </a:lnTo>
                  <a:lnTo>
                    <a:pt x="2075" y="2685"/>
                  </a:lnTo>
                  <a:lnTo>
                    <a:pt x="1750" y="2685"/>
                  </a:lnTo>
                  <a:lnTo>
                    <a:pt x="1465" y="2725"/>
                  </a:lnTo>
                  <a:lnTo>
                    <a:pt x="1140" y="2847"/>
                  </a:lnTo>
                  <a:lnTo>
                    <a:pt x="855" y="2970"/>
                  </a:lnTo>
                  <a:lnTo>
                    <a:pt x="611" y="3173"/>
                  </a:lnTo>
                  <a:lnTo>
                    <a:pt x="408" y="3376"/>
                  </a:lnTo>
                  <a:lnTo>
                    <a:pt x="245" y="3580"/>
                  </a:lnTo>
                  <a:lnTo>
                    <a:pt x="123" y="3824"/>
                  </a:lnTo>
                  <a:lnTo>
                    <a:pt x="42" y="4068"/>
                  </a:lnTo>
                  <a:lnTo>
                    <a:pt x="1" y="4353"/>
                  </a:lnTo>
                  <a:lnTo>
                    <a:pt x="1" y="4637"/>
                  </a:lnTo>
                  <a:lnTo>
                    <a:pt x="1" y="4881"/>
                  </a:lnTo>
                  <a:lnTo>
                    <a:pt x="42" y="5166"/>
                  </a:lnTo>
                  <a:lnTo>
                    <a:pt x="164" y="5451"/>
                  </a:lnTo>
                  <a:lnTo>
                    <a:pt x="286" y="5695"/>
                  </a:lnTo>
                  <a:lnTo>
                    <a:pt x="448" y="5939"/>
                  </a:lnTo>
                  <a:lnTo>
                    <a:pt x="692" y="6102"/>
                  </a:lnTo>
                  <a:lnTo>
                    <a:pt x="896" y="6264"/>
                  </a:lnTo>
                  <a:lnTo>
                    <a:pt x="1181" y="6346"/>
                  </a:lnTo>
                  <a:lnTo>
                    <a:pt x="1425" y="6468"/>
                  </a:lnTo>
                  <a:lnTo>
                    <a:pt x="1709" y="6508"/>
                  </a:lnTo>
                  <a:lnTo>
                    <a:pt x="2319" y="6590"/>
                  </a:lnTo>
                  <a:lnTo>
                    <a:pt x="4109" y="6590"/>
                  </a:lnTo>
                  <a:lnTo>
                    <a:pt x="6102" y="6508"/>
                  </a:lnTo>
                  <a:lnTo>
                    <a:pt x="8136" y="6346"/>
                  </a:lnTo>
                  <a:lnTo>
                    <a:pt x="8502" y="6305"/>
                  </a:lnTo>
                  <a:lnTo>
                    <a:pt x="8868" y="6224"/>
                  </a:lnTo>
                  <a:lnTo>
                    <a:pt x="9234" y="6102"/>
                  </a:lnTo>
                  <a:lnTo>
                    <a:pt x="9600" y="5939"/>
                  </a:lnTo>
                  <a:lnTo>
                    <a:pt x="9926" y="5735"/>
                  </a:lnTo>
                  <a:lnTo>
                    <a:pt x="10048" y="5613"/>
                  </a:lnTo>
                  <a:lnTo>
                    <a:pt x="10170" y="5451"/>
                  </a:lnTo>
                  <a:lnTo>
                    <a:pt x="10292" y="5329"/>
                  </a:lnTo>
                  <a:lnTo>
                    <a:pt x="10333" y="5125"/>
                  </a:lnTo>
                  <a:lnTo>
                    <a:pt x="10414" y="4963"/>
                  </a:lnTo>
                  <a:lnTo>
                    <a:pt x="10414" y="4759"/>
                  </a:lnTo>
                  <a:lnTo>
                    <a:pt x="10414" y="4556"/>
                  </a:lnTo>
                  <a:lnTo>
                    <a:pt x="10333" y="4353"/>
                  </a:lnTo>
                  <a:lnTo>
                    <a:pt x="10292" y="4149"/>
                  </a:lnTo>
                  <a:lnTo>
                    <a:pt x="10170" y="3986"/>
                  </a:lnTo>
                  <a:lnTo>
                    <a:pt x="10048" y="3824"/>
                  </a:lnTo>
                  <a:lnTo>
                    <a:pt x="9885" y="3661"/>
                  </a:lnTo>
                  <a:lnTo>
                    <a:pt x="9723" y="3539"/>
                  </a:lnTo>
                  <a:lnTo>
                    <a:pt x="9560" y="3458"/>
                  </a:lnTo>
                  <a:lnTo>
                    <a:pt x="9356" y="3376"/>
                  </a:lnTo>
                  <a:lnTo>
                    <a:pt x="9112" y="3336"/>
                  </a:lnTo>
                  <a:lnTo>
                    <a:pt x="8868" y="3295"/>
                  </a:lnTo>
                  <a:lnTo>
                    <a:pt x="8665" y="3336"/>
                  </a:lnTo>
                  <a:lnTo>
                    <a:pt x="8421" y="3376"/>
                  </a:lnTo>
                  <a:lnTo>
                    <a:pt x="8218" y="3417"/>
                  </a:lnTo>
                  <a:lnTo>
                    <a:pt x="8209" y="3421"/>
                  </a:lnTo>
                  <a:lnTo>
                    <a:pt x="8218" y="3376"/>
                  </a:lnTo>
                  <a:lnTo>
                    <a:pt x="8218" y="3173"/>
                  </a:lnTo>
                  <a:lnTo>
                    <a:pt x="8177" y="3010"/>
                  </a:lnTo>
                  <a:lnTo>
                    <a:pt x="8136" y="2847"/>
                  </a:lnTo>
                  <a:lnTo>
                    <a:pt x="8055" y="2685"/>
                  </a:lnTo>
                  <a:lnTo>
                    <a:pt x="7933" y="2522"/>
                  </a:lnTo>
                  <a:lnTo>
                    <a:pt x="7811" y="2400"/>
                  </a:lnTo>
                  <a:lnTo>
                    <a:pt x="7648" y="2278"/>
                  </a:lnTo>
                  <a:lnTo>
                    <a:pt x="7485" y="2237"/>
                  </a:lnTo>
                  <a:lnTo>
                    <a:pt x="7323" y="2156"/>
                  </a:lnTo>
                  <a:lnTo>
                    <a:pt x="6940" y="2156"/>
                  </a:lnTo>
                  <a:lnTo>
                    <a:pt x="6957" y="2075"/>
                  </a:lnTo>
                  <a:lnTo>
                    <a:pt x="6997" y="1831"/>
                  </a:lnTo>
                  <a:lnTo>
                    <a:pt x="6957" y="1587"/>
                  </a:lnTo>
                  <a:lnTo>
                    <a:pt x="6916" y="1342"/>
                  </a:lnTo>
                  <a:lnTo>
                    <a:pt x="6835" y="1139"/>
                  </a:lnTo>
                  <a:lnTo>
                    <a:pt x="6753" y="936"/>
                  </a:lnTo>
                  <a:lnTo>
                    <a:pt x="6590" y="732"/>
                  </a:lnTo>
                  <a:lnTo>
                    <a:pt x="6428" y="529"/>
                  </a:lnTo>
                  <a:lnTo>
                    <a:pt x="6265" y="366"/>
                  </a:lnTo>
                  <a:lnTo>
                    <a:pt x="6062" y="244"/>
                  </a:lnTo>
                  <a:lnTo>
                    <a:pt x="5858" y="122"/>
                  </a:lnTo>
                  <a:lnTo>
                    <a:pt x="5614" y="41"/>
                  </a:lnTo>
                  <a:lnTo>
                    <a:pt x="53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 name="Google Shape;29;p2"/>
          <p:cNvGrpSpPr/>
          <p:nvPr/>
        </p:nvGrpSpPr>
        <p:grpSpPr>
          <a:xfrm>
            <a:off x="6254794" y="328409"/>
            <a:ext cx="474643" cy="301588"/>
            <a:chOff x="7593894" y="395296"/>
            <a:chExt cx="474643" cy="301588"/>
          </a:xfrm>
        </p:grpSpPr>
        <p:sp>
          <p:nvSpPr>
            <p:cNvPr id="30" name="Google Shape;30;p2"/>
            <p:cNvSpPr/>
            <p:nvPr/>
          </p:nvSpPr>
          <p:spPr>
            <a:xfrm>
              <a:off x="7603183" y="404585"/>
              <a:ext cx="456065" cy="282964"/>
            </a:xfrm>
            <a:custGeom>
              <a:avLst/>
              <a:gdLst/>
              <a:ahLst/>
              <a:cxnLst/>
              <a:rect l="l" t="t" r="r" b="b"/>
              <a:pathLst>
                <a:path w="9967" h="6184" extrusionOk="0">
                  <a:moveTo>
                    <a:pt x="4678" y="1"/>
                  </a:moveTo>
                  <a:lnTo>
                    <a:pt x="4394" y="42"/>
                  </a:lnTo>
                  <a:lnTo>
                    <a:pt x="4109" y="164"/>
                  </a:lnTo>
                  <a:lnTo>
                    <a:pt x="3824" y="286"/>
                  </a:lnTo>
                  <a:lnTo>
                    <a:pt x="3540" y="448"/>
                  </a:lnTo>
                  <a:lnTo>
                    <a:pt x="3336" y="692"/>
                  </a:lnTo>
                  <a:lnTo>
                    <a:pt x="3133" y="936"/>
                  </a:lnTo>
                  <a:lnTo>
                    <a:pt x="2970" y="1181"/>
                  </a:lnTo>
                  <a:lnTo>
                    <a:pt x="2848" y="1465"/>
                  </a:lnTo>
                  <a:lnTo>
                    <a:pt x="2767" y="1750"/>
                  </a:lnTo>
                  <a:lnTo>
                    <a:pt x="2685" y="2075"/>
                  </a:lnTo>
                  <a:lnTo>
                    <a:pt x="2645" y="2360"/>
                  </a:lnTo>
                  <a:lnTo>
                    <a:pt x="2645" y="2686"/>
                  </a:lnTo>
                  <a:lnTo>
                    <a:pt x="2685" y="3011"/>
                  </a:lnTo>
                  <a:lnTo>
                    <a:pt x="2441" y="2848"/>
                  </a:lnTo>
                  <a:lnTo>
                    <a:pt x="2197" y="2767"/>
                  </a:lnTo>
                  <a:lnTo>
                    <a:pt x="1953" y="2686"/>
                  </a:lnTo>
                  <a:lnTo>
                    <a:pt x="1424" y="2686"/>
                  </a:lnTo>
                  <a:lnTo>
                    <a:pt x="1180" y="2767"/>
                  </a:lnTo>
                  <a:lnTo>
                    <a:pt x="936" y="2848"/>
                  </a:lnTo>
                  <a:lnTo>
                    <a:pt x="692" y="2970"/>
                  </a:lnTo>
                  <a:lnTo>
                    <a:pt x="570" y="3092"/>
                  </a:lnTo>
                  <a:lnTo>
                    <a:pt x="407" y="3214"/>
                  </a:lnTo>
                  <a:lnTo>
                    <a:pt x="204" y="3540"/>
                  </a:lnTo>
                  <a:lnTo>
                    <a:pt x="41" y="3906"/>
                  </a:lnTo>
                  <a:lnTo>
                    <a:pt x="1" y="4272"/>
                  </a:lnTo>
                  <a:lnTo>
                    <a:pt x="1" y="4679"/>
                  </a:lnTo>
                  <a:lnTo>
                    <a:pt x="82" y="5045"/>
                  </a:lnTo>
                  <a:lnTo>
                    <a:pt x="285" y="5370"/>
                  </a:lnTo>
                  <a:lnTo>
                    <a:pt x="407" y="5533"/>
                  </a:lnTo>
                  <a:lnTo>
                    <a:pt x="529" y="5655"/>
                  </a:lnTo>
                  <a:lnTo>
                    <a:pt x="814" y="5858"/>
                  </a:lnTo>
                  <a:lnTo>
                    <a:pt x="1180" y="6021"/>
                  </a:lnTo>
                  <a:lnTo>
                    <a:pt x="1587" y="6102"/>
                  </a:lnTo>
                  <a:lnTo>
                    <a:pt x="1994" y="6143"/>
                  </a:lnTo>
                  <a:lnTo>
                    <a:pt x="2848" y="6184"/>
                  </a:lnTo>
                  <a:lnTo>
                    <a:pt x="3580" y="6143"/>
                  </a:lnTo>
                  <a:lnTo>
                    <a:pt x="4678" y="6143"/>
                  </a:lnTo>
                  <a:lnTo>
                    <a:pt x="5736" y="6102"/>
                  </a:lnTo>
                  <a:lnTo>
                    <a:pt x="6834" y="6021"/>
                  </a:lnTo>
                  <a:lnTo>
                    <a:pt x="7892" y="5899"/>
                  </a:lnTo>
                  <a:lnTo>
                    <a:pt x="8543" y="5818"/>
                  </a:lnTo>
                  <a:lnTo>
                    <a:pt x="8868" y="5736"/>
                  </a:lnTo>
                  <a:lnTo>
                    <a:pt x="9153" y="5614"/>
                  </a:lnTo>
                  <a:lnTo>
                    <a:pt x="9438" y="5452"/>
                  </a:lnTo>
                  <a:lnTo>
                    <a:pt x="9682" y="5248"/>
                  </a:lnTo>
                  <a:lnTo>
                    <a:pt x="9844" y="5045"/>
                  </a:lnTo>
                  <a:lnTo>
                    <a:pt x="9926" y="4760"/>
                  </a:lnTo>
                  <a:lnTo>
                    <a:pt x="9966" y="4557"/>
                  </a:lnTo>
                  <a:lnTo>
                    <a:pt x="9966" y="4353"/>
                  </a:lnTo>
                  <a:lnTo>
                    <a:pt x="9885" y="4150"/>
                  </a:lnTo>
                  <a:lnTo>
                    <a:pt x="9804" y="3946"/>
                  </a:lnTo>
                  <a:lnTo>
                    <a:pt x="9682" y="3784"/>
                  </a:lnTo>
                  <a:lnTo>
                    <a:pt x="9560" y="3662"/>
                  </a:lnTo>
                  <a:lnTo>
                    <a:pt x="9397" y="3499"/>
                  </a:lnTo>
                  <a:lnTo>
                    <a:pt x="9234" y="3418"/>
                  </a:lnTo>
                  <a:lnTo>
                    <a:pt x="9031" y="3336"/>
                  </a:lnTo>
                  <a:lnTo>
                    <a:pt x="8827" y="3296"/>
                  </a:lnTo>
                  <a:lnTo>
                    <a:pt x="8421" y="3296"/>
                  </a:lnTo>
                  <a:lnTo>
                    <a:pt x="8014" y="3418"/>
                  </a:lnTo>
                  <a:lnTo>
                    <a:pt x="7648" y="3580"/>
                  </a:lnTo>
                  <a:lnTo>
                    <a:pt x="7729" y="3458"/>
                  </a:lnTo>
                  <a:lnTo>
                    <a:pt x="7770" y="3296"/>
                  </a:lnTo>
                  <a:lnTo>
                    <a:pt x="7811" y="3011"/>
                  </a:lnTo>
                  <a:lnTo>
                    <a:pt x="7729" y="2726"/>
                  </a:lnTo>
                  <a:lnTo>
                    <a:pt x="7648" y="2564"/>
                  </a:lnTo>
                  <a:lnTo>
                    <a:pt x="7566" y="2441"/>
                  </a:lnTo>
                  <a:lnTo>
                    <a:pt x="7444" y="2360"/>
                  </a:lnTo>
                  <a:lnTo>
                    <a:pt x="7322" y="2279"/>
                  </a:lnTo>
                  <a:lnTo>
                    <a:pt x="7038" y="2157"/>
                  </a:lnTo>
                  <a:lnTo>
                    <a:pt x="6590" y="2157"/>
                  </a:lnTo>
                  <a:lnTo>
                    <a:pt x="6428" y="2197"/>
                  </a:lnTo>
                  <a:lnTo>
                    <a:pt x="6550" y="1913"/>
                  </a:lnTo>
                  <a:lnTo>
                    <a:pt x="6550" y="1628"/>
                  </a:lnTo>
                  <a:lnTo>
                    <a:pt x="6550" y="1303"/>
                  </a:lnTo>
                  <a:lnTo>
                    <a:pt x="6428" y="1018"/>
                  </a:lnTo>
                  <a:lnTo>
                    <a:pt x="6306" y="733"/>
                  </a:lnTo>
                  <a:lnTo>
                    <a:pt x="6102" y="489"/>
                  </a:lnTo>
                  <a:lnTo>
                    <a:pt x="5858" y="286"/>
                  </a:lnTo>
                  <a:lnTo>
                    <a:pt x="5614" y="164"/>
                  </a:lnTo>
                  <a:lnTo>
                    <a:pt x="5289" y="42"/>
                  </a:lnTo>
                  <a:lnTo>
                    <a:pt x="50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7593894" y="395296"/>
              <a:ext cx="474643" cy="301588"/>
            </a:xfrm>
            <a:custGeom>
              <a:avLst/>
              <a:gdLst/>
              <a:ahLst/>
              <a:cxnLst/>
              <a:rect l="l" t="t" r="r" b="b"/>
              <a:pathLst>
                <a:path w="10373" h="6591" extrusionOk="0">
                  <a:moveTo>
                    <a:pt x="5329" y="407"/>
                  </a:moveTo>
                  <a:lnTo>
                    <a:pt x="5532" y="448"/>
                  </a:lnTo>
                  <a:lnTo>
                    <a:pt x="5695" y="529"/>
                  </a:lnTo>
                  <a:lnTo>
                    <a:pt x="5858" y="611"/>
                  </a:lnTo>
                  <a:lnTo>
                    <a:pt x="6020" y="733"/>
                  </a:lnTo>
                  <a:lnTo>
                    <a:pt x="6183" y="855"/>
                  </a:lnTo>
                  <a:lnTo>
                    <a:pt x="6305" y="1017"/>
                  </a:lnTo>
                  <a:lnTo>
                    <a:pt x="6386" y="1180"/>
                  </a:lnTo>
                  <a:lnTo>
                    <a:pt x="6468" y="1384"/>
                  </a:lnTo>
                  <a:lnTo>
                    <a:pt x="6549" y="1546"/>
                  </a:lnTo>
                  <a:lnTo>
                    <a:pt x="6549" y="1750"/>
                  </a:lnTo>
                  <a:lnTo>
                    <a:pt x="6549" y="1953"/>
                  </a:lnTo>
                  <a:lnTo>
                    <a:pt x="6549" y="2116"/>
                  </a:lnTo>
                  <a:lnTo>
                    <a:pt x="6468" y="2319"/>
                  </a:lnTo>
                  <a:lnTo>
                    <a:pt x="6468" y="2441"/>
                  </a:lnTo>
                  <a:lnTo>
                    <a:pt x="6509" y="2522"/>
                  </a:lnTo>
                  <a:lnTo>
                    <a:pt x="6590" y="2604"/>
                  </a:lnTo>
                  <a:lnTo>
                    <a:pt x="6712" y="2604"/>
                  </a:lnTo>
                  <a:lnTo>
                    <a:pt x="6956" y="2563"/>
                  </a:lnTo>
                  <a:lnTo>
                    <a:pt x="7200" y="2563"/>
                  </a:lnTo>
                  <a:lnTo>
                    <a:pt x="7403" y="2644"/>
                  </a:lnTo>
                  <a:lnTo>
                    <a:pt x="7607" y="2807"/>
                  </a:lnTo>
                  <a:lnTo>
                    <a:pt x="7729" y="2970"/>
                  </a:lnTo>
                  <a:lnTo>
                    <a:pt x="7810" y="3214"/>
                  </a:lnTo>
                  <a:lnTo>
                    <a:pt x="7769" y="3458"/>
                  </a:lnTo>
                  <a:lnTo>
                    <a:pt x="7688" y="3702"/>
                  </a:lnTo>
                  <a:lnTo>
                    <a:pt x="7647" y="3783"/>
                  </a:lnTo>
                  <a:lnTo>
                    <a:pt x="7647" y="3824"/>
                  </a:lnTo>
                  <a:lnTo>
                    <a:pt x="7729" y="3946"/>
                  </a:lnTo>
                  <a:lnTo>
                    <a:pt x="7851" y="3987"/>
                  </a:lnTo>
                  <a:lnTo>
                    <a:pt x="7973" y="3987"/>
                  </a:lnTo>
                  <a:lnTo>
                    <a:pt x="8298" y="3824"/>
                  </a:lnTo>
                  <a:lnTo>
                    <a:pt x="8624" y="3702"/>
                  </a:lnTo>
                  <a:lnTo>
                    <a:pt x="8990" y="3702"/>
                  </a:lnTo>
                  <a:lnTo>
                    <a:pt x="9152" y="3743"/>
                  </a:lnTo>
                  <a:lnTo>
                    <a:pt x="9356" y="3824"/>
                  </a:lnTo>
                  <a:lnTo>
                    <a:pt x="9478" y="3865"/>
                  </a:lnTo>
                  <a:lnTo>
                    <a:pt x="9641" y="3987"/>
                  </a:lnTo>
                  <a:lnTo>
                    <a:pt x="9722" y="4109"/>
                  </a:lnTo>
                  <a:lnTo>
                    <a:pt x="9844" y="4231"/>
                  </a:lnTo>
                  <a:lnTo>
                    <a:pt x="9925" y="4394"/>
                  </a:lnTo>
                  <a:lnTo>
                    <a:pt x="9966" y="4556"/>
                  </a:lnTo>
                  <a:lnTo>
                    <a:pt x="9966" y="4719"/>
                  </a:lnTo>
                  <a:lnTo>
                    <a:pt x="9966" y="4882"/>
                  </a:lnTo>
                  <a:lnTo>
                    <a:pt x="9844" y="5166"/>
                  </a:lnTo>
                  <a:lnTo>
                    <a:pt x="9681" y="5370"/>
                  </a:lnTo>
                  <a:lnTo>
                    <a:pt x="9478" y="5532"/>
                  </a:lnTo>
                  <a:lnTo>
                    <a:pt x="9193" y="5655"/>
                  </a:lnTo>
                  <a:lnTo>
                    <a:pt x="8949" y="5777"/>
                  </a:lnTo>
                  <a:lnTo>
                    <a:pt x="8624" y="5858"/>
                  </a:lnTo>
                  <a:lnTo>
                    <a:pt x="8095" y="5939"/>
                  </a:lnTo>
                  <a:lnTo>
                    <a:pt x="8014" y="5939"/>
                  </a:lnTo>
                  <a:lnTo>
                    <a:pt x="8005" y="5947"/>
                  </a:lnTo>
                  <a:lnTo>
                    <a:pt x="8005" y="5947"/>
                  </a:lnTo>
                  <a:lnTo>
                    <a:pt x="6753" y="6061"/>
                  </a:lnTo>
                  <a:lnTo>
                    <a:pt x="5410" y="6143"/>
                  </a:lnTo>
                  <a:lnTo>
                    <a:pt x="4068" y="6183"/>
                  </a:lnTo>
                  <a:lnTo>
                    <a:pt x="2685" y="6183"/>
                  </a:lnTo>
                  <a:lnTo>
                    <a:pt x="2197" y="6143"/>
                  </a:lnTo>
                  <a:lnTo>
                    <a:pt x="1668" y="6102"/>
                  </a:lnTo>
                  <a:lnTo>
                    <a:pt x="1424" y="6021"/>
                  </a:lnTo>
                  <a:lnTo>
                    <a:pt x="1180" y="5939"/>
                  </a:lnTo>
                  <a:lnTo>
                    <a:pt x="977" y="5817"/>
                  </a:lnTo>
                  <a:lnTo>
                    <a:pt x="773" y="5655"/>
                  </a:lnTo>
                  <a:lnTo>
                    <a:pt x="610" y="5451"/>
                  </a:lnTo>
                  <a:lnTo>
                    <a:pt x="529" y="5248"/>
                  </a:lnTo>
                  <a:lnTo>
                    <a:pt x="448" y="5004"/>
                  </a:lnTo>
                  <a:lnTo>
                    <a:pt x="407" y="4800"/>
                  </a:lnTo>
                  <a:lnTo>
                    <a:pt x="407" y="4556"/>
                  </a:lnTo>
                  <a:lnTo>
                    <a:pt x="407" y="4312"/>
                  </a:lnTo>
                  <a:lnTo>
                    <a:pt x="488" y="4068"/>
                  </a:lnTo>
                  <a:lnTo>
                    <a:pt x="570" y="3865"/>
                  </a:lnTo>
                  <a:lnTo>
                    <a:pt x="773" y="3580"/>
                  </a:lnTo>
                  <a:lnTo>
                    <a:pt x="1017" y="3377"/>
                  </a:lnTo>
                  <a:lnTo>
                    <a:pt x="1261" y="3214"/>
                  </a:lnTo>
                  <a:lnTo>
                    <a:pt x="1587" y="3133"/>
                  </a:lnTo>
                  <a:lnTo>
                    <a:pt x="1871" y="3092"/>
                  </a:lnTo>
                  <a:lnTo>
                    <a:pt x="2197" y="3133"/>
                  </a:lnTo>
                  <a:lnTo>
                    <a:pt x="2482" y="3214"/>
                  </a:lnTo>
                  <a:lnTo>
                    <a:pt x="2766" y="3377"/>
                  </a:lnTo>
                  <a:lnTo>
                    <a:pt x="2970" y="3377"/>
                  </a:lnTo>
                  <a:lnTo>
                    <a:pt x="3051" y="3295"/>
                  </a:lnTo>
                  <a:lnTo>
                    <a:pt x="3092" y="3214"/>
                  </a:lnTo>
                  <a:lnTo>
                    <a:pt x="3051" y="2767"/>
                  </a:lnTo>
                  <a:lnTo>
                    <a:pt x="3092" y="2319"/>
                  </a:lnTo>
                  <a:lnTo>
                    <a:pt x="3214" y="1872"/>
                  </a:lnTo>
                  <a:lnTo>
                    <a:pt x="3376" y="1465"/>
                  </a:lnTo>
                  <a:lnTo>
                    <a:pt x="3621" y="1099"/>
                  </a:lnTo>
                  <a:lnTo>
                    <a:pt x="3905" y="814"/>
                  </a:lnTo>
                  <a:lnTo>
                    <a:pt x="4068" y="692"/>
                  </a:lnTo>
                  <a:lnTo>
                    <a:pt x="4271" y="570"/>
                  </a:lnTo>
                  <a:lnTo>
                    <a:pt x="4475" y="489"/>
                  </a:lnTo>
                  <a:lnTo>
                    <a:pt x="4719" y="448"/>
                  </a:lnTo>
                  <a:lnTo>
                    <a:pt x="5126" y="407"/>
                  </a:lnTo>
                  <a:close/>
                  <a:moveTo>
                    <a:pt x="4881" y="1"/>
                  </a:moveTo>
                  <a:lnTo>
                    <a:pt x="4597" y="41"/>
                  </a:lnTo>
                  <a:lnTo>
                    <a:pt x="4312" y="123"/>
                  </a:lnTo>
                  <a:lnTo>
                    <a:pt x="4068" y="245"/>
                  </a:lnTo>
                  <a:lnTo>
                    <a:pt x="3865" y="367"/>
                  </a:lnTo>
                  <a:lnTo>
                    <a:pt x="3621" y="529"/>
                  </a:lnTo>
                  <a:lnTo>
                    <a:pt x="3458" y="692"/>
                  </a:lnTo>
                  <a:lnTo>
                    <a:pt x="3254" y="895"/>
                  </a:lnTo>
                  <a:lnTo>
                    <a:pt x="3132" y="1099"/>
                  </a:lnTo>
                  <a:lnTo>
                    <a:pt x="3010" y="1343"/>
                  </a:lnTo>
                  <a:lnTo>
                    <a:pt x="2888" y="1587"/>
                  </a:lnTo>
                  <a:lnTo>
                    <a:pt x="2726" y="2116"/>
                  </a:lnTo>
                  <a:lnTo>
                    <a:pt x="2644" y="2644"/>
                  </a:lnTo>
                  <a:lnTo>
                    <a:pt x="2661" y="2878"/>
                  </a:lnTo>
                  <a:lnTo>
                    <a:pt x="2661" y="2878"/>
                  </a:lnTo>
                  <a:lnTo>
                    <a:pt x="2400" y="2767"/>
                  </a:lnTo>
                  <a:lnTo>
                    <a:pt x="2115" y="2685"/>
                  </a:lnTo>
                  <a:lnTo>
                    <a:pt x="1790" y="2685"/>
                  </a:lnTo>
                  <a:lnTo>
                    <a:pt x="1465" y="2726"/>
                  </a:lnTo>
                  <a:lnTo>
                    <a:pt x="1180" y="2807"/>
                  </a:lnTo>
                  <a:lnTo>
                    <a:pt x="895" y="2970"/>
                  </a:lnTo>
                  <a:lnTo>
                    <a:pt x="610" y="3133"/>
                  </a:lnTo>
                  <a:lnTo>
                    <a:pt x="448" y="3336"/>
                  </a:lnTo>
                  <a:lnTo>
                    <a:pt x="285" y="3580"/>
                  </a:lnTo>
                  <a:lnTo>
                    <a:pt x="163" y="3824"/>
                  </a:lnTo>
                  <a:lnTo>
                    <a:pt x="82" y="4068"/>
                  </a:lnTo>
                  <a:lnTo>
                    <a:pt x="0" y="4353"/>
                  </a:lnTo>
                  <a:lnTo>
                    <a:pt x="0" y="4597"/>
                  </a:lnTo>
                  <a:lnTo>
                    <a:pt x="0" y="4882"/>
                  </a:lnTo>
                  <a:lnTo>
                    <a:pt x="41" y="5166"/>
                  </a:lnTo>
                  <a:lnTo>
                    <a:pt x="163" y="5451"/>
                  </a:lnTo>
                  <a:lnTo>
                    <a:pt x="326" y="5695"/>
                  </a:lnTo>
                  <a:lnTo>
                    <a:pt x="488" y="5939"/>
                  </a:lnTo>
                  <a:lnTo>
                    <a:pt x="692" y="6102"/>
                  </a:lnTo>
                  <a:lnTo>
                    <a:pt x="936" y="6224"/>
                  </a:lnTo>
                  <a:lnTo>
                    <a:pt x="1180" y="6346"/>
                  </a:lnTo>
                  <a:lnTo>
                    <a:pt x="1465" y="6427"/>
                  </a:lnTo>
                  <a:lnTo>
                    <a:pt x="1749" y="6509"/>
                  </a:lnTo>
                  <a:lnTo>
                    <a:pt x="2360" y="6590"/>
                  </a:lnTo>
                  <a:lnTo>
                    <a:pt x="2970" y="6590"/>
                  </a:lnTo>
                  <a:lnTo>
                    <a:pt x="4149" y="6549"/>
                  </a:lnTo>
                  <a:lnTo>
                    <a:pt x="6102" y="6468"/>
                  </a:lnTo>
                  <a:lnTo>
                    <a:pt x="8095" y="6305"/>
                  </a:lnTo>
                  <a:lnTo>
                    <a:pt x="8176" y="6305"/>
                  </a:lnTo>
                  <a:lnTo>
                    <a:pt x="8186" y="6295"/>
                  </a:lnTo>
                  <a:lnTo>
                    <a:pt x="8186" y="6295"/>
                  </a:lnTo>
                  <a:lnTo>
                    <a:pt x="8461" y="6265"/>
                  </a:lnTo>
                  <a:lnTo>
                    <a:pt x="8827" y="6183"/>
                  </a:lnTo>
                  <a:lnTo>
                    <a:pt x="9234" y="6061"/>
                  </a:lnTo>
                  <a:lnTo>
                    <a:pt x="9559" y="5939"/>
                  </a:lnTo>
                  <a:lnTo>
                    <a:pt x="9885" y="5736"/>
                  </a:lnTo>
                  <a:lnTo>
                    <a:pt x="10007" y="5614"/>
                  </a:lnTo>
                  <a:lnTo>
                    <a:pt x="10129" y="5451"/>
                  </a:lnTo>
                  <a:lnTo>
                    <a:pt x="10251" y="5288"/>
                  </a:lnTo>
                  <a:lnTo>
                    <a:pt x="10291" y="5126"/>
                  </a:lnTo>
                  <a:lnTo>
                    <a:pt x="10373" y="4922"/>
                  </a:lnTo>
                  <a:lnTo>
                    <a:pt x="10373" y="4719"/>
                  </a:lnTo>
                  <a:lnTo>
                    <a:pt x="10373" y="4516"/>
                  </a:lnTo>
                  <a:lnTo>
                    <a:pt x="10291" y="4353"/>
                  </a:lnTo>
                  <a:lnTo>
                    <a:pt x="10251" y="4149"/>
                  </a:lnTo>
                  <a:lnTo>
                    <a:pt x="10129" y="3987"/>
                  </a:lnTo>
                  <a:lnTo>
                    <a:pt x="10007" y="3824"/>
                  </a:lnTo>
                  <a:lnTo>
                    <a:pt x="9844" y="3661"/>
                  </a:lnTo>
                  <a:lnTo>
                    <a:pt x="9681" y="3539"/>
                  </a:lnTo>
                  <a:lnTo>
                    <a:pt x="9519" y="3458"/>
                  </a:lnTo>
                  <a:lnTo>
                    <a:pt x="9315" y="3377"/>
                  </a:lnTo>
                  <a:lnTo>
                    <a:pt x="9071" y="3336"/>
                  </a:lnTo>
                  <a:lnTo>
                    <a:pt x="8868" y="3295"/>
                  </a:lnTo>
                  <a:lnTo>
                    <a:pt x="8624" y="3336"/>
                  </a:lnTo>
                  <a:lnTo>
                    <a:pt x="8380" y="3377"/>
                  </a:lnTo>
                  <a:lnTo>
                    <a:pt x="8176" y="3417"/>
                  </a:lnTo>
                  <a:lnTo>
                    <a:pt x="8176" y="3377"/>
                  </a:lnTo>
                  <a:lnTo>
                    <a:pt x="8176" y="3173"/>
                  </a:lnTo>
                  <a:lnTo>
                    <a:pt x="8176" y="3011"/>
                  </a:lnTo>
                  <a:lnTo>
                    <a:pt x="8095" y="2848"/>
                  </a:lnTo>
                  <a:lnTo>
                    <a:pt x="8014" y="2685"/>
                  </a:lnTo>
                  <a:lnTo>
                    <a:pt x="7891" y="2522"/>
                  </a:lnTo>
                  <a:lnTo>
                    <a:pt x="7769" y="2400"/>
                  </a:lnTo>
                  <a:lnTo>
                    <a:pt x="7647" y="2278"/>
                  </a:lnTo>
                  <a:lnTo>
                    <a:pt x="7485" y="2238"/>
                  </a:lnTo>
                  <a:lnTo>
                    <a:pt x="7281" y="2156"/>
                  </a:lnTo>
                  <a:lnTo>
                    <a:pt x="6940" y="2156"/>
                  </a:lnTo>
                  <a:lnTo>
                    <a:pt x="6956" y="2075"/>
                  </a:lnTo>
                  <a:lnTo>
                    <a:pt x="6956" y="1831"/>
                  </a:lnTo>
                  <a:lnTo>
                    <a:pt x="6956" y="1587"/>
                  </a:lnTo>
                  <a:lnTo>
                    <a:pt x="6915" y="1384"/>
                  </a:lnTo>
                  <a:lnTo>
                    <a:pt x="6834" y="1139"/>
                  </a:lnTo>
                  <a:lnTo>
                    <a:pt x="6712" y="936"/>
                  </a:lnTo>
                  <a:lnTo>
                    <a:pt x="6590" y="733"/>
                  </a:lnTo>
                  <a:lnTo>
                    <a:pt x="6427" y="529"/>
                  </a:lnTo>
                  <a:lnTo>
                    <a:pt x="6224" y="367"/>
                  </a:lnTo>
                  <a:lnTo>
                    <a:pt x="6061" y="245"/>
                  </a:lnTo>
                  <a:lnTo>
                    <a:pt x="5817" y="163"/>
                  </a:lnTo>
                  <a:lnTo>
                    <a:pt x="5614" y="82"/>
                  </a:lnTo>
                  <a:lnTo>
                    <a:pt x="5370" y="41"/>
                  </a:lnTo>
                  <a:lnTo>
                    <a:pt x="512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 name="Google Shape;32;p2"/>
          <p:cNvGrpSpPr/>
          <p:nvPr/>
        </p:nvGrpSpPr>
        <p:grpSpPr>
          <a:xfrm>
            <a:off x="8426093" y="1788930"/>
            <a:ext cx="474643" cy="299712"/>
            <a:chOff x="7729218" y="1694205"/>
            <a:chExt cx="474643" cy="299712"/>
          </a:xfrm>
        </p:grpSpPr>
        <p:sp>
          <p:nvSpPr>
            <p:cNvPr id="33" name="Google Shape;33;p2"/>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Google Shape;35;p2"/>
          <p:cNvSpPr/>
          <p:nvPr/>
        </p:nvSpPr>
        <p:spPr>
          <a:xfrm>
            <a:off x="6755103" y="90217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7430937" y="4004868"/>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7127498" y="4520160"/>
            <a:ext cx="303418" cy="305294"/>
          </a:xfrm>
          <a:custGeom>
            <a:avLst/>
            <a:gdLst/>
            <a:ahLst/>
            <a:cxnLst/>
            <a:rect l="l" t="t" r="r" b="b"/>
            <a:pathLst>
              <a:path w="6631" h="6672" extrusionOk="0">
                <a:moveTo>
                  <a:pt x="3742" y="0"/>
                </a:moveTo>
                <a:lnTo>
                  <a:pt x="2766" y="41"/>
                </a:lnTo>
                <a:lnTo>
                  <a:pt x="2685" y="41"/>
                </a:lnTo>
                <a:lnTo>
                  <a:pt x="2603" y="82"/>
                </a:lnTo>
                <a:lnTo>
                  <a:pt x="2563" y="163"/>
                </a:lnTo>
                <a:lnTo>
                  <a:pt x="2563" y="244"/>
                </a:lnTo>
                <a:lnTo>
                  <a:pt x="2603" y="2644"/>
                </a:lnTo>
                <a:lnTo>
                  <a:pt x="203" y="2685"/>
                </a:lnTo>
                <a:lnTo>
                  <a:pt x="122" y="2685"/>
                </a:lnTo>
                <a:lnTo>
                  <a:pt x="41" y="2726"/>
                </a:lnTo>
                <a:lnTo>
                  <a:pt x="0" y="2807"/>
                </a:lnTo>
                <a:lnTo>
                  <a:pt x="0" y="2848"/>
                </a:lnTo>
                <a:lnTo>
                  <a:pt x="0" y="3905"/>
                </a:lnTo>
                <a:lnTo>
                  <a:pt x="41" y="3987"/>
                </a:lnTo>
                <a:lnTo>
                  <a:pt x="81" y="4068"/>
                </a:lnTo>
                <a:lnTo>
                  <a:pt x="325" y="4068"/>
                </a:lnTo>
                <a:lnTo>
                  <a:pt x="366" y="4027"/>
                </a:lnTo>
                <a:lnTo>
                  <a:pt x="529" y="4027"/>
                </a:lnTo>
                <a:lnTo>
                  <a:pt x="1139" y="3987"/>
                </a:lnTo>
                <a:lnTo>
                  <a:pt x="2603" y="3987"/>
                </a:lnTo>
                <a:lnTo>
                  <a:pt x="2644" y="6468"/>
                </a:lnTo>
                <a:lnTo>
                  <a:pt x="2644" y="6549"/>
                </a:lnTo>
                <a:lnTo>
                  <a:pt x="2685" y="6590"/>
                </a:lnTo>
                <a:lnTo>
                  <a:pt x="2766" y="6630"/>
                </a:lnTo>
                <a:lnTo>
                  <a:pt x="2847" y="6671"/>
                </a:lnTo>
                <a:lnTo>
                  <a:pt x="3864" y="6671"/>
                </a:lnTo>
                <a:lnTo>
                  <a:pt x="3946" y="6630"/>
                </a:lnTo>
                <a:lnTo>
                  <a:pt x="3986" y="6590"/>
                </a:lnTo>
                <a:lnTo>
                  <a:pt x="4068" y="6508"/>
                </a:lnTo>
                <a:lnTo>
                  <a:pt x="4027" y="6346"/>
                </a:lnTo>
                <a:lnTo>
                  <a:pt x="3986" y="6305"/>
                </a:lnTo>
                <a:lnTo>
                  <a:pt x="3905" y="6264"/>
                </a:lnTo>
                <a:lnTo>
                  <a:pt x="4027" y="6305"/>
                </a:lnTo>
                <a:lnTo>
                  <a:pt x="4027" y="6264"/>
                </a:lnTo>
                <a:lnTo>
                  <a:pt x="3986" y="6102"/>
                </a:lnTo>
                <a:lnTo>
                  <a:pt x="3986" y="5492"/>
                </a:lnTo>
                <a:lnTo>
                  <a:pt x="3946" y="3987"/>
                </a:lnTo>
                <a:lnTo>
                  <a:pt x="6508" y="3987"/>
                </a:lnTo>
                <a:lnTo>
                  <a:pt x="6549" y="3946"/>
                </a:lnTo>
                <a:lnTo>
                  <a:pt x="6630" y="3864"/>
                </a:lnTo>
                <a:lnTo>
                  <a:pt x="6630" y="3783"/>
                </a:lnTo>
                <a:lnTo>
                  <a:pt x="6630" y="2766"/>
                </a:lnTo>
                <a:lnTo>
                  <a:pt x="6590" y="2726"/>
                </a:lnTo>
                <a:lnTo>
                  <a:pt x="6549" y="2644"/>
                </a:lnTo>
                <a:lnTo>
                  <a:pt x="6508" y="2604"/>
                </a:lnTo>
                <a:lnTo>
                  <a:pt x="3946" y="2604"/>
                </a:lnTo>
                <a:lnTo>
                  <a:pt x="3946" y="204"/>
                </a:lnTo>
                <a:lnTo>
                  <a:pt x="3946" y="122"/>
                </a:lnTo>
                <a:lnTo>
                  <a:pt x="3905" y="82"/>
                </a:lnTo>
                <a:lnTo>
                  <a:pt x="3824" y="41"/>
                </a:lnTo>
                <a:lnTo>
                  <a:pt x="37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3942435" y="4470671"/>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5520617" y="4619579"/>
            <a:ext cx="152693" cy="154523"/>
          </a:xfrm>
          <a:custGeom>
            <a:avLst/>
            <a:gdLst/>
            <a:ahLst/>
            <a:cxnLst/>
            <a:rect l="l" t="t" r="r" b="b"/>
            <a:pathLst>
              <a:path w="3337" h="3377" extrusionOk="0">
                <a:moveTo>
                  <a:pt x="1506" y="1"/>
                </a:moveTo>
                <a:lnTo>
                  <a:pt x="1262" y="41"/>
                </a:lnTo>
                <a:lnTo>
                  <a:pt x="1018" y="123"/>
                </a:lnTo>
                <a:lnTo>
                  <a:pt x="773" y="204"/>
                </a:lnTo>
                <a:lnTo>
                  <a:pt x="570" y="367"/>
                </a:lnTo>
                <a:lnTo>
                  <a:pt x="407" y="529"/>
                </a:lnTo>
                <a:lnTo>
                  <a:pt x="245" y="692"/>
                </a:lnTo>
                <a:lnTo>
                  <a:pt x="163" y="896"/>
                </a:lnTo>
                <a:lnTo>
                  <a:pt x="82" y="1099"/>
                </a:lnTo>
                <a:lnTo>
                  <a:pt x="1" y="1343"/>
                </a:lnTo>
                <a:lnTo>
                  <a:pt x="1" y="1546"/>
                </a:lnTo>
                <a:lnTo>
                  <a:pt x="1" y="1790"/>
                </a:lnTo>
                <a:lnTo>
                  <a:pt x="41" y="1994"/>
                </a:lnTo>
                <a:lnTo>
                  <a:pt x="123" y="2319"/>
                </a:lnTo>
                <a:lnTo>
                  <a:pt x="245" y="2563"/>
                </a:lnTo>
                <a:lnTo>
                  <a:pt x="448" y="2807"/>
                </a:lnTo>
                <a:lnTo>
                  <a:pt x="692" y="3011"/>
                </a:lnTo>
                <a:lnTo>
                  <a:pt x="936" y="3173"/>
                </a:lnTo>
                <a:lnTo>
                  <a:pt x="1221" y="3295"/>
                </a:lnTo>
                <a:lnTo>
                  <a:pt x="1506" y="3377"/>
                </a:lnTo>
                <a:lnTo>
                  <a:pt x="1831" y="3377"/>
                </a:lnTo>
                <a:lnTo>
                  <a:pt x="2075" y="3336"/>
                </a:lnTo>
                <a:lnTo>
                  <a:pt x="2319" y="3255"/>
                </a:lnTo>
                <a:lnTo>
                  <a:pt x="2563" y="3173"/>
                </a:lnTo>
                <a:lnTo>
                  <a:pt x="2767" y="3011"/>
                </a:lnTo>
                <a:lnTo>
                  <a:pt x="2929" y="2848"/>
                </a:lnTo>
                <a:lnTo>
                  <a:pt x="3092" y="2645"/>
                </a:lnTo>
                <a:lnTo>
                  <a:pt x="3214" y="2441"/>
                </a:lnTo>
                <a:lnTo>
                  <a:pt x="3295" y="2197"/>
                </a:lnTo>
                <a:lnTo>
                  <a:pt x="3336" y="1912"/>
                </a:lnTo>
                <a:lnTo>
                  <a:pt x="3336" y="1628"/>
                </a:lnTo>
                <a:lnTo>
                  <a:pt x="3295" y="1343"/>
                </a:lnTo>
                <a:lnTo>
                  <a:pt x="3214" y="1099"/>
                </a:lnTo>
                <a:lnTo>
                  <a:pt x="3092" y="855"/>
                </a:lnTo>
                <a:lnTo>
                  <a:pt x="2929" y="611"/>
                </a:lnTo>
                <a:lnTo>
                  <a:pt x="2726" y="407"/>
                </a:lnTo>
                <a:lnTo>
                  <a:pt x="2482" y="245"/>
                </a:lnTo>
                <a:lnTo>
                  <a:pt x="2238" y="123"/>
                </a:lnTo>
                <a:lnTo>
                  <a:pt x="1994" y="41"/>
                </a:lnTo>
                <a:lnTo>
                  <a:pt x="175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 name="Google Shape;40;p2"/>
          <p:cNvGrpSpPr/>
          <p:nvPr/>
        </p:nvGrpSpPr>
        <p:grpSpPr>
          <a:xfrm>
            <a:off x="-421852" y="-181433"/>
            <a:ext cx="1985536" cy="1455081"/>
            <a:chOff x="238125" y="896375"/>
            <a:chExt cx="635575" cy="465775"/>
          </a:xfrm>
        </p:grpSpPr>
        <p:sp>
          <p:nvSpPr>
            <p:cNvPr id="41" name="Google Shape;41;p2"/>
            <p:cNvSpPr/>
            <p:nvPr/>
          </p:nvSpPr>
          <p:spPr>
            <a:xfrm>
              <a:off x="258450" y="937050"/>
              <a:ext cx="615250" cy="425100"/>
            </a:xfrm>
            <a:custGeom>
              <a:avLst/>
              <a:gdLst/>
              <a:ahLst/>
              <a:cxnLst/>
              <a:rect l="l" t="t" r="r" b="b"/>
              <a:pathLst>
                <a:path w="24610" h="17004" extrusionOk="0">
                  <a:moveTo>
                    <a:pt x="24366" y="1"/>
                  </a:moveTo>
                  <a:lnTo>
                    <a:pt x="24325" y="41"/>
                  </a:lnTo>
                  <a:lnTo>
                    <a:pt x="19891" y="4394"/>
                  </a:lnTo>
                  <a:lnTo>
                    <a:pt x="15457" y="8705"/>
                  </a:lnTo>
                  <a:lnTo>
                    <a:pt x="14441" y="9682"/>
                  </a:lnTo>
                  <a:lnTo>
                    <a:pt x="13383" y="10658"/>
                  </a:lnTo>
                  <a:lnTo>
                    <a:pt x="12325" y="11593"/>
                  </a:lnTo>
                  <a:lnTo>
                    <a:pt x="11227" y="12488"/>
                  </a:lnTo>
                  <a:lnTo>
                    <a:pt x="10048" y="13342"/>
                  </a:lnTo>
                  <a:lnTo>
                    <a:pt x="8868" y="14115"/>
                  </a:lnTo>
                  <a:lnTo>
                    <a:pt x="8258" y="14481"/>
                  </a:lnTo>
                  <a:lnTo>
                    <a:pt x="7648" y="14807"/>
                  </a:lnTo>
                  <a:lnTo>
                    <a:pt x="6997" y="15132"/>
                  </a:lnTo>
                  <a:lnTo>
                    <a:pt x="6346" y="15417"/>
                  </a:lnTo>
                  <a:lnTo>
                    <a:pt x="5614" y="15702"/>
                  </a:lnTo>
                  <a:lnTo>
                    <a:pt x="4841" y="15986"/>
                  </a:lnTo>
                  <a:lnTo>
                    <a:pt x="4109" y="16190"/>
                  </a:lnTo>
                  <a:lnTo>
                    <a:pt x="3336" y="16352"/>
                  </a:lnTo>
                  <a:lnTo>
                    <a:pt x="2563" y="16515"/>
                  </a:lnTo>
                  <a:lnTo>
                    <a:pt x="1750" y="16597"/>
                  </a:lnTo>
                  <a:lnTo>
                    <a:pt x="977" y="16637"/>
                  </a:lnTo>
                  <a:lnTo>
                    <a:pt x="204" y="16597"/>
                  </a:lnTo>
                  <a:lnTo>
                    <a:pt x="123" y="16637"/>
                  </a:lnTo>
                  <a:lnTo>
                    <a:pt x="41" y="16678"/>
                  </a:lnTo>
                  <a:lnTo>
                    <a:pt x="1" y="16719"/>
                  </a:lnTo>
                  <a:lnTo>
                    <a:pt x="1" y="16800"/>
                  </a:lnTo>
                  <a:lnTo>
                    <a:pt x="1" y="16841"/>
                  </a:lnTo>
                  <a:lnTo>
                    <a:pt x="41" y="16922"/>
                  </a:lnTo>
                  <a:lnTo>
                    <a:pt x="123" y="16963"/>
                  </a:lnTo>
                  <a:lnTo>
                    <a:pt x="204" y="17003"/>
                  </a:lnTo>
                  <a:lnTo>
                    <a:pt x="895" y="17003"/>
                  </a:lnTo>
                  <a:lnTo>
                    <a:pt x="1587" y="16963"/>
                  </a:lnTo>
                  <a:lnTo>
                    <a:pt x="2319" y="16922"/>
                  </a:lnTo>
                  <a:lnTo>
                    <a:pt x="3011" y="16800"/>
                  </a:lnTo>
                  <a:lnTo>
                    <a:pt x="3661" y="16678"/>
                  </a:lnTo>
                  <a:lnTo>
                    <a:pt x="4353" y="16515"/>
                  </a:lnTo>
                  <a:lnTo>
                    <a:pt x="5044" y="16312"/>
                  </a:lnTo>
                  <a:lnTo>
                    <a:pt x="5695" y="16068"/>
                  </a:lnTo>
                  <a:lnTo>
                    <a:pt x="6346" y="15824"/>
                  </a:lnTo>
                  <a:lnTo>
                    <a:pt x="6997" y="15539"/>
                  </a:lnTo>
                  <a:lnTo>
                    <a:pt x="7648" y="15214"/>
                  </a:lnTo>
                  <a:lnTo>
                    <a:pt x="8258" y="14888"/>
                  </a:lnTo>
                  <a:lnTo>
                    <a:pt x="9478" y="14156"/>
                  </a:lnTo>
                  <a:lnTo>
                    <a:pt x="10617" y="13383"/>
                  </a:lnTo>
                  <a:lnTo>
                    <a:pt x="11797" y="12488"/>
                  </a:lnTo>
                  <a:lnTo>
                    <a:pt x="12895" y="11593"/>
                  </a:lnTo>
                  <a:lnTo>
                    <a:pt x="13993" y="10617"/>
                  </a:lnTo>
                  <a:lnTo>
                    <a:pt x="15051" y="9641"/>
                  </a:lnTo>
                  <a:lnTo>
                    <a:pt x="17247" y="7485"/>
                  </a:lnTo>
                  <a:lnTo>
                    <a:pt x="19444" y="5370"/>
                  </a:lnTo>
                  <a:lnTo>
                    <a:pt x="24569" y="326"/>
                  </a:lnTo>
                  <a:lnTo>
                    <a:pt x="24610" y="245"/>
                  </a:lnTo>
                  <a:lnTo>
                    <a:pt x="24610" y="163"/>
                  </a:lnTo>
                  <a:lnTo>
                    <a:pt x="24610" y="123"/>
                  </a:lnTo>
                  <a:lnTo>
                    <a:pt x="24569" y="82"/>
                  </a:lnTo>
                  <a:lnTo>
                    <a:pt x="24528" y="41"/>
                  </a:lnTo>
                  <a:lnTo>
                    <a:pt x="2444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238125" y="918750"/>
              <a:ext cx="596925" cy="409850"/>
            </a:xfrm>
            <a:custGeom>
              <a:avLst/>
              <a:gdLst/>
              <a:ahLst/>
              <a:cxnLst/>
              <a:rect l="l" t="t" r="r" b="b"/>
              <a:pathLst>
                <a:path w="23877" h="16394" extrusionOk="0">
                  <a:moveTo>
                    <a:pt x="23714" y="1"/>
                  </a:moveTo>
                  <a:lnTo>
                    <a:pt x="23633" y="41"/>
                  </a:lnTo>
                  <a:lnTo>
                    <a:pt x="23592" y="82"/>
                  </a:lnTo>
                  <a:lnTo>
                    <a:pt x="22697" y="1139"/>
                  </a:lnTo>
                  <a:lnTo>
                    <a:pt x="21762" y="2197"/>
                  </a:lnTo>
                  <a:lnTo>
                    <a:pt x="20786" y="3214"/>
                  </a:lnTo>
                  <a:lnTo>
                    <a:pt x="19809" y="4231"/>
                  </a:lnTo>
                  <a:lnTo>
                    <a:pt x="18792" y="5166"/>
                  </a:lnTo>
                  <a:lnTo>
                    <a:pt x="17775" y="6143"/>
                  </a:lnTo>
                  <a:lnTo>
                    <a:pt x="16718" y="7038"/>
                  </a:lnTo>
                  <a:lnTo>
                    <a:pt x="15620" y="7892"/>
                  </a:lnTo>
                  <a:lnTo>
                    <a:pt x="14481" y="8746"/>
                  </a:lnTo>
                  <a:lnTo>
                    <a:pt x="13342" y="9559"/>
                  </a:lnTo>
                  <a:lnTo>
                    <a:pt x="12162" y="10332"/>
                  </a:lnTo>
                  <a:lnTo>
                    <a:pt x="10983" y="11105"/>
                  </a:lnTo>
                  <a:lnTo>
                    <a:pt x="9762" y="11797"/>
                  </a:lnTo>
                  <a:lnTo>
                    <a:pt x="8542" y="12488"/>
                  </a:lnTo>
                  <a:lnTo>
                    <a:pt x="7322" y="13139"/>
                  </a:lnTo>
                  <a:lnTo>
                    <a:pt x="6061" y="13749"/>
                  </a:lnTo>
                  <a:lnTo>
                    <a:pt x="4596" y="14400"/>
                  </a:lnTo>
                  <a:lnTo>
                    <a:pt x="3132" y="14969"/>
                  </a:lnTo>
                  <a:lnTo>
                    <a:pt x="1627" y="15539"/>
                  </a:lnTo>
                  <a:lnTo>
                    <a:pt x="122" y="16027"/>
                  </a:lnTo>
                  <a:lnTo>
                    <a:pt x="81" y="16068"/>
                  </a:lnTo>
                  <a:lnTo>
                    <a:pt x="0" y="16108"/>
                  </a:lnTo>
                  <a:lnTo>
                    <a:pt x="0" y="16190"/>
                  </a:lnTo>
                  <a:lnTo>
                    <a:pt x="0" y="16271"/>
                  </a:lnTo>
                  <a:lnTo>
                    <a:pt x="41" y="16312"/>
                  </a:lnTo>
                  <a:lnTo>
                    <a:pt x="81" y="16393"/>
                  </a:lnTo>
                  <a:lnTo>
                    <a:pt x="244" y="16393"/>
                  </a:lnTo>
                  <a:lnTo>
                    <a:pt x="1586" y="15946"/>
                  </a:lnTo>
                  <a:lnTo>
                    <a:pt x="2888" y="15457"/>
                  </a:lnTo>
                  <a:lnTo>
                    <a:pt x="4230" y="14929"/>
                  </a:lnTo>
                  <a:lnTo>
                    <a:pt x="5532" y="14400"/>
                  </a:lnTo>
                  <a:lnTo>
                    <a:pt x="6793" y="13790"/>
                  </a:lnTo>
                  <a:lnTo>
                    <a:pt x="8095" y="13180"/>
                  </a:lnTo>
                  <a:lnTo>
                    <a:pt x="9315" y="12488"/>
                  </a:lnTo>
                  <a:lnTo>
                    <a:pt x="10535" y="11797"/>
                  </a:lnTo>
                  <a:lnTo>
                    <a:pt x="11755" y="11064"/>
                  </a:lnTo>
                  <a:lnTo>
                    <a:pt x="12935" y="10292"/>
                  </a:lnTo>
                  <a:lnTo>
                    <a:pt x="14074" y="9478"/>
                  </a:lnTo>
                  <a:lnTo>
                    <a:pt x="15213" y="8665"/>
                  </a:lnTo>
                  <a:lnTo>
                    <a:pt x="16352" y="7810"/>
                  </a:lnTo>
                  <a:lnTo>
                    <a:pt x="17409" y="6915"/>
                  </a:lnTo>
                  <a:lnTo>
                    <a:pt x="18467" y="5980"/>
                  </a:lnTo>
                  <a:lnTo>
                    <a:pt x="19525" y="5044"/>
                  </a:lnTo>
                  <a:lnTo>
                    <a:pt x="20663" y="3905"/>
                  </a:lnTo>
                  <a:lnTo>
                    <a:pt x="21762" y="2767"/>
                  </a:lnTo>
                  <a:lnTo>
                    <a:pt x="22819" y="1546"/>
                  </a:lnTo>
                  <a:lnTo>
                    <a:pt x="23836" y="326"/>
                  </a:lnTo>
                  <a:lnTo>
                    <a:pt x="23877" y="285"/>
                  </a:lnTo>
                  <a:lnTo>
                    <a:pt x="23877" y="204"/>
                  </a:lnTo>
                  <a:lnTo>
                    <a:pt x="23836" y="82"/>
                  </a:lnTo>
                  <a:lnTo>
                    <a:pt x="23755" y="41"/>
                  </a:lnTo>
                  <a:lnTo>
                    <a:pt x="2371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261500" y="916725"/>
              <a:ext cx="477975" cy="336600"/>
            </a:xfrm>
            <a:custGeom>
              <a:avLst/>
              <a:gdLst/>
              <a:ahLst/>
              <a:cxnLst/>
              <a:rect l="l" t="t" r="r" b="b"/>
              <a:pathLst>
                <a:path w="19119" h="13464" extrusionOk="0">
                  <a:moveTo>
                    <a:pt x="18915" y="0"/>
                  </a:moveTo>
                  <a:lnTo>
                    <a:pt x="18834" y="41"/>
                  </a:lnTo>
                  <a:lnTo>
                    <a:pt x="18793" y="82"/>
                  </a:lnTo>
                  <a:lnTo>
                    <a:pt x="18101" y="1017"/>
                  </a:lnTo>
                  <a:lnTo>
                    <a:pt x="17410" y="1912"/>
                  </a:lnTo>
                  <a:lnTo>
                    <a:pt x="16678" y="2766"/>
                  </a:lnTo>
                  <a:lnTo>
                    <a:pt x="15946" y="3620"/>
                  </a:lnTo>
                  <a:lnTo>
                    <a:pt x="15132" y="4434"/>
                  </a:lnTo>
                  <a:lnTo>
                    <a:pt x="14319" y="5247"/>
                  </a:lnTo>
                  <a:lnTo>
                    <a:pt x="13505" y="5980"/>
                  </a:lnTo>
                  <a:lnTo>
                    <a:pt x="12610" y="6712"/>
                  </a:lnTo>
                  <a:lnTo>
                    <a:pt x="11756" y="7403"/>
                  </a:lnTo>
                  <a:lnTo>
                    <a:pt x="10820" y="8095"/>
                  </a:lnTo>
                  <a:lnTo>
                    <a:pt x="9885" y="8746"/>
                  </a:lnTo>
                  <a:lnTo>
                    <a:pt x="8949" y="9315"/>
                  </a:lnTo>
                  <a:lnTo>
                    <a:pt x="7973" y="9925"/>
                  </a:lnTo>
                  <a:lnTo>
                    <a:pt x="6997" y="10454"/>
                  </a:lnTo>
                  <a:lnTo>
                    <a:pt x="5980" y="10942"/>
                  </a:lnTo>
                  <a:lnTo>
                    <a:pt x="4963" y="11430"/>
                  </a:lnTo>
                  <a:lnTo>
                    <a:pt x="3783" y="11918"/>
                  </a:lnTo>
                  <a:lnTo>
                    <a:pt x="2563" y="12366"/>
                  </a:lnTo>
                  <a:lnTo>
                    <a:pt x="1343" y="12772"/>
                  </a:lnTo>
                  <a:lnTo>
                    <a:pt x="123" y="13098"/>
                  </a:lnTo>
                  <a:lnTo>
                    <a:pt x="41" y="13139"/>
                  </a:lnTo>
                  <a:lnTo>
                    <a:pt x="1" y="13220"/>
                  </a:lnTo>
                  <a:lnTo>
                    <a:pt x="1" y="13261"/>
                  </a:lnTo>
                  <a:lnTo>
                    <a:pt x="1" y="13342"/>
                  </a:lnTo>
                  <a:lnTo>
                    <a:pt x="41" y="13383"/>
                  </a:lnTo>
                  <a:lnTo>
                    <a:pt x="82" y="13464"/>
                  </a:lnTo>
                  <a:lnTo>
                    <a:pt x="245" y="13464"/>
                  </a:lnTo>
                  <a:lnTo>
                    <a:pt x="1343" y="13179"/>
                  </a:lnTo>
                  <a:lnTo>
                    <a:pt x="2400" y="12813"/>
                  </a:lnTo>
                  <a:lnTo>
                    <a:pt x="3499" y="12406"/>
                  </a:lnTo>
                  <a:lnTo>
                    <a:pt x="4556" y="12000"/>
                  </a:lnTo>
                  <a:lnTo>
                    <a:pt x="5614" y="11552"/>
                  </a:lnTo>
                  <a:lnTo>
                    <a:pt x="6631" y="11023"/>
                  </a:lnTo>
                  <a:lnTo>
                    <a:pt x="7648" y="10495"/>
                  </a:lnTo>
                  <a:lnTo>
                    <a:pt x="8665" y="9925"/>
                  </a:lnTo>
                  <a:lnTo>
                    <a:pt x="9641" y="9356"/>
                  </a:lnTo>
                  <a:lnTo>
                    <a:pt x="10576" y="8705"/>
                  </a:lnTo>
                  <a:lnTo>
                    <a:pt x="11512" y="8054"/>
                  </a:lnTo>
                  <a:lnTo>
                    <a:pt x="12447" y="7363"/>
                  </a:lnTo>
                  <a:lnTo>
                    <a:pt x="13342" y="6630"/>
                  </a:lnTo>
                  <a:lnTo>
                    <a:pt x="14197" y="5858"/>
                  </a:lnTo>
                  <a:lnTo>
                    <a:pt x="15010" y="5085"/>
                  </a:lnTo>
                  <a:lnTo>
                    <a:pt x="15824" y="4271"/>
                  </a:lnTo>
                  <a:lnTo>
                    <a:pt x="16718" y="3295"/>
                  </a:lnTo>
                  <a:lnTo>
                    <a:pt x="17532" y="2319"/>
                  </a:lnTo>
                  <a:lnTo>
                    <a:pt x="18345" y="1302"/>
                  </a:lnTo>
                  <a:lnTo>
                    <a:pt x="19078" y="285"/>
                  </a:lnTo>
                  <a:lnTo>
                    <a:pt x="19118" y="204"/>
                  </a:lnTo>
                  <a:lnTo>
                    <a:pt x="19118" y="122"/>
                  </a:lnTo>
                  <a:lnTo>
                    <a:pt x="19078" y="82"/>
                  </a:lnTo>
                  <a:lnTo>
                    <a:pt x="19037" y="41"/>
                  </a:lnTo>
                  <a:lnTo>
                    <a:pt x="1891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277775" y="921800"/>
              <a:ext cx="404750" cy="281700"/>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329625" y="896375"/>
              <a:ext cx="264425" cy="187150"/>
            </a:xfrm>
            <a:custGeom>
              <a:avLst/>
              <a:gdLst/>
              <a:ahLst/>
              <a:cxnLst/>
              <a:rect l="l" t="t" r="r" b="b"/>
              <a:pathLst>
                <a:path w="10577" h="7486" extrusionOk="0">
                  <a:moveTo>
                    <a:pt x="7038" y="1"/>
                  </a:moveTo>
                  <a:lnTo>
                    <a:pt x="6956" y="41"/>
                  </a:lnTo>
                  <a:lnTo>
                    <a:pt x="5940" y="651"/>
                  </a:lnTo>
                  <a:lnTo>
                    <a:pt x="4963" y="1262"/>
                  </a:lnTo>
                  <a:lnTo>
                    <a:pt x="4028" y="1953"/>
                  </a:lnTo>
                  <a:lnTo>
                    <a:pt x="3133" y="2645"/>
                  </a:lnTo>
                  <a:lnTo>
                    <a:pt x="2197" y="3417"/>
                  </a:lnTo>
                  <a:lnTo>
                    <a:pt x="1343" y="4231"/>
                  </a:lnTo>
                  <a:lnTo>
                    <a:pt x="936" y="4597"/>
                  </a:lnTo>
                  <a:lnTo>
                    <a:pt x="570" y="5004"/>
                  </a:lnTo>
                  <a:lnTo>
                    <a:pt x="408" y="5207"/>
                  </a:lnTo>
                  <a:lnTo>
                    <a:pt x="286" y="5451"/>
                  </a:lnTo>
                  <a:lnTo>
                    <a:pt x="164" y="5655"/>
                  </a:lnTo>
                  <a:lnTo>
                    <a:pt x="82" y="5899"/>
                  </a:lnTo>
                  <a:lnTo>
                    <a:pt x="42" y="6143"/>
                  </a:lnTo>
                  <a:lnTo>
                    <a:pt x="1" y="6346"/>
                  </a:lnTo>
                  <a:lnTo>
                    <a:pt x="42" y="6550"/>
                  </a:lnTo>
                  <a:lnTo>
                    <a:pt x="82" y="6753"/>
                  </a:lnTo>
                  <a:lnTo>
                    <a:pt x="164" y="6956"/>
                  </a:lnTo>
                  <a:lnTo>
                    <a:pt x="286" y="7119"/>
                  </a:lnTo>
                  <a:lnTo>
                    <a:pt x="448" y="7282"/>
                  </a:lnTo>
                  <a:lnTo>
                    <a:pt x="652" y="7404"/>
                  </a:lnTo>
                  <a:lnTo>
                    <a:pt x="896" y="7485"/>
                  </a:lnTo>
                  <a:lnTo>
                    <a:pt x="1140" y="7485"/>
                  </a:lnTo>
                  <a:lnTo>
                    <a:pt x="1384" y="7444"/>
                  </a:lnTo>
                  <a:lnTo>
                    <a:pt x="1669" y="7404"/>
                  </a:lnTo>
                  <a:lnTo>
                    <a:pt x="2157" y="7160"/>
                  </a:lnTo>
                  <a:lnTo>
                    <a:pt x="2604" y="6916"/>
                  </a:lnTo>
                  <a:lnTo>
                    <a:pt x="3621" y="6346"/>
                  </a:lnTo>
                  <a:lnTo>
                    <a:pt x="4638" y="5777"/>
                  </a:lnTo>
                  <a:lnTo>
                    <a:pt x="5614" y="5126"/>
                  </a:lnTo>
                  <a:lnTo>
                    <a:pt x="6550" y="4475"/>
                  </a:lnTo>
                  <a:lnTo>
                    <a:pt x="7607" y="3662"/>
                  </a:lnTo>
                  <a:lnTo>
                    <a:pt x="8584" y="2848"/>
                  </a:lnTo>
                  <a:lnTo>
                    <a:pt x="9600" y="1953"/>
                  </a:lnTo>
                  <a:lnTo>
                    <a:pt x="10536" y="1058"/>
                  </a:lnTo>
                  <a:lnTo>
                    <a:pt x="10577" y="977"/>
                  </a:lnTo>
                  <a:lnTo>
                    <a:pt x="10577" y="936"/>
                  </a:lnTo>
                  <a:lnTo>
                    <a:pt x="10577" y="855"/>
                  </a:lnTo>
                  <a:lnTo>
                    <a:pt x="10536" y="814"/>
                  </a:lnTo>
                  <a:lnTo>
                    <a:pt x="10455" y="774"/>
                  </a:lnTo>
                  <a:lnTo>
                    <a:pt x="10414" y="733"/>
                  </a:lnTo>
                  <a:lnTo>
                    <a:pt x="10333" y="774"/>
                  </a:lnTo>
                  <a:lnTo>
                    <a:pt x="10251" y="814"/>
                  </a:lnTo>
                  <a:lnTo>
                    <a:pt x="9478" y="1546"/>
                  </a:lnTo>
                  <a:lnTo>
                    <a:pt x="8706" y="2238"/>
                  </a:lnTo>
                  <a:lnTo>
                    <a:pt x="7892" y="2929"/>
                  </a:lnTo>
                  <a:lnTo>
                    <a:pt x="7079" y="3621"/>
                  </a:lnTo>
                  <a:lnTo>
                    <a:pt x="6224" y="4231"/>
                  </a:lnTo>
                  <a:lnTo>
                    <a:pt x="5329" y="4841"/>
                  </a:lnTo>
                  <a:lnTo>
                    <a:pt x="4435" y="5451"/>
                  </a:lnTo>
                  <a:lnTo>
                    <a:pt x="3540" y="5980"/>
                  </a:lnTo>
                  <a:lnTo>
                    <a:pt x="2604" y="6550"/>
                  </a:lnTo>
                  <a:lnTo>
                    <a:pt x="2116" y="6794"/>
                  </a:lnTo>
                  <a:lnTo>
                    <a:pt x="1628" y="6997"/>
                  </a:lnTo>
                  <a:lnTo>
                    <a:pt x="1384" y="7078"/>
                  </a:lnTo>
                  <a:lnTo>
                    <a:pt x="1140" y="7119"/>
                  </a:lnTo>
                  <a:lnTo>
                    <a:pt x="855" y="7078"/>
                  </a:lnTo>
                  <a:lnTo>
                    <a:pt x="733" y="7038"/>
                  </a:lnTo>
                  <a:lnTo>
                    <a:pt x="652" y="6956"/>
                  </a:lnTo>
                  <a:lnTo>
                    <a:pt x="489" y="6794"/>
                  </a:lnTo>
                  <a:lnTo>
                    <a:pt x="408" y="6590"/>
                  </a:lnTo>
                  <a:lnTo>
                    <a:pt x="408" y="6387"/>
                  </a:lnTo>
                  <a:lnTo>
                    <a:pt x="408" y="6183"/>
                  </a:lnTo>
                  <a:lnTo>
                    <a:pt x="448" y="5939"/>
                  </a:lnTo>
                  <a:lnTo>
                    <a:pt x="530" y="5695"/>
                  </a:lnTo>
                  <a:lnTo>
                    <a:pt x="652" y="5492"/>
                  </a:lnTo>
                  <a:lnTo>
                    <a:pt x="814" y="5289"/>
                  </a:lnTo>
                  <a:lnTo>
                    <a:pt x="1180" y="4882"/>
                  </a:lnTo>
                  <a:lnTo>
                    <a:pt x="1547" y="4556"/>
                  </a:lnTo>
                  <a:lnTo>
                    <a:pt x="2319" y="3824"/>
                  </a:lnTo>
                  <a:lnTo>
                    <a:pt x="3133" y="3133"/>
                  </a:lnTo>
                  <a:lnTo>
                    <a:pt x="4068" y="2360"/>
                  </a:lnTo>
                  <a:lnTo>
                    <a:pt x="5085" y="1668"/>
                  </a:lnTo>
                  <a:lnTo>
                    <a:pt x="6102" y="977"/>
                  </a:lnTo>
                  <a:lnTo>
                    <a:pt x="7160" y="367"/>
                  </a:lnTo>
                  <a:lnTo>
                    <a:pt x="7201" y="326"/>
                  </a:lnTo>
                  <a:lnTo>
                    <a:pt x="7241" y="245"/>
                  </a:lnTo>
                  <a:lnTo>
                    <a:pt x="7241" y="163"/>
                  </a:lnTo>
                  <a:lnTo>
                    <a:pt x="7201" y="123"/>
                  </a:lnTo>
                  <a:lnTo>
                    <a:pt x="7160" y="82"/>
                  </a:lnTo>
                  <a:lnTo>
                    <a:pt x="7119" y="41"/>
                  </a:lnTo>
                  <a:lnTo>
                    <a:pt x="70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 name="Google Shape;46;p2"/>
          <p:cNvGrpSpPr/>
          <p:nvPr/>
        </p:nvGrpSpPr>
        <p:grpSpPr>
          <a:xfrm>
            <a:off x="8000380" y="-657975"/>
            <a:ext cx="1340699" cy="1721646"/>
            <a:chOff x="2659350" y="1746500"/>
            <a:chExt cx="379350" cy="487125"/>
          </a:xfrm>
        </p:grpSpPr>
        <p:sp>
          <p:nvSpPr>
            <p:cNvPr id="47" name="Google Shape;47;p2"/>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 name="Google Shape;50;p2"/>
          <p:cNvGrpSpPr/>
          <p:nvPr/>
        </p:nvGrpSpPr>
        <p:grpSpPr>
          <a:xfrm>
            <a:off x="1251424" y="4362736"/>
            <a:ext cx="476564" cy="301542"/>
            <a:chOff x="591136" y="2177236"/>
            <a:chExt cx="476564" cy="301542"/>
          </a:xfrm>
        </p:grpSpPr>
        <p:sp>
          <p:nvSpPr>
            <p:cNvPr id="51" name="Google Shape;51;p2"/>
            <p:cNvSpPr/>
            <p:nvPr/>
          </p:nvSpPr>
          <p:spPr>
            <a:xfrm>
              <a:off x="600471" y="2186525"/>
              <a:ext cx="457895" cy="282964"/>
            </a:xfrm>
            <a:custGeom>
              <a:avLst/>
              <a:gdLst/>
              <a:ahLst/>
              <a:cxnLst/>
              <a:rect l="l" t="t" r="r" b="b"/>
              <a:pathLst>
                <a:path w="10007" h="6184" extrusionOk="0">
                  <a:moveTo>
                    <a:pt x="4719" y="1"/>
                  </a:moveTo>
                  <a:lnTo>
                    <a:pt x="4393" y="41"/>
                  </a:lnTo>
                  <a:lnTo>
                    <a:pt x="4109" y="163"/>
                  </a:lnTo>
                  <a:lnTo>
                    <a:pt x="3824" y="285"/>
                  </a:lnTo>
                  <a:lnTo>
                    <a:pt x="3580" y="448"/>
                  </a:lnTo>
                  <a:lnTo>
                    <a:pt x="3336" y="651"/>
                  </a:lnTo>
                  <a:lnTo>
                    <a:pt x="3132" y="895"/>
                  </a:lnTo>
                  <a:lnTo>
                    <a:pt x="2970" y="1180"/>
                  </a:lnTo>
                  <a:lnTo>
                    <a:pt x="2848" y="1465"/>
                  </a:lnTo>
                  <a:lnTo>
                    <a:pt x="2766" y="1750"/>
                  </a:lnTo>
                  <a:lnTo>
                    <a:pt x="2685" y="2075"/>
                  </a:lnTo>
                  <a:lnTo>
                    <a:pt x="2644" y="2360"/>
                  </a:lnTo>
                  <a:lnTo>
                    <a:pt x="2644" y="2685"/>
                  </a:lnTo>
                  <a:lnTo>
                    <a:pt x="2685" y="3011"/>
                  </a:lnTo>
                  <a:lnTo>
                    <a:pt x="2441" y="2848"/>
                  </a:lnTo>
                  <a:lnTo>
                    <a:pt x="2197" y="2767"/>
                  </a:lnTo>
                  <a:lnTo>
                    <a:pt x="1953" y="2726"/>
                  </a:lnTo>
                  <a:lnTo>
                    <a:pt x="1709" y="2685"/>
                  </a:lnTo>
                  <a:lnTo>
                    <a:pt x="1424" y="2685"/>
                  </a:lnTo>
                  <a:lnTo>
                    <a:pt x="1180" y="2767"/>
                  </a:lnTo>
                  <a:lnTo>
                    <a:pt x="936" y="2848"/>
                  </a:lnTo>
                  <a:lnTo>
                    <a:pt x="692" y="2970"/>
                  </a:lnTo>
                  <a:lnTo>
                    <a:pt x="529" y="3092"/>
                  </a:lnTo>
                  <a:lnTo>
                    <a:pt x="407" y="3255"/>
                  </a:lnTo>
                  <a:lnTo>
                    <a:pt x="204" y="3539"/>
                  </a:lnTo>
                  <a:lnTo>
                    <a:pt x="41" y="3905"/>
                  </a:lnTo>
                  <a:lnTo>
                    <a:pt x="0" y="4312"/>
                  </a:lnTo>
                  <a:lnTo>
                    <a:pt x="0" y="4678"/>
                  </a:lnTo>
                  <a:lnTo>
                    <a:pt x="82" y="5044"/>
                  </a:lnTo>
                  <a:lnTo>
                    <a:pt x="244" y="5410"/>
                  </a:lnTo>
                  <a:lnTo>
                    <a:pt x="366" y="5532"/>
                  </a:lnTo>
                  <a:lnTo>
                    <a:pt x="529" y="5695"/>
                  </a:lnTo>
                  <a:lnTo>
                    <a:pt x="814" y="5899"/>
                  </a:lnTo>
                  <a:lnTo>
                    <a:pt x="1180" y="6021"/>
                  </a:lnTo>
                  <a:lnTo>
                    <a:pt x="1587" y="6102"/>
                  </a:lnTo>
                  <a:lnTo>
                    <a:pt x="1993" y="6183"/>
                  </a:lnTo>
                  <a:lnTo>
                    <a:pt x="3580" y="6183"/>
                  </a:lnTo>
                  <a:lnTo>
                    <a:pt x="4678" y="6143"/>
                  </a:lnTo>
                  <a:lnTo>
                    <a:pt x="5776" y="6102"/>
                  </a:lnTo>
                  <a:lnTo>
                    <a:pt x="6834" y="6021"/>
                  </a:lnTo>
                  <a:lnTo>
                    <a:pt x="7932" y="5939"/>
                  </a:lnTo>
                  <a:lnTo>
                    <a:pt x="8583" y="5817"/>
                  </a:lnTo>
                  <a:lnTo>
                    <a:pt x="8908" y="5736"/>
                  </a:lnTo>
                  <a:lnTo>
                    <a:pt x="9193" y="5614"/>
                  </a:lnTo>
                  <a:lnTo>
                    <a:pt x="9478" y="5451"/>
                  </a:lnTo>
                  <a:lnTo>
                    <a:pt x="9722" y="5288"/>
                  </a:lnTo>
                  <a:lnTo>
                    <a:pt x="9885" y="5044"/>
                  </a:lnTo>
                  <a:lnTo>
                    <a:pt x="9966" y="4760"/>
                  </a:lnTo>
                  <a:lnTo>
                    <a:pt x="10007" y="4556"/>
                  </a:lnTo>
                  <a:lnTo>
                    <a:pt x="10007" y="4353"/>
                  </a:lnTo>
                  <a:lnTo>
                    <a:pt x="9925" y="4150"/>
                  </a:lnTo>
                  <a:lnTo>
                    <a:pt x="9844" y="3987"/>
                  </a:lnTo>
                  <a:lnTo>
                    <a:pt x="9722" y="3783"/>
                  </a:lnTo>
                  <a:lnTo>
                    <a:pt x="9600" y="3661"/>
                  </a:lnTo>
                  <a:lnTo>
                    <a:pt x="9437" y="3539"/>
                  </a:lnTo>
                  <a:lnTo>
                    <a:pt x="9234" y="3417"/>
                  </a:lnTo>
                  <a:lnTo>
                    <a:pt x="9071" y="3377"/>
                  </a:lnTo>
                  <a:lnTo>
                    <a:pt x="8868" y="3336"/>
                  </a:lnTo>
                  <a:lnTo>
                    <a:pt x="8664" y="3295"/>
                  </a:lnTo>
                  <a:lnTo>
                    <a:pt x="8461" y="3336"/>
                  </a:lnTo>
                  <a:lnTo>
                    <a:pt x="8054" y="3417"/>
                  </a:lnTo>
                  <a:lnTo>
                    <a:pt x="7688" y="3621"/>
                  </a:lnTo>
                  <a:lnTo>
                    <a:pt x="7769" y="3458"/>
                  </a:lnTo>
                  <a:lnTo>
                    <a:pt x="7810" y="3336"/>
                  </a:lnTo>
                  <a:lnTo>
                    <a:pt x="7810" y="3011"/>
                  </a:lnTo>
                  <a:lnTo>
                    <a:pt x="7769" y="2726"/>
                  </a:lnTo>
                  <a:lnTo>
                    <a:pt x="7688" y="2563"/>
                  </a:lnTo>
                  <a:lnTo>
                    <a:pt x="7607" y="2441"/>
                  </a:lnTo>
                  <a:lnTo>
                    <a:pt x="7485" y="2360"/>
                  </a:lnTo>
                  <a:lnTo>
                    <a:pt x="7363" y="2278"/>
                  </a:lnTo>
                  <a:lnTo>
                    <a:pt x="7078" y="2156"/>
                  </a:lnTo>
                  <a:lnTo>
                    <a:pt x="6631" y="2156"/>
                  </a:lnTo>
                  <a:lnTo>
                    <a:pt x="6468" y="2197"/>
                  </a:lnTo>
                  <a:lnTo>
                    <a:pt x="6549" y="1912"/>
                  </a:lnTo>
                  <a:lnTo>
                    <a:pt x="6590" y="1628"/>
                  </a:lnTo>
                  <a:lnTo>
                    <a:pt x="6549" y="1302"/>
                  </a:lnTo>
                  <a:lnTo>
                    <a:pt x="6468" y="1017"/>
                  </a:lnTo>
                  <a:lnTo>
                    <a:pt x="6305" y="733"/>
                  </a:lnTo>
                  <a:lnTo>
                    <a:pt x="6102" y="489"/>
                  </a:lnTo>
                  <a:lnTo>
                    <a:pt x="5898" y="285"/>
                  </a:lnTo>
                  <a:lnTo>
                    <a:pt x="5614" y="123"/>
                  </a:lnTo>
                  <a:lnTo>
                    <a:pt x="5329" y="41"/>
                  </a:lnTo>
                  <a:lnTo>
                    <a:pt x="500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591136" y="2177236"/>
              <a:ext cx="476564" cy="301542"/>
            </a:xfrm>
            <a:custGeom>
              <a:avLst/>
              <a:gdLst/>
              <a:ahLst/>
              <a:cxnLst/>
              <a:rect l="l" t="t" r="r" b="b"/>
              <a:pathLst>
                <a:path w="10415" h="6590" extrusionOk="0">
                  <a:moveTo>
                    <a:pt x="5329" y="407"/>
                  </a:moveTo>
                  <a:lnTo>
                    <a:pt x="5533" y="448"/>
                  </a:lnTo>
                  <a:lnTo>
                    <a:pt x="5736" y="529"/>
                  </a:lnTo>
                  <a:lnTo>
                    <a:pt x="5899" y="610"/>
                  </a:lnTo>
                  <a:lnTo>
                    <a:pt x="6062" y="732"/>
                  </a:lnTo>
                  <a:lnTo>
                    <a:pt x="6224" y="854"/>
                  </a:lnTo>
                  <a:lnTo>
                    <a:pt x="6346" y="1017"/>
                  </a:lnTo>
                  <a:lnTo>
                    <a:pt x="6428" y="1180"/>
                  </a:lnTo>
                  <a:lnTo>
                    <a:pt x="6509" y="1383"/>
                  </a:lnTo>
                  <a:lnTo>
                    <a:pt x="6550" y="1546"/>
                  </a:lnTo>
                  <a:lnTo>
                    <a:pt x="6590" y="1749"/>
                  </a:lnTo>
                  <a:lnTo>
                    <a:pt x="6590" y="1953"/>
                  </a:lnTo>
                  <a:lnTo>
                    <a:pt x="6550" y="2115"/>
                  </a:lnTo>
                  <a:lnTo>
                    <a:pt x="6509" y="2319"/>
                  </a:lnTo>
                  <a:lnTo>
                    <a:pt x="6468" y="2441"/>
                  </a:lnTo>
                  <a:lnTo>
                    <a:pt x="6509" y="2522"/>
                  </a:lnTo>
                  <a:lnTo>
                    <a:pt x="6590" y="2603"/>
                  </a:lnTo>
                  <a:lnTo>
                    <a:pt x="6712" y="2603"/>
                  </a:lnTo>
                  <a:lnTo>
                    <a:pt x="6997" y="2563"/>
                  </a:lnTo>
                  <a:lnTo>
                    <a:pt x="7241" y="2563"/>
                  </a:lnTo>
                  <a:lnTo>
                    <a:pt x="7445" y="2644"/>
                  </a:lnTo>
                  <a:lnTo>
                    <a:pt x="7607" y="2807"/>
                  </a:lnTo>
                  <a:lnTo>
                    <a:pt x="7770" y="2970"/>
                  </a:lnTo>
                  <a:lnTo>
                    <a:pt x="7811" y="3214"/>
                  </a:lnTo>
                  <a:lnTo>
                    <a:pt x="7811" y="3458"/>
                  </a:lnTo>
                  <a:lnTo>
                    <a:pt x="7729" y="3702"/>
                  </a:lnTo>
                  <a:lnTo>
                    <a:pt x="7689" y="3783"/>
                  </a:lnTo>
                  <a:lnTo>
                    <a:pt x="7689" y="3824"/>
                  </a:lnTo>
                  <a:lnTo>
                    <a:pt x="7770" y="3946"/>
                  </a:lnTo>
                  <a:lnTo>
                    <a:pt x="7851" y="3986"/>
                  </a:lnTo>
                  <a:lnTo>
                    <a:pt x="7973" y="3986"/>
                  </a:lnTo>
                  <a:lnTo>
                    <a:pt x="8299" y="3824"/>
                  </a:lnTo>
                  <a:lnTo>
                    <a:pt x="8665" y="3742"/>
                  </a:lnTo>
                  <a:lnTo>
                    <a:pt x="9031" y="3702"/>
                  </a:lnTo>
                  <a:lnTo>
                    <a:pt x="9194" y="3742"/>
                  </a:lnTo>
                  <a:lnTo>
                    <a:pt x="9397" y="3824"/>
                  </a:lnTo>
                  <a:lnTo>
                    <a:pt x="9519" y="3905"/>
                  </a:lnTo>
                  <a:lnTo>
                    <a:pt x="9641" y="3986"/>
                  </a:lnTo>
                  <a:lnTo>
                    <a:pt x="9763" y="4108"/>
                  </a:lnTo>
                  <a:lnTo>
                    <a:pt x="9885" y="4271"/>
                  </a:lnTo>
                  <a:lnTo>
                    <a:pt x="9967" y="4393"/>
                  </a:lnTo>
                  <a:lnTo>
                    <a:pt x="10007" y="4556"/>
                  </a:lnTo>
                  <a:lnTo>
                    <a:pt x="10007" y="4719"/>
                  </a:lnTo>
                  <a:lnTo>
                    <a:pt x="10007" y="4922"/>
                  </a:lnTo>
                  <a:lnTo>
                    <a:pt x="9885" y="5166"/>
                  </a:lnTo>
                  <a:lnTo>
                    <a:pt x="9723" y="5369"/>
                  </a:lnTo>
                  <a:lnTo>
                    <a:pt x="9519" y="5573"/>
                  </a:lnTo>
                  <a:lnTo>
                    <a:pt x="9234" y="5695"/>
                  </a:lnTo>
                  <a:lnTo>
                    <a:pt x="8950" y="5776"/>
                  </a:lnTo>
                  <a:lnTo>
                    <a:pt x="8665" y="5858"/>
                  </a:lnTo>
                  <a:lnTo>
                    <a:pt x="8136" y="5939"/>
                  </a:lnTo>
                  <a:lnTo>
                    <a:pt x="6753" y="6061"/>
                  </a:lnTo>
                  <a:lnTo>
                    <a:pt x="5411" y="6142"/>
                  </a:lnTo>
                  <a:lnTo>
                    <a:pt x="4069" y="6183"/>
                  </a:lnTo>
                  <a:lnTo>
                    <a:pt x="2197" y="6183"/>
                  </a:lnTo>
                  <a:lnTo>
                    <a:pt x="1669" y="6102"/>
                  </a:lnTo>
                  <a:lnTo>
                    <a:pt x="1384" y="6020"/>
                  </a:lnTo>
                  <a:lnTo>
                    <a:pt x="1181" y="5939"/>
                  </a:lnTo>
                  <a:lnTo>
                    <a:pt x="936" y="5817"/>
                  </a:lnTo>
                  <a:lnTo>
                    <a:pt x="733" y="5654"/>
                  </a:lnTo>
                  <a:lnTo>
                    <a:pt x="611" y="5451"/>
                  </a:lnTo>
                  <a:lnTo>
                    <a:pt x="489" y="5247"/>
                  </a:lnTo>
                  <a:lnTo>
                    <a:pt x="408" y="5003"/>
                  </a:lnTo>
                  <a:lnTo>
                    <a:pt x="367" y="4800"/>
                  </a:lnTo>
                  <a:lnTo>
                    <a:pt x="367" y="4556"/>
                  </a:lnTo>
                  <a:lnTo>
                    <a:pt x="408" y="4312"/>
                  </a:lnTo>
                  <a:lnTo>
                    <a:pt x="489" y="4068"/>
                  </a:lnTo>
                  <a:lnTo>
                    <a:pt x="570" y="3864"/>
                  </a:lnTo>
                  <a:lnTo>
                    <a:pt x="733" y="3580"/>
                  </a:lnTo>
                  <a:lnTo>
                    <a:pt x="977" y="3376"/>
                  </a:lnTo>
                  <a:lnTo>
                    <a:pt x="1262" y="3214"/>
                  </a:lnTo>
                  <a:lnTo>
                    <a:pt x="1547" y="3132"/>
                  </a:lnTo>
                  <a:lnTo>
                    <a:pt x="1872" y="3092"/>
                  </a:lnTo>
                  <a:lnTo>
                    <a:pt x="2197" y="3132"/>
                  </a:lnTo>
                  <a:lnTo>
                    <a:pt x="2482" y="3214"/>
                  </a:lnTo>
                  <a:lnTo>
                    <a:pt x="2767" y="3376"/>
                  </a:lnTo>
                  <a:lnTo>
                    <a:pt x="2889" y="3417"/>
                  </a:lnTo>
                  <a:lnTo>
                    <a:pt x="2970" y="3376"/>
                  </a:lnTo>
                  <a:lnTo>
                    <a:pt x="3052" y="3295"/>
                  </a:lnTo>
                  <a:lnTo>
                    <a:pt x="3092" y="3214"/>
                  </a:lnTo>
                  <a:lnTo>
                    <a:pt x="3052" y="2766"/>
                  </a:lnTo>
                  <a:lnTo>
                    <a:pt x="3092" y="2319"/>
                  </a:lnTo>
                  <a:lnTo>
                    <a:pt x="3214" y="1871"/>
                  </a:lnTo>
                  <a:lnTo>
                    <a:pt x="3377" y="1465"/>
                  </a:lnTo>
                  <a:lnTo>
                    <a:pt x="3621" y="1098"/>
                  </a:lnTo>
                  <a:lnTo>
                    <a:pt x="3906" y="814"/>
                  </a:lnTo>
                  <a:lnTo>
                    <a:pt x="4109" y="692"/>
                  </a:lnTo>
                  <a:lnTo>
                    <a:pt x="4272" y="570"/>
                  </a:lnTo>
                  <a:lnTo>
                    <a:pt x="4516" y="488"/>
                  </a:lnTo>
                  <a:lnTo>
                    <a:pt x="4719" y="407"/>
                  </a:lnTo>
                  <a:close/>
                  <a:moveTo>
                    <a:pt x="4882" y="0"/>
                  </a:moveTo>
                  <a:lnTo>
                    <a:pt x="4597" y="41"/>
                  </a:lnTo>
                  <a:lnTo>
                    <a:pt x="4353" y="122"/>
                  </a:lnTo>
                  <a:lnTo>
                    <a:pt x="4069" y="244"/>
                  </a:lnTo>
                  <a:lnTo>
                    <a:pt x="3865" y="366"/>
                  </a:lnTo>
                  <a:lnTo>
                    <a:pt x="3621" y="529"/>
                  </a:lnTo>
                  <a:lnTo>
                    <a:pt x="3458" y="692"/>
                  </a:lnTo>
                  <a:lnTo>
                    <a:pt x="3296" y="895"/>
                  </a:lnTo>
                  <a:lnTo>
                    <a:pt x="3133" y="1098"/>
                  </a:lnTo>
                  <a:lnTo>
                    <a:pt x="3011" y="1342"/>
                  </a:lnTo>
                  <a:lnTo>
                    <a:pt x="2889" y="1587"/>
                  </a:lnTo>
                  <a:lnTo>
                    <a:pt x="2726" y="2115"/>
                  </a:lnTo>
                  <a:lnTo>
                    <a:pt x="2645" y="2644"/>
                  </a:lnTo>
                  <a:lnTo>
                    <a:pt x="2662" y="2878"/>
                  </a:lnTo>
                  <a:lnTo>
                    <a:pt x="2662" y="2878"/>
                  </a:lnTo>
                  <a:lnTo>
                    <a:pt x="2401" y="2766"/>
                  </a:lnTo>
                  <a:lnTo>
                    <a:pt x="2075" y="2685"/>
                  </a:lnTo>
                  <a:lnTo>
                    <a:pt x="1750" y="2685"/>
                  </a:lnTo>
                  <a:lnTo>
                    <a:pt x="1465" y="2725"/>
                  </a:lnTo>
                  <a:lnTo>
                    <a:pt x="1140" y="2847"/>
                  </a:lnTo>
                  <a:lnTo>
                    <a:pt x="855" y="2970"/>
                  </a:lnTo>
                  <a:lnTo>
                    <a:pt x="611" y="3173"/>
                  </a:lnTo>
                  <a:lnTo>
                    <a:pt x="408" y="3376"/>
                  </a:lnTo>
                  <a:lnTo>
                    <a:pt x="245" y="3580"/>
                  </a:lnTo>
                  <a:lnTo>
                    <a:pt x="123" y="3824"/>
                  </a:lnTo>
                  <a:lnTo>
                    <a:pt x="42" y="4068"/>
                  </a:lnTo>
                  <a:lnTo>
                    <a:pt x="1" y="4353"/>
                  </a:lnTo>
                  <a:lnTo>
                    <a:pt x="1" y="4637"/>
                  </a:lnTo>
                  <a:lnTo>
                    <a:pt x="1" y="4881"/>
                  </a:lnTo>
                  <a:lnTo>
                    <a:pt x="42" y="5166"/>
                  </a:lnTo>
                  <a:lnTo>
                    <a:pt x="164" y="5451"/>
                  </a:lnTo>
                  <a:lnTo>
                    <a:pt x="286" y="5695"/>
                  </a:lnTo>
                  <a:lnTo>
                    <a:pt x="448" y="5939"/>
                  </a:lnTo>
                  <a:lnTo>
                    <a:pt x="692" y="6102"/>
                  </a:lnTo>
                  <a:lnTo>
                    <a:pt x="896" y="6264"/>
                  </a:lnTo>
                  <a:lnTo>
                    <a:pt x="1181" y="6346"/>
                  </a:lnTo>
                  <a:lnTo>
                    <a:pt x="1425" y="6468"/>
                  </a:lnTo>
                  <a:lnTo>
                    <a:pt x="1709" y="6508"/>
                  </a:lnTo>
                  <a:lnTo>
                    <a:pt x="2319" y="6590"/>
                  </a:lnTo>
                  <a:lnTo>
                    <a:pt x="4109" y="6590"/>
                  </a:lnTo>
                  <a:lnTo>
                    <a:pt x="6102" y="6508"/>
                  </a:lnTo>
                  <a:lnTo>
                    <a:pt x="8136" y="6346"/>
                  </a:lnTo>
                  <a:lnTo>
                    <a:pt x="8502" y="6305"/>
                  </a:lnTo>
                  <a:lnTo>
                    <a:pt x="8868" y="6224"/>
                  </a:lnTo>
                  <a:lnTo>
                    <a:pt x="9234" y="6102"/>
                  </a:lnTo>
                  <a:lnTo>
                    <a:pt x="9600" y="5939"/>
                  </a:lnTo>
                  <a:lnTo>
                    <a:pt x="9926" y="5735"/>
                  </a:lnTo>
                  <a:lnTo>
                    <a:pt x="10048" y="5613"/>
                  </a:lnTo>
                  <a:lnTo>
                    <a:pt x="10170" y="5451"/>
                  </a:lnTo>
                  <a:lnTo>
                    <a:pt x="10292" y="5329"/>
                  </a:lnTo>
                  <a:lnTo>
                    <a:pt x="10333" y="5125"/>
                  </a:lnTo>
                  <a:lnTo>
                    <a:pt x="10414" y="4963"/>
                  </a:lnTo>
                  <a:lnTo>
                    <a:pt x="10414" y="4759"/>
                  </a:lnTo>
                  <a:lnTo>
                    <a:pt x="10414" y="4556"/>
                  </a:lnTo>
                  <a:lnTo>
                    <a:pt x="10333" y="4353"/>
                  </a:lnTo>
                  <a:lnTo>
                    <a:pt x="10292" y="4149"/>
                  </a:lnTo>
                  <a:lnTo>
                    <a:pt x="10170" y="3986"/>
                  </a:lnTo>
                  <a:lnTo>
                    <a:pt x="10048" y="3824"/>
                  </a:lnTo>
                  <a:lnTo>
                    <a:pt x="9885" y="3661"/>
                  </a:lnTo>
                  <a:lnTo>
                    <a:pt x="9723" y="3539"/>
                  </a:lnTo>
                  <a:lnTo>
                    <a:pt x="9560" y="3458"/>
                  </a:lnTo>
                  <a:lnTo>
                    <a:pt x="9356" y="3376"/>
                  </a:lnTo>
                  <a:lnTo>
                    <a:pt x="9112" y="3336"/>
                  </a:lnTo>
                  <a:lnTo>
                    <a:pt x="8868" y="3295"/>
                  </a:lnTo>
                  <a:lnTo>
                    <a:pt x="8665" y="3336"/>
                  </a:lnTo>
                  <a:lnTo>
                    <a:pt x="8421" y="3376"/>
                  </a:lnTo>
                  <a:lnTo>
                    <a:pt x="8218" y="3417"/>
                  </a:lnTo>
                  <a:lnTo>
                    <a:pt x="8209" y="3421"/>
                  </a:lnTo>
                  <a:lnTo>
                    <a:pt x="8218" y="3376"/>
                  </a:lnTo>
                  <a:lnTo>
                    <a:pt x="8218" y="3173"/>
                  </a:lnTo>
                  <a:lnTo>
                    <a:pt x="8177" y="3010"/>
                  </a:lnTo>
                  <a:lnTo>
                    <a:pt x="8136" y="2847"/>
                  </a:lnTo>
                  <a:lnTo>
                    <a:pt x="8055" y="2685"/>
                  </a:lnTo>
                  <a:lnTo>
                    <a:pt x="7933" y="2522"/>
                  </a:lnTo>
                  <a:lnTo>
                    <a:pt x="7811" y="2400"/>
                  </a:lnTo>
                  <a:lnTo>
                    <a:pt x="7648" y="2278"/>
                  </a:lnTo>
                  <a:lnTo>
                    <a:pt x="7485" y="2237"/>
                  </a:lnTo>
                  <a:lnTo>
                    <a:pt x="7323" y="2156"/>
                  </a:lnTo>
                  <a:lnTo>
                    <a:pt x="6940" y="2156"/>
                  </a:lnTo>
                  <a:lnTo>
                    <a:pt x="6957" y="2075"/>
                  </a:lnTo>
                  <a:lnTo>
                    <a:pt x="6997" y="1831"/>
                  </a:lnTo>
                  <a:lnTo>
                    <a:pt x="6957" y="1587"/>
                  </a:lnTo>
                  <a:lnTo>
                    <a:pt x="6916" y="1342"/>
                  </a:lnTo>
                  <a:lnTo>
                    <a:pt x="6835" y="1139"/>
                  </a:lnTo>
                  <a:lnTo>
                    <a:pt x="6753" y="936"/>
                  </a:lnTo>
                  <a:lnTo>
                    <a:pt x="6590" y="732"/>
                  </a:lnTo>
                  <a:lnTo>
                    <a:pt x="6428" y="529"/>
                  </a:lnTo>
                  <a:lnTo>
                    <a:pt x="6265" y="366"/>
                  </a:lnTo>
                  <a:lnTo>
                    <a:pt x="6062" y="244"/>
                  </a:lnTo>
                  <a:lnTo>
                    <a:pt x="5858" y="122"/>
                  </a:lnTo>
                  <a:lnTo>
                    <a:pt x="5614" y="41"/>
                  </a:lnTo>
                  <a:lnTo>
                    <a:pt x="53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 name="Google Shape;53;p2"/>
          <p:cNvGrpSpPr/>
          <p:nvPr/>
        </p:nvGrpSpPr>
        <p:grpSpPr>
          <a:xfrm rot="10800000">
            <a:off x="7879939" y="4171104"/>
            <a:ext cx="1566947" cy="1148322"/>
            <a:chOff x="238125" y="896375"/>
            <a:chExt cx="635575" cy="465775"/>
          </a:xfrm>
        </p:grpSpPr>
        <p:sp>
          <p:nvSpPr>
            <p:cNvPr id="54" name="Google Shape;54;p2"/>
            <p:cNvSpPr/>
            <p:nvPr/>
          </p:nvSpPr>
          <p:spPr>
            <a:xfrm>
              <a:off x="258450" y="937050"/>
              <a:ext cx="615250" cy="425100"/>
            </a:xfrm>
            <a:custGeom>
              <a:avLst/>
              <a:gdLst/>
              <a:ahLst/>
              <a:cxnLst/>
              <a:rect l="l" t="t" r="r" b="b"/>
              <a:pathLst>
                <a:path w="24610" h="17004" extrusionOk="0">
                  <a:moveTo>
                    <a:pt x="24366" y="1"/>
                  </a:moveTo>
                  <a:lnTo>
                    <a:pt x="24325" y="41"/>
                  </a:lnTo>
                  <a:lnTo>
                    <a:pt x="19891" y="4394"/>
                  </a:lnTo>
                  <a:lnTo>
                    <a:pt x="15457" y="8705"/>
                  </a:lnTo>
                  <a:lnTo>
                    <a:pt x="14441" y="9682"/>
                  </a:lnTo>
                  <a:lnTo>
                    <a:pt x="13383" y="10658"/>
                  </a:lnTo>
                  <a:lnTo>
                    <a:pt x="12325" y="11593"/>
                  </a:lnTo>
                  <a:lnTo>
                    <a:pt x="11227" y="12488"/>
                  </a:lnTo>
                  <a:lnTo>
                    <a:pt x="10048" y="13342"/>
                  </a:lnTo>
                  <a:lnTo>
                    <a:pt x="8868" y="14115"/>
                  </a:lnTo>
                  <a:lnTo>
                    <a:pt x="8258" y="14481"/>
                  </a:lnTo>
                  <a:lnTo>
                    <a:pt x="7648" y="14807"/>
                  </a:lnTo>
                  <a:lnTo>
                    <a:pt x="6997" y="15132"/>
                  </a:lnTo>
                  <a:lnTo>
                    <a:pt x="6346" y="15417"/>
                  </a:lnTo>
                  <a:lnTo>
                    <a:pt x="5614" y="15702"/>
                  </a:lnTo>
                  <a:lnTo>
                    <a:pt x="4841" y="15986"/>
                  </a:lnTo>
                  <a:lnTo>
                    <a:pt x="4109" y="16190"/>
                  </a:lnTo>
                  <a:lnTo>
                    <a:pt x="3336" y="16352"/>
                  </a:lnTo>
                  <a:lnTo>
                    <a:pt x="2563" y="16515"/>
                  </a:lnTo>
                  <a:lnTo>
                    <a:pt x="1750" y="16597"/>
                  </a:lnTo>
                  <a:lnTo>
                    <a:pt x="977" y="16637"/>
                  </a:lnTo>
                  <a:lnTo>
                    <a:pt x="204" y="16597"/>
                  </a:lnTo>
                  <a:lnTo>
                    <a:pt x="123" y="16637"/>
                  </a:lnTo>
                  <a:lnTo>
                    <a:pt x="41" y="16678"/>
                  </a:lnTo>
                  <a:lnTo>
                    <a:pt x="1" y="16719"/>
                  </a:lnTo>
                  <a:lnTo>
                    <a:pt x="1" y="16800"/>
                  </a:lnTo>
                  <a:lnTo>
                    <a:pt x="1" y="16841"/>
                  </a:lnTo>
                  <a:lnTo>
                    <a:pt x="41" y="16922"/>
                  </a:lnTo>
                  <a:lnTo>
                    <a:pt x="123" y="16963"/>
                  </a:lnTo>
                  <a:lnTo>
                    <a:pt x="204" y="17003"/>
                  </a:lnTo>
                  <a:lnTo>
                    <a:pt x="895" y="17003"/>
                  </a:lnTo>
                  <a:lnTo>
                    <a:pt x="1587" y="16963"/>
                  </a:lnTo>
                  <a:lnTo>
                    <a:pt x="2319" y="16922"/>
                  </a:lnTo>
                  <a:lnTo>
                    <a:pt x="3011" y="16800"/>
                  </a:lnTo>
                  <a:lnTo>
                    <a:pt x="3661" y="16678"/>
                  </a:lnTo>
                  <a:lnTo>
                    <a:pt x="4353" y="16515"/>
                  </a:lnTo>
                  <a:lnTo>
                    <a:pt x="5044" y="16312"/>
                  </a:lnTo>
                  <a:lnTo>
                    <a:pt x="5695" y="16068"/>
                  </a:lnTo>
                  <a:lnTo>
                    <a:pt x="6346" y="15824"/>
                  </a:lnTo>
                  <a:lnTo>
                    <a:pt x="6997" y="15539"/>
                  </a:lnTo>
                  <a:lnTo>
                    <a:pt x="7648" y="15214"/>
                  </a:lnTo>
                  <a:lnTo>
                    <a:pt x="8258" y="14888"/>
                  </a:lnTo>
                  <a:lnTo>
                    <a:pt x="9478" y="14156"/>
                  </a:lnTo>
                  <a:lnTo>
                    <a:pt x="10617" y="13383"/>
                  </a:lnTo>
                  <a:lnTo>
                    <a:pt x="11797" y="12488"/>
                  </a:lnTo>
                  <a:lnTo>
                    <a:pt x="12895" y="11593"/>
                  </a:lnTo>
                  <a:lnTo>
                    <a:pt x="13993" y="10617"/>
                  </a:lnTo>
                  <a:lnTo>
                    <a:pt x="15051" y="9641"/>
                  </a:lnTo>
                  <a:lnTo>
                    <a:pt x="17247" y="7485"/>
                  </a:lnTo>
                  <a:lnTo>
                    <a:pt x="19444" y="5370"/>
                  </a:lnTo>
                  <a:lnTo>
                    <a:pt x="24569" y="326"/>
                  </a:lnTo>
                  <a:lnTo>
                    <a:pt x="24610" y="245"/>
                  </a:lnTo>
                  <a:lnTo>
                    <a:pt x="24610" y="163"/>
                  </a:lnTo>
                  <a:lnTo>
                    <a:pt x="24610" y="123"/>
                  </a:lnTo>
                  <a:lnTo>
                    <a:pt x="24569" y="82"/>
                  </a:lnTo>
                  <a:lnTo>
                    <a:pt x="24528" y="41"/>
                  </a:lnTo>
                  <a:lnTo>
                    <a:pt x="2444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238125" y="918750"/>
              <a:ext cx="596925" cy="409850"/>
            </a:xfrm>
            <a:custGeom>
              <a:avLst/>
              <a:gdLst/>
              <a:ahLst/>
              <a:cxnLst/>
              <a:rect l="l" t="t" r="r" b="b"/>
              <a:pathLst>
                <a:path w="23877" h="16394" extrusionOk="0">
                  <a:moveTo>
                    <a:pt x="23714" y="1"/>
                  </a:moveTo>
                  <a:lnTo>
                    <a:pt x="23633" y="41"/>
                  </a:lnTo>
                  <a:lnTo>
                    <a:pt x="23592" y="82"/>
                  </a:lnTo>
                  <a:lnTo>
                    <a:pt x="22697" y="1139"/>
                  </a:lnTo>
                  <a:lnTo>
                    <a:pt x="21762" y="2197"/>
                  </a:lnTo>
                  <a:lnTo>
                    <a:pt x="20786" y="3214"/>
                  </a:lnTo>
                  <a:lnTo>
                    <a:pt x="19809" y="4231"/>
                  </a:lnTo>
                  <a:lnTo>
                    <a:pt x="18792" y="5166"/>
                  </a:lnTo>
                  <a:lnTo>
                    <a:pt x="17775" y="6143"/>
                  </a:lnTo>
                  <a:lnTo>
                    <a:pt x="16718" y="7038"/>
                  </a:lnTo>
                  <a:lnTo>
                    <a:pt x="15620" y="7892"/>
                  </a:lnTo>
                  <a:lnTo>
                    <a:pt x="14481" y="8746"/>
                  </a:lnTo>
                  <a:lnTo>
                    <a:pt x="13342" y="9559"/>
                  </a:lnTo>
                  <a:lnTo>
                    <a:pt x="12162" y="10332"/>
                  </a:lnTo>
                  <a:lnTo>
                    <a:pt x="10983" y="11105"/>
                  </a:lnTo>
                  <a:lnTo>
                    <a:pt x="9762" y="11797"/>
                  </a:lnTo>
                  <a:lnTo>
                    <a:pt x="8542" y="12488"/>
                  </a:lnTo>
                  <a:lnTo>
                    <a:pt x="7322" y="13139"/>
                  </a:lnTo>
                  <a:lnTo>
                    <a:pt x="6061" y="13749"/>
                  </a:lnTo>
                  <a:lnTo>
                    <a:pt x="4596" y="14400"/>
                  </a:lnTo>
                  <a:lnTo>
                    <a:pt x="3132" y="14969"/>
                  </a:lnTo>
                  <a:lnTo>
                    <a:pt x="1627" y="15539"/>
                  </a:lnTo>
                  <a:lnTo>
                    <a:pt x="122" y="16027"/>
                  </a:lnTo>
                  <a:lnTo>
                    <a:pt x="81" y="16068"/>
                  </a:lnTo>
                  <a:lnTo>
                    <a:pt x="0" y="16108"/>
                  </a:lnTo>
                  <a:lnTo>
                    <a:pt x="0" y="16190"/>
                  </a:lnTo>
                  <a:lnTo>
                    <a:pt x="0" y="16271"/>
                  </a:lnTo>
                  <a:lnTo>
                    <a:pt x="41" y="16312"/>
                  </a:lnTo>
                  <a:lnTo>
                    <a:pt x="81" y="16393"/>
                  </a:lnTo>
                  <a:lnTo>
                    <a:pt x="244" y="16393"/>
                  </a:lnTo>
                  <a:lnTo>
                    <a:pt x="1586" y="15946"/>
                  </a:lnTo>
                  <a:lnTo>
                    <a:pt x="2888" y="15457"/>
                  </a:lnTo>
                  <a:lnTo>
                    <a:pt x="4230" y="14929"/>
                  </a:lnTo>
                  <a:lnTo>
                    <a:pt x="5532" y="14400"/>
                  </a:lnTo>
                  <a:lnTo>
                    <a:pt x="6793" y="13790"/>
                  </a:lnTo>
                  <a:lnTo>
                    <a:pt x="8095" y="13180"/>
                  </a:lnTo>
                  <a:lnTo>
                    <a:pt x="9315" y="12488"/>
                  </a:lnTo>
                  <a:lnTo>
                    <a:pt x="10535" y="11797"/>
                  </a:lnTo>
                  <a:lnTo>
                    <a:pt x="11755" y="11064"/>
                  </a:lnTo>
                  <a:lnTo>
                    <a:pt x="12935" y="10292"/>
                  </a:lnTo>
                  <a:lnTo>
                    <a:pt x="14074" y="9478"/>
                  </a:lnTo>
                  <a:lnTo>
                    <a:pt x="15213" y="8665"/>
                  </a:lnTo>
                  <a:lnTo>
                    <a:pt x="16352" y="7810"/>
                  </a:lnTo>
                  <a:lnTo>
                    <a:pt x="17409" y="6915"/>
                  </a:lnTo>
                  <a:lnTo>
                    <a:pt x="18467" y="5980"/>
                  </a:lnTo>
                  <a:lnTo>
                    <a:pt x="19525" y="5044"/>
                  </a:lnTo>
                  <a:lnTo>
                    <a:pt x="20663" y="3905"/>
                  </a:lnTo>
                  <a:lnTo>
                    <a:pt x="21762" y="2767"/>
                  </a:lnTo>
                  <a:lnTo>
                    <a:pt x="22819" y="1546"/>
                  </a:lnTo>
                  <a:lnTo>
                    <a:pt x="23836" y="326"/>
                  </a:lnTo>
                  <a:lnTo>
                    <a:pt x="23877" y="285"/>
                  </a:lnTo>
                  <a:lnTo>
                    <a:pt x="23877" y="204"/>
                  </a:lnTo>
                  <a:lnTo>
                    <a:pt x="23836" y="82"/>
                  </a:lnTo>
                  <a:lnTo>
                    <a:pt x="23755" y="41"/>
                  </a:lnTo>
                  <a:lnTo>
                    <a:pt x="2371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261500" y="916725"/>
              <a:ext cx="477975" cy="336600"/>
            </a:xfrm>
            <a:custGeom>
              <a:avLst/>
              <a:gdLst/>
              <a:ahLst/>
              <a:cxnLst/>
              <a:rect l="l" t="t" r="r" b="b"/>
              <a:pathLst>
                <a:path w="19119" h="13464" extrusionOk="0">
                  <a:moveTo>
                    <a:pt x="18915" y="0"/>
                  </a:moveTo>
                  <a:lnTo>
                    <a:pt x="18834" y="41"/>
                  </a:lnTo>
                  <a:lnTo>
                    <a:pt x="18793" y="82"/>
                  </a:lnTo>
                  <a:lnTo>
                    <a:pt x="18101" y="1017"/>
                  </a:lnTo>
                  <a:lnTo>
                    <a:pt x="17410" y="1912"/>
                  </a:lnTo>
                  <a:lnTo>
                    <a:pt x="16678" y="2766"/>
                  </a:lnTo>
                  <a:lnTo>
                    <a:pt x="15946" y="3620"/>
                  </a:lnTo>
                  <a:lnTo>
                    <a:pt x="15132" y="4434"/>
                  </a:lnTo>
                  <a:lnTo>
                    <a:pt x="14319" y="5247"/>
                  </a:lnTo>
                  <a:lnTo>
                    <a:pt x="13505" y="5980"/>
                  </a:lnTo>
                  <a:lnTo>
                    <a:pt x="12610" y="6712"/>
                  </a:lnTo>
                  <a:lnTo>
                    <a:pt x="11756" y="7403"/>
                  </a:lnTo>
                  <a:lnTo>
                    <a:pt x="10820" y="8095"/>
                  </a:lnTo>
                  <a:lnTo>
                    <a:pt x="9885" y="8746"/>
                  </a:lnTo>
                  <a:lnTo>
                    <a:pt x="8949" y="9315"/>
                  </a:lnTo>
                  <a:lnTo>
                    <a:pt x="7973" y="9925"/>
                  </a:lnTo>
                  <a:lnTo>
                    <a:pt x="6997" y="10454"/>
                  </a:lnTo>
                  <a:lnTo>
                    <a:pt x="5980" y="10942"/>
                  </a:lnTo>
                  <a:lnTo>
                    <a:pt x="4963" y="11430"/>
                  </a:lnTo>
                  <a:lnTo>
                    <a:pt x="3783" y="11918"/>
                  </a:lnTo>
                  <a:lnTo>
                    <a:pt x="2563" y="12366"/>
                  </a:lnTo>
                  <a:lnTo>
                    <a:pt x="1343" y="12772"/>
                  </a:lnTo>
                  <a:lnTo>
                    <a:pt x="123" y="13098"/>
                  </a:lnTo>
                  <a:lnTo>
                    <a:pt x="41" y="13139"/>
                  </a:lnTo>
                  <a:lnTo>
                    <a:pt x="1" y="13220"/>
                  </a:lnTo>
                  <a:lnTo>
                    <a:pt x="1" y="13261"/>
                  </a:lnTo>
                  <a:lnTo>
                    <a:pt x="1" y="13342"/>
                  </a:lnTo>
                  <a:lnTo>
                    <a:pt x="41" y="13383"/>
                  </a:lnTo>
                  <a:lnTo>
                    <a:pt x="82" y="13464"/>
                  </a:lnTo>
                  <a:lnTo>
                    <a:pt x="245" y="13464"/>
                  </a:lnTo>
                  <a:lnTo>
                    <a:pt x="1343" y="13179"/>
                  </a:lnTo>
                  <a:lnTo>
                    <a:pt x="2400" y="12813"/>
                  </a:lnTo>
                  <a:lnTo>
                    <a:pt x="3499" y="12406"/>
                  </a:lnTo>
                  <a:lnTo>
                    <a:pt x="4556" y="12000"/>
                  </a:lnTo>
                  <a:lnTo>
                    <a:pt x="5614" y="11552"/>
                  </a:lnTo>
                  <a:lnTo>
                    <a:pt x="6631" y="11023"/>
                  </a:lnTo>
                  <a:lnTo>
                    <a:pt x="7648" y="10495"/>
                  </a:lnTo>
                  <a:lnTo>
                    <a:pt x="8665" y="9925"/>
                  </a:lnTo>
                  <a:lnTo>
                    <a:pt x="9641" y="9356"/>
                  </a:lnTo>
                  <a:lnTo>
                    <a:pt x="10576" y="8705"/>
                  </a:lnTo>
                  <a:lnTo>
                    <a:pt x="11512" y="8054"/>
                  </a:lnTo>
                  <a:lnTo>
                    <a:pt x="12447" y="7363"/>
                  </a:lnTo>
                  <a:lnTo>
                    <a:pt x="13342" y="6630"/>
                  </a:lnTo>
                  <a:lnTo>
                    <a:pt x="14197" y="5858"/>
                  </a:lnTo>
                  <a:lnTo>
                    <a:pt x="15010" y="5085"/>
                  </a:lnTo>
                  <a:lnTo>
                    <a:pt x="15824" y="4271"/>
                  </a:lnTo>
                  <a:lnTo>
                    <a:pt x="16718" y="3295"/>
                  </a:lnTo>
                  <a:lnTo>
                    <a:pt x="17532" y="2319"/>
                  </a:lnTo>
                  <a:lnTo>
                    <a:pt x="18345" y="1302"/>
                  </a:lnTo>
                  <a:lnTo>
                    <a:pt x="19078" y="285"/>
                  </a:lnTo>
                  <a:lnTo>
                    <a:pt x="19118" y="204"/>
                  </a:lnTo>
                  <a:lnTo>
                    <a:pt x="19118" y="122"/>
                  </a:lnTo>
                  <a:lnTo>
                    <a:pt x="19078" y="82"/>
                  </a:lnTo>
                  <a:lnTo>
                    <a:pt x="19037" y="41"/>
                  </a:lnTo>
                  <a:lnTo>
                    <a:pt x="1891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277775" y="921800"/>
              <a:ext cx="404750" cy="281700"/>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329625" y="896375"/>
              <a:ext cx="264425" cy="187150"/>
            </a:xfrm>
            <a:custGeom>
              <a:avLst/>
              <a:gdLst/>
              <a:ahLst/>
              <a:cxnLst/>
              <a:rect l="l" t="t" r="r" b="b"/>
              <a:pathLst>
                <a:path w="10577" h="7486" extrusionOk="0">
                  <a:moveTo>
                    <a:pt x="7038" y="1"/>
                  </a:moveTo>
                  <a:lnTo>
                    <a:pt x="6956" y="41"/>
                  </a:lnTo>
                  <a:lnTo>
                    <a:pt x="5940" y="651"/>
                  </a:lnTo>
                  <a:lnTo>
                    <a:pt x="4963" y="1262"/>
                  </a:lnTo>
                  <a:lnTo>
                    <a:pt x="4028" y="1953"/>
                  </a:lnTo>
                  <a:lnTo>
                    <a:pt x="3133" y="2645"/>
                  </a:lnTo>
                  <a:lnTo>
                    <a:pt x="2197" y="3417"/>
                  </a:lnTo>
                  <a:lnTo>
                    <a:pt x="1343" y="4231"/>
                  </a:lnTo>
                  <a:lnTo>
                    <a:pt x="936" y="4597"/>
                  </a:lnTo>
                  <a:lnTo>
                    <a:pt x="570" y="5004"/>
                  </a:lnTo>
                  <a:lnTo>
                    <a:pt x="408" y="5207"/>
                  </a:lnTo>
                  <a:lnTo>
                    <a:pt x="286" y="5451"/>
                  </a:lnTo>
                  <a:lnTo>
                    <a:pt x="164" y="5655"/>
                  </a:lnTo>
                  <a:lnTo>
                    <a:pt x="82" y="5899"/>
                  </a:lnTo>
                  <a:lnTo>
                    <a:pt x="42" y="6143"/>
                  </a:lnTo>
                  <a:lnTo>
                    <a:pt x="1" y="6346"/>
                  </a:lnTo>
                  <a:lnTo>
                    <a:pt x="42" y="6550"/>
                  </a:lnTo>
                  <a:lnTo>
                    <a:pt x="82" y="6753"/>
                  </a:lnTo>
                  <a:lnTo>
                    <a:pt x="164" y="6956"/>
                  </a:lnTo>
                  <a:lnTo>
                    <a:pt x="286" y="7119"/>
                  </a:lnTo>
                  <a:lnTo>
                    <a:pt x="448" y="7282"/>
                  </a:lnTo>
                  <a:lnTo>
                    <a:pt x="652" y="7404"/>
                  </a:lnTo>
                  <a:lnTo>
                    <a:pt x="896" y="7485"/>
                  </a:lnTo>
                  <a:lnTo>
                    <a:pt x="1140" y="7485"/>
                  </a:lnTo>
                  <a:lnTo>
                    <a:pt x="1384" y="7444"/>
                  </a:lnTo>
                  <a:lnTo>
                    <a:pt x="1669" y="7404"/>
                  </a:lnTo>
                  <a:lnTo>
                    <a:pt x="2157" y="7160"/>
                  </a:lnTo>
                  <a:lnTo>
                    <a:pt x="2604" y="6916"/>
                  </a:lnTo>
                  <a:lnTo>
                    <a:pt x="3621" y="6346"/>
                  </a:lnTo>
                  <a:lnTo>
                    <a:pt x="4638" y="5777"/>
                  </a:lnTo>
                  <a:lnTo>
                    <a:pt x="5614" y="5126"/>
                  </a:lnTo>
                  <a:lnTo>
                    <a:pt x="6550" y="4475"/>
                  </a:lnTo>
                  <a:lnTo>
                    <a:pt x="7607" y="3662"/>
                  </a:lnTo>
                  <a:lnTo>
                    <a:pt x="8584" y="2848"/>
                  </a:lnTo>
                  <a:lnTo>
                    <a:pt x="9600" y="1953"/>
                  </a:lnTo>
                  <a:lnTo>
                    <a:pt x="10536" y="1058"/>
                  </a:lnTo>
                  <a:lnTo>
                    <a:pt x="10577" y="977"/>
                  </a:lnTo>
                  <a:lnTo>
                    <a:pt x="10577" y="936"/>
                  </a:lnTo>
                  <a:lnTo>
                    <a:pt x="10577" y="855"/>
                  </a:lnTo>
                  <a:lnTo>
                    <a:pt x="10536" y="814"/>
                  </a:lnTo>
                  <a:lnTo>
                    <a:pt x="10455" y="774"/>
                  </a:lnTo>
                  <a:lnTo>
                    <a:pt x="10414" y="733"/>
                  </a:lnTo>
                  <a:lnTo>
                    <a:pt x="10333" y="774"/>
                  </a:lnTo>
                  <a:lnTo>
                    <a:pt x="10251" y="814"/>
                  </a:lnTo>
                  <a:lnTo>
                    <a:pt x="9478" y="1546"/>
                  </a:lnTo>
                  <a:lnTo>
                    <a:pt x="8706" y="2238"/>
                  </a:lnTo>
                  <a:lnTo>
                    <a:pt x="7892" y="2929"/>
                  </a:lnTo>
                  <a:lnTo>
                    <a:pt x="7079" y="3621"/>
                  </a:lnTo>
                  <a:lnTo>
                    <a:pt x="6224" y="4231"/>
                  </a:lnTo>
                  <a:lnTo>
                    <a:pt x="5329" y="4841"/>
                  </a:lnTo>
                  <a:lnTo>
                    <a:pt x="4435" y="5451"/>
                  </a:lnTo>
                  <a:lnTo>
                    <a:pt x="3540" y="5980"/>
                  </a:lnTo>
                  <a:lnTo>
                    <a:pt x="2604" y="6550"/>
                  </a:lnTo>
                  <a:lnTo>
                    <a:pt x="2116" y="6794"/>
                  </a:lnTo>
                  <a:lnTo>
                    <a:pt x="1628" y="6997"/>
                  </a:lnTo>
                  <a:lnTo>
                    <a:pt x="1384" y="7078"/>
                  </a:lnTo>
                  <a:lnTo>
                    <a:pt x="1140" y="7119"/>
                  </a:lnTo>
                  <a:lnTo>
                    <a:pt x="855" y="7078"/>
                  </a:lnTo>
                  <a:lnTo>
                    <a:pt x="733" y="7038"/>
                  </a:lnTo>
                  <a:lnTo>
                    <a:pt x="652" y="6956"/>
                  </a:lnTo>
                  <a:lnTo>
                    <a:pt x="489" y="6794"/>
                  </a:lnTo>
                  <a:lnTo>
                    <a:pt x="408" y="6590"/>
                  </a:lnTo>
                  <a:lnTo>
                    <a:pt x="408" y="6387"/>
                  </a:lnTo>
                  <a:lnTo>
                    <a:pt x="408" y="6183"/>
                  </a:lnTo>
                  <a:lnTo>
                    <a:pt x="448" y="5939"/>
                  </a:lnTo>
                  <a:lnTo>
                    <a:pt x="530" y="5695"/>
                  </a:lnTo>
                  <a:lnTo>
                    <a:pt x="652" y="5492"/>
                  </a:lnTo>
                  <a:lnTo>
                    <a:pt x="814" y="5289"/>
                  </a:lnTo>
                  <a:lnTo>
                    <a:pt x="1180" y="4882"/>
                  </a:lnTo>
                  <a:lnTo>
                    <a:pt x="1547" y="4556"/>
                  </a:lnTo>
                  <a:lnTo>
                    <a:pt x="2319" y="3824"/>
                  </a:lnTo>
                  <a:lnTo>
                    <a:pt x="3133" y="3133"/>
                  </a:lnTo>
                  <a:lnTo>
                    <a:pt x="4068" y="2360"/>
                  </a:lnTo>
                  <a:lnTo>
                    <a:pt x="5085" y="1668"/>
                  </a:lnTo>
                  <a:lnTo>
                    <a:pt x="6102" y="977"/>
                  </a:lnTo>
                  <a:lnTo>
                    <a:pt x="7160" y="367"/>
                  </a:lnTo>
                  <a:lnTo>
                    <a:pt x="7201" y="326"/>
                  </a:lnTo>
                  <a:lnTo>
                    <a:pt x="7241" y="245"/>
                  </a:lnTo>
                  <a:lnTo>
                    <a:pt x="7241" y="163"/>
                  </a:lnTo>
                  <a:lnTo>
                    <a:pt x="7201" y="123"/>
                  </a:lnTo>
                  <a:lnTo>
                    <a:pt x="7160" y="82"/>
                  </a:lnTo>
                  <a:lnTo>
                    <a:pt x="7119" y="41"/>
                  </a:lnTo>
                  <a:lnTo>
                    <a:pt x="703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59;p2"/>
          <p:cNvSpPr/>
          <p:nvPr/>
        </p:nvSpPr>
        <p:spPr>
          <a:xfrm>
            <a:off x="444778" y="447067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2581987" y="4739780"/>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1542479" y="52334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180"/>
                </a:lnTo>
                <a:lnTo>
                  <a:pt x="123" y="1424"/>
                </a:lnTo>
                <a:lnTo>
                  <a:pt x="245" y="1546"/>
                </a:lnTo>
                <a:lnTo>
                  <a:pt x="367" y="1668"/>
                </a:lnTo>
                <a:lnTo>
                  <a:pt x="489" y="1750"/>
                </a:lnTo>
                <a:lnTo>
                  <a:pt x="611" y="1831"/>
                </a:lnTo>
                <a:lnTo>
                  <a:pt x="774" y="1872"/>
                </a:lnTo>
                <a:lnTo>
                  <a:pt x="1099" y="1872"/>
                </a:lnTo>
                <a:lnTo>
                  <a:pt x="1221" y="1831"/>
                </a:lnTo>
                <a:lnTo>
                  <a:pt x="1384" y="1750"/>
                </a:lnTo>
                <a:lnTo>
                  <a:pt x="1506" y="1668"/>
                </a:lnTo>
                <a:lnTo>
                  <a:pt x="1628" y="1587"/>
                </a:lnTo>
                <a:lnTo>
                  <a:pt x="1750" y="1465"/>
                </a:lnTo>
                <a:lnTo>
                  <a:pt x="1831" y="1302"/>
                </a:lnTo>
                <a:lnTo>
                  <a:pt x="1872" y="1140"/>
                </a:lnTo>
                <a:lnTo>
                  <a:pt x="1872" y="936"/>
                </a:lnTo>
                <a:lnTo>
                  <a:pt x="1831" y="774"/>
                </a:lnTo>
                <a:lnTo>
                  <a:pt x="1791" y="611"/>
                </a:lnTo>
                <a:lnTo>
                  <a:pt x="1750" y="489"/>
                </a:lnTo>
                <a:lnTo>
                  <a:pt x="1628" y="367"/>
                </a:lnTo>
                <a:lnTo>
                  <a:pt x="1547" y="245"/>
                </a:lnTo>
                <a:lnTo>
                  <a:pt x="126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2" name="Google Shape;62;p2"/>
          <p:cNvGrpSpPr/>
          <p:nvPr/>
        </p:nvGrpSpPr>
        <p:grpSpPr>
          <a:xfrm>
            <a:off x="4563981" y="3034877"/>
            <a:ext cx="307124" cy="305294"/>
            <a:chOff x="1026043" y="1162815"/>
            <a:chExt cx="307124" cy="305294"/>
          </a:xfrm>
        </p:grpSpPr>
        <p:sp>
          <p:nvSpPr>
            <p:cNvPr id="63" name="Google Shape;63;p2"/>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1"/>
        <p:cNvGrpSpPr/>
        <p:nvPr/>
      </p:nvGrpSpPr>
      <p:grpSpPr>
        <a:xfrm>
          <a:off x="0" y="0"/>
          <a:ext cx="0" cy="0"/>
          <a:chOff x="0" y="0"/>
          <a:chExt cx="0" cy="0"/>
        </a:xfrm>
      </p:grpSpPr>
      <p:sp>
        <p:nvSpPr>
          <p:cNvPr id="72" name="Google Shape;72;p3"/>
          <p:cNvSpPr/>
          <p:nvPr/>
        </p:nvSpPr>
        <p:spPr>
          <a:xfrm>
            <a:off x="-1801179" y="-32677"/>
            <a:ext cx="4382968" cy="2519262"/>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txBox="1">
            <a:spLocks noGrp="1"/>
          </p:cNvSpPr>
          <p:nvPr>
            <p:ph type="title"/>
          </p:nvPr>
        </p:nvSpPr>
        <p:spPr>
          <a:xfrm>
            <a:off x="720000" y="1763625"/>
            <a:ext cx="3739200" cy="19155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53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74" name="Google Shape;74;p3"/>
          <p:cNvSpPr txBox="1">
            <a:spLocks noGrp="1"/>
          </p:cNvSpPr>
          <p:nvPr>
            <p:ph type="title" idx="2" hasCustomPrompt="1"/>
          </p:nvPr>
        </p:nvSpPr>
        <p:spPr>
          <a:xfrm>
            <a:off x="720000" y="674750"/>
            <a:ext cx="1056900" cy="10611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6000"/>
              <a:buNone/>
              <a:defRPr sz="62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75" name="Google Shape;75;p3"/>
          <p:cNvSpPr txBox="1">
            <a:spLocks noGrp="1"/>
          </p:cNvSpPr>
          <p:nvPr>
            <p:ph type="subTitle" idx="1"/>
          </p:nvPr>
        </p:nvSpPr>
        <p:spPr>
          <a:xfrm>
            <a:off x="720000" y="3679125"/>
            <a:ext cx="3081000" cy="713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algn="ctr" rtl="0">
              <a:lnSpc>
                <a:spcPct val="100000"/>
              </a:lnSpc>
              <a:spcBef>
                <a:spcPts val="160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76" name="Google Shape;76;p3"/>
          <p:cNvSpPr/>
          <p:nvPr/>
        </p:nvSpPr>
        <p:spPr>
          <a:xfrm>
            <a:off x="4631173" y="3473499"/>
            <a:ext cx="5171118" cy="2972279"/>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3"/>
          <p:cNvSpPr/>
          <p:nvPr/>
        </p:nvSpPr>
        <p:spPr>
          <a:xfrm>
            <a:off x="5109037" y="3845593"/>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6649446" y="62998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 name="Google Shape;79;p3"/>
          <p:cNvGrpSpPr/>
          <p:nvPr/>
        </p:nvGrpSpPr>
        <p:grpSpPr>
          <a:xfrm>
            <a:off x="4652169" y="1433409"/>
            <a:ext cx="474643" cy="301588"/>
            <a:chOff x="7593894" y="395296"/>
            <a:chExt cx="474643" cy="301588"/>
          </a:xfrm>
        </p:grpSpPr>
        <p:sp>
          <p:nvSpPr>
            <p:cNvPr id="80" name="Google Shape;80;p3"/>
            <p:cNvSpPr/>
            <p:nvPr/>
          </p:nvSpPr>
          <p:spPr>
            <a:xfrm>
              <a:off x="7603183" y="404585"/>
              <a:ext cx="456065" cy="282964"/>
            </a:xfrm>
            <a:custGeom>
              <a:avLst/>
              <a:gdLst/>
              <a:ahLst/>
              <a:cxnLst/>
              <a:rect l="l" t="t" r="r" b="b"/>
              <a:pathLst>
                <a:path w="9967" h="6184" extrusionOk="0">
                  <a:moveTo>
                    <a:pt x="4678" y="1"/>
                  </a:moveTo>
                  <a:lnTo>
                    <a:pt x="4394" y="42"/>
                  </a:lnTo>
                  <a:lnTo>
                    <a:pt x="4109" y="164"/>
                  </a:lnTo>
                  <a:lnTo>
                    <a:pt x="3824" y="286"/>
                  </a:lnTo>
                  <a:lnTo>
                    <a:pt x="3540" y="448"/>
                  </a:lnTo>
                  <a:lnTo>
                    <a:pt x="3336" y="692"/>
                  </a:lnTo>
                  <a:lnTo>
                    <a:pt x="3133" y="936"/>
                  </a:lnTo>
                  <a:lnTo>
                    <a:pt x="2970" y="1181"/>
                  </a:lnTo>
                  <a:lnTo>
                    <a:pt x="2848" y="1465"/>
                  </a:lnTo>
                  <a:lnTo>
                    <a:pt x="2767" y="1750"/>
                  </a:lnTo>
                  <a:lnTo>
                    <a:pt x="2685" y="2075"/>
                  </a:lnTo>
                  <a:lnTo>
                    <a:pt x="2645" y="2360"/>
                  </a:lnTo>
                  <a:lnTo>
                    <a:pt x="2645" y="2686"/>
                  </a:lnTo>
                  <a:lnTo>
                    <a:pt x="2685" y="3011"/>
                  </a:lnTo>
                  <a:lnTo>
                    <a:pt x="2441" y="2848"/>
                  </a:lnTo>
                  <a:lnTo>
                    <a:pt x="2197" y="2767"/>
                  </a:lnTo>
                  <a:lnTo>
                    <a:pt x="1953" y="2686"/>
                  </a:lnTo>
                  <a:lnTo>
                    <a:pt x="1424" y="2686"/>
                  </a:lnTo>
                  <a:lnTo>
                    <a:pt x="1180" y="2767"/>
                  </a:lnTo>
                  <a:lnTo>
                    <a:pt x="936" y="2848"/>
                  </a:lnTo>
                  <a:lnTo>
                    <a:pt x="692" y="2970"/>
                  </a:lnTo>
                  <a:lnTo>
                    <a:pt x="570" y="3092"/>
                  </a:lnTo>
                  <a:lnTo>
                    <a:pt x="407" y="3214"/>
                  </a:lnTo>
                  <a:lnTo>
                    <a:pt x="204" y="3540"/>
                  </a:lnTo>
                  <a:lnTo>
                    <a:pt x="41" y="3906"/>
                  </a:lnTo>
                  <a:lnTo>
                    <a:pt x="1" y="4272"/>
                  </a:lnTo>
                  <a:lnTo>
                    <a:pt x="1" y="4679"/>
                  </a:lnTo>
                  <a:lnTo>
                    <a:pt x="82" y="5045"/>
                  </a:lnTo>
                  <a:lnTo>
                    <a:pt x="285" y="5370"/>
                  </a:lnTo>
                  <a:lnTo>
                    <a:pt x="407" y="5533"/>
                  </a:lnTo>
                  <a:lnTo>
                    <a:pt x="529" y="5655"/>
                  </a:lnTo>
                  <a:lnTo>
                    <a:pt x="814" y="5858"/>
                  </a:lnTo>
                  <a:lnTo>
                    <a:pt x="1180" y="6021"/>
                  </a:lnTo>
                  <a:lnTo>
                    <a:pt x="1587" y="6102"/>
                  </a:lnTo>
                  <a:lnTo>
                    <a:pt x="1994" y="6143"/>
                  </a:lnTo>
                  <a:lnTo>
                    <a:pt x="2848" y="6184"/>
                  </a:lnTo>
                  <a:lnTo>
                    <a:pt x="3580" y="6143"/>
                  </a:lnTo>
                  <a:lnTo>
                    <a:pt x="4678" y="6143"/>
                  </a:lnTo>
                  <a:lnTo>
                    <a:pt x="5736" y="6102"/>
                  </a:lnTo>
                  <a:lnTo>
                    <a:pt x="6834" y="6021"/>
                  </a:lnTo>
                  <a:lnTo>
                    <a:pt x="7892" y="5899"/>
                  </a:lnTo>
                  <a:lnTo>
                    <a:pt x="8543" y="5818"/>
                  </a:lnTo>
                  <a:lnTo>
                    <a:pt x="8868" y="5736"/>
                  </a:lnTo>
                  <a:lnTo>
                    <a:pt x="9153" y="5614"/>
                  </a:lnTo>
                  <a:lnTo>
                    <a:pt x="9438" y="5452"/>
                  </a:lnTo>
                  <a:lnTo>
                    <a:pt x="9682" y="5248"/>
                  </a:lnTo>
                  <a:lnTo>
                    <a:pt x="9844" y="5045"/>
                  </a:lnTo>
                  <a:lnTo>
                    <a:pt x="9926" y="4760"/>
                  </a:lnTo>
                  <a:lnTo>
                    <a:pt x="9966" y="4557"/>
                  </a:lnTo>
                  <a:lnTo>
                    <a:pt x="9966" y="4353"/>
                  </a:lnTo>
                  <a:lnTo>
                    <a:pt x="9885" y="4150"/>
                  </a:lnTo>
                  <a:lnTo>
                    <a:pt x="9804" y="3946"/>
                  </a:lnTo>
                  <a:lnTo>
                    <a:pt x="9682" y="3784"/>
                  </a:lnTo>
                  <a:lnTo>
                    <a:pt x="9560" y="3662"/>
                  </a:lnTo>
                  <a:lnTo>
                    <a:pt x="9397" y="3499"/>
                  </a:lnTo>
                  <a:lnTo>
                    <a:pt x="9234" y="3418"/>
                  </a:lnTo>
                  <a:lnTo>
                    <a:pt x="9031" y="3336"/>
                  </a:lnTo>
                  <a:lnTo>
                    <a:pt x="8827" y="3296"/>
                  </a:lnTo>
                  <a:lnTo>
                    <a:pt x="8421" y="3296"/>
                  </a:lnTo>
                  <a:lnTo>
                    <a:pt x="8014" y="3418"/>
                  </a:lnTo>
                  <a:lnTo>
                    <a:pt x="7648" y="3580"/>
                  </a:lnTo>
                  <a:lnTo>
                    <a:pt x="7729" y="3458"/>
                  </a:lnTo>
                  <a:lnTo>
                    <a:pt x="7770" y="3296"/>
                  </a:lnTo>
                  <a:lnTo>
                    <a:pt x="7811" y="3011"/>
                  </a:lnTo>
                  <a:lnTo>
                    <a:pt x="7729" y="2726"/>
                  </a:lnTo>
                  <a:lnTo>
                    <a:pt x="7648" y="2564"/>
                  </a:lnTo>
                  <a:lnTo>
                    <a:pt x="7566" y="2441"/>
                  </a:lnTo>
                  <a:lnTo>
                    <a:pt x="7444" y="2360"/>
                  </a:lnTo>
                  <a:lnTo>
                    <a:pt x="7322" y="2279"/>
                  </a:lnTo>
                  <a:lnTo>
                    <a:pt x="7038" y="2157"/>
                  </a:lnTo>
                  <a:lnTo>
                    <a:pt x="6590" y="2157"/>
                  </a:lnTo>
                  <a:lnTo>
                    <a:pt x="6428" y="2197"/>
                  </a:lnTo>
                  <a:lnTo>
                    <a:pt x="6550" y="1913"/>
                  </a:lnTo>
                  <a:lnTo>
                    <a:pt x="6550" y="1628"/>
                  </a:lnTo>
                  <a:lnTo>
                    <a:pt x="6550" y="1303"/>
                  </a:lnTo>
                  <a:lnTo>
                    <a:pt x="6428" y="1018"/>
                  </a:lnTo>
                  <a:lnTo>
                    <a:pt x="6306" y="733"/>
                  </a:lnTo>
                  <a:lnTo>
                    <a:pt x="6102" y="489"/>
                  </a:lnTo>
                  <a:lnTo>
                    <a:pt x="5858" y="286"/>
                  </a:lnTo>
                  <a:lnTo>
                    <a:pt x="5614" y="164"/>
                  </a:lnTo>
                  <a:lnTo>
                    <a:pt x="5289" y="42"/>
                  </a:lnTo>
                  <a:lnTo>
                    <a:pt x="50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7593894" y="395296"/>
              <a:ext cx="474643" cy="301588"/>
            </a:xfrm>
            <a:custGeom>
              <a:avLst/>
              <a:gdLst/>
              <a:ahLst/>
              <a:cxnLst/>
              <a:rect l="l" t="t" r="r" b="b"/>
              <a:pathLst>
                <a:path w="10373" h="6591" extrusionOk="0">
                  <a:moveTo>
                    <a:pt x="5329" y="407"/>
                  </a:moveTo>
                  <a:lnTo>
                    <a:pt x="5532" y="448"/>
                  </a:lnTo>
                  <a:lnTo>
                    <a:pt x="5695" y="529"/>
                  </a:lnTo>
                  <a:lnTo>
                    <a:pt x="5858" y="611"/>
                  </a:lnTo>
                  <a:lnTo>
                    <a:pt x="6020" y="733"/>
                  </a:lnTo>
                  <a:lnTo>
                    <a:pt x="6183" y="855"/>
                  </a:lnTo>
                  <a:lnTo>
                    <a:pt x="6305" y="1017"/>
                  </a:lnTo>
                  <a:lnTo>
                    <a:pt x="6386" y="1180"/>
                  </a:lnTo>
                  <a:lnTo>
                    <a:pt x="6468" y="1384"/>
                  </a:lnTo>
                  <a:lnTo>
                    <a:pt x="6549" y="1546"/>
                  </a:lnTo>
                  <a:lnTo>
                    <a:pt x="6549" y="1750"/>
                  </a:lnTo>
                  <a:lnTo>
                    <a:pt x="6549" y="1953"/>
                  </a:lnTo>
                  <a:lnTo>
                    <a:pt x="6549" y="2116"/>
                  </a:lnTo>
                  <a:lnTo>
                    <a:pt x="6468" y="2319"/>
                  </a:lnTo>
                  <a:lnTo>
                    <a:pt x="6468" y="2441"/>
                  </a:lnTo>
                  <a:lnTo>
                    <a:pt x="6509" y="2522"/>
                  </a:lnTo>
                  <a:lnTo>
                    <a:pt x="6590" y="2604"/>
                  </a:lnTo>
                  <a:lnTo>
                    <a:pt x="6712" y="2604"/>
                  </a:lnTo>
                  <a:lnTo>
                    <a:pt x="6956" y="2563"/>
                  </a:lnTo>
                  <a:lnTo>
                    <a:pt x="7200" y="2563"/>
                  </a:lnTo>
                  <a:lnTo>
                    <a:pt x="7403" y="2644"/>
                  </a:lnTo>
                  <a:lnTo>
                    <a:pt x="7607" y="2807"/>
                  </a:lnTo>
                  <a:lnTo>
                    <a:pt x="7729" y="2970"/>
                  </a:lnTo>
                  <a:lnTo>
                    <a:pt x="7810" y="3214"/>
                  </a:lnTo>
                  <a:lnTo>
                    <a:pt x="7769" y="3458"/>
                  </a:lnTo>
                  <a:lnTo>
                    <a:pt x="7688" y="3702"/>
                  </a:lnTo>
                  <a:lnTo>
                    <a:pt x="7647" y="3783"/>
                  </a:lnTo>
                  <a:lnTo>
                    <a:pt x="7647" y="3824"/>
                  </a:lnTo>
                  <a:lnTo>
                    <a:pt x="7729" y="3946"/>
                  </a:lnTo>
                  <a:lnTo>
                    <a:pt x="7851" y="3987"/>
                  </a:lnTo>
                  <a:lnTo>
                    <a:pt x="7973" y="3987"/>
                  </a:lnTo>
                  <a:lnTo>
                    <a:pt x="8298" y="3824"/>
                  </a:lnTo>
                  <a:lnTo>
                    <a:pt x="8624" y="3702"/>
                  </a:lnTo>
                  <a:lnTo>
                    <a:pt x="8990" y="3702"/>
                  </a:lnTo>
                  <a:lnTo>
                    <a:pt x="9152" y="3743"/>
                  </a:lnTo>
                  <a:lnTo>
                    <a:pt x="9356" y="3824"/>
                  </a:lnTo>
                  <a:lnTo>
                    <a:pt x="9478" y="3865"/>
                  </a:lnTo>
                  <a:lnTo>
                    <a:pt x="9641" y="3987"/>
                  </a:lnTo>
                  <a:lnTo>
                    <a:pt x="9722" y="4109"/>
                  </a:lnTo>
                  <a:lnTo>
                    <a:pt x="9844" y="4231"/>
                  </a:lnTo>
                  <a:lnTo>
                    <a:pt x="9925" y="4394"/>
                  </a:lnTo>
                  <a:lnTo>
                    <a:pt x="9966" y="4556"/>
                  </a:lnTo>
                  <a:lnTo>
                    <a:pt x="9966" y="4719"/>
                  </a:lnTo>
                  <a:lnTo>
                    <a:pt x="9966" y="4882"/>
                  </a:lnTo>
                  <a:lnTo>
                    <a:pt x="9844" y="5166"/>
                  </a:lnTo>
                  <a:lnTo>
                    <a:pt x="9681" y="5370"/>
                  </a:lnTo>
                  <a:lnTo>
                    <a:pt x="9478" y="5532"/>
                  </a:lnTo>
                  <a:lnTo>
                    <a:pt x="9193" y="5655"/>
                  </a:lnTo>
                  <a:lnTo>
                    <a:pt x="8949" y="5777"/>
                  </a:lnTo>
                  <a:lnTo>
                    <a:pt x="8624" y="5858"/>
                  </a:lnTo>
                  <a:lnTo>
                    <a:pt x="8095" y="5939"/>
                  </a:lnTo>
                  <a:lnTo>
                    <a:pt x="8014" y="5939"/>
                  </a:lnTo>
                  <a:lnTo>
                    <a:pt x="8005" y="5947"/>
                  </a:lnTo>
                  <a:lnTo>
                    <a:pt x="8005" y="5947"/>
                  </a:lnTo>
                  <a:lnTo>
                    <a:pt x="6753" y="6061"/>
                  </a:lnTo>
                  <a:lnTo>
                    <a:pt x="5410" y="6143"/>
                  </a:lnTo>
                  <a:lnTo>
                    <a:pt x="4068" y="6183"/>
                  </a:lnTo>
                  <a:lnTo>
                    <a:pt x="2685" y="6183"/>
                  </a:lnTo>
                  <a:lnTo>
                    <a:pt x="2197" y="6143"/>
                  </a:lnTo>
                  <a:lnTo>
                    <a:pt x="1668" y="6102"/>
                  </a:lnTo>
                  <a:lnTo>
                    <a:pt x="1424" y="6021"/>
                  </a:lnTo>
                  <a:lnTo>
                    <a:pt x="1180" y="5939"/>
                  </a:lnTo>
                  <a:lnTo>
                    <a:pt x="977" y="5817"/>
                  </a:lnTo>
                  <a:lnTo>
                    <a:pt x="773" y="5655"/>
                  </a:lnTo>
                  <a:lnTo>
                    <a:pt x="610" y="5451"/>
                  </a:lnTo>
                  <a:lnTo>
                    <a:pt x="529" y="5248"/>
                  </a:lnTo>
                  <a:lnTo>
                    <a:pt x="448" y="5004"/>
                  </a:lnTo>
                  <a:lnTo>
                    <a:pt x="407" y="4800"/>
                  </a:lnTo>
                  <a:lnTo>
                    <a:pt x="407" y="4556"/>
                  </a:lnTo>
                  <a:lnTo>
                    <a:pt x="407" y="4312"/>
                  </a:lnTo>
                  <a:lnTo>
                    <a:pt x="488" y="4068"/>
                  </a:lnTo>
                  <a:lnTo>
                    <a:pt x="570" y="3865"/>
                  </a:lnTo>
                  <a:lnTo>
                    <a:pt x="773" y="3580"/>
                  </a:lnTo>
                  <a:lnTo>
                    <a:pt x="1017" y="3377"/>
                  </a:lnTo>
                  <a:lnTo>
                    <a:pt x="1261" y="3214"/>
                  </a:lnTo>
                  <a:lnTo>
                    <a:pt x="1587" y="3133"/>
                  </a:lnTo>
                  <a:lnTo>
                    <a:pt x="1871" y="3092"/>
                  </a:lnTo>
                  <a:lnTo>
                    <a:pt x="2197" y="3133"/>
                  </a:lnTo>
                  <a:lnTo>
                    <a:pt x="2482" y="3214"/>
                  </a:lnTo>
                  <a:lnTo>
                    <a:pt x="2766" y="3377"/>
                  </a:lnTo>
                  <a:lnTo>
                    <a:pt x="2970" y="3377"/>
                  </a:lnTo>
                  <a:lnTo>
                    <a:pt x="3051" y="3295"/>
                  </a:lnTo>
                  <a:lnTo>
                    <a:pt x="3092" y="3214"/>
                  </a:lnTo>
                  <a:lnTo>
                    <a:pt x="3051" y="2767"/>
                  </a:lnTo>
                  <a:lnTo>
                    <a:pt x="3092" y="2319"/>
                  </a:lnTo>
                  <a:lnTo>
                    <a:pt x="3214" y="1872"/>
                  </a:lnTo>
                  <a:lnTo>
                    <a:pt x="3376" y="1465"/>
                  </a:lnTo>
                  <a:lnTo>
                    <a:pt x="3621" y="1099"/>
                  </a:lnTo>
                  <a:lnTo>
                    <a:pt x="3905" y="814"/>
                  </a:lnTo>
                  <a:lnTo>
                    <a:pt x="4068" y="692"/>
                  </a:lnTo>
                  <a:lnTo>
                    <a:pt x="4271" y="570"/>
                  </a:lnTo>
                  <a:lnTo>
                    <a:pt x="4475" y="489"/>
                  </a:lnTo>
                  <a:lnTo>
                    <a:pt x="4719" y="448"/>
                  </a:lnTo>
                  <a:lnTo>
                    <a:pt x="5126" y="407"/>
                  </a:lnTo>
                  <a:close/>
                  <a:moveTo>
                    <a:pt x="4881" y="1"/>
                  </a:moveTo>
                  <a:lnTo>
                    <a:pt x="4597" y="41"/>
                  </a:lnTo>
                  <a:lnTo>
                    <a:pt x="4312" y="123"/>
                  </a:lnTo>
                  <a:lnTo>
                    <a:pt x="4068" y="245"/>
                  </a:lnTo>
                  <a:lnTo>
                    <a:pt x="3865" y="367"/>
                  </a:lnTo>
                  <a:lnTo>
                    <a:pt x="3621" y="529"/>
                  </a:lnTo>
                  <a:lnTo>
                    <a:pt x="3458" y="692"/>
                  </a:lnTo>
                  <a:lnTo>
                    <a:pt x="3254" y="895"/>
                  </a:lnTo>
                  <a:lnTo>
                    <a:pt x="3132" y="1099"/>
                  </a:lnTo>
                  <a:lnTo>
                    <a:pt x="3010" y="1343"/>
                  </a:lnTo>
                  <a:lnTo>
                    <a:pt x="2888" y="1587"/>
                  </a:lnTo>
                  <a:lnTo>
                    <a:pt x="2726" y="2116"/>
                  </a:lnTo>
                  <a:lnTo>
                    <a:pt x="2644" y="2644"/>
                  </a:lnTo>
                  <a:lnTo>
                    <a:pt x="2661" y="2878"/>
                  </a:lnTo>
                  <a:lnTo>
                    <a:pt x="2661" y="2878"/>
                  </a:lnTo>
                  <a:lnTo>
                    <a:pt x="2400" y="2767"/>
                  </a:lnTo>
                  <a:lnTo>
                    <a:pt x="2115" y="2685"/>
                  </a:lnTo>
                  <a:lnTo>
                    <a:pt x="1790" y="2685"/>
                  </a:lnTo>
                  <a:lnTo>
                    <a:pt x="1465" y="2726"/>
                  </a:lnTo>
                  <a:lnTo>
                    <a:pt x="1180" y="2807"/>
                  </a:lnTo>
                  <a:lnTo>
                    <a:pt x="895" y="2970"/>
                  </a:lnTo>
                  <a:lnTo>
                    <a:pt x="610" y="3133"/>
                  </a:lnTo>
                  <a:lnTo>
                    <a:pt x="448" y="3336"/>
                  </a:lnTo>
                  <a:lnTo>
                    <a:pt x="285" y="3580"/>
                  </a:lnTo>
                  <a:lnTo>
                    <a:pt x="163" y="3824"/>
                  </a:lnTo>
                  <a:lnTo>
                    <a:pt x="82" y="4068"/>
                  </a:lnTo>
                  <a:lnTo>
                    <a:pt x="0" y="4353"/>
                  </a:lnTo>
                  <a:lnTo>
                    <a:pt x="0" y="4597"/>
                  </a:lnTo>
                  <a:lnTo>
                    <a:pt x="0" y="4882"/>
                  </a:lnTo>
                  <a:lnTo>
                    <a:pt x="41" y="5166"/>
                  </a:lnTo>
                  <a:lnTo>
                    <a:pt x="163" y="5451"/>
                  </a:lnTo>
                  <a:lnTo>
                    <a:pt x="326" y="5695"/>
                  </a:lnTo>
                  <a:lnTo>
                    <a:pt x="488" y="5939"/>
                  </a:lnTo>
                  <a:lnTo>
                    <a:pt x="692" y="6102"/>
                  </a:lnTo>
                  <a:lnTo>
                    <a:pt x="936" y="6224"/>
                  </a:lnTo>
                  <a:lnTo>
                    <a:pt x="1180" y="6346"/>
                  </a:lnTo>
                  <a:lnTo>
                    <a:pt x="1465" y="6427"/>
                  </a:lnTo>
                  <a:lnTo>
                    <a:pt x="1749" y="6509"/>
                  </a:lnTo>
                  <a:lnTo>
                    <a:pt x="2360" y="6590"/>
                  </a:lnTo>
                  <a:lnTo>
                    <a:pt x="2970" y="6590"/>
                  </a:lnTo>
                  <a:lnTo>
                    <a:pt x="4149" y="6549"/>
                  </a:lnTo>
                  <a:lnTo>
                    <a:pt x="6102" y="6468"/>
                  </a:lnTo>
                  <a:lnTo>
                    <a:pt x="8095" y="6305"/>
                  </a:lnTo>
                  <a:lnTo>
                    <a:pt x="8176" y="6305"/>
                  </a:lnTo>
                  <a:lnTo>
                    <a:pt x="8186" y="6295"/>
                  </a:lnTo>
                  <a:lnTo>
                    <a:pt x="8186" y="6295"/>
                  </a:lnTo>
                  <a:lnTo>
                    <a:pt x="8461" y="6265"/>
                  </a:lnTo>
                  <a:lnTo>
                    <a:pt x="8827" y="6183"/>
                  </a:lnTo>
                  <a:lnTo>
                    <a:pt x="9234" y="6061"/>
                  </a:lnTo>
                  <a:lnTo>
                    <a:pt x="9559" y="5939"/>
                  </a:lnTo>
                  <a:lnTo>
                    <a:pt x="9885" y="5736"/>
                  </a:lnTo>
                  <a:lnTo>
                    <a:pt x="10007" y="5614"/>
                  </a:lnTo>
                  <a:lnTo>
                    <a:pt x="10129" y="5451"/>
                  </a:lnTo>
                  <a:lnTo>
                    <a:pt x="10251" y="5288"/>
                  </a:lnTo>
                  <a:lnTo>
                    <a:pt x="10291" y="5126"/>
                  </a:lnTo>
                  <a:lnTo>
                    <a:pt x="10373" y="4922"/>
                  </a:lnTo>
                  <a:lnTo>
                    <a:pt x="10373" y="4719"/>
                  </a:lnTo>
                  <a:lnTo>
                    <a:pt x="10373" y="4516"/>
                  </a:lnTo>
                  <a:lnTo>
                    <a:pt x="10291" y="4353"/>
                  </a:lnTo>
                  <a:lnTo>
                    <a:pt x="10251" y="4149"/>
                  </a:lnTo>
                  <a:lnTo>
                    <a:pt x="10129" y="3987"/>
                  </a:lnTo>
                  <a:lnTo>
                    <a:pt x="10007" y="3824"/>
                  </a:lnTo>
                  <a:lnTo>
                    <a:pt x="9844" y="3661"/>
                  </a:lnTo>
                  <a:lnTo>
                    <a:pt x="9681" y="3539"/>
                  </a:lnTo>
                  <a:lnTo>
                    <a:pt x="9519" y="3458"/>
                  </a:lnTo>
                  <a:lnTo>
                    <a:pt x="9315" y="3377"/>
                  </a:lnTo>
                  <a:lnTo>
                    <a:pt x="9071" y="3336"/>
                  </a:lnTo>
                  <a:lnTo>
                    <a:pt x="8868" y="3295"/>
                  </a:lnTo>
                  <a:lnTo>
                    <a:pt x="8624" y="3336"/>
                  </a:lnTo>
                  <a:lnTo>
                    <a:pt x="8380" y="3377"/>
                  </a:lnTo>
                  <a:lnTo>
                    <a:pt x="8176" y="3417"/>
                  </a:lnTo>
                  <a:lnTo>
                    <a:pt x="8176" y="3377"/>
                  </a:lnTo>
                  <a:lnTo>
                    <a:pt x="8176" y="3173"/>
                  </a:lnTo>
                  <a:lnTo>
                    <a:pt x="8176" y="3011"/>
                  </a:lnTo>
                  <a:lnTo>
                    <a:pt x="8095" y="2848"/>
                  </a:lnTo>
                  <a:lnTo>
                    <a:pt x="8014" y="2685"/>
                  </a:lnTo>
                  <a:lnTo>
                    <a:pt x="7891" y="2522"/>
                  </a:lnTo>
                  <a:lnTo>
                    <a:pt x="7769" y="2400"/>
                  </a:lnTo>
                  <a:lnTo>
                    <a:pt x="7647" y="2278"/>
                  </a:lnTo>
                  <a:lnTo>
                    <a:pt x="7485" y="2238"/>
                  </a:lnTo>
                  <a:lnTo>
                    <a:pt x="7281" y="2156"/>
                  </a:lnTo>
                  <a:lnTo>
                    <a:pt x="6940" y="2156"/>
                  </a:lnTo>
                  <a:lnTo>
                    <a:pt x="6956" y="2075"/>
                  </a:lnTo>
                  <a:lnTo>
                    <a:pt x="6956" y="1831"/>
                  </a:lnTo>
                  <a:lnTo>
                    <a:pt x="6956" y="1587"/>
                  </a:lnTo>
                  <a:lnTo>
                    <a:pt x="6915" y="1384"/>
                  </a:lnTo>
                  <a:lnTo>
                    <a:pt x="6834" y="1139"/>
                  </a:lnTo>
                  <a:lnTo>
                    <a:pt x="6712" y="936"/>
                  </a:lnTo>
                  <a:lnTo>
                    <a:pt x="6590" y="733"/>
                  </a:lnTo>
                  <a:lnTo>
                    <a:pt x="6427" y="529"/>
                  </a:lnTo>
                  <a:lnTo>
                    <a:pt x="6224" y="367"/>
                  </a:lnTo>
                  <a:lnTo>
                    <a:pt x="6061" y="245"/>
                  </a:lnTo>
                  <a:lnTo>
                    <a:pt x="5817" y="163"/>
                  </a:lnTo>
                  <a:lnTo>
                    <a:pt x="5614" y="82"/>
                  </a:lnTo>
                  <a:lnTo>
                    <a:pt x="5370" y="41"/>
                  </a:lnTo>
                  <a:lnTo>
                    <a:pt x="512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 name="Google Shape;82;p3"/>
          <p:cNvGrpSpPr/>
          <p:nvPr/>
        </p:nvGrpSpPr>
        <p:grpSpPr>
          <a:xfrm>
            <a:off x="3810806" y="4287417"/>
            <a:ext cx="474643" cy="299712"/>
            <a:chOff x="7729218" y="1694205"/>
            <a:chExt cx="474643" cy="299712"/>
          </a:xfrm>
        </p:grpSpPr>
        <p:sp>
          <p:nvSpPr>
            <p:cNvPr id="83" name="Google Shape;83;p3"/>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3"/>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5" name="Google Shape;85;p3"/>
          <p:cNvSpPr/>
          <p:nvPr/>
        </p:nvSpPr>
        <p:spPr>
          <a:xfrm>
            <a:off x="8071696" y="347348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 name="Google Shape;86;p3"/>
          <p:cNvGrpSpPr/>
          <p:nvPr/>
        </p:nvGrpSpPr>
        <p:grpSpPr>
          <a:xfrm rot="-5400000">
            <a:off x="2853946" y="-1110167"/>
            <a:ext cx="1915490" cy="2459786"/>
            <a:chOff x="2659350" y="1746500"/>
            <a:chExt cx="379350" cy="487125"/>
          </a:xfrm>
        </p:grpSpPr>
        <p:sp>
          <p:nvSpPr>
            <p:cNvPr id="87" name="Google Shape;87;p3"/>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3"/>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 name="Google Shape;90;p3"/>
          <p:cNvSpPr/>
          <p:nvPr/>
        </p:nvSpPr>
        <p:spPr>
          <a:xfrm>
            <a:off x="1727996" y="40193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3"/>
          <p:cNvSpPr/>
          <p:nvPr/>
        </p:nvSpPr>
        <p:spPr>
          <a:xfrm>
            <a:off x="444778" y="447067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 name="Google Shape;92;p3"/>
          <p:cNvGrpSpPr/>
          <p:nvPr/>
        </p:nvGrpSpPr>
        <p:grpSpPr>
          <a:xfrm>
            <a:off x="7349044" y="3624409"/>
            <a:ext cx="2408503" cy="2408503"/>
            <a:chOff x="7349044" y="3624409"/>
            <a:chExt cx="2408503" cy="2408503"/>
          </a:xfrm>
        </p:grpSpPr>
        <p:sp>
          <p:nvSpPr>
            <p:cNvPr id="93" name="Google Shape;93;p3"/>
            <p:cNvSpPr/>
            <p:nvPr/>
          </p:nvSpPr>
          <p:spPr>
            <a:xfrm rot="8100000" flipH="1">
              <a:off x="7661995" y="4016892"/>
              <a:ext cx="1782600" cy="1623537"/>
            </a:xfrm>
            <a:custGeom>
              <a:avLst/>
              <a:gdLst/>
              <a:ahLst/>
              <a:cxnLst/>
              <a:rect l="l" t="t" r="r" b="b"/>
              <a:pathLst>
                <a:path w="19160" h="17451" extrusionOk="0">
                  <a:moveTo>
                    <a:pt x="9682" y="0"/>
                  </a:moveTo>
                  <a:lnTo>
                    <a:pt x="9600" y="41"/>
                  </a:lnTo>
                  <a:lnTo>
                    <a:pt x="9560" y="82"/>
                  </a:lnTo>
                  <a:lnTo>
                    <a:pt x="7892" y="1668"/>
                  </a:lnTo>
                  <a:lnTo>
                    <a:pt x="6306" y="3295"/>
                  </a:lnTo>
                  <a:lnTo>
                    <a:pt x="5533" y="4109"/>
                  </a:lnTo>
                  <a:lnTo>
                    <a:pt x="4760" y="4963"/>
                  </a:lnTo>
                  <a:lnTo>
                    <a:pt x="4028" y="5858"/>
                  </a:lnTo>
                  <a:lnTo>
                    <a:pt x="3336" y="6753"/>
                  </a:lnTo>
                  <a:lnTo>
                    <a:pt x="2686" y="7688"/>
                  </a:lnTo>
                  <a:lnTo>
                    <a:pt x="2075" y="8624"/>
                  </a:lnTo>
                  <a:lnTo>
                    <a:pt x="1506" y="9600"/>
                  </a:lnTo>
                  <a:lnTo>
                    <a:pt x="1018" y="10617"/>
                  </a:lnTo>
                  <a:lnTo>
                    <a:pt x="611" y="11552"/>
                  </a:lnTo>
                  <a:lnTo>
                    <a:pt x="448" y="12000"/>
                  </a:lnTo>
                  <a:lnTo>
                    <a:pt x="286" y="12488"/>
                  </a:lnTo>
                  <a:lnTo>
                    <a:pt x="164" y="12976"/>
                  </a:lnTo>
                  <a:lnTo>
                    <a:pt x="42" y="13464"/>
                  </a:lnTo>
                  <a:lnTo>
                    <a:pt x="1" y="13993"/>
                  </a:lnTo>
                  <a:lnTo>
                    <a:pt x="1" y="14481"/>
                  </a:lnTo>
                  <a:lnTo>
                    <a:pt x="42" y="14969"/>
                  </a:lnTo>
                  <a:lnTo>
                    <a:pt x="123" y="15417"/>
                  </a:lnTo>
                  <a:lnTo>
                    <a:pt x="286" y="15823"/>
                  </a:lnTo>
                  <a:lnTo>
                    <a:pt x="489" y="16230"/>
                  </a:lnTo>
                  <a:lnTo>
                    <a:pt x="733" y="16556"/>
                  </a:lnTo>
                  <a:lnTo>
                    <a:pt x="1059" y="16881"/>
                  </a:lnTo>
                  <a:lnTo>
                    <a:pt x="1465" y="17125"/>
                  </a:lnTo>
                  <a:lnTo>
                    <a:pt x="1913" y="17288"/>
                  </a:lnTo>
                  <a:lnTo>
                    <a:pt x="2441" y="17410"/>
                  </a:lnTo>
                  <a:lnTo>
                    <a:pt x="2930" y="17450"/>
                  </a:lnTo>
                  <a:lnTo>
                    <a:pt x="3458" y="17369"/>
                  </a:lnTo>
                  <a:lnTo>
                    <a:pt x="3987" y="17288"/>
                  </a:lnTo>
                  <a:lnTo>
                    <a:pt x="4516" y="17125"/>
                  </a:lnTo>
                  <a:lnTo>
                    <a:pt x="5004" y="16922"/>
                  </a:lnTo>
                  <a:lnTo>
                    <a:pt x="5492" y="16678"/>
                  </a:lnTo>
                  <a:lnTo>
                    <a:pt x="5940" y="16434"/>
                  </a:lnTo>
                  <a:lnTo>
                    <a:pt x="7038" y="15783"/>
                  </a:lnTo>
                  <a:lnTo>
                    <a:pt x="7567" y="15498"/>
                  </a:lnTo>
                  <a:lnTo>
                    <a:pt x="8136" y="15213"/>
                  </a:lnTo>
                  <a:lnTo>
                    <a:pt x="8665" y="15051"/>
                  </a:lnTo>
                  <a:lnTo>
                    <a:pt x="9194" y="14888"/>
                  </a:lnTo>
                  <a:lnTo>
                    <a:pt x="10251" y="14644"/>
                  </a:lnTo>
                  <a:lnTo>
                    <a:pt x="11350" y="14481"/>
                  </a:lnTo>
                  <a:lnTo>
                    <a:pt x="12448" y="14278"/>
                  </a:lnTo>
                  <a:lnTo>
                    <a:pt x="13017" y="14156"/>
                  </a:lnTo>
                  <a:lnTo>
                    <a:pt x="13546" y="13993"/>
                  </a:lnTo>
                  <a:lnTo>
                    <a:pt x="14075" y="13830"/>
                  </a:lnTo>
                  <a:lnTo>
                    <a:pt x="14563" y="13627"/>
                  </a:lnTo>
                  <a:lnTo>
                    <a:pt x="15092" y="13342"/>
                  </a:lnTo>
                  <a:lnTo>
                    <a:pt x="15580" y="13017"/>
                  </a:lnTo>
                  <a:lnTo>
                    <a:pt x="16027" y="12651"/>
                  </a:lnTo>
                  <a:lnTo>
                    <a:pt x="16434" y="12244"/>
                  </a:lnTo>
                  <a:lnTo>
                    <a:pt x="16800" y="11837"/>
                  </a:lnTo>
                  <a:lnTo>
                    <a:pt x="17126" y="11390"/>
                  </a:lnTo>
                  <a:lnTo>
                    <a:pt x="17410" y="10902"/>
                  </a:lnTo>
                  <a:lnTo>
                    <a:pt x="17695" y="10413"/>
                  </a:lnTo>
                  <a:lnTo>
                    <a:pt x="17939" y="9885"/>
                  </a:lnTo>
                  <a:lnTo>
                    <a:pt x="18142" y="9356"/>
                  </a:lnTo>
                  <a:lnTo>
                    <a:pt x="18305" y="8786"/>
                  </a:lnTo>
                  <a:lnTo>
                    <a:pt x="18509" y="8258"/>
                  </a:lnTo>
                  <a:lnTo>
                    <a:pt x="18753" y="7119"/>
                  </a:lnTo>
                  <a:lnTo>
                    <a:pt x="18956" y="6020"/>
                  </a:lnTo>
                  <a:lnTo>
                    <a:pt x="19159" y="4759"/>
                  </a:lnTo>
                  <a:lnTo>
                    <a:pt x="19159" y="4678"/>
                  </a:lnTo>
                  <a:lnTo>
                    <a:pt x="19119" y="4637"/>
                  </a:lnTo>
                  <a:lnTo>
                    <a:pt x="18997" y="4556"/>
                  </a:lnTo>
                  <a:lnTo>
                    <a:pt x="18875" y="4556"/>
                  </a:lnTo>
                  <a:lnTo>
                    <a:pt x="18834" y="4597"/>
                  </a:lnTo>
                  <a:lnTo>
                    <a:pt x="18793" y="4678"/>
                  </a:lnTo>
                  <a:lnTo>
                    <a:pt x="18631" y="5776"/>
                  </a:lnTo>
                  <a:lnTo>
                    <a:pt x="18427" y="6915"/>
                  </a:lnTo>
                  <a:lnTo>
                    <a:pt x="18183" y="8014"/>
                  </a:lnTo>
                  <a:lnTo>
                    <a:pt x="18020" y="8583"/>
                  </a:lnTo>
                  <a:lnTo>
                    <a:pt x="17858" y="9112"/>
                  </a:lnTo>
                  <a:lnTo>
                    <a:pt x="17654" y="9641"/>
                  </a:lnTo>
                  <a:lnTo>
                    <a:pt x="17410" y="10129"/>
                  </a:lnTo>
                  <a:lnTo>
                    <a:pt x="17166" y="10658"/>
                  </a:lnTo>
                  <a:lnTo>
                    <a:pt x="16882" y="11105"/>
                  </a:lnTo>
                  <a:lnTo>
                    <a:pt x="16556" y="11552"/>
                  </a:lnTo>
                  <a:lnTo>
                    <a:pt x="16190" y="12000"/>
                  </a:lnTo>
                  <a:lnTo>
                    <a:pt x="15743" y="12407"/>
                  </a:lnTo>
                  <a:lnTo>
                    <a:pt x="15295" y="12732"/>
                  </a:lnTo>
                  <a:lnTo>
                    <a:pt x="14848" y="13057"/>
                  </a:lnTo>
                  <a:lnTo>
                    <a:pt x="14400" y="13301"/>
                  </a:lnTo>
                  <a:lnTo>
                    <a:pt x="13912" y="13505"/>
                  </a:lnTo>
                  <a:lnTo>
                    <a:pt x="13383" y="13668"/>
                  </a:lnTo>
                  <a:lnTo>
                    <a:pt x="12895" y="13790"/>
                  </a:lnTo>
                  <a:lnTo>
                    <a:pt x="12366" y="13912"/>
                  </a:lnTo>
                  <a:lnTo>
                    <a:pt x="11309" y="14115"/>
                  </a:lnTo>
                  <a:lnTo>
                    <a:pt x="10251" y="14278"/>
                  </a:lnTo>
                  <a:lnTo>
                    <a:pt x="9194" y="14522"/>
                  </a:lnTo>
                  <a:lnTo>
                    <a:pt x="8665" y="14644"/>
                  </a:lnTo>
                  <a:lnTo>
                    <a:pt x="8177" y="14847"/>
                  </a:lnTo>
                  <a:lnTo>
                    <a:pt x="7689" y="15051"/>
                  </a:lnTo>
                  <a:lnTo>
                    <a:pt x="7201" y="15254"/>
                  </a:lnTo>
                  <a:lnTo>
                    <a:pt x="6224" y="15823"/>
                  </a:lnTo>
                  <a:lnTo>
                    <a:pt x="5248" y="16393"/>
                  </a:lnTo>
                  <a:lnTo>
                    <a:pt x="4760" y="16637"/>
                  </a:lnTo>
                  <a:lnTo>
                    <a:pt x="4231" y="16840"/>
                  </a:lnTo>
                  <a:lnTo>
                    <a:pt x="3702" y="16962"/>
                  </a:lnTo>
                  <a:lnTo>
                    <a:pt x="3133" y="17044"/>
                  </a:lnTo>
                  <a:lnTo>
                    <a:pt x="2645" y="17044"/>
                  </a:lnTo>
                  <a:lnTo>
                    <a:pt x="2157" y="16962"/>
                  </a:lnTo>
                  <a:lnTo>
                    <a:pt x="1913" y="16922"/>
                  </a:lnTo>
                  <a:lnTo>
                    <a:pt x="1709" y="16800"/>
                  </a:lnTo>
                  <a:lnTo>
                    <a:pt x="1465" y="16718"/>
                  </a:lnTo>
                  <a:lnTo>
                    <a:pt x="1262" y="16556"/>
                  </a:lnTo>
                  <a:lnTo>
                    <a:pt x="977" y="16271"/>
                  </a:lnTo>
                  <a:lnTo>
                    <a:pt x="692" y="15905"/>
                  </a:lnTo>
                  <a:lnTo>
                    <a:pt x="530" y="15498"/>
                  </a:lnTo>
                  <a:lnTo>
                    <a:pt x="408" y="15051"/>
                  </a:lnTo>
                  <a:lnTo>
                    <a:pt x="367" y="14603"/>
                  </a:lnTo>
                  <a:lnTo>
                    <a:pt x="367" y="14115"/>
                  </a:lnTo>
                  <a:lnTo>
                    <a:pt x="408" y="13668"/>
                  </a:lnTo>
                  <a:lnTo>
                    <a:pt x="489" y="13179"/>
                  </a:lnTo>
                  <a:lnTo>
                    <a:pt x="611" y="12732"/>
                  </a:lnTo>
                  <a:lnTo>
                    <a:pt x="733" y="12285"/>
                  </a:lnTo>
                  <a:lnTo>
                    <a:pt x="1059" y="11390"/>
                  </a:lnTo>
                  <a:lnTo>
                    <a:pt x="1506" y="10413"/>
                  </a:lnTo>
                  <a:lnTo>
                    <a:pt x="2035" y="9437"/>
                  </a:lnTo>
                  <a:lnTo>
                    <a:pt x="2604" y="8502"/>
                  </a:lnTo>
                  <a:lnTo>
                    <a:pt x="3174" y="7607"/>
                  </a:lnTo>
                  <a:lnTo>
                    <a:pt x="3824" y="6712"/>
                  </a:lnTo>
                  <a:lnTo>
                    <a:pt x="4516" y="5858"/>
                  </a:lnTo>
                  <a:lnTo>
                    <a:pt x="5207" y="5004"/>
                  </a:lnTo>
                  <a:lnTo>
                    <a:pt x="5940" y="4190"/>
                  </a:lnTo>
                  <a:lnTo>
                    <a:pt x="7485" y="2604"/>
                  </a:lnTo>
                  <a:lnTo>
                    <a:pt x="9031" y="1099"/>
                  </a:lnTo>
                  <a:lnTo>
                    <a:pt x="9804" y="326"/>
                  </a:lnTo>
                  <a:lnTo>
                    <a:pt x="9845" y="244"/>
                  </a:lnTo>
                  <a:lnTo>
                    <a:pt x="9845" y="204"/>
                  </a:lnTo>
                  <a:lnTo>
                    <a:pt x="9845" y="122"/>
                  </a:lnTo>
                  <a:lnTo>
                    <a:pt x="9804" y="82"/>
                  </a:lnTo>
                  <a:lnTo>
                    <a:pt x="9763" y="41"/>
                  </a:lnTo>
                  <a:lnTo>
                    <a:pt x="9682"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3"/>
            <p:cNvSpPr/>
            <p:nvPr/>
          </p:nvSpPr>
          <p:spPr>
            <a:xfrm rot="8100000" flipH="1">
              <a:off x="7872293" y="4243499"/>
              <a:ext cx="1634949" cy="1309454"/>
            </a:xfrm>
            <a:custGeom>
              <a:avLst/>
              <a:gdLst/>
              <a:ahLst/>
              <a:cxnLst/>
              <a:rect l="l" t="t" r="r" b="b"/>
              <a:pathLst>
                <a:path w="17573" h="14075" extrusionOk="0">
                  <a:moveTo>
                    <a:pt x="14481" y="0"/>
                  </a:moveTo>
                  <a:lnTo>
                    <a:pt x="14400" y="41"/>
                  </a:lnTo>
                  <a:lnTo>
                    <a:pt x="12447" y="1099"/>
                  </a:lnTo>
                  <a:lnTo>
                    <a:pt x="10576" y="2238"/>
                  </a:lnTo>
                  <a:lnTo>
                    <a:pt x="8705" y="3458"/>
                  </a:lnTo>
                  <a:lnTo>
                    <a:pt x="6916" y="4760"/>
                  </a:lnTo>
                  <a:lnTo>
                    <a:pt x="5207" y="6142"/>
                  </a:lnTo>
                  <a:lnTo>
                    <a:pt x="3539" y="7566"/>
                  </a:lnTo>
                  <a:lnTo>
                    <a:pt x="1872" y="9112"/>
                  </a:lnTo>
                  <a:lnTo>
                    <a:pt x="1139" y="9844"/>
                  </a:lnTo>
                  <a:lnTo>
                    <a:pt x="814" y="10251"/>
                  </a:lnTo>
                  <a:lnTo>
                    <a:pt x="489" y="10658"/>
                  </a:lnTo>
                  <a:lnTo>
                    <a:pt x="285" y="11024"/>
                  </a:lnTo>
                  <a:lnTo>
                    <a:pt x="123" y="11471"/>
                  </a:lnTo>
                  <a:lnTo>
                    <a:pt x="41" y="11919"/>
                  </a:lnTo>
                  <a:lnTo>
                    <a:pt x="1" y="12325"/>
                  </a:lnTo>
                  <a:lnTo>
                    <a:pt x="82" y="12773"/>
                  </a:lnTo>
                  <a:lnTo>
                    <a:pt x="123" y="12976"/>
                  </a:lnTo>
                  <a:lnTo>
                    <a:pt x="204" y="13179"/>
                  </a:lnTo>
                  <a:lnTo>
                    <a:pt x="326" y="13342"/>
                  </a:lnTo>
                  <a:lnTo>
                    <a:pt x="448" y="13505"/>
                  </a:lnTo>
                  <a:lnTo>
                    <a:pt x="611" y="13668"/>
                  </a:lnTo>
                  <a:lnTo>
                    <a:pt x="814" y="13830"/>
                  </a:lnTo>
                  <a:lnTo>
                    <a:pt x="1017" y="13912"/>
                  </a:lnTo>
                  <a:lnTo>
                    <a:pt x="1262" y="13993"/>
                  </a:lnTo>
                  <a:lnTo>
                    <a:pt x="1465" y="14034"/>
                  </a:lnTo>
                  <a:lnTo>
                    <a:pt x="1709" y="14074"/>
                  </a:lnTo>
                  <a:lnTo>
                    <a:pt x="2156" y="14034"/>
                  </a:lnTo>
                  <a:lnTo>
                    <a:pt x="2645" y="13952"/>
                  </a:lnTo>
                  <a:lnTo>
                    <a:pt x="3092" y="13790"/>
                  </a:lnTo>
                  <a:lnTo>
                    <a:pt x="3539" y="13627"/>
                  </a:lnTo>
                  <a:lnTo>
                    <a:pt x="4353" y="13220"/>
                  </a:lnTo>
                  <a:lnTo>
                    <a:pt x="6183" y="12407"/>
                  </a:lnTo>
                  <a:lnTo>
                    <a:pt x="7973" y="11512"/>
                  </a:lnTo>
                  <a:lnTo>
                    <a:pt x="9722" y="10576"/>
                  </a:lnTo>
                  <a:lnTo>
                    <a:pt x="10576" y="10088"/>
                  </a:lnTo>
                  <a:lnTo>
                    <a:pt x="11431" y="9559"/>
                  </a:lnTo>
                  <a:lnTo>
                    <a:pt x="12203" y="9031"/>
                  </a:lnTo>
                  <a:lnTo>
                    <a:pt x="12976" y="8461"/>
                  </a:lnTo>
                  <a:lnTo>
                    <a:pt x="13749" y="7851"/>
                  </a:lnTo>
                  <a:lnTo>
                    <a:pt x="14481" y="7241"/>
                  </a:lnTo>
                  <a:lnTo>
                    <a:pt x="15173" y="6549"/>
                  </a:lnTo>
                  <a:lnTo>
                    <a:pt x="15824" y="5858"/>
                  </a:lnTo>
                  <a:lnTo>
                    <a:pt x="16434" y="5126"/>
                  </a:lnTo>
                  <a:lnTo>
                    <a:pt x="17003" y="4353"/>
                  </a:lnTo>
                  <a:lnTo>
                    <a:pt x="17532" y="3539"/>
                  </a:lnTo>
                  <a:lnTo>
                    <a:pt x="17573" y="3458"/>
                  </a:lnTo>
                  <a:lnTo>
                    <a:pt x="17573" y="3417"/>
                  </a:lnTo>
                  <a:lnTo>
                    <a:pt x="17532" y="3336"/>
                  </a:lnTo>
                  <a:lnTo>
                    <a:pt x="17491" y="3295"/>
                  </a:lnTo>
                  <a:lnTo>
                    <a:pt x="17288" y="3295"/>
                  </a:lnTo>
                  <a:lnTo>
                    <a:pt x="17207" y="3377"/>
                  </a:lnTo>
                  <a:lnTo>
                    <a:pt x="16718" y="4149"/>
                  </a:lnTo>
                  <a:lnTo>
                    <a:pt x="16190" y="4882"/>
                  </a:lnTo>
                  <a:lnTo>
                    <a:pt x="15580" y="5573"/>
                  </a:lnTo>
                  <a:lnTo>
                    <a:pt x="14929" y="6265"/>
                  </a:lnTo>
                  <a:lnTo>
                    <a:pt x="14278" y="6915"/>
                  </a:lnTo>
                  <a:lnTo>
                    <a:pt x="13586" y="7525"/>
                  </a:lnTo>
                  <a:lnTo>
                    <a:pt x="12854" y="8095"/>
                  </a:lnTo>
                  <a:lnTo>
                    <a:pt x="12122" y="8624"/>
                  </a:lnTo>
                  <a:lnTo>
                    <a:pt x="11349" y="9153"/>
                  </a:lnTo>
                  <a:lnTo>
                    <a:pt x="10536" y="9641"/>
                  </a:lnTo>
                  <a:lnTo>
                    <a:pt x="9763" y="10129"/>
                  </a:lnTo>
                  <a:lnTo>
                    <a:pt x="8909" y="10617"/>
                  </a:lnTo>
                  <a:lnTo>
                    <a:pt x="7241" y="11471"/>
                  </a:lnTo>
                  <a:lnTo>
                    <a:pt x="5573" y="12285"/>
                  </a:lnTo>
                  <a:lnTo>
                    <a:pt x="3865" y="13057"/>
                  </a:lnTo>
                  <a:lnTo>
                    <a:pt x="2970" y="13464"/>
                  </a:lnTo>
                  <a:lnTo>
                    <a:pt x="2522" y="13586"/>
                  </a:lnTo>
                  <a:lnTo>
                    <a:pt x="2034" y="13668"/>
                  </a:lnTo>
                  <a:lnTo>
                    <a:pt x="1790" y="13708"/>
                  </a:lnTo>
                  <a:lnTo>
                    <a:pt x="1587" y="13668"/>
                  </a:lnTo>
                  <a:lnTo>
                    <a:pt x="1384" y="13627"/>
                  </a:lnTo>
                  <a:lnTo>
                    <a:pt x="1180" y="13546"/>
                  </a:lnTo>
                  <a:lnTo>
                    <a:pt x="977" y="13464"/>
                  </a:lnTo>
                  <a:lnTo>
                    <a:pt x="814" y="13342"/>
                  </a:lnTo>
                  <a:lnTo>
                    <a:pt x="651" y="13179"/>
                  </a:lnTo>
                  <a:lnTo>
                    <a:pt x="529" y="12976"/>
                  </a:lnTo>
                  <a:lnTo>
                    <a:pt x="448" y="12773"/>
                  </a:lnTo>
                  <a:lnTo>
                    <a:pt x="407" y="12529"/>
                  </a:lnTo>
                  <a:lnTo>
                    <a:pt x="367" y="12325"/>
                  </a:lnTo>
                  <a:lnTo>
                    <a:pt x="367" y="12122"/>
                  </a:lnTo>
                  <a:lnTo>
                    <a:pt x="448" y="11674"/>
                  </a:lnTo>
                  <a:lnTo>
                    <a:pt x="570" y="11268"/>
                  </a:lnTo>
                  <a:lnTo>
                    <a:pt x="855" y="10820"/>
                  </a:lnTo>
                  <a:lnTo>
                    <a:pt x="1139" y="10413"/>
                  </a:lnTo>
                  <a:lnTo>
                    <a:pt x="1506" y="10007"/>
                  </a:lnTo>
                  <a:lnTo>
                    <a:pt x="1872" y="9641"/>
                  </a:lnTo>
                  <a:lnTo>
                    <a:pt x="3377" y="8217"/>
                  </a:lnTo>
                  <a:lnTo>
                    <a:pt x="4963" y="6834"/>
                  </a:lnTo>
                  <a:lnTo>
                    <a:pt x="6590" y="5492"/>
                  </a:lnTo>
                  <a:lnTo>
                    <a:pt x="8298" y="4231"/>
                  </a:lnTo>
                  <a:lnTo>
                    <a:pt x="10048" y="3010"/>
                  </a:lnTo>
                  <a:lnTo>
                    <a:pt x="11837" y="1912"/>
                  </a:lnTo>
                  <a:lnTo>
                    <a:pt x="13668" y="855"/>
                  </a:lnTo>
                  <a:lnTo>
                    <a:pt x="14603" y="366"/>
                  </a:lnTo>
                  <a:lnTo>
                    <a:pt x="14644" y="285"/>
                  </a:lnTo>
                  <a:lnTo>
                    <a:pt x="14685" y="244"/>
                  </a:lnTo>
                  <a:lnTo>
                    <a:pt x="14685" y="163"/>
                  </a:lnTo>
                  <a:lnTo>
                    <a:pt x="14644" y="122"/>
                  </a:lnTo>
                  <a:lnTo>
                    <a:pt x="14603" y="41"/>
                  </a:lnTo>
                  <a:lnTo>
                    <a:pt x="14563"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3"/>
            <p:cNvSpPr/>
            <p:nvPr/>
          </p:nvSpPr>
          <p:spPr>
            <a:xfrm rot="8100000" flipH="1">
              <a:off x="8893413" y="4510443"/>
              <a:ext cx="673778" cy="582858"/>
            </a:xfrm>
            <a:custGeom>
              <a:avLst/>
              <a:gdLst/>
              <a:ahLst/>
              <a:cxnLst/>
              <a:rect l="l" t="t" r="r" b="b"/>
              <a:pathLst>
                <a:path w="7242" h="6265" extrusionOk="0">
                  <a:moveTo>
                    <a:pt x="6224" y="0"/>
                  </a:moveTo>
                  <a:lnTo>
                    <a:pt x="6143" y="41"/>
                  </a:lnTo>
                  <a:lnTo>
                    <a:pt x="3092" y="2319"/>
                  </a:lnTo>
                  <a:lnTo>
                    <a:pt x="1547" y="3498"/>
                  </a:lnTo>
                  <a:lnTo>
                    <a:pt x="896" y="3986"/>
                  </a:lnTo>
                  <a:lnTo>
                    <a:pt x="570" y="4271"/>
                  </a:lnTo>
                  <a:lnTo>
                    <a:pt x="326" y="4556"/>
                  </a:lnTo>
                  <a:lnTo>
                    <a:pt x="164" y="4800"/>
                  </a:lnTo>
                  <a:lnTo>
                    <a:pt x="42" y="5085"/>
                  </a:lnTo>
                  <a:lnTo>
                    <a:pt x="1" y="5410"/>
                  </a:lnTo>
                  <a:lnTo>
                    <a:pt x="82" y="5695"/>
                  </a:lnTo>
                  <a:lnTo>
                    <a:pt x="204" y="5980"/>
                  </a:lnTo>
                  <a:lnTo>
                    <a:pt x="326" y="6061"/>
                  </a:lnTo>
                  <a:lnTo>
                    <a:pt x="448" y="6142"/>
                  </a:lnTo>
                  <a:lnTo>
                    <a:pt x="570" y="6224"/>
                  </a:lnTo>
                  <a:lnTo>
                    <a:pt x="692" y="6264"/>
                  </a:lnTo>
                  <a:lnTo>
                    <a:pt x="977" y="6264"/>
                  </a:lnTo>
                  <a:lnTo>
                    <a:pt x="1181" y="6183"/>
                  </a:lnTo>
                  <a:lnTo>
                    <a:pt x="1343" y="6102"/>
                  </a:lnTo>
                  <a:lnTo>
                    <a:pt x="1709" y="5898"/>
                  </a:lnTo>
                  <a:lnTo>
                    <a:pt x="2482" y="5329"/>
                  </a:lnTo>
                  <a:lnTo>
                    <a:pt x="3987" y="4271"/>
                  </a:lnTo>
                  <a:lnTo>
                    <a:pt x="5614" y="2970"/>
                  </a:lnTo>
                  <a:lnTo>
                    <a:pt x="7160" y="1668"/>
                  </a:lnTo>
                  <a:lnTo>
                    <a:pt x="7241" y="1587"/>
                  </a:lnTo>
                  <a:lnTo>
                    <a:pt x="7241" y="1546"/>
                  </a:lnTo>
                  <a:lnTo>
                    <a:pt x="7201" y="1465"/>
                  </a:lnTo>
                  <a:lnTo>
                    <a:pt x="7160" y="1424"/>
                  </a:lnTo>
                  <a:lnTo>
                    <a:pt x="7038" y="1343"/>
                  </a:lnTo>
                  <a:lnTo>
                    <a:pt x="6997" y="1343"/>
                  </a:lnTo>
                  <a:lnTo>
                    <a:pt x="6916" y="1383"/>
                  </a:lnTo>
                  <a:lnTo>
                    <a:pt x="5655" y="2441"/>
                  </a:lnTo>
                  <a:lnTo>
                    <a:pt x="4394" y="3458"/>
                  </a:lnTo>
                  <a:lnTo>
                    <a:pt x="3092" y="4434"/>
                  </a:lnTo>
                  <a:lnTo>
                    <a:pt x="1750" y="5410"/>
                  </a:lnTo>
                  <a:lnTo>
                    <a:pt x="1465" y="5613"/>
                  </a:lnTo>
                  <a:lnTo>
                    <a:pt x="1140" y="5817"/>
                  </a:lnTo>
                  <a:lnTo>
                    <a:pt x="936" y="5858"/>
                  </a:lnTo>
                  <a:lnTo>
                    <a:pt x="774" y="5898"/>
                  </a:lnTo>
                  <a:lnTo>
                    <a:pt x="611" y="5858"/>
                  </a:lnTo>
                  <a:lnTo>
                    <a:pt x="489" y="5695"/>
                  </a:lnTo>
                  <a:lnTo>
                    <a:pt x="408" y="5573"/>
                  </a:lnTo>
                  <a:lnTo>
                    <a:pt x="367" y="5451"/>
                  </a:lnTo>
                  <a:lnTo>
                    <a:pt x="367" y="5288"/>
                  </a:lnTo>
                  <a:lnTo>
                    <a:pt x="408" y="5166"/>
                  </a:lnTo>
                  <a:lnTo>
                    <a:pt x="530" y="4881"/>
                  </a:lnTo>
                  <a:lnTo>
                    <a:pt x="733" y="4637"/>
                  </a:lnTo>
                  <a:lnTo>
                    <a:pt x="1018" y="4393"/>
                  </a:lnTo>
                  <a:lnTo>
                    <a:pt x="1303" y="4149"/>
                  </a:lnTo>
                  <a:lnTo>
                    <a:pt x="1913" y="3661"/>
                  </a:lnTo>
                  <a:lnTo>
                    <a:pt x="3255" y="2644"/>
                  </a:lnTo>
                  <a:lnTo>
                    <a:pt x="6346" y="366"/>
                  </a:lnTo>
                  <a:lnTo>
                    <a:pt x="6387" y="326"/>
                  </a:lnTo>
                  <a:lnTo>
                    <a:pt x="6428" y="244"/>
                  </a:lnTo>
                  <a:lnTo>
                    <a:pt x="6387" y="122"/>
                  </a:lnTo>
                  <a:lnTo>
                    <a:pt x="6346" y="41"/>
                  </a:lnTo>
                  <a:lnTo>
                    <a:pt x="6265" y="41"/>
                  </a:lnTo>
                  <a:lnTo>
                    <a:pt x="622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3"/>
            <p:cNvSpPr/>
            <p:nvPr/>
          </p:nvSpPr>
          <p:spPr>
            <a:xfrm rot="8100000" flipH="1">
              <a:off x="7985425" y="4705653"/>
              <a:ext cx="688850" cy="510943"/>
            </a:xfrm>
            <a:custGeom>
              <a:avLst/>
              <a:gdLst/>
              <a:ahLst/>
              <a:cxnLst/>
              <a:rect l="l" t="t" r="r" b="b"/>
              <a:pathLst>
                <a:path w="7404" h="5492" extrusionOk="0">
                  <a:moveTo>
                    <a:pt x="6712" y="366"/>
                  </a:moveTo>
                  <a:lnTo>
                    <a:pt x="6875" y="407"/>
                  </a:lnTo>
                  <a:lnTo>
                    <a:pt x="6956" y="488"/>
                  </a:lnTo>
                  <a:lnTo>
                    <a:pt x="6997" y="610"/>
                  </a:lnTo>
                  <a:lnTo>
                    <a:pt x="6997" y="773"/>
                  </a:lnTo>
                  <a:lnTo>
                    <a:pt x="6956" y="895"/>
                  </a:lnTo>
                  <a:lnTo>
                    <a:pt x="6875" y="1058"/>
                  </a:lnTo>
                  <a:lnTo>
                    <a:pt x="6712" y="1302"/>
                  </a:lnTo>
                  <a:lnTo>
                    <a:pt x="6509" y="1505"/>
                  </a:lnTo>
                  <a:lnTo>
                    <a:pt x="6305" y="1668"/>
                  </a:lnTo>
                  <a:lnTo>
                    <a:pt x="5817" y="1953"/>
                  </a:lnTo>
                  <a:lnTo>
                    <a:pt x="4760" y="2685"/>
                  </a:lnTo>
                  <a:lnTo>
                    <a:pt x="3458" y="3580"/>
                  </a:lnTo>
                  <a:lnTo>
                    <a:pt x="2116" y="4475"/>
                  </a:lnTo>
                  <a:lnTo>
                    <a:pt x="1546" y="4800"/>
                  </a:lnTo>
                  <a:lnTo>
                    <a:pt x="1262" y="4963"/>
                  </a:lnTo>
                  <a:lnTo>
                    <a:pt x="936" y="5044"/>
                  </a:lnTo>
                  <a:lnTo>
                    <a:pt x="733" y="5125"/>
                  </a:lnTo>
                  <a:lnTo>
                    <a:pt x="489" y="5125"/>
                  </a:lnTo>
                  <a:lnTo>
                    <a:pt x="407" y="5085"/>
                  </a:lnTo>
                  <a:lnTo>
                    <a:pt x="367" y="5003"/>
                  </a:lnTo>
                  <a:lnTo>
                    <a:pt x="367" y="4881"/>
                  </a:lnTo>
                  <a:lnTo>
                    <a:pt x="407" y="4759"/>
                  </a:lnTo>
                  <a:lnTo>
                    <a:pt x="489" y="4637"/>
                  </a:lnTo>
                  <a:lnTo>
                    <a:pt x="733" y="4434"/>
                  </a:lnTo>
                  <a:lnTo>
                    <a:pt x="1140" y="4027"/>
                  </a:lnTo>
                  <a:lnTo>
                    <a:pt x="1994" y="3254"/>
                  </a:lnTo>
                  <a:lnTo>
                    <a:pt x="2889" y="2482"/>
                  </a:lnTo>
                  <a:lnTo>
                    <a:pt x="3824" y="1790"/>
                  </a:lnTo>
                  <a:lnTo>
                    <a:pt x="4719" y="1180"/>
                  </a:lnTo>
                  <a:lnTo>
                    <a:pt x="5167" y="854"/>
                  </a:lnTo>
                  <a:lnTo>
                    <a:pt x="5655" y="610"/>
                  </a:lnTo>
                  <a:lnTo>
                    <a:pt x="5899" y="488"/>
                  </a:lnTo>
                  <a:lnTo>
                    <a:pt x="6183" y="407"/>
                  </a:lnTo>
                  <a:lnTo>
                    <a:pt x="6427" y="366"/>
                  </a:lnTo>
                  <a:close/>
                  <a:moveTo>
                    <a:pt x="6265" y="0"/>
                  </a:moveTo>
                  <a:lnTo>
                    <a:pt x="5980" y="82"/>
                  </a:lnTo>
                  <a:lnTo>
                    <a:pt x="5533" y="244"/>
                  </a:lnTo>
                  <a:lnTo>
                    <a:pt x="5126" y="488"/>
                  </a:lnTo>
                  <a:lnTo>
                    <a:pt x="4312" y="1017"/>
                  </a:lnTo>
                  <a:lnTo>
                    <a:pt x="3092" y="1871"/>
                  </a:lnTo>
                  <a:lnTo>
                    <a:pt x="1912" y="2807"/>
                  </a:lnTo>
                  <a:lnTo>
                    <a:pt x="814" y="3824"/>
                  </a:lnTo>
                  <a:lnTo>
                    <a:pt x="570" y="4027"/>
                  </a:lnTo>
                  <a:lnTo>
                    <a:pt x="285" y="4312"/>
                  </a:lnTo>
                  <a:lnTo>
                    <a:pt x="82" y="4597"/>
                  </a:lnTo>
                  <a:lnTo>
                    <a:pt x="1" y="4719"/>
                  </a:lnTo>
                  <a:lnTo>
                    <a:pt x="1" y="4881"/>
                  </a:lnTo>
                  <a:lnTo>
                    <a:pt x="1" y="5085"/>
                  </a:lnTo>
                  <a:lnTo>
                    <a:pt x="41" y="5207"/>
                  </a:lnTo>
                  <a:lnTo>
                    <a:pt x="123" y="5329"/>
                  </a:lnTo>
                  <a:lnTo>
                    <a:pt x="204" y="5410"/>
                  </a:lnTo>
                  <a:lnTo>
                    <a:pt x="285" y="5451"/>
                  </a:lnTo>
                  <a:lnTo>
                    <a:pt x="407" y="5492"/>
                  </a:lnTo>
                  <a:lnTo>
                    <a:pt x="692" y="5492"/>
                  </a:lnTo>
                  <a:lnTo>
                    <a:pt x="1018" y="5410"/>
                  </a:lnTo>
                  <a:lnTo>
                    <a:pt x="1302" y="5329"/>
                  </a:lnTo>
                  <a:lnTo>
                    <a:pt x="1790" y="5085"/>
                  </a:lnTo>
                  <a:lnTo>
                    <a:pt x="2523" y="4678"/>
                  </a:lnTo>
                  <a:lnTo>
                    <a:pt x="3214" y="4190"/>
                  </a:lnTo>
                  <a:lnTo>
                    <a:pt x="4597" y="3254"/>
                  </a:lnTo>
                  <a:lnTo>
                    <a:pt x="5858" y="2400"/>
                  </a:lnTo>
                  <a:lnTo>
                    <a:pt x="6387" y="2034"/>
                  </a:lnTo>
                  <a:lnTo>
                    <a:pt x="6672" y="1831"/>
                  </a:lnTo>
                  <a:lnTo>
                    <a:pt x="6916" y="1627"/>
                  </a:lnTo>
                  <a:lnTo>
                    <a:pt x="7038" y="1505"/>
                  </a:lnTo>
                  <a:lnTo>
                    <a:pt x="7160" y="1343"/>
                  </a:lnTo>
                  <a:lnTo>
                    <a:pt x="7282" y="1139"/>
                  </a:lnTo>
                  <a:lnTo>
                    <a:pt x="7363" y="936"/>
                  </a:lnTo>
                  <a:lnTo>
                    <a:pt x="7404" y="732"/>
                  </a:lnTo>
                  <a:lnTo>
                    <a:pt x="7404" y="529"/>
                  </a:lnTo>
                  <a:lnTo>
                    <a:pt x="7322" y="366"/>
                  </a:lnTo>
                  <a:lnTo>
                    <a:pt x="7200" y="204"/>
                  </a:lnTo>
                  <a:lnTo>
                    <a:pt x="7078" y="82"/>
                  </a:lnTo>
                  <a:lnTo>
                    <a:pt x="6956" y="41"/>
                  </a:lnTo>
                  <a:lnTo>
                    <a:pt x="679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7" name="Google Shape;97;p3"/>
          <p:cNvGrpSpPr/>
          <p:nvPr/>
        </p:nvGrpSpPr>
        <p:grpSpPr>
          <a:xfrm>
            <a:off x="4418443" y="3066427"/>
            <a:ext cx="307124" cy="305294"/>
            <a:chOff x="1026043" y="1162815"/>
            <a:chExt cx="307124" cy="305294"/>
          </a:xfrm>
        </p:grpSpPr>
        <p:sp>
          <p:nvSpPr>
            <p:cNvPr id="98" name="Google Shape;98;p3"/>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3"/>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3"/>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3"/>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3"/>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3"/>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3"/>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 name="Google Shape;106;p3"/>
          <p:cNvGrpSpPr/>
          <p:nvPr/>
        </p:nvGrpSpPr>
        <p:grpSpPr>
          <a:xfrm>
            <a:off x="8642073" y="187675"/>
            <a:ext cx="309000" cy="305294"/>
            <a:chOff x="8360310" y="1124637"/>
            <a:chExt cx="309000" cy="305294"/>
          </a:xfrm>
        </p:grpSpPr>
        <p:sp>
          <p:nvSpPr>
            <p:cNvPr id="107" name="Google Shape;107;p3"/>
            <p:cNvSpPr/>
            <p:nvPr/>
          </p:nvSpPr>
          <p:spPr>
            <a:xfrm>
              <a:off x="8360310" y="1124637"/>
              <a:ext cx="309000" cy="305294"/>
            </a:xfrm>
            <a:custGeom>
              <a:avLst/>
              <a:gdLst/>
              <a:ahLst/>
              <a:cxnLst/>
              <a:rect l="l" t="t" r="r" b="b"/>
              <a:pathLst>
                <a:path w="6753" h="6672" extrusionOk="0">
                  <a:moveTo>
                    <a:pt x="2767" y="1"/>
                  </a:moveTo>
                  <a:lnTo>
                    <a:pt x="2645" y="42"/>
                  </a:lnTo>
                  <a:lnTo>
                    <a:pt x="2563" y="82"/>
                  </a:lnTo>
                  <a:lnTo>
                    <a:pt x="2441" y="164"/>
                  </a:lnTo>
                  <a:lnTo>
                    <a:pt x="2360" y="245"/>
                  </a:lnTo>
                  <a:lnTo>
                    <a:pt x="2319" y="367"/>
                  </a:lnTo>
                  <a:lnTo>
                    <a:pt x="2238" y="652"/>
                  </a:lnTo>
                  <a:lnTo>
                    <a:pt x="2197" y="937"/>
                  </a:lnTo>
                  <a:lnTo>
                    <a:pt x="2197" y="1221"/>
                  </a:lnTo>
                  <a:lnTo>
                    <a:pt x="2238" y="1506"/>
                  </a:lnTo>
                  <a:lnTo>
                    <a:pt x="2075" y="1343"/>
                  </a:lnTo>
                  <a:lnTo>
                    <a:pt x="1872" y="1221"/>
                  </a:lnTo>
                  <a:lnTo>
                    <a:pt x="1546" y="1099"/>
                  </a:lnTo>
                  <a:lnTo>
                    <a:pt x="1262" y="1099"/>
                  </a:lnTo>
                  <a:lnTo>
                    <a:pt x="1140" y="1140"/>
                  </a:lnTo>
                  <a:lnTo>
                    <a:pt x="1018" y="1221"/>
                  </a:lnTo>
                  <a:lnTo>
                    <a:pt x="895" y="1343"/>
                  </a:lnTo>
                  <a:lnTo>
                    <a:pt x="855" y="1506"/>
                  </a:lnTo>
                  <a:lnTo>
                    <a:pt x="773" y="1791"/>
                  </a:lnTo>
                  <a:lnTo>
                    <a:pt x="814" y="2075"/>
                  </a:lnTo>
                  <a:lnTo>
                    <a:pt x="855" y="2360"/>
                  </a:lnTo>
                  <a:lnTo>
                    <a:pt x="1018" y="2604"/>
                  </a:lnTo>
                  <a:lnTo>
                    <a:pt x="1180" y="2808"/>
                  </a:lnTo>
                  <a:lnTo>
                    <a:pt x="1384" y="2970"/>
                  </a:lnTo>
                  <a:lnTo>
                    <a:pt x="1018" y="2970"/>
                  </a:lnTo>
                  <a:lnTo>
                    <a:pt x="814" y="3011"/>
                  </a:lnTo>
                  <a:lnTo>
                    <a:pt x="651" y="3052"/>
                  </a:lnTo>
                  <a:lnTo>
                    <a:pt x="407" y="3174"/>
                  </a:lnTo>
                  <a:lnTo>
                    <a:pt x="204" y="3377"/>
                  </a:lnTo>
                  <a:lnTo>
                    <a:pt x="82" y="3621"/>
                  </a:lnTo>
                  <a:lnTo>
                    <a:pt x="1" y="3865"/>
                  </a:lnTo>
                  <a:lnTo>
                    <a:pt x="1" y="4109"/>
                  </a:lnTo>
                  <a:lnTo>
                    <a:pt x="82" y="4353"/>
                  </a:lnTo>
                  <a:lnTo>
                    <a:pt x="245" y="4516"/>
                  </a:lnTo>
                  <a:lnTo>
                    <a:pt x="489" y="4638"/>
                  </a:lnTo>
                  <a:lnTo>
                    <a:pt x="692" y="4719"/>
                  </a:lnTo>
                  <a:lnTo>
                    <a:pt x="936" y="4719"/>
                  </a:lnTo>
                  <a:lnTo>
                    <a:pt x="1424" y="4679"/>
                  </a:lnTo>
                  <a:lnTo>
                    <a:pt x="1424" y="4679"/>
                  </a:lnTo>
                  <a:lnTo>
                    <a:pt x="1180" y="5004"/>
                  </a:lnTo>
                  <a:lnTo>
                    <a:pt x="1099" y="5167"/>
                  </a:lnTo>
                  <a:lnTo>
                    <a:pt x="1058" y="5370"/>
                  </a:lnTo>
                  <a:lnTo>
                    <a:pt x="1018" y="5655"/>
                  </a:lnTo>
                  <a:lnTo>
                    <a:pt x="1099" y="5899"/>
                  </a:lnTo>
                  <a:lnTo>
                    <a:pt x="1140" y="6021"/>
                  </a:lnTo>
                  <a:lnTo>
                    <a:pt x="1221" y="6143"/>
                  </a:lnTo>
                  <a:lnTo>
                    <a:pt x="1343" y="6224"/>
                  </a:lnTo>
                  <a:lnTo>
                    <a:pt x="1465" y="6306"/>
                  </a:lnTo>
                  <a:lnTo>
                    <a:pt x="1709" y="6387"/>
                  </a:lnTo>
                  <a:lnTo>
                    <a:pt x="1994" y="6387"/>
                  </a:lnTo>
                  <a:lnTo>
                    <a:pt x="2238" y="6346"/>
                  </a:lnTo>
                  <a:lnTo>
                    <a:pt x="2482" y="6224"/>
                  </a:lnTo>
                  <a:lnTo>
                    <a:pt x="2726" y="6021"/>
                  </a:lnTo>
                  <a:lnTo>
                    <a:pt x="2889" y="5777"/>
                  </a:lnTo>
                  <a:lnTo>
                    <a:pt x="3011" y="6102"/>
                  </a:lnTo>
                  <a:lnTo>
                    <a:pt x="3092" y="6265"/>
                  </a:lnTo>
                  <a:lnTo>
                    <a:pt x="3173" y="6387"/>
                  </a:lnTo>
                  <a:lnTo>
                    <a:pt x="3295" y="6509"/>
                  </a:lnTo>
                  <a:lnTo>
                    <a:pt x="3417" y="6590"/>
                  </a:lnTo>
                  <a:lnTo>
                    <a:pt x="3580" y="6631"/>
                  </a:lnTo>
                  <a:lnTo>
                    <a:pt x="3743" y="6672"/>
                  </a:lnTo>
                  <a:lnTo>
                    <a:pt x="3906" y="6672"/>
                  </a:lnTo>
                  <a:lnTo>
                    <a:pt x="4109" y="6590"/>
                  </a:lnTo>
                  <a:lnTo>
                    <a:pt x="4312" y="6468"/>
                  </a:lnTo>
                  <a:lnTo>
                    <a:pt x="4475" y="6306"/>
                  </a:lnTo>
                  <a:lnTo>
                    <a:pt x="4597" y="6102"/>
                  </a:lnTo>
                  <a:lnTo>
                    <a:pt x="4678" y="5777"/>
                  </a:lnTo>
                  <a:lnTo>
                    <a:pt x="4678" y="5452"/>
                  </a:lnTo>
                  <a:lnTo>
                    <a:pt x="4841" y="5533"/>
                  </a:lnTo>
                  <a:lnTo>
                    <a:pt x="5004" y="5574"/>
                  </a:lnTo>
                  <a:lnTo>
                    <a:pt x="5329" y="5574"/>
                  </a:lnTo>
                  <a:lnTo>
                    <a:pt x="5492" y="5533"/>
                  </a:lnTo>
                  <a:lnTo>
                    <a:pt x="5655" y="5492"/>
                  </a:lnTo>
                  <a:lnTo>
                    <a:pt x="5817" y="5370"/>
                  </a:lnTo>
                  <a:lnTo>
                    <a:pt x="5939" y="5248"/>
                  </a:lnTo>
                  <a:lnTo>
                    <a:pt x="6061" y="5085"/>
                  </a:lnTo>
                  <a:lnTo>
                    <a:pt x="6143" y="4923"/>
                  </a:lnTo>
                  <a:lnTo>
                    <a:pt x="6183" y="4760"/>
                  </a:lnTo>
                  <a:lnTo>
                    <a:pt x="6224" y="4597"/>
                  </a:lnTo>
                  <a:lnTo>
                    <a:pt x="6224" y="4394"/>
                  </a:lnTo>
                  <a:lnTo>
                    <a:pt x="6183" y="4231"/>
                  </a:lnTo>
                  <a:lnTo>
                    <a:pt x="6102" y="4069"/>
                  </a:lnTo>
                  <a:lnTo>
                    <a:pt x="6021" y="3947"/>
                  </a:lnTo>
                  <a:lnTo>
                    <a:pt x="6183" y="3865"/>
                  </a:lnTo>
                  <a:lnTo>
                    <a:pt x="6346" y="3784"/>
                  </a:lnTo>
                  <a:lnTo>
                    <a:pt x="6468" y="3662"/>
                  </a:lnTo>
                  <a:lnTo>
                    <a:pt x="6590" y="3540"/>
                  </a:lnTo>
                  <a:lnTo>
                    <a:pt x="6672" y="3418"/>
                  </a:lnTo>
                  <a:lnTo>
                    <a:pt x="6712" y="3255"/>
                  </a:lnTo>
                  <a:lnTo>
                    <a:pt x="6753" y="3052"/>
                  </a:lnTo>
                  <a:lnTo>
                    <a:pt x="6712" y="2848"/>
                  </a:lnTo>
                  <a:lnTo>
                    <a:pt x="6672" y="2686"/>
                  </a:lnTo>
                  <a:lnTo>
                    <a:pt x="6590" y="2523"/>
                  </a:lnTo>
                  <a:lnTo>
                    <a:pt x="6468" y="2360"/>
                  </a:lnTo>
                  <a:lnTo>
                    <a:pt x="6346" y="2238"/>
                  </a:lnTo>
                  <a:lnTo>
                    <a:pt x="6183" y="2157"/>
                  </a:lnTo>
                  <a:lnTo>
                    <a:pt x="6021" y="2116"/>
                  </a:lnTo>
                  <a:lnTo>
                    <a:pt x="5858" y="2075"/>
                  </a:lnTo>
                  <a:lnTo>
                    <a:pt x="5695" y="2075"/>
                  </a:lnTo>
                  <a:lnTo>
                    <a:pt x="5817" y="1750"/>
                  </a:lnTo>
                  <a:lnTo>
                    <a:pt x="5817" y="1547"/>
                  </a:lnTo>
                  <a:lnTo>
                    <a:pt x="5817" y="1384"/>
                  </a:lnTo>
                  <a:lnTo>
                    <a:pt x="5777" y="1099"/>
                  </a:lnTo>
                  <a:lnTo>
                    <a:pt x="5655" y="855"/>
                  </a:lnTo>
                  <a:lnTo>
                    <a:pt x="5492" y="652"/>
                  </a:lnTo>
                  <a:lnTo>
                    <a:pt x="5370" y="570"/>
                  </a:lnTo>
                  <a:lnTo>
                    <a:pt x="5248" y="489"/>
                  </a:lnTo>
                  <a:lnTo>
                    <a:pt x="4963" y="448"/>
                  </a:lnTo>
                  <a:lnTo>
                    <a:pt x="4678" y="489"/>
                  </a:lnTo>
                  <a:lnTo>
                    <a:pt x="4434" y="570"/>
                  </a:lnTo>
                  <a:lnTo>
                    <a:pt x="4190" y="733"/>
                  </a:lnTo>
                  <a:lnTo>
                    <a:pt x="3946" y="977"/>
                  </a:lnTo>
                  <a:lnTo>
                    <a:pt x="3784" y="1262"/>
                  </a:lnTo>
                  <a:lnTo>
                    <a:pt x="3661" y="896"/>
                  </a:lnTo>
                  <a:lnTo>
                    <a:pt x="3458" y="448"/>
                  </a:lnTo>
                  <a:lnTo>
                    <a:pt x="3336" y="245"/>
                  </a:lnTo>
                  <a:lnTo>
                    <a:pt x="3133" y="82"/>
                  </a:lnTo>
                  <a:lnTo>
                    <a:pt x="3011" y="42"/>
                  </a:lnTo>
                  <a:lnTo>
                    <a:pt x="28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
            <p:cNvSpPr/>
            <p:nvPr/>
          </p:nvSpPr>
          <p:spPr>
            <a:xfrm>
              <a:off x="8444093" y="1206543"/>
              <a:ext cx="169394" cy="160105"/>
            </a:xfrm>
            <a:custGeom>
              <a:avLst/>
              <a:gdLst/>
              <a:ahLst/>
              <a:cxnLst/>
              <a:rect l="l" t="t" r="r" b="b"/>
              <a:pathLst>
                <a:path w="3702" h="3499" extrusionOk="0">
                  <a:moveTo>
                    <a:pt x="2197" y="1"/>
                  </a:moveTo>
                  <a:lnTo>
                    <a:pt x="1912" y="41"/>
                  </a:lnTo>
                  <a:lnTo>
                    <a:pt x="1668" y="41"/>
                  </a:lnTo>
                  <a:lnTo>
                    <a:pt x="1424" y="123"/>
                  </a:lnTo>
                  <a:lnTo>
                    <a:pt x="1180" y="204"/>
                  </a:lnTo>
                  <a:lnTo>
                    <a:pt x="936" y="326"/>
                  </a:lnTo>
                  <a:lnTo>
                    <a:pt x="692" y="489"/>
                  </a:lnTo>
                  <a:lnTo>
                    <a:pt x="488" y="692"/>
                  </a:lnTo>
                  <a:lnTo>
                    <a:pt x="285" y="936"/>
                  </a:lnTo>
                  <a:lnTo>
                    <a:pt x="163" y="1180"/>
                  </a:lnTo>
                  <a:lnTo>
                    <a:pt x="41" y="1465"/>
                  </a:lnTo>
                  <a:lnTo>
                    <a:pt x="0" y="1750"/>
                  </a:lnTo>
                  <a:lnTo>
                    <a:pt x="41" y="2035"/>
                  </a:lnTo>
                  <a:lnTo>
                    <a:pt x="81" y="2360"/>
                  </a:lnTo>
                  <a:lnTo>
                    <a:pt x="203" y="2645"/>
                  </a:lnTo>
                  <a:lnTo>
                    <a:pt x="366" y="2889"/>
                  </a:lnTo>
                  <a:lnTo>
                    <a:pt x="570" y="3092"/>
                  </a:lnTo>
                  <a:lnTo>
                    <a:pt x="814" y="3255"/>
                  </a:lnTo>
                  <a:lnTo>
                    <a:pt x="1058" y="3377"/>
                  </a:lnTo>
                  <a:lnTo>
                    <a:pt x="1342" y="3458"/>
                  </a:lnTo>
                  <a:lnTo>
                    <a:pt x="1627" y="3499"/>
                  </a:lnTo>
                  <a:lnTo>
                    <a:pt x="1912" y="3499"/>
                  </a:lnTo>
                  <a:lnTo>
                    <a:pt x="2197" y="3417"/>
                  </a:lnTo>
                  <a:lnTo>
                    <a:pt x="2481" y="3295"/>
                  </a:lnTo>
                  <a:lnTo>
                    <a:pt x="2725" y="3133"/>
                  </a:lnTo>
                  <a:lnTo>
                    <a:pt x="2969" y="2929"/>
                  </a:lnTo>
                  <a:lnTo>
                    <a:pt x="3173" y="2726"/>
                  </a:lnTo>
                  <a:lnTo>
                    <a:pt x="3376" y="2441"/>
                  </a:lnTo>
                  <a:lnTo>
                    <a:pt x="3539" y="2157"/>
                  </a:lnTo>
                  <a:lnTo>
                    <a:pt x="3620" y="1872"/>
                  </a:lnTo>
                  <a:lnTo>
                    <a:pt x="3702" y="1587"/>
                  </a:lnTo>
                  <a:lnTo>
                    <a:pt x="3702" y="1343"/>
                  </a:lnTo>
                  <a:lnTo>
                    <a:pt x="3661" y="1099"/>
                  </a:lnTo>
                  <a:lnTo>
                    <a:pt x="3580" y="855"/>
                  </a:lnTo>
                  <a:lnTo>
                    <a:pt x="3498" y="652"/>
                  </a:lnTo>
                  <a:lnTo>
                    <a:pt x="3335" y="489"/>
                  </a:lnTo>
                  <a:lnTo>
                    <a:pt x="3173" y="326"/>
                  </a:lnTo>
                  <a:lnTo>
                    <a:pt x="2969" y="204"/>
                  </a:lnTo>
                  <a:lnTo>
                    <a:pt x="2725" y="123"/>
                  </a:lnTo>
                  <a:lnTo>
                    <a:pt x="2441" y="41"/>
                  </a:lnTo>
                  <a:lnTo>
                    <a:pt x="21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3"/>
            <p:cNvSpPr/>
            <p:nvPr/>
          </p:nvSpPr>
          <p:spPr>
            <a:xfrm>
              <a:off x="8535287" y="1236332"/>
              <a:ext cx="18623" cy="18669"/>
            </a:xfrm>
            <a:custGeom>
              <a:avLst/>
              <a:gdLst/>
              <a:ahLst/>
              <a:cxnLst/>
              <a:rect l="l" t="t" r="r" b="b"/>
              <a:pathLst>
                <a:path w="407" h="408" extrusionOk="0">
                  <a:moveTo>
                    <a:pt x="122" y="1"/>
                  </a:moveTo>
                  <a:lnTo>
                    <a:pt x="82" y="41"/>
                  </a:lnTo>
                  <a:lnTo>
                    <a:pt x="41" y="123"/>
                  </a:lnTo>
                  <a:lnTo>
                    <a:pt x="0" y="204"/>
                  </a:lnTo>
                  <a:lnTo>
                    <a:pt x="41" y="285"/>
                  </a:lnTo>
                  <a:lnTo>
                    <a:pt x="82" y="326"/>
                  </a:lnTo>
                  <a:lnTo>
                    <a:pt x="122" y="367"/>
                  </a:lnTo>
                  <a:lnTo>
                    <a:pt x="204" y="407"/>
                  </a:lnTo>
                  <a:lnTo>
                    <a:pt x="285" y="367"/>
                  </a:lnTo>
                  <a:lnTo>
                    <a:pt x="366" y="326"/>
                  </a:lnTo>
                  <a:lnTo>
                    <a:pt x="407" y="285"/>
                  </a:lnTo>
                  <a:lnTo>
                    <a:pt x="407" y="204"/>
                  </a:lnTo>
                  <a:lnTo>
                    <a:pt x="407" y="123"/>
                  </a:lnTo>
                  <a:lnTo>
                    <a:pt x="366" y="41"/>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3"/>
            <p:cNvSpPr/>
            <p:nvPr/>
          </p:nvSpPr>
          <p:spPr>
            <a:xfrm>
              <a:off x="8492458" y="1241914"/>
              <a:ext cx="18669" cy="18669"/>
            </a:xfrm>
            <a:custGeom>
              <a:avLst/>
              <a:gdLst/>
              <a:ahLst/>
              <a:cxnLst/>
              <a:rect l="l" t="t" r="r" b="b"/>
              <a:pathLst>
                <a:path w="408" h="408" extrusionOk="0">
                  <a:moveTo>
                    <a:pt x="204" y="1"/>
                  </a:moveTo>
                  <a:lnTo>
                    <a:pt x="123" y="41"/>
                  </a:lnTo>
                  <a:lnTo>
                    <a:pt x="41" y="82"/>
                  </a:lnTo>
                  <a:lnTo>
                    <a:pt x="1" y="123"/>
                  </a:lnTo>
                  <a:lnTo>
                    <a:pt x="1" y="204"/>
                  </a:lnTo>
                  <a:lnTo>
                    <a:pt x="1" y="285"/>
                  </a:lnTo>
                  <a:lnTo>
                    <a:pt x="41" y="367"/>
                  </a:lnTo>
                  <a:lnTo>
                    <a:pt x="82" y="407"/>
                  </a:lnTo>
                  <a:lnTo>
                    <a:pt x="285" y="407"/>
                  </a:lnTo>
                  <a:lnTo>
                    <a:pt x="367" y="367"/>
                  </a:lnTo>
                  <a:lnTo>
                    <a:pt x="407" y="285"/>
                  </a:lnTo>
                  <a:lnTo>
                    <a:pt x="407" y="204"/>
                  </a:lnTo>
                  <a:lnTo>
                    <a:pt x="407" y="163"/>
                  </a:lnTo>
                  <a:lnTo>
                    <a:pt x="367" y="82"/>
                  </a:lnTo>
                  <a:lnTo>
                    <a:pt x="326" y="41"/>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3"/>
            <p:cNvSpPr/>
            <p:nvPr/>
          </p:nvSpPr>
          <p:spPr>
            <a:xfrm>
              <a:off x="8477587" y="1290326"/>
              <a:ext cx="16793" cy="18623"/>
            </a:xfrm>
            <a:custGeom>
              <a:avLst/>
              <a:gdLst/>
              <a:ahLst/>
              <a:cxnLst/>
              <a:rect l="l" t="t" r="r" b="b"/>
              <a:pathLst>
                <a:path w="367" h="407" extrusionOk="0">
                  <a:moveTo>
                    <a:pt x="122" y="0"/>
                  </a:moveTo>
                  <a:lnTo>
                    <a:pt x="41" y="41"/>
                  </a:lnTo>
                  <a:lnTo>
                    <a:pt x="0" y="122"/>
                  </a:lnTo>
                  <a:lnTo>
                    <a:pt x="0" y="204"/>
                  </a:lnTo>
                  <a:lnTo>
                    <a:pt x="0" y="285"/>
                  </a:lnTo>
                  <a:lnTo>
                    <a:pt x="41" y="326"/>
                  </a:lnTo>
                  <a:lnTo>
                    <a:pt x="122" y="366"/>
                  </a:lnTo>
                  <a:lnTo>
                    <a:pt x="204" y="407"/>
                  </a:lnTo>
                  <a:lnTo>
                    <a:pt x="285" y="366"/>
                  </a:lnTo>
                  <a:lnTo>
                    <a:pt x="326" y="326"/>
                  </a:lnTo>
                  <a:lnTo>
                    <a:pt x="366" y="285"/>
                  </a:lnTo>
                  <a:lnTo>
                    <a:pt x="366" y="204"/>
                  </a:lnTo>
                  <a:lnTo>
                    <a:pt x="366"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3"/>
            <p:cNvSpPr/>
            <p:nvPr/>
          </p:nvSpPr>
          <p:spPr>
            <a:xfrm>
              <a:off x="8516664" y="1318238"/>
              <a:ext cx="16793" cy="18669"/>
            </a:xfrm>
            <a:custGeom>
              <a:avLst/>
              <a:gdLst/>
              <a:ahLst/>
              <a:cxnLst/>
              <a:rect l="l" t="t" r="r" b="b"/>
              <a:pathLst>
                <a:path w="367" h="408" extrusionOk="0">
                  <a:moveTo>
                    <a:pt x="122" y="0"/>
                  </a:moveTo>
                  <a:lnTo>
                    <a:pt x="41" y="41"/>
                  </a:lnTo>
                  <a:lnTo>
                    <a:pt x="0" y="122"/>
                  </a:lnTo>
                  <a:lnTo>
                    <a:pt x="0" y="204"/>
                  </a:lnTo>
                  <a:lnTo>
                    <a:pt x="0" y="244"/>
                  </a:lnTo>
                  <a:lnTo>
                    <a:pt x="41" y="326"/>
                  </a:lnTo>
                  <a:lnTo>
                    <a:pt x="122" y="366"/>
                  </a:lnTo>
                  <a:lnTo>
                    <a:pt x="204" y="407"/>
                  </a:lnTo>
                  <a:lnTo>
                    <a:pt x="285" y="366"/>
                  </a:lnTo>
                  <a:lnTo>
                    <a:pt x="326" y="326"/>
                  </a:lnTo>
                  <a:lnTo>
                    <a:pt x="367" y="244"/>
                  </a:lnTo>
                  <a:lnTo>
                    <a:pt x="367" y="204"/>
                  </a:lnTo>
                  <a:lnTo>
                    <a:pt x="367"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3"/>
            <p:cNvSpPr/>
            <p:nvPr/>
          </p:nvSpPr>
          <p:spPr>
            <a:xfrm>
              <a:off x="8561324" y="1280991"/>
              <a:ext cx="16793" cy="16793"/>
            </a:xfrm>
            <a:custGeom>
              <a:avLst/>
              <a:gdLst/>
              <a:ahLst/>
              <a:cxnLst/>
              <a:rect l="l" t="t" r="r" b="b"/>
              <a:pathLst>
                <a:path w="367" h="367" extrusionOk="0">
                  <a:moveTo>
                    <a:pt x="82" y="1"/>
                  </a:moveTo>
                  <a:lnTo>
                    <a:pt x="41" y="41"/>
                  </a:lnTo>
                  <a:lnTo>
                    <a:pt x="1" y="123"/>
                  </a:lnTo>
                  <a:lnTo>
                    <a:pt x="1" y="163"/>
                  </a:lnTo>
                  <a:lnTo>
                    <a:pt x="1" y="245"/>
                  </a:lnTo>
                  <a:lnTo>
                    <a:pt x="41" y="326"/>
                  </a:lnTo>
                  <a:lnTo>
                    <a:pt x="82" y="367"/>
                  </a:lnTo>
                  <a:lnTo>
                    <a:pt x="245" y="367"/>
                  </a:lnTo>
                  <a:lnTo>
                    <a:pt x="326" y="326"/>
                  </a:lnTo>
                  <a:lnTo>
                    <a:pt x="367" y="245"/>
                  </a:lnTo>
                  <a:lnTo>
                    <a:pt x="367" y="163"/>
                  </a:lnTo>
                  <a:lnTo>
                    <a:pt x="367" y="123"/>
                  </a:lnTo>
                  <a:lnTo>
                    <a:pt x="326" y="41"/>
                  </a:lnTo>
                  <a:lnTo>
                    <a:pt x="2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3"/>
            <p:cNvSpPr/>
            <p:nvPr/>
          </p:nvSpPr>
          <p:spPr>
            <a:xfrm>
              <a:off x="8522247" y="1271702"/>
              <a:ext cx="16793" cy="18669"/>
            </a:xfrm>
            <a:custGeom>
              <a:avLst/>
              <a:gdLst/>
              <a:ahLst/>
              <a:cxnLst/>
              <a:rect l="l" t="t" r="r" b="b"/>
              <a:pathLst>
                <a:path w="367" h="408" extrusionOk="0">
                  <a:moveTo>
                    <a:pt x="163" y="0"/>
                  </a:moveTo>
                  <a:lnTo>
                    <a:pt x="82" y="41"/>
                  </a:lnTo>
                  <a:lnTo>
                    <a:pt x="41" y="82"/>
                  </a:lnTo>
                  <a:lnTo>
                    <a:pt x="0" y="122"/>
                  </a:lnTo>
                  <a:lnTo>
                    <a:pt x="0" y="204"/>
                  </a:lnTo>
                  <a:lnTo>
                    <a:pt x="0" y="285"/>
                  </a:lnTo>
                  <a:lnTo>
                    <a:pt x="41" y="326"/>
                  </a:lnTo>
                  <a:lnTo>
                    <a:pt x="82" y="407"/>
                  </a:lnTo>
                  <a:lnTo>
                    <a:pt x="245" y="407"/>
                  </a:lnTo>
                  <a:lnTo>
                    <a:pt x="326" y="326"/>
                  </a:lnTo>
                  <a:lnTo>
                    <a:pt x="367" y="285"/>
                  </a:lnTo>
                  <a:lnTo>
                    <a:pt x="367" y="204"/>
                  </a:lnTo>
                  <a:lnTo>
                    <a:pt x="367" y="122"/>
                  </a:lnTo>
                  <a:lnTo>
                    <a:pt x="326" y="82"/>
                  </a:lnTo>
                  <a:lnTo>
                    <a:pt x="245" y="41"/>
                  </a:lnTo>
                  <a:lnTo>
                    <a:pt x="1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5" name="Google Shape;115;p3"/>
          <p:cNvSpPr/>
          <p:nvPr/>
        </p:nvSpPr>
        <p:spPr>
          <a:xfrm>
            <a:off x="3162073" y="1074310"/>
            <a:ext cx="303418" cy="305294"/>
          </a:xfrm>
          <a:custGeom>
            <a:avLst/>
            <a:gdLst/>
            <a:ahLst/>
            <a:cxnLst/>
            <a:rect l="l" t="t" r="r" b="b"/>
            <a:pathLst>
              <a:path w="6631" h="6672" extrusionOk="0">
                <a:moveTo>
                  <a:pt x="3742" y="0"/>
                </a:moveTo>
                <a:lnTo>
                  <a:pt x="2766" y="41"/>
                </a:lnTo>
                <a:lnTo>
                  <a:pt x="2685" y="41"/>
                </a:lnTo>
                <a:lnTo>
                  <a:pt x="2603" y="82"/>
                </a:lnTo>
                <a:lnTo>
                  <a:pt x="2563" y="163"/>
                </a:lnTo>
                <a:lnTo>
                  <a:pt x="2563" y="244"/>
                </a:lnTo>
                <a:lnTo>
                  <a:pt x="2603" y="2644"/>
                </a:lnTo>
                <a:lnTo>
                  <a:pt x="203" y="2685"/>
                </a:lnTo>
                <a:lnTo>
                  <a:pt x="122" y="2685"/>
                </a:lnTo>
                <a:lnTo>
                  <a:pt x="41" y="2726"/>
                </a:lnTo>
                <a:lnTo>
                  <a:pt x="0" y="2807"/>
                </a:lnTo>
                <a:lnTo>
                  <a:pt x="0" y="2848"/>
                </a:lnTo>
                <a:lnTo>
                  <a:pt x="0" y="3905"/>
                </a:lnTo>
                <a:lnTo>
                  <a:pt x="41" y="3987"/>
                </a:lnTo>
                <a:lnTo>
                  <a:pt x="81" y="4068"/>
                </a:lnTo>
                <a:lnTo>
                  <a:pt x="325" y="4068"/>
                </a:lnTo>
                <a:lnTo>
                  <a:pt x="366" y="4027"/>
                </a:lnTo>
                <a:lnTo>
                  <a:pt x="529" y="4027"/>
                </a:lnTo>
                <a:lnTo>
                  <a:pt x="1139" y="3987"/>
                </a:lnTo>
                <a:lnTo>
                  <a:pt x="2603" y="3987"/>
                </a:lnTo>
                <a:lnTo>
                  <a:pt x="2644" y="6468"/>
                </a:lnTo>
                <a:lnTo>
                  <a:pt x="2644" y="6549"/>
                </a:lnTo>
                <a:lnTo>
                  <a:pt x="2685" y="6590"/>
                </a:lnTo>
                <a:lnTo>
                  <a:pt x="2766" y="6630"/>
                </a:lnTo>
                <a:lnTo>
                  <a:pt x="2847" y="6671"/>
                </a:lnTo>
                <a:lnTo>
                  <a:pt x="3864" y="6671"/>
                </a:lnTo>
                <a:lnTo>
                  <a:pt x="3946" y="6630"/>
                </a:lnTo>
                <a:lnTo>
                  <a:pt x="3986" y="6590"/>
                </a:lnTo>
                <a:lnTo>
                  <a:pt x="4068" y="6508"/>
                </a:lnTo>
                <a:lnTo>
                  <a:pt x="4027" y="6346"/>
                </a:lnTo>
                <a:lnTo>
                  <a:pt x="3986" y="6305"/>
                </a:lnTo>
                <a:lnTo>
                  <a:pt x="3905" y="6264"/>
                </a:lnTo>
                <a:lnTo>
                  <a:pt x="4027" y="6305"/>
                </a:lnTo>
                <a:lnTo>
                  <a:pt x="4027" y="6264"/>
                </a:lnTo>
                <a:lnTo>
                  <a:pt x="3986" y="6102"/>
                </a:lnTo>
                <a:lnTo>
                  <a:pt x="3986" y="5492"/>
                </a:lnTo>
                <a:lnTo>
                  <a:pt x="3946" y="3987"/>
                </a:lnTo>
                <a:lnTo>
                  <a:pt x="6508" y="3987"/>
                </a:lnTo>
                <a:lnTo>
                  <a:pt x="6549" y="3946"/>
                </a:lnTo>
                <a:lnTo>
                  <a:pt x="6630" y="3864"/>
                </a:lnTo>
                <a:lnTo>
                  <a:pt x="6630" y="3783"/>
                </a:lnTo>
                <a:lnTo>
                  <a:pt x="6630" y="2766"/>
                </a:lnTo>
                <a:lnTo>
                  <a:pt x="6590" y="2726"/>
                </a:lnTo>
                <a:lnTo>
                  <a:pt x="6549" y="2644"/>
                </a:lnTo>
                <a:lnTo>
                  <a:pt x="6508" y="2604"/>
                </a:lnTo>
                <a:lnTo>
                  <a:pt x="3946" y="2604"/>
                </a:lnTo>
                <a:lnTo>
                  <a:pt x="3946" y="204"/>
                </a:lnTo>
                <a:lnTo>
                  <a:pt x="3946" y="122"/>
                </a:lnTo>
                <a:lnTo>
                  <a:pt x="3905" y="82"/>
                </a:lnTo>
                <a:lnTo>
                  <a:pt x="3824" y="41"/>
                </a:lnTo>
                <a:lnTo>
                  <a:pt x="37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3"/>
          <p:cNvSpPr/>
          <p:nvPr/>
        </p:nvSpPr>
        <p:spPr>
          <a:xfrm>
            <a:off x="2437897" y="4587121"/>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54"/>
        <p:cNvGrpSpPr/>
        <p:nvPr/>
      </p:nvGrpSpPr>
      <p:grpSpPr>
        <a:xfrm>
          <a:off x="0" y="0"/>
          <a:ext cx="0" cy="0"/>
          <a:chOff x="0" y="0"/>
          <a:chExt cx="0" cy="0"/>
        </a:xfrm>
      </p:grpSpPr>
      <p:sp>
        <p:nvSpPr>
          <p:cNvPr id="155" name="Google Shape;155;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156" name="Google Shape;156;p5"/>
          <p:cNvSpPr txBox="1">
            <a:spLocks noGrp="1"/>
          </p:cNvSpPr>
          <p:nvPr>
            <p:ph type="title" idx="2"/>
          </p:nvPr>
        </p:nvSpPr>
        <p:spPr>
          <a:xfrm>
            <a:off x="1784025" y="2798625"/>
            <a:ext cx="2585100" cy="476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sz="2000">
                <a:solidFill>
                  <a:schemeClr val="accent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157" name="Google Shape;157;p5"/>
          <p:cNvSpPr txBox="1">
            <a:spLocks noGrp="1"/>
          </p:cNvSpPr>
          <p:nvPr>
            <p:ph type="title" idx="3"/>
          </p:nvPr>
        </p:nvSpPr>
        <p:spPr>
          <a:xfrm>
            <a:off x="4774325" y="2798625"/>
            <a:ext cx="2585700" cy="476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sz="2000">
                <a:solidFill>
                  <a:schemeClr val="accent1"/>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158" name="Google Shape;158;p5"/>
          <p:cNvSpPr txBox="1">
            <a:spLocks noGrp="1"/>
          </p:cNvSpPr>
          <p:nvPr>
            <p:ph type="subTitle" idx="1"/>
          </p:nvPr>
        </p:nvSpPr>
        <p:spPr>
          <a:xfrm>
            <a:off x="4774332" y="3279049"/>
            <a:ext cx="2585700" cy="1046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59" name="Google Shape;159;p5"/>
          <p:cNvSpPr txBox="1">
            <a:spLocks noGrp="1"/>
          </p:cNvSpPr>
          <p:nvPr>
            <p:ph type="subTitle" idx="4"/>
          </p:nvPr>
        </p:nvSpPr>
        <p:spPr>
          <a:xfrm>
            <a:off x="1784200" y="3279049"/>
            <a:ext cx="2585100" cy="1046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grpSp>
        <p:nvGrpSpPr>
          <p:cNvPr id="160" name="Google Shape;160;p5"/>
          <p:cNvGrpSpPr/>
          <p:nvPr/>
        </p:nvGrpSpPr>
        <p:grpSpPr>
          <a:xfrm rot="-1707809" flipH="1">
            <a:off x="-565970" y="-611855"/>
            <a:ext cx="1340703" cy="1721669"/>
            <a:chOff x="2659350" y="1746500"/>
            <a:chExt cx="379350" cy="487125"/>
          </a:xfrm>
        </p:grpSpPr>
        <p:sp>
          <p:nvSpPr>
            <p:cNvPr id="161" name="Google Shape;161;p5"/>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5"/>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5"/>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 name="Google Shape;164;p5"/>
          <p:cNvSpPr/>
          <p:nvPr/>
        </p:nvSpPr>
        <p:spPr>
          <a:xfrm>
            <a:off x="7734425" y="-692675"/>
            <a:ext cx="3656709" cy="2101870"/>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5"/>
          <p:cNvSpPr/>
          <p:nvPr/>
        </p:nvSpPr>
        <p:spPr>
          <a:xfrm>
            <a:off x="7371478" y="2061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 name="Google Shape;166;p5"/>
          <p:cNvGrpSpPr/>
          <p:nvPr/>
        </p:nvGrpSpPr>
        <p:grpSpPr>
          <a:xfrm>
            <a:off x="8202131" y="525790"/>
            <a:ext cx="307124" cy="305294"/>
            <a:chOff x="1026043" y="1162815"/>
            <a:chExt cx="307124" cy="305294"/>
          </a:xfrm>
        </p:grpSpPr>
        <p:sp>
          <p:nvSpPr>
            <p:cNvPr id="167" name="Google Shape;167;p5"/>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5"/>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5"/>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5"/>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5"/>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5"/>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5"/>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5"/>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5" name="Google Shape;175;p5"/>
          <p:cNvSpPr/>
          <p:nvPr/>
        </p:nvSpPr>
        <p:spPr>
          <a:xfrm>
            <a:off x="1600987" y="587168"/>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6" name="Google Shape;176;p5"/>
          <p:cNvGrpSpPr/>
          <p:nvPr/>
        </p:nvGrpSpPr>
        <p:grpSpPr>
          <a:xfrm>
            <a:off x="435493" y="1215742"/>
            <a:ext cx="474643" cy="299712"/>
            <a:chOff x="7729218" y="1694205"/>
            <a:chExt cx="474643" cy="299712"/>
          </a:xfrm>
        </p:grpSpPr>
        <p:sp>
          <p:nvSpPr>
            <p:cNvPr id="177" name="Google Shape;177;p5"/>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5"/>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9" name="Google Shape;179;p5"/>
          <p:cNvSpPr/>
          <p:nvPr/>
        </p:nvSpPr>
        <p:spPr>
          <a:xfrm>
            <a:off x="8592129" y="204934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180"/>
                </a:lnTo>
                <a:lnTo>
                  <a:pt x="123" y="1424"/>
                </a:lnTo>
                <a:lnTo>
                  <a:pt x="245" y="1546"/>
                </a:lnTo>
                <a:lnTo>
                  <a:pt x="367" y="1668"/>
                </a:lnTo>
                <a:lnTo>
                  <a:pt x="489" y="1750"/>
                </a:lnTo>
                <a:lnTo>
                  <a:pt x="611" y="1831"/>
                </a:lnTo>
                <a:lnTo>
                  <a:pt x="774" y="1872"/>
                </a:lnTo>
                <a:lnTo>
                  <a:pt x="1099" y="1872"/>
                </a:lnTo>
                <a:lnTo>
                  <a:pt x="1221" y="1831"/>
                </a:lnTo>
                <a:lnTo>
                  <a:pt x="1384" y="1750"/>
                </a:lnTo>
                <a:lnTo>
                  <a:pt x="1506" y="1668"/>
                </a:lnTo>
                <a:lnTo>
                  <a:pt x="1628" y="1587"/>
                </a:lnTo>
                <a:lnTo>
                  <a:pt x="1750" y="1465"/>
                </a:lnTo>
                <a:lnTo>
                  <a:pt x="1831" y="1302"/>
                </a:lnTo>
                <a:lnTo>
                  <a:pt x="1872" y="1140"/>
                </a:lnTo>
                <a:lnTo>
                  <a:pt x="1872" y="936"/>
                </a:lnTo>
                <a:lnTo>
                  <a:pt x="1831" y="774"/>
                </a:lnTo>
                <a:lnTo>
                  <a:pt x="1791" y="611"/>
                </a:lnTo>
                <a:lnTo>
                  <a:pt x="1750" y="489"/>
                </a:lnTo>
                <a:lnTo>
                  <a:pt x="1628" y="367"/>
                </a:lnTo>
                <a:lnTo>
                  <a:pt x="1547" y="245"/>
                </a:lnTo>
                <a:lnTo>
                  <a:pt x="126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0" name="Google Shape;180;p5"/>
          <p:cNvGrpSpPr/>
          <p:nvPr/>
        </p:nvGrpSpPr>
        <p:grpSpPr>
          <a:xfrm>
            <a:off x="8842893" y="3018742"/>
            <a:ext cx="474643" cy="299712"/>
            <a:chOff x="7729218" y="1694205"/>
            <a:chExt cx="474643" cy="299712"/>
          </a:xfrm>
        </p:grpSpPr>
        <p:sp>
          <p:nvSpPr>
            <p:cNvPr id="181" name="Google Shape;181;p5"/>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5"/>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3" name="Google Shape;183;p5"/>
          <p:cNvSpPr/>
          <p:nvPr/>
        </p:nvSpPr>
        <p:spPr>
          <a:xfrm>
            <a:off x="278996" y="309133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5"/>
          <p:cNvSpPr/>
          <p:nvPr/>
        </p:nvSpPr>
        <p:spPr>
          <a:xfrm>
            <a:off x="521097" y="4210084"/>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5"/>
          <p:cNvSpPr/>
          <p:nvPr/>
        </p:nvSpPr>
        <p:spPr>
          <a:xfrm>
            <a:off x="-1922700" y="4267362"/>
            <a:ext cx="3656709" cy="2101870"/>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6" name="Google Shape;186;p5"/>
          <p:cNvGrpSpPr/>
          <p:nvPr/>
        </p:nvGrpSpPr>
        <p:grpSpPr>
          <a:xfrm rot="10800000">
            <a:off x="7371465" y="3831622"/>
            <a:ext cx="2299701" cy="1685267"/>
            <a:chOff x="238125" y="896375"/>
            <a:chExt cx="635575" cy="465775"/>
          </a:xfrm>
        </p:grpSpPr>
        <p:sp>
          <p:nvSpPr>
            <p:cNvPr id="187" name="Google Shape;187;p5"/>
            <p:cNvSpPr/>
            <p:nvPr/>
          </p:nvSpPr>
          <p:spPr>
            <a:xfrm>
              <a:off x="258450" y="937050"/>
              <a:ext cx="615250" cy="425100"/>
            </a:xfrm>
            <a:custGeom>
              <a:avLst/>
              <a:gdLst/>
              <a:ahLst/>
              <a:cxnLst/>
              <a:rect l="l" t="t" r="r" b="b"/>
              <a:pathLst>
                <a:path w="24610" h="17004" extrusionOk="0">
                  <a:moveTo>
                    <a:pt x="24366" y="1"/>
                  </a:moveTo>
                  <a:lnTo>
                    <a:pt x="24325" y="41"/>
                  </a:lnTo>
                  <a:lnTo>
                    <a:pt x="19891" y="4394"/>
                  </a:lnTo>
                  <a:lnTo>
                    <a:pt x="15457" y="8705"/>
                  </a:lnTo>
                  <a:lnTo>
                    <a:pt x="14441" y="9682"/>
                  </a:lnTo>
                  <a:lnTo>
                    <a:pt x="13383" y="10658"/>
                  </a:lnTo>
                  <a:lnTo>
                    <a:pt x="12325" y="11593"/>
                  </a:lnTo>
                  <a:lnTo>
                    <a:pt x="11227" y="12488"/>
                  </a:lnTo>
                  <a:lnTo>
                    <a:pt x="10048" y="13342"/>
                  </a:lnTo>
                  <a:lnTo>
                    <a:pt x="8868" y="14115"/>
                  </a:lnTo>
                  <a:lnTo>
                    <a:pt x="8258" y="14481"/>
                  </a:lnTo>
                  <a:lnTo>
                    <a:pt x="7648" y="14807"/>
                  </a:lnTo>
                  <a:lnTo>
                    <a:pt x="6997" y="15132"/>
                  </a:lnTo>
                  <a:lnTo>
                    <a:pt x="6346" y="15417"/>
                  </a:lnTo>
                  <a:lnTo>
                    <a:pt x="5614" y="15702"/>
                  </a:lnTo>
                  <a:lnTo>
                    <a:pt x="4841" y="15986"/>
                  </a:lnTo>
                  <a:lnTo>
                    <a:pt x="4109" y="16190"/>
                  </a:lnTo>
                  <a:lnTo>
                    <a:pt x="3336" y="16352"/>
                  </a:lnTo>
                  <a:lnTo>
                    <a:pt x="2563" y="16515"/>
                  </a:lnTo>
                  <a:lnTo>
                    <a:pt x="1750" y="16597"/>
                  </a:lnTo>
                  <a:lnTo>
                    <a:pt x="977" y="16637"/>
                  </a:lnTo>
                  <a:lnTo>
                    <a:pt x="204" y="16597"/>
                  </a:lnTo>
                  <a:lnTo>
                    <a:pt x="123" y="16637"/>
                  </a:lnTo>
                  <a:lnTo>
                    <a:pt x="41" y="16678"/>
                  </a:lnTo>
                  <a:lnTo>
                    <a:pt x="1" y="16719"/>
                  </a:lnTo>
                  <a:lnTo>
                    <a:pt x="1" y="16800"/>
                  </a:lnTo>
                  <a:lnTo>
                    <a:pt x="1" y="16841"/>
                  </a:lnTo>
                  <a:lnTo>
                    <a:pt x="41" y="16922"/>
                  </a:lnTo>
                  <a:lnTo>
                    <a:pt x="123" y="16963"/>
                  </a:lnTo>
                  <a:lnTo>
                    <a:pt x="204" y="17003"/>
                  </a:lnTo>
                  <a:lnTo>
                    <a:pt x="895" y="17003"/>
                  </a:lnTo>
                  <a:lnTo>
                    <a:pt x="1587" y="16963"/>
                  </a:lnTo>
                  <a:lnTo>
                    <a:pt x="2319" y="16922"/>
                  </a:lnTo>
                  <a:lnTo>
                    <a:pt x="3011" y="16800"/>
                  </a:lnTo>
                  <a:lnTo>
                    <a:pt x="3661" y="16678"/>
                  </a:lnTo>
                  <a:lnTo>
                    <a:pt x="4353" y="16515"/>
                  </a:lnTo>
                  <a:lnTo>
                    <a:pt x="5044" y="16312"/>
                  </a:lnTo>
                  <a:lnTo>
                    <a:pt x="5695" y="16068"/>
                  </a:lnTo>
                  <a:lnTo>
                    <a:pt x="6346" y="15824"/>
                  </a:lnTo>
                  <a:lnTo>
                    <a:pt x="6997" y="15539"/>
                  </a:lnTo>
                  <a:lnTo>
                    <a:pt x="7648" y="15214"/>
                  </a:lnTo>
                  <a:lnTo>
                    <a:pt x="8258" y="14888"/>
                  </a:lnTo>
                  <a:lnTo>
                    <a:pt x="9478" y="14156"/>
                  </a:lnTo>
                  <a:lnTo>
                    <a:pt x="10617" y="13383"/>
                  </a:lnTo>
                  <a:lnTo>
                    <a:pt x="11797" y="12488"/>
                  </a:lnTo>
                  <a:lnTo>
                    <a:pt x="12895" y="11593"/>
                  </a:lnTo>
                  <a:lnTo>
                    <a:pt x="13993" y="10617"/>
                  </a:lnTo>
                  <a:lnTo>
                    <a:pt x="15051" y="9641"/>
                  </a:lnTo>
                  <a:lnTo>
                    <a:pt x="17247" y="7485"/>
                  </a:lnTo>
                  <a:lnTo>
                    <a:pt x="19444" y="5370"/>
                  </a:lnTo>
                  <a:lnTo>
                    <a:pt x="24569" y="326"/>
                  </a:lnTo>
                  <a:lnTo>
                    <a:pt x="24610" y="245"/>
                  </a:lnTo>
                  <a:lnTo>
                    <a:pt x="24610" y="163"/>
                  </a:lnTo>
                  <a:lnTo>
                    <a:pt x="24610" y="123"/>
                  </a:lnTo>
                  <a:lnTo>
                    <a:pt x="24569" y="82"/>
                  </a:lnTo>
                  <a:lnTo>
                    <a:pt x="24528" y="41"/>
                  </a:lnTo>
                  <a:lnTo>
                    <a:pt x="2444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5"/>
            <p:cNvSpPr/>
            <p:nvPr/>
          </p:nvSpPr>
          <p:spPr>
            <a:xfrm>
              <a:off x="277775" y="921800"/>
              <a:ext cx="404750" cy="281700"/>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5"/>
            <p:cNvSpPr/>
            <p:nvPr/>
          </p:nvSpPr>
          <p:spPr>
            <a:xfrm>
              <a:off x="238125" y="918750"/>
              <a:ext cx="596925" cy="409850"/>
            </a:xfrm>
            <a:custGeom>
              <a:avLst/>
              <a:gdLst/>
              <a:ahLst/>
              <a:cxnLst/>
              <a:rect l="l" t="t" r="r" b="b"/>
              <a:pathLst>
                <a:path w="23877" h="16394" extrusionOk="0">
                  <a:moveTo>
                    <a:pt x="23714" y="1"/>
                  </a:moveTo>
                  <a:lnTo>
                    <a:pt x="23633" y="41"/>
                  </a:lnTo>
                  <a:lnTo>
                    <a:pt x="23592" y="82"/>
                  </a:lnTo>
                  <a:lnTo>
                    <a:pt x="22697" y="1139"/>
                  </a:lnTo>
                  <a:lnTo>
                    <a:pt x="21762" y="2197"/>
                  </a:lnTo>
                  <a:lnTo>
                    <a:pt x="20786" y="3214"/>
                  </a:lnTo>
                  <a:lnTo>
                    <a:pt x="19809" y="4231"/>
                  </a:lnTo>
                  <a:lnTo>
                    <a:pt x="18792" y="5166"/>
                  </a:lnTo>
                  <a:lnTo>
                    <a:pt x="17775" y="6143"/>
                  </a:lnTo>
                  <a:lnTo>
                    <a:pt x="16718" y="7038"/>
                  </a:lnTo>
                  <a:lnTo>
                    <a:pt x="15620" y="7892"/>
                  </a:lnTo>
                  <a:lnTo>
                    <a:pt x="14481" y="8746"/>
                  </a:lnTo>
                  <a:lnTo>
                    <a:pt x="13342" y="9559"/>
                  </a:lnTo>
                  <a:lnTo>
                    <a:pt x="12162" y="10332"/>
                  </a:lnTo>
                  <a:lnTo>
                    <a:pt x="10983" y="11105"/>
                  </a:lnTo>
                  <a:lnTo>
                    <a:pt x="9762" y="11797"/>
                  </a:lnTo>
                  <a:lnTo>
                    <a:pt x="8542" y="12488"/>
                  </a:lnTo>
                  <a:lnTo>
                    <a:pt x="7322" y="13139"/>
                  </a:lnTo>
                  <a:lnTo>
                    <a:pt x="6061" y="13749"/>
                  </a:lnTo>
                  <a:lnTo>
                    <a:pt x="4596" y="14400"/>
                  </a:lnTo>
                  <a:lnTo>
                    <a:pt x="3132" y="14969"/>
                  </a:lnTo>
                  <a:lnTo>
                    <a:pt x="1627" y="15539"/>
                  </a:lnTo>
                  <a:lnTo>
                    <a:pt x="122" y="16027"/>
                  </a:lnTo>
                  <a:lnTo>
                    <a:pt x="81" y="16068"/>
                  </a:lnTo>
                  <a:lnTo>
                    <a:pt x="0" y="16108"/>
                  </a:lnTo>
                  <a:lnTo>
                    <a:pt x="0" y="16190"/>
                  </a:lnTo>
                  <a:lnTo>
                    <a:pt x="0" y="16271"/>
                  </a:lnTo>
                  <a:lnTo>
                    <a:pt x="41" y="16312"/>
                  </a:lnTo>
                  <a:lnTo>
                    <a:pt x="81" y="16393"/>
                  </a:lnTo>
                  <a:lnTo>
                    <a:pt x="244" y="16393"/>
                  </a:lnTo>
                  <a:lnTo>
                    <a:pt x="1586" y="15946"/>
                  </a:lnTo>
                  <a:lnTo>
                    <a:pt x="2888" y="15457"/>
                  </a:lnTo>
                  <a:lnTo>
                    <a:pt x="4230" y="14929"/>
                  </a:lnTo>
                  <a:lnTo>
                    <a:pt x="5532" y="14400"/>
                  </a:lnTo>
                  <a:lnTo>
                    <a:pt x="6793" y="13790"/>
                  </a:lnTo>
                  <a:lnTo>
                    <a:pt x="8095" y="13180"/>
                  </a:lnTo>
                  <a:lnTo>
                    <a:pt x="9315" y="12488"/>
                  </a:lnTo>
                  <a:lnTo>
                    <a:pt x="10535" y="11797"/>
                  </a:lnTo>
                  <a:lnTo>
                    <a:pt x="11755" y="11064"/>
                  </a:lnTo>
                  <a:lnTo>
                    <a:pt x="12935" y="10292"/>
                  </a:lnTo>
                  <a:lnTo>
                    <a:pt x="14074" y="9478"/>
                  </a:lnTo>
                  <a:lnTo>
                    <a:pt x="15213" y="8665"/>
                  </a:lnTo>
                  <a:lnTo>
                    <a:pt x="16352" y="7810"/>
                  </a:lnTo>
                  <a:lnTo>
                    <a:pt x="17409" y="6915"/>
                  </a:lnTo>
                  <a:lnTo>
                    <a:pt x="18467" y="5980"/>
                  </a:lnTo>
                  <a:lnTo>
                    <a:pt x="19525" y="5044"/>
                  </a:lnTo>
                  <a:lnTo>
                    <a:pt x="20663" y="3905"/>
                  </a:lnTo>
                  <a:lnTo>
                    <a:pt x="21762" y="2767"/>
                  </a:lnTo>
                  <a:lnTo>
                    <a:pt x="22819" y="1546"/>
                  </a:lnTo>
                  <a:lnTo>
                    <a:pt x="23836" y="326"/>
                  </a:lnTo>
                  <a:lnTo>
                    <a:pt x="23877" y="285"/>
                  </a:lnTo>
                  <a:lnTo>
                    <a:pt x="23877" y="204"/>
                  </a:lnTo>
                  <a:lnTo>
                    <a:pt x="23836" y="82"/>
                  </a:lnTo>
                  <a:lnTo>
                    <a:pt x="23755" y="41"/>
                  </a:lnTo>
                  <a:lnTo>
                    <a:pt x="2371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5"/>
            <p:cNvSpPr/>
            <p:nvPr/>
          </p:nvSpPr>
          <p:spPr>
            <a:xfrm>
              <a:off x="261500" y="916725"/>
              <a:ext cx="477975" cy="336600"/>
            </a:xfrm>
            <a:custGeom>
              <a:avLst/>
              <a:gdLst/>
              <a:ahLst/>
              <a:cxnLst/>
              <a:rect l="l" t="t" r="r" b="b"/>
              <a:pathLst>
                <a:path w="19119" h="13464" extrusionOk="0">
                  <a:moveTo>
                    <a:pt x="18915" y="0"/>
                  </a:moveTo>
                  <a:lnTo>
                    <a:pt x="18834" y="41"/>
                  </a:lnTo>
                  <a:lnTo>
                    <a:pt x="18793" y="82"/>
                  </a:lnTo>
                  <a:lnTo>
                    <a:pt x="18101" y="1017"/>
                  </a:lnTo>
                  <a:lnTo>
                    <a:pt x="17410" y="1912"/>
                  </a:lnTo>
                  <a:lnTo>
                    <a:pt x="16678" y="2766"/>
                  </a:lnTo>
                  <a:lnTo>
                    <a:pt x="15946" y="3620"/>
                  </a:lnTo>
                  <a:lnTo>
                    <a:pt x="15132" y="4434"/>
                  </a:lnTo>
                  <a:lnTo>
                    <a:pt x="14319" y="5247"/>
                  </a:lnTo>
                  <a:lnTo>
                    <a:pt x="13505" y="5980"/>
                  </a:lnTo>
                  <a:lnTo>
                    <a:pt x="12610" y="6712"/>
                  </a:lnTo>
                  <a:lnTo>
                    <a:pt x="11756" y="7403"/>
                  </a:lnTo>
                  <a:lnTo>
                    <a:pt x="10820" y="8095"/>
                  </a:lnTo>
                  <a:lnTo>
                    <a:pt x="9885" y="8746"/>
                  </a:lnTo>
                  <a:lnTo>
                    <a:pt x="8949" y="9315"/>
                  </a:lnTo>
                  <a:lnTo>
                    <a:pt x="7973" y="9925"/>
                  </a:lnTo>
                  <a:lnTo>
                    <a:pt x="6997" y="10454"/>
                  </a:lnTo>
                  <a:lnTo>
                    <a:pt x="5980" y="10942"/>
                  </a:lnTo>
                  <a:lnTo>
                    <a:pt x="4963" y="11430"/>
                  </a:lnTo>
                  <a:lnTo>
                    <a:pt x="3783" y="11918"/>
                  </a:lnTo>
                  <a:lnTo>
                    <a:pt x="2563" y="12366"/>
                  </a:lnTo>
                  <a:lnTo>
                    <a:pt x="1343" y="12772"/>
                  </a:lnTo>
                  <a:lnTo>
                    <a:pt x="123" y="13098"/>
                  </a:lnTo>
                  <a:lnTo>
                    <a:pt x="41" y="13139"/>
                  </a:lnTo>
                  <a:lnTo>
                    <a:pt x="1" y="13220"/>
                  </a:lnTo>
                  <a:lnTo>
                    <a:pt x="1" y="13261"/>
                  </a:lnTo>
                  <a:lnTo>
                    <a:pt x="1" y="13342"/>
                  </a:lnTo>
                  <a:lnTo>
                    <a:pt x="41" y="13383"/>
                  </a:lnTo>
                  <a:lnTo>
                    <a:pt x="82" y="13464"/>
                  </a:lnTo>
                  <a:lnTo>
                    <a:pt x="245" y="13464"/>
                  </a:lnTo>
                  <a:lnTo>
                    <a:pt x="1343" y="13179"/>
                  </a:lnTo>
                  <a:lnTo>
                    <a:pt x="2400" y="12813"/>
                  </a:lnTo>
                  <a:lnTo>
                    <a:pt x="3499" y="12406"/>
                  </a:lnTo>
                  <a:lnTo>
                    <a:pt x="4556" y="12000"/>
                  </a:lnTo>
                  <a:lnTo>
                    <a:pt x="5614" y="11552"/>
                  </a:lnTo>
                  <a:lnTo>
                    <a:pt x="6631" y="11023"/>
                  </a:lnTo>
                  <a:lnTo>
                    <a:pt x="7648" y="10495"/>
                  </a:lnTo>
                  <a:lnTo>
                    <a:pt x="8665" y="9925"/>
                  </a:lnTo>
                  <a:lnTo>
                    <a:pt x="9641" y="9356"/>
                  </a:lnTo>
                  <a:lnTo>
                    <a:pt x="10576" y="8705"/>
                  </a:lnTo>
                  <a:lnTo>
                    <a:pt x="11512" y="8054"/>
                  </a:lnTo>
                  <a:lnTo>
                    <a:pt x="12447" y="7363"/>
                  </a:lnTo>
                  <a:lnTo>
                    <a:pt x="13342" y="6630"/>
                  </a:lnTo>
                  <a:lnTo>
                    <a:pt x="14197" y="5858"/>
                  </a:lnTo>
                  <a:lnTo>
                    <a:pt x="15010" y="5085"/>
                  </a:lnTo>
                  <a:lnTo>
                    <a:pt x="15824" y="4271"/>
                  </a:lnTo>
                  <a:lnTo>
                    <a:pt x="16718" y="3295"/>
                  </a:lnTo>
                  <a:lnTo>
                    <a:pt x="17532" y="2319"/>
                  </a:lnTo>
                  <a:lnTo>
                    <a:pt x="18345" y="1302"/>
                  </a:lnTo>
                  <a:lnTo>
                    <a:pt x="19078" y="285"/>
                  </a:lnTo>
                  <a:lnTo>
                    <a:pt x="19118" y="204"/>
                  </a:lnTo>
                  <a:lnTo>
                    <a:pt x="19118" y="122"/>
                  </a:lnTo>
                  <a:lnTo>
                    <a:pt x="19078" y="82"/>
                  </a:lnTo>
                  <a:lnTo>
                    <a:pt x="19037" y="41"/>
                  </a:lnTo>
                  <a:lnTo>
                    <a:pt x="1891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5"/>
            <p:cNvSpPr/>
            <p:nvPr/>
          </p:nvSpPr>
          <p:spPr>
            <a:xfrm>
              <a:off x="329625" y="896375"/>
              <a:ext cx="264425" cy="187150"/>
            </a:xfrm>
            <a:custGeom>
              <a:avLst/>
              <a:gdLst/>
              <a:ahLst/>
              <a:cxnLst/>
              <a:rect l="l" t="t" r="r" b="b"/>
              <a:pathLst>
                <a:path w="10577" h="7486" extrusionOk="0">
                  <a:moveTo>
                    <a:pt x="7038" y="1"/>
                  </a:moveTo>
                  <a:lnTo>
                    <a:pt x="6956" y="41"/>
                  </a:lnTo>
                  <a:lnTo>
                    <a:pt x="5940" y="651"/>
                  </a:lnTo>
                  <a:lnTo>
                    <a:pt x="4963" y="1262"/>
                  </a:lnTo>
                  <a:lnTo>
                    <a:pt x="4028" y="1953"/>
                  </a:lnTo>
                  <a:lnTo>
                    <a:pt x="3133" y="2645"/>
                  </a:lnTo>
                  <a:lnTo>
                    <a:pt x="2197" y="3417"/>
                  </a:lnTo>
                  <a:lnTo>
                    <a:pt x="1343" y="4231"/>
                  </a:lnTo>
                  <a:lnTo>
                    <a:pt x="936" y="4597"/>
                  </a:lnTo>
                  <a:lnTo>
                    <a:pt x="570" y="5004"/>
                  </a:lnTo>
                  <a:lnTo>
                    <a:pt x="408" y="5207"/>
                  </a:lnTo>
                  <a:lnTo>
                    <a:pt x="286" y="5451"/>
                  </a:lnTo>
                  <a:lnTo>
                    <a:pt x="164" y="5655"/>
                  </a:lnTo>
                  <a:lnTo>
                    <a:pt x="82" y="5899"/>
                  </a:lnTo>
                  <a:lnTo>
                    <a:pt x="42" y="6143"/>
                  </a:lnTo>
                  <a:lnTo>
                    <a:pt x="1" y="6346"/>
                  </a:lnTo>
                  <a:lnTo>
                    <a:pt x="42" y="6550"/>
                  </a:lnTo>
                  <a:lnTo>
                    <a:pt x="82" y="6753"/>
                  </a:lnTo>
                  <a:lnTo>
                    <a:pt x="164" y="6956"/>
                  </a:lnTo>
                  <a:lnTo>
                    <a:pt x="286" y="7119"/>
                  </a:lnTo>
                  <a:lnTo>
                    <a:pt x="448" y="7282"/>
                  </a:lnTo>
                  <a:lnTo>
                    <a:pt x="652" y="7404"/>
                  </a:lnTo>
                  <a:lnTo>
                    <a:pt x="896" y="7485"/>
                  </a:lnTo>
                  <a:lnTo>
                    <a:pt x="1140" y="7485"/>
                  </a:lnTo>
                  <a:lnTo>
                    <a:pt x="1384" y="7444"/>
                  </a:lnTo>
                  <a:lnTo>
                    <a:pt x="1669" y="7404"/>
                  </a:lnTo>
                  <a:lnTo>
                    <a:pt x="2157" y="7160"/>
                  </a:lnTo>
                  <a:lnTo>
                    <a:pt x="2604" y="6916"/>
                  </a:lnTo>
                  <a:lnTo>
                    <a:pt x="3621" y="6346"/>
                  </a:lnTo>
                  <a:lnTo>
                    <a:pt x="4638" y="5777"/>
                  </a:lnTo>
                  <a:lnTo>
                    <a:pt x="5614" y="5126"/>
                  </a:lnTo>
                  <a:lnTo>
                    <a:pt x="6550" y="4475"/>
                  </a:lnTo>
                  <a:lnTo>
                    <a:pt x="7607" y="3662"/>
                  </a:lnTo>
                  <a:lnTo>
                    <a:pt x="8584" y="2848"/>
                  </a:lnTo>
                  <a:lnTo>
                    <a:pt x="9600" y="1953"/>
                  </a:lnTo>
                  <a:lnTo>
                    <a:pt x="10536" y="1058"/>
                  </a:lnTo>
                  <a:lnTo>
                    <a:pt x="10577" y="977"/>
                  </a:lnTo>
                  <a:lnTo>
                    <a:pt x="10577" y="936"/>
                  </a:lnTo>
                  <a:lnTo>
                    <a:pt x="10577" y="855"/>
                  </a:lnTo>
                  <a:lnTo>
                    <a:pt x="10536" y="814"/>
                  </a:lnTo>
                  <a:lnTo>
                    <a:pt x="10455" y="774"/>
                  </a:lnTo>
                  <a:lnTo>
                    <a:pt x="10414" y="733"/>
                  </a:lnTo>
                  <a:lnTo>
                    <a:pt x="10333" y="774"/>
                  </a:lnTo>
                  <a:lnTo>
                    <a:pt x="10251" y="814"/>
                  </a:lnTo>
                  <a:lnTo>
                    <a:pt x="9478" y="1546"/>
                  </a:lnTo>
                  <a:lnTo>
                    <a:pt x="8706" y="2238"/>
                  </a:lnTo>
                  <a:lnTo>
                    <a:pt x="7892" y="2929"/>
                  </a:lnTo>
                  <a:lnTo>
                    <a:pt x="7079" y="3621"/>
                  </a:lnTo>
                  <a:lnTo>
                    <a:pt x="6224" y="4231"/>
                  </a:lnTo>
                  <a:lnTo>
                    <a:pt x="5329" y="4841"/>
                  </a:lnTo>
                  <a:lnTo>
                    <a:pt x="4435" y="5451"/>
                  </a:lnTo>
                  <a:lnTo>
                    <a:pt x="3540" y="5980"/>
                  </a:lnTo>
                  <a:lnTo>
                    <a:pt x="2604" y="6550"/>
                  </a:lnTo>
                  <a:lnTo>
                    <a:pt x="2116" y="6794"/>
                  </a:lnTo>
                  <a:lnTo>
                    <a:pt x="1628" y="6997"/>
                  </a:lnTo>
                  <a:lnTo>
                    <a:pt x="1384" y="7078"/>
                  </a:lnTo>
                  <a:lnTo>
                    <a:pt x="1140" y="7119"/>
                  </a:lnTo>
                  <a:lnTo>
                    <a:pt x="855" y="7078"/>
                  </a:lnTo>
                  <a:lnTo>
                    <a:pt x="733" y="7038"/>
                  </a:lnTo>
                  <a:lnTo>
                    <a:pt x="652" y="6956"/>
                  </a:lnTo>
                  <a:lnTo>
                    <a:pt x="489" y="6794"/>
                  </a:lnTo>
                  <a:lnTo>
                    <a:pt x="408" y="6590"/>
                  </a:lnTo>
                  <a:lnTo>
                    <a:pt x="408" y="6387"/>
                  </a:lnTo>
                  <a:lnTo>
                    <a:pt x="408" y="6183"/>
                  </a:lnTo>
                  <a:lnTo>
                    <a:pt x="448" y="5939"/>
                  </a:lnTo>
                  <a:lnTo>
                    <a:pt x="530" y="5695"/>
                  </a:lnTo>
                  <a:lnTo>
                    <a:pt x="652" y="5492"/>
                  </a:lnTo>
                  <a:lnTo>
                    <a:pt x="814" y="5289"/>
                  </a:lnTo>
                  <a:lnTo>
                    <a:pt x="1180" y="4882"/>
                  </a:lnTo>
                  <a:lnTo>
                    <a:pt x="1547" y="4556"/>
                  </a:lnTo>
                  <a:lnTo>
                    <a:pt x="2319" y="3824"/>
                  </a:lnTo>
                  <a:lnTo>
                    <a:pt x="3133" y="3133"/>
                  </a:lnTo>
                  <a:lnTo>
                    <a:pt x="4068" y="2360"/>
                  </a:lnTo>
                  <a:lnTo>
                    <a:pt x="5085" y="1668"/>
                  </a:lnTo>
                  <a:lnTo>
                    <a:pt x="6102" y="977"/>
                  </a:lnTo>
                  <a:lnTo>
                    <a:pt x="7160" y="367"/>
                  </a:lnTo>
                  <a:lnTo>
                    <a:pt x="7201" y="326"/>
                  </a:lnTo>
                  <a:lnTo>
                    <a:pt x="7241" y="245"/>
                  </a:lnTo>
                  <a:lnTo>
                    <a:pt x="7241" y="163"/>
                  </a:lnTo>
                  <a:lnTo>
                    <a:pt x="7201" y="123"/>
                  </a:lnTo>
                  <a:lnTo>
                    <a:pt x="7160" y="82"/>
                  </a:lnTo>
                  <a:lnTo>
                    <a:pt x="7119" y="41"/>
                  </a:lnTo>
                  <a:lnTo>
                    <a:pt x="70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18"/>
        <p:cNvGrpSpPr/>
        <p:nvPr/>
      </p:nvGrpSpPr>
      <p:grpSpPr>
        <a:xfrm>
          <a:off x="0" y="0"/>
          <a:ext cx="0" cy="0"/>
          <a:chOff x="0" y="0"/>
          <a:chExt cx="0" cy="0"/>
        </a:xfrm>
      </p:grpSpPr>
      <p:sp>
        <p:nvSpPr>
          <p:cNvPr id="219" name="Google Shape;219;p7"/>
          <p:cNvSpPr txBox="1">
            <a:spLocks noGrp="1"/>
          </p:cNvSpPr>
          <p:nvPr>
            <p:ph type="title"/>
          </p:nvPr>
        </p:nvSpPr>
        <p:spPr>
          <a:xfrm>
            <a:off x="720000" y="1054625"/>
            <a:ext cx="341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220" name="Google Shape;220;p7"/>
          <p:cNvSpPr txBox="1">
            <a:spLocks noGrp="1"/>
          </p:cNvSpPr>
          <p:nvPr>
            <p:ph type="body" idx="1"/>
          </p:nvPr>
        </p:nvSpPr>
        <p:spPr>
          <a:xfrm>
            <a:off x="720000" y="2282551"/>
            <a:ext cx="4413900" cy="1986000"/>
          </a:xfrm>
          <a:prstGeom prst="rect">
            <a:avLst/>
          </a:prstGeom>
        </p:spPr>
        <p:txBody>
          <a:bodyPr spcFirstLastPara="1" wrap="square" lIns="91425" tIns="91425" rIns="91425" bIns="91425" anchor="t" anchorCtr="0">
            <a:noAutofit/>
          </a:bodyPr>
          <a:lstStyle>
            <a:lvl1pPr marL="457200" lvl="0" indent="-292100" rtl="0">
              <a:lnSpc>
                <a:spcPct val="100000"/>
              </a:lnSpc>
              <a:spcBef>
                <a:spcPts val="0"/>
              </a:spcBef>
              <a:spcAft>
                <a:spcPts val="0"/>
              </a:spcAft>
              <a:buSzPts val="1000"/>
              <a:buChar char="●"/>
              <a:defRPr>
                <a:solidFill>
                  <a:srgbClr val="434343"/>
                </a:solidFill>
              </a:defRPr>
            </a:lvl1pPr>
            <a:lvl2pPr marL="914400" lvl="1" indent="-317500" rtl="0">
              <a:lnSpc>
                <a:spcPct val="115000"/>
              </a:lnSpc>
              <a:spcBef>
                <a:spcPts val="1600"/>
              </a:spcBef>
              <a:spcAft>
                <a:spcPts val="0"/>
              </a:spcAft>
              <a:buSzPts val="1400"/>
              <a:buChar char="○"/>
              <a:defRPr>
                <a:solidFill>
                  <a:srgbClr val="434343"/>
                </a:solidFill>
              </a:defRPr>
            </a:lvl2pPr>
            <a:lvl3pPr marL="1371600" lvl="2" indent="-317500" rtl="0">
              <a:lnSpc>
                <a:spcPct val="115000"/>
              </a:lnSpc>
              <a:spcBef>
                <a:spcPts val="1600"/>
              </a:spcBef>
              <a:spcAft>
                <a:spcPts val="0"/>
              </a:spcAft>
              <a:buSzPts val="1400"/>
              <a:buChar char="■"/>
              <a:defRPr>
                <a:solidFill>
                  <a:srgbClr val="434343"/>
                </a:solidFill>
              </a:defRPr>
            </a:lvl3pPr>
            <a:lvl4pPr marL="1828800" lvl="3" indent="-317500" rtl="0">
              <a:lnSpc>
                <a:spcPct val="115000"/>
              </a:lnSpc>
              <a:spcBef>
                <a:spcPts val="1600"/>
              </a:spcBef>
              <a:spcAft>
                <a:spcPts val="0"/>
              </a:spcAft>
              <a:buSzPts val="1400"/>
              <a:buChar char="●"/>
              <a:defRPr>
                <a:solidFill>
                  <a:srgbClr val="434343"/>
                </a:solidFill>
              </a:defRPr>
            </a:lvl4pPr>
            <a:lvl5pPr marL="2286000" lvl="4" indent="-317500" rtl="0">
              <a:lnSpc>
                <a:spcPct val="115000"/>
              </a:lnSpc>
              <a:spcBef>
                <a:spcPts val="1600"/>
              </a:spcBef>
              <a:spcAft>
                <a:spcPts val="0"/>
              </a:spcAft>
              <a:buSzPts val="1400"/>
              <a:buChar char="○"/>
              <a:defRPr>
                <a:solidFill>
                  <a:srgbClr val="434343"/>
                </a:solidFill>
              </a:defRPr>
            </a:lvl5pPr>
            <a:lvl6pPr marL="2743200" lvl="5" indent="-317500" rtl="0">
              <a:lnSpc>
                <a:spcPct val="115000"/>
              </a:lnSpc>
              <a:spcBef>
                <a:spcPts val="1600"/>
              </a:spcBef>
              <a:spcAft>
                <a:spcPts val="0"/>
              </a:spcAft>
              <a:buSzPts val="1400"/>
              <a:buChar char="■"/>
              <a:defRPr>
                <a:solidFill>
                  <a:srgbClr val="434343"/>
                </a:solidFill>
              </a:defRPr>
            </a:lvl6pPr>
            <a:lvl7pPr marL="3200400" lvl="6" indent="-317500" rtl="0">
              <a:lnSpc>
                <a:spcPct val="115000"/>
              </a:lnSpc>
              <a:spcBef>
                <a:spcPts val="1600"/>
              </a:spcBef>
              <a:spcAft>
                <a:spcPts val="0"/>
              </a:spcAft>
              <a:buSzPts val="1400"/>
              <a:buChar char="●"/>
              <a:defRPr>
                <a:solidFill>
                  <a:srgbClr val="434343"/>
                </a:solidFill>
              </a:defRPr>
            </a:lvl7pPr>
            <a:lvl8pPr marL="3657600" lvl="7" indent="-317500" rtl="0">
              <a:lnSpc>
                <a:spcPct val="115000"/>
              </a:lnSpc>
              <a:spcBef>
                <a:spcPts val="1600"/>
              </a:spcBef>
              <a:spcAft>
                <a:spcPts val="0"/>
              </a:spcAft>
              <a:buSzPts val="1400"/>
              <a:buChar char="○"/>
              <a:defRPr>
                <a:solidFill>
                  <a:srgbClr val="434343"/>
                </a:solidFill>
              </a:defRPr>
            </a:lvl8pPr>
            <a:lvl9pPr marL="4114800" lvl="8" indent="-317500" rtl="0">
              <a:lnSpc>
                <a:spcPct val="115000"/>
              </a:lnSpc>
              <a:spcBef>
                <a:spcPts val="1600"/>
              </a:spcBef>
              <a:spcAft>
                <a:spcPts val="1600"/>
              </a:spcAft>
              <a:buSzPts val="1400"/>
              <a:buChar char="■"/>
              <a:defRPr>
                <a:solidFill>
                  <a:srgbClr val="434343"/>
                </a:solidFill>
              </a:defRPr>
            </a:lvl9pPr>
          </a:lstStyle>
          <a:p>
            <a:endParaRPr/>
          </a:p>
        </p:txBody>
      </p:sp>
      <p:sp>
        <p:nvSpPr>
          <p:cNvPr id="221" name="Google Shape;221;p7"/>
          <p:cNvSpPr/>
          <p:nvPr/>
        </p:nvSpPr>
        <p:spPr>
          <a:xfrm>
            <a:off x="6652416" y="3473499"/>
            <a:ext cx="5171118" cy="2972279"/>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7"/>
          <p:cNvSpPr/>
          <p:nvPr/>
        </p:nvSpPr>
        <p:spPr>
          <a:xfrm>
            <a:off x="6154010" y="1035642"/>
            <a:ext cx="152693" cy="154523"/>
          </a:xfrm>
          <a:custGeom>
            <a:avLst/>
            <a:gdLst/>
            <a:ahLst/>
            <a:cxnLst/>
            <a:rect l="l" t="t" r="r" b="b"/>
            <a:pathLst>
              <a:path w="3337" h="3377" extrusionOk="0">
                <a:moveTo>
                  <a:pt x="1506" y="1"/>
                </a:moveTo>
                <a:lnTo>
                  <a:pt x="1262" y="41"/>
                </a:lnTo>
                <a:lnTo>
                  <a:pt x="1018" y="123"/>
                </a:lnTo>
                <a:lnTo>
                  <a:pt x="773" y="204"/>
                </a:lnTo>
                <a:lnTo>
                  <a:pt x="570" y="367"/>
                </a:lnTo>
                <a:lnTo>
                  <a:pt x="407" y="529"/>
                </a:lnTo>
                <a:lnTo>
                  <a:pt x="245" y="692"/>
                </a:lnTo>
                <a:lnTo>
                  <a:pt x="163" y="896"/>
                </a:lnTo>
                <a:lnTo>
                  <a:pt x="82" y="1099"/>
                </a:lnTo>
                <a:lnTo>
                  <a:pt x="1" y="1343"/>
                </a:lnTo>
                <a:lnTo>
                  <a:pt x="1" y="1546"/>
                </a:lnTo>
                <a:lnTo>
                  <a:pt x="1" y="1790"/>
                </a:lnTo>
                <a:lnTo>
                  <a:pt x="41" y="1994"/>
                </a:lnTo>
                <a:lnTo>
                  <a:pt x="123" y="2319"/>
                </a:lnTo>
                <a:lnTo>
                  <a:pt x="245" y="2563"/>
                </a:lnTo>
                <a:lnTo>
                  <a:pt x="448" y="2807"/>
                </a:lnTo>
                <a:lnTo>
                  <a:pt x="692" y="3011"/>
                </a:lnTo>
                <a:lnTo>
                  <a:pt x="936" y="3173"/>
                </a:lnTo>
                <a:lnTo>
                  <a:pt x="1221" y="3295"/>
                </a:lnTo>
                <a:lnTo>
                  <a:pt x="1506" y="3377"/>
                </a:lnTo>
                <a:lnTo>
                  <a:pt x="1831" y="3377"/>
                </a:lnTo>
                <a:lnTo>
                  <a:pt x="2075" y="3336"/>
                </a:lnTo>
                <a:lnTo>
                  <a:pt x="2319" y="3255"/>
                </a:lnTo>
                <a:lnTo>
                  <a:pt x="2563" y="3173"/>
                </a:lnTo>
                <a:lnTo>
                  <a:pt x="2767" y="3011"/>
                </a:lnTo>
                <a:lnTo>
                  <a:pt x="2929" y="2848"/>
                </a:lnTo>
                <a:lnTo>
                  <a:pt x="3092" y="2645"/>
                </a:lnTo>
                <a:lnTo>
                  <a:pt x="3214" y="2441"/>
                </a:lnTo>
                <a:lnTo>
                  <a:pt x="3295" y="2197"/>
                </a:lnTo>
                <a:lnTo>
                  <a:pt x="3336" y="1912"/>
                </a:lnTo>
                <a:lnTo>
                  <a:pt x="3336" y="1628"/>
                </a:lnTo>
                <a:lnTo>
                  <a:pt x="3295" y="1343"/>
                </a:lnTo>
                <a:lnTo>
                  <a:pt x="3214" y="1099"/>
                </a:lnTo>
                <a:lnTo>
                  <a:pt x="3092" y="855"/>
                </a:lnTo>
                <a:lnTo>
                  <a:pt x="2929" y="611"/>
                </a:lnTo>
                <a:lnTo>
                  <a:pt x="2726" y="407"/>
                </a:lnTo>
                <a:lnTo>
                  <a:pt x="2482" y="245"/>
                </a:lnTo>
                <a:lnTo>
                  <a:pt x="2238" y="123"/>
                </a:lnTo>
                <a:lnTo>
                  <a:pt x="1994" y="41"/>
                </a:lnTo>
                <a:lnTo>
                  <a:pt x="175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7"/>
          <p:cNvSpPr/>
          <p:nvPr/>
        </p:nvSpPr>
        <p:spPr>
          <a:xfrm>
            <a:off x="2005792" y="556443"/>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7"/>
          <p:cNvSpPr/>
          <p:nvPr/>
        </p:nvSpPr>
        <p:spPr>
          <a:xfrm>
            <a:off x="8518014" y="724663"/>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5" name="Google Shape;225;p7"/>
          <p:cNvGrpSpPr/>
          <p:nvPr/>
        </p:nvGrpSpPr>
        <p:grpSpPr>
          <a:xfrm>
            <a:off x="4838762" y="1325734"/>
            <a:ext cx="474643" cy="301588"/>
            <a:chOff x="7593894" y="395296"/>
            <a:chExt cx="474643" cy="301588"/>
          </a:xfrm>
        </p:grpSpPr>
        <p:sp>
          <p:nvSpPr>
            <p:cNvPr id="226" name="Google Shape;226;p7"/>
            <p:cNvSpPr/>
            <p:nvPr/>
          </p:nvSpPr>
          <p:spPr>
            <a:xfrm>
              <a:off x="7603183" y="404585"/>
              <a:ext cx="456065" cy="282964"/>
            </a:xfrm>
            <a:custGeom>
              <a:avLst/>
              <a:gdLst/>
              <a:ahLst/>
              <a:cxnLst/>
              <a:rect l="l" t="t" r="r" b="b"/>
              <a:pathLst>
                <a:path w="9967" h="6184" extrusionOk="0">
                  <a:moveTo>
                    <a:pt x="4678" y="1"/>
                  </a:moveTo>
                  <a:lnTo>
                    <a:pt x="4394" y="42"/>
                  </a:lnTo>
                  <a:lnTo>
                    <a:pt x="4109" y="164"/>
                  </a:lnTo>
                  <a:lnTo>
                    <a:pt x="3824" y="286"/>
                  </a:lnTo>
                  <a:lnTo>
                    <a:pt x="3540" y="448"/>
                  </a:lnTo>
                  <a:lnTo>
                    <a:pt x="3336" y="692"/>
                  </a:lnTo>
                  <a:lnTo>
                    <a:pt x="3133" y="936"/>
                  </a:lnTo>
                  <a:lnTo>
                    <a:pt x="2970" y="1181"/>
                  </a:lnTo>
                  <a:lnTo>
                    <a:pt x="2848" y="1465"/>
                  </a:lnTo>
                  <a:lnTo>
                    <a:pt x="2767" y="1750"/>
                  </a:lnTo>
                  <a:lnTo>
                    <a:pt x="2685" y="2075"/>
                  </a:lnTo>
                  <a:lnTo>
                    <a:pt x="2645" y="2360"/>
                  </a:lnTo>
                  <a:lnTo>
                    <a:pt x="2645" y="2686"/>
                  </a:lnTo>
                  <a:lnTo>
                    <a:pt x="2685" y="3011"/>
                  </a:lnTo>
                  <a:lnTo>
                    <a:pt x="2441" y="2848"/>
                  </a:lnTo>
                  <a:lnTo>
                    <a:pt x="2197" y="2767"/>
                  </a:lnTo>
                  <a:lnTo>
                    <a:pt x="1953" y="2686"/>
                  </a:lnTo>
                  <a:lnTo>
                    <a:pt x="1424" y="2686"/>
                  </a:lnTo>
                  <a:lnTo>
                    <a:pt x="1180" y="2767"/>
                  </a:lnTo>
                  <a:lnTo>
                    <a:pt x="936" y="2848"/>
                  </a:lnTo>
                  <a:lnTo>
                    <a:pt x="692" y="2970"/>
                  </a:lnTo>
                  <a:lnTo>
                    <a:pt x="570" y="3092"/>
                  </a:lnTo>
                  <a:lnTo>
                    <a:pt x="407" y="3214"/>
                  </a:lnTo>
                  <a:lnTo>
                    <a:pt x="204" y="3540"/>
                  </a:lnTo>
                  <a:lnTo>
                    <a:pt x="41" y="3906"/>
                  </a:lnTo>
                  <a:lnTo>
                    <a:pt x="1" y="4272"/>
                  </a:lnTo>
                  <a:lnTo>
                    <a:pt x="1" y="4679"/>
                  </a:lnTo>
                  <a:lnTo>
                    <a:pt x="82" y="5045"/>
                  </a:lnTo>
                  <a:lnTo>
                    <a:pt x="285" y="5370"/>
                  </a:lnTo>
                  <a:lnTo>
                    <a:pt x="407" y="5533"/>
                  </a:lnTo>
                  <a:lnTo>
                    <a:pt x="529" y="5655"/>
                  </a:lnTo>
                  <a:lnTo>
                    <a:pt x="814" y="5858"/>
                  </a:lnTo>
                  <a:lnTo>
                    <a:pt x="1180" y="6021"/>
                  </a:lnTo>
                  <a:lnTo>
                    <a:pt x="1587" y="6102"/>
                  </a:lnTo>
                  <a:lnTo>
                    <a:pt x="1994" y="6143"/>
                  </a:lnTo>
                  <a:lnTo>
                    <a:pt x="2848" y="6184"/>
                  </a:lnTo>
                  <a:lnTo>
                    <a:pt x="3580" y="6143"/>
                  </a:lnTo>
                  <a:lnTo>
                    <a:pt x="4678" y="6143"/>
                  </a:lnTo>
                  <a:lnTo>
                    <a:pt x="5736" y="6102"/>
                  </a:lnTo>
                  <a:lnTo>
                    <a:pt x="6834" y="6021"/>
                  </a:lnTo>
                  <a:lnTo>
                    <a:pt x="7892" y="5899"/>
                  </a:lnTo>
                  <a:lnTo>
                    <a:pt x="8543" y="5818"/>
                  </a:lnTo>
                  <a:lnTo>
                    <a:pt x="8868" y="5736"/>
                  </a:lnTo>
                  <a:lnTo>
                    <a:pt x="9153" y="5614"/>
                  </a:lnTo>
                  <a:lnTo>
                    <a:pt x="9438" y="5452"/>
                  </a:lnTo>
                  <a:lnTo>
                    <a:pt x="9682" y="5248"/>
                  </a:lnTo>
                  <a:lnTo>
                    <a:pt x="9844" y="5045"/>
                  </a:lnTo>
                  <a:lnTo>
                    <a:pt x="9926" y="4760"/>
                  </a:lnTo>
                  <a:lnTo>
                    <a:pt x="9966" y="4557"/>
                  </a:lnTo>
                  <a:lnTo>
                    <a:pt x="9966" y="4353"/>
                  </a:lnTo>
                  <a:lnTo>
                    <a:pt x="9885" y="4150"/>
                  </a:lnTo>
                  <a:lnTo>
                    <a:pt x="9804" y="3946"/>
                  </a:lnTo>
                  <a:lnTo>
                    <a:pt x="9682" y="3784"/>
                  </a:lnTo>
                  <a:lnTo>
                    <a:pt x="9560" y="3662"/>
                  </a:lnTo>
                  <a:lnTo>
                    <a:pt x="9397" y="3499"/>
                  </a:lnTo>
                  <a:lnTo>
                    <a:pt x="9234" y="3418"/>
                  </a:lnTo>
                  <a:lnTo>
                    <a:pt x="9031" y="3336"/>
                  </a:lnTo>
                  <a:lnTo>
                    <a:pt x="8827" y="3296"/>
                  </a:lnTo>
                  <a:lnTo>
                    <a:pt x="8421" y="3296"/>
                  </a:lnTo>
                  <a:lnTo>
                    <a:pt x="8014" y="3418"/>
                  </a:lnTo>
                  <a:lnTo>
                    <a:pt x="7648" y="3580"/>
                  </a:lnTo>
                  <a:lnTo>
                    <a:pt x="7729" y="3458"/>
                  </a:lnTo>
                  <a:lnTo>
                    <a:pt x="7770" y="3296"/>
                  </a:lnTo>
                  <a:lnTo>
                    <a:pt x="7811" y="3011"/>
                  </a:lnTo>
                  <a:lnTo>
                    <a:pt x="7729" y="2726"/>
                  </a:lnTo>
                  <a:lnTo>
                    <a:pt x="7648" y="2564"/>
                  </a:lnTo>
                  <a:lnTo>
                    <a:pt x="7566" y="2441"/>
                  </a:lnTo>
                  <a:lnTo>
                    <a:pt x="7444" y="2360"/>
                  </a:lnTo>
                  <a:lnTo>
                    <a:pt x="7322" y="2279"/>
                  </a:lnTo>
                  <a:lnTo>
                    <a:pt x="7038" y="2157"/>
                  </a:lnTo>
                  <a:lnTo>
                    <a:pt x="6590" y="2157"/>
                  </a:lnTo>
                  <a:lnTo>
                    <a:pt x="6428" y="2197"/>
                  </a:lnTo>
                  <a:lnTo>
                    <a:pt x="6550" y="1913"/>
                  </a:lnTo>
                  <a:lnTo>
                    <a:pt x="6550" y="1628"/>
                  </a:lnTo>
                  <a:lnTo>
                    <a:pt x="6550" y="1303"/>
                  </a:lnTo>
                  <a:lnTo>
                    <a:pt x="6428" y="1018"/>
                  </a:lnTo>
                  <a:lnTo>
                    <a:pt x="6306" y="733"/>
                  </a:lnTo>
                  <a:lnTo>
                    <a:pt x="6102" y="489"/>
                  </a:lnTo>
                  <a:lnTo>
                    <a:pt x="5858" y="286"/>
                  </a:lnTo>
                  <a:lnTo>
                    <a:pt x="5614" y="164"/>
                  </a:lnTo>
                  <a:lnTo>
                    <a:pt x="5289" y="42"/>
                  </a:lnTo>
                  <a:lnTo>
                    <a:pt x="50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7"/>
            <p:cNvSpPr/>
            <p:nvPr/>
          </p:nvSpPr>
          <p:spPr>
            <a:xfrm>
              <a:off x="7593894" y="395296"/>
              <a:ext cx="474643" cy="301588"/>
            </a:xfrm>
            <a:custGeom>
              <a:avLst/>
              <a:gdLst/>
              <a:ahLst/>
              <a:cxnLst/>
              <a:rect l="l" t="t" r="r" b="b"/>
              <a:pathLst>
                <a:path w="10373" h="6591" extrusionOk="0">
                  <a:moveTo>
                    <a:pt x="5329" y="407"/>
                  </a:moveTo>
                  <a:lnTo>
                    <a:pt x="5532" y="448"/>
                  </a:lnTo>
                  <a:lnTo>
                    <a:pt x="5695" y="529"/>
                  </a:lnTo>
                  <a:lnTo>
                    <a:pt x="5858" y="611"/>
                  </a:lnTo>
                  <a:lnTo>
                    <a:pt x="6020" y="733"/>
                  </a:lnTo>
                  <a:lnTo>
                    <a:pt x="6183" y="855"/>
                  </a:lnTo>
                  <a:lnTo>
                    <a:pt x="6305" y="1017"/>
                  </a:lnTo>
                  <a:lnTo>
                    <a:pt x="6386" y="1180"/>
                  </a:lnTo>
                  <a:lnTo>
                    <a:pt x="6468" y="1384"/>
                  </a:lnTo>
                  <a:lnTo>
                    <a:pt x="6549" y="1546"/>
                  </a:lnTo>
                  <a:lnTo>
                    <a:pt x="6549" y="1750"/>
                  </a:lnTo>
                  <a:lnTo>
                    <a:pt x="6549" y="1953"/>
                  </a:lnTo>
                  <a:lnTo>
                    <a:pt x="6549" y="2116"/>
                  </a:lnTo>
                  <a:lnTo>
                    <a:pt x="6468" y="2319"/>
                  </a:lnTo>
                  <a:lnTo>
                    <a:pt x="6468" y="2441"/>
                  </a:lnTo>
                  <a:lnTo>
                    <a:pt x="6509" y="2522"/>
                  </a:lnTo>
                  <a:lnTo>
                    <a:pt x="6590" y="2604"/>
                  </a:lnTo>
                  <a:lnTo>
                    <a:pt x="6712" y="2604"/>
                  </a:lnTo>
                  <a:lnTo>
                    <a:pt x="6956" y="2563"/>
                  </a:lnTo>
                  <a:lnTo>
                    <a:pt x="7200" y="2563"/>
                  </a:lnTo>
                  <a:lnTo>
                    <a:pt x="7403" y="2644"/>
                  </a:lnTo>
                  <a:lnTo>
                    <a:pt x="7607" y="2807"/>
                  </a:lnTo>
                  <a:lnTo>
                    <a:pt x="7729" y="2970"/>
                  </a:lnTo>
                  <a:lnTo>
                    <a:pt x="7810" y="3214"/>
                  </a:lnTo>
                  <a:lnTo>
                    <a:pt x="7769" y="3458"/>
                  </a:lnTo>
                  <a:lnTo>
                    <a:pt x="7688" y="3702"/>
                  </a:lnTo>
                  <a:lnTo>
                    <a:pt x="7647" y="3783"/>
                  </a:lnTo>
                  <a:lnTo>
                    <a:pt x="7647" y="3824"/>
                  </a:lnTo>
                  <a:lnTo>
                    <a:pt x="7729" y="3946"/>
                  </a:lnTo>
                  <a:lnTo>
                    <a:pt x="7851" y="3987"/>
                  </a:lnTo>
                  <a:lnTo>
                    <a:pt x="7973" y="3987"/>
                  </a:lnTo>
                  <a:lnTo>
                    <a:pt x="8298" y="3824"/>
                  </a:lnTo>
                  <a:lnTo>
                    <a:pt x="8624" y="3702"/>
                  </a:lnTo>
                  <a:lnTo>
                    <a:pt x="8990" y="3702"/>
                  </a:lnTo>
                  <a:lnTo>
                    <a:pt x="9152" y="3743"/>
                  </a:lnTo>
                  <a:lnTo>
                    <a:pt x="9356" y="3824"/>
                  </a:lnTo>
                  <a:lnTo>
                    <a:pt x="9478" y="3865"/>
                  </a:lnTo>
                  <a:lnTo>
                    <a:pt x="9641" y="3987"/>
                  </a:lnTo>
                  <a:lnTo>
                    <a:pt x="9722" y="4109"/>
                  </a:lnTo>
                  <a:lnTo>
                    <a:pt x="9844" y="4231"/>
                  </a:lnTo>
                  <a:lnTo>
                    <a:pt x="9925" y="4394"/>
                  </a:lnTo>
                  <a:lnTo>
                    <a:pt x="9966" y="4556"/>
                  </a:lnTo>
                  <a:lnTo>
                    <a:pt x="9966" y="4719"/>
                  </a:lnTo>
                  <a:lnTo>
                    <a:pt x="9966" y="4882"/>
                  </a:lnTo>
                  <a:lnTo>
                    <a:pt x="9844" y="5166"/>
                  </a:lnTo>
                  <a:lnTo>
                    <a:pt x="9681" y="5370"/>
                  </a:lnTo>
                  <a:lnTo>
                    <a:pt x="9478" y="5532"/>
                  </a:lnTo>
                  <a:lnTo>
                    <a:pt x="9193" y="5655"/>
                  </a:lnTo>
                  <a:lnTo>
                    <a:pt x="8949" y="5777"/>
                  </a:lnTo>
                  <a:lnTo>
                    <a:pt x="8624" y="5858"/>
                  </a:lnTo>
                  <a:lnTo>
                    <a:pt x="8095" y="5939"/>
                  </a:lnTo>
                  <a:lnTo>
                    <a:pt x="8014" y="5939"/>
                  </a:lnTo>
                  <a:lnTo>
                    <a:pt x="8005" y="5947"/>
                  </a:lnTo>
                  <a:lnTo>
                    <a:pt x="8005" y="5947"/>
                  </a:lnTo>
                  <a:lnTo>
                    <a:pt x="6753" y="6061"/>
                  </a:lnTo>
                  <a:lnTo>
                    <a:pt x="5410" y="6143"/>
                  </a:lnTo>
                  <a:lnTo>
                    <a:pt x="4068" y="6183"/>
                  </a:lnTo>
                  <a:lnTo>
                    <a:pt x="2685" y="6183"/>
                  </a:lnTo>
                  <a:lnTo>
                    <a:pt x="2197" y="6143"/>
                  </a:lnTo>
                  <a:lnTo>
                    <a:pt x="1668" y="6102"/>
                  </a:lnTo>
                  <a:lnTo>
                    <a:pt x="1424" y="6021"/>
                  </a:lnTo>
                  <a:lnTo>
                    <a:pt x="1180" y="5939"/>
                  </a:lnTo>
                  <a:lnTo>
                    <a:pt x="977" y="5817"/>
                  </a:lnTo>
                  <a:lnTo>
                    <a:pt x="773" y="5655"/>
                  </a:lnTo>
                  <a:lnTo>
                    <a:pt x="610" y="5451"/>
                  </a:lnTo>
                  <a:lnTo>
                    <a:pt x="529" y="5248"/>
                  </a:lnTo>
                  <a:lnTo>
                    <a:pt x="448" y="5004"/>
                  </a:lnTo>
                  <a:lnTo>
                    <a:pt x="407" y="4800"/>
                  </a:lnTo>
                  <a:lnTo>
                    <a:pt x="407" y="4556"/>
                  </a:lnTo>
                  <a:lnTo>
                    <a:pt x="407" y="4312"/>
                  </a:lnTo>
                  <a:lnTo>
                    <a:pt x="488" y="4068"/>
                  </a:lnTo>
                  <a:lnTo>
                    <a:pt x="570" y="3865"/>
                  </a:lnTo>
                  <a:lnTo>
                    <a:pt x="773" y="3580"/>
                  </a:lnTo>
                  <a:lnTo>
                    <a:pt x="1017" y="3377"/>
                  </a:lnTo>
                  <a:lnTo>
                    <a:pt x="1261" y="3214"/>
                  </a:lnTo>
                  <a:lnTo>
                    <a:pt x="1587" y="3133"/>
                  </a:lnTo>
                  <a:lnTo>
                    <a:pt x="1871" y="3092"/>
                  </a:lnTo>
                  <a:lnTo>
                    <a:pt x="2197" y="3133"/>
                  </a:lnTo>
                  <a:lnTo>
                    <a:pt x="2482" y="3214"/>
                  </a:lnTo>
                  <a:lnTo>
                    <a:pt x="2766" y="3377"/>
                  </a:lnTo>
                  <a:lnTo>
                    <a:pt x="2970" y="3377"/>
                  </a:lnTo>
                  <a:lnTo>
                    <a:pt x="3051" y="3295"/>
                  </a:lnTo>
                  <a:lnTo>
                    <a:pt x="3092" y="3214"/>
                  </a:lnTo>
                  <a:lnTo>
                    <a:pt x="3051" y="2767"/>
                  </a:lnTo>
                  <a:lnTo>
                    <a:pt x="3092" y="2319"/>
                  </a:lnTo>
                  <a:lnTo>
                    <a:pt x="3214" y="1872"/>
                  </a:lnTo>
                  <a:lnTo>
                    <a:pt x="3376" y="1465"/>
                  </a:lnTo>
                  <a:lnTo>
                    <a:pt x="3621" y="1099"/>
                  </a:lnTo>
                  <a:lnTo>
                    <a:pt x="3905" y="814"/>
                  </a:lnTo>
                  <a:lnTo>
                    <a:pt x="4068" y="692"/>
                  </a:lnTo>
                  <a:lnTo>
                    <a:pt x="4271" y="570"/>
                  </a:lnTo>
                  <a:lnTo>
                    <a:pt x="4475" y="489"/>
                  </a:lnTo>
                  <a:lnTo>
                    <a:pt x="4719" y="448"/>
                  </a:lnTo>
                  <a:lnTo>
                    <a:pt x="5126" y="407"/>
                  </a:lnTo>
                  <a:close/>
                  <a:moveTo>
                    <a:pt x="4881" y="1"/>
                  </a:moveTo>
                  <a:lnTo>
                    <a:pt x="4597" y="41"/>
                  </a:lnTo>
                  <a:lnTo>
                    <a:pt x="4312" y="123"/>
                  </a:lnTo>
                  <a:lnTo>
                    <a:pt x="4068" y="245"/>
                  </a:lnTo>
                  <a:lnTo>
                    <a:pt x="3865" y="367"/>
                  </a:lnTo>
                  <a:lnTo>
                    <a:pt x="3621" y="529"/>
                  </a:lnTo>
                  <a:lnTo>
                    <a:pt x="3458" y="692"/>
                  </a:lnTo>
                  <a:lnTo>
                    <a:pt x="3254" y="895"/>
                  </a:lnTo>
                  <a:lnTo>
                    <a:pt x="3132" y="1099"/>
                  </a:lnTo>
                  <a:lnTo>
                    <a:pt x="3010" y="1343"/>
                  </a:lnTo>
                  <a:lnTo>
                    <a:pt x="2888" y="1587"/>
                  </a:lnTo>
                  <a:lnTo>
                    <a:pt x="2726" y="2116"/>
                  </a:lnTo>
                  <a:lnTo>
                    <a:pt x="2644" y="2644"/>
                  </a:lnTo>
                  <a:lnTo>
                    <a:pt x="2661" y="2878"/>
                  </a:lnTo>
                  <a:lnTo>
                    <a:pt x="2661" y="2878"/>
                  </a:lnTo>
                  <a:lnTo>
                    <a:pt x="2400" y="2767"/>
                  </a:lnTo>
                  <a:lnTo>
                    <a:pt x="2115" y="2685"/>
                  </a:lnTo>
                  <a:lnTo>
                    <a:pt x="1790" y="2685"/>
                  </a:lnTo>
                  <a:lnTo>
                    <a:pt x="1465" y="2726"/>
                  </a:lnTo>
                  <a:lnTo>
                    <a:pt x="1180" y="2807"/>
                  </a:lnTo>
                  <a:lnTo>
                    <a:pt x="895" y="2970"/>
                  </a:lnTo>
                  <a:lnTo>
                    <a:pt x="610" y="3133"/>
                  </a:lnTo>
                  <a:lnTo>
                    <a:pt x="448" y="3336"/>
                  </a:lnTo>
                  <a:lnTo>
                    <a:pt x="285" y="3580"/>
                  </a:lnTo>
                  <a:lnTo>
                    <a:pt x="163" y="3824"/>
                  </a:lnTo>
                  <a:lnTo>
                    <a:pt x="82" y="4068"/>
                  </a:lnTo>
                  <a:lnTo>
                    <a:pt x="0" y="4353"/>
                  </a:lnTo>
                  <a:lnTo>
                    <a:pt x="0" y="4597"/>
                  </a:lnTo>
                  <a:lnTo>
                    <a:pt x="0" y="4882"/>
                  </a:lnTo>
                  <a:lnTo>
                    <a:pt x="41" y="5166"/>
                  </a:lnTo>
                  <a:lnTo>
                    <a:pt x="163" y="5451"/>
                  </a:lnTo>
                  <a:lnTo>
                    <a:pt x="326" y="5695"/>
                  </a:lnTo>
                  <a:lnTo>
                    <a:pt x="488" y="5939"/>
                  </a:lnTo>
                  <a:lnTo>
                    <a:pt x="692" y="6102"/>
                  </a:lnTo>
                  <a:lnTo>
                    <a:pt x="936" y="6224"/>
                  </a:lnTo>
                  <a:lnTo>
                    <a:pt x="1180" y="6346"/>
                  </a:lnTo>
                  <a:lnTo>
                    <a:pt x="1465" y="6427"/>
                  </a:lnTo>
                  <a:lnTo>
                    <a:pt x="1749" y="6509"/>
                  </a:lnTo>
                  <a:lnTo>
                    <a:pt x="2360" y="6590"/>
                  </a:lnTo>
                  <a:lnTo>
                    <a:pt x="2970" y="6590"/>
                  </a:lnTo>
                  <a:lnTo>
                    <a:pt x="4149" y="6549"/>
                  </a:lnTo>
                  <a:lnTo>
                    <a:pt x="6102" y="6468"/>
                  </a:lnTo>
                  <a:lnTo>
                    <a:pt x="8095" y="6305"/>
                  </a:lnTo>
                  <a:lnTo>
                    <a:pt x="8176" y="6305"/>
                  </a:lnTo>
                  <a:lnTo>
                    <a:pt x="8186" y="6295"/>
                  </a:lnTo>
                  <a:lnTo>
                    <a:pt x="8186" y="6295"/>
                  </a:lnTo>
                  <a:lnTo>
                    <a:pt x="8461" y="6265"/>
                  </a:lnTo>
                  <a:lnTo>
                    <a:pt x="8827" y="6183"/>
                  </a:lnTo>
                  <a:lnTo>
                    <a:pt x="9234" y="6061"/>
                  </a:lnTo>
                  <a:lnTo>
                    <a:pt x="9559" y="5939"/>
                  </a:lnTo>
                  <a:lnTo>
                    <a:pt x="9885" y="5736"/>
                  </a:lnTo>
                  <a:lnTo>
                    <a:pt x="10007" y="5614"/>
                  </a:lnTo>
                  <a:lnTo>
                    <a:pt x="10129" y="5451"/>
                  </a:lnTo>
                  <a:lnTo>
                    <a:pt x="10251" y="5288"/>
                  </a:lnTo>
                  <a:lnTo>
                    <a:pt x="10291" y="5126"/>
                  </a:lnTo>
                  <a:lnTo>
                    <a:pt x="10373" y="4922"/>
                  </a:lnTo>
                  <a:lnTo>
                    <a:pt x="10373" y="4719"/>
                  </a:lnTo>
                  <a:lnTo>
                    <a:pt x="10373" y="4516"/>
                  </a:lnTo>
                  <a:lnTo>
                    <a:pt x="10291" y="4353"/>
                  </a:lnTo>
                  <a:lnTo>
                    <a:pt x="10251" y="4149"/>
                  </a:lnTo>
                  <a:lnTo>
                    <a:pt x="10129" y="3987"/>
                  </a:lnTo>
                  <a:lnTo>
                    <a:pt x="10007" y="3824"/>
                  </a:lnTo>
                  <a:lnTo>
                    <a:pt x="9844" y="3661"/>
                  </a:lnTo>
                  <a:lnTo>
                    <a:pt x="9681" y="3539"/>
                  </a:lnTo>
                  <a:lnTo>
                    <a:pt x="9519" y="3458"/>
                  </a:lnTo>
                  <a:lnTo>
                    <a:pt x="9315" y="3377"/>
                  </a:lnTo>
                  <a:lnTo>
                    <a:pt x="9071" y="3336"/>
                  </a:lnTo>
                  <a:lnTo>
                    <a:pt x="8868" y="3295"/>
                  </a:lnTo>
                  <a:lnTo>
                    <a:pt x="8624" y="3336"/>
                  </a:lnTo>
                  <a:lnTo>
                    <a:pt x="8380" y="3377"/>
                  </a:lnTo>
                  <a:lnTo>
                    <a:pt x="8176" y="3417"/>
                  </a:lnTo>
                  <a:lnTo>
                    <a:pt x="8176" y="3377"/>
                  </a:lnTo>
                  <a:lnTo>
                    <a:pt x="8176" y="3173"/>
                  </a:lnTo>
                  <a:lnTo>
                    <a:pt x="8176" y="3011"/>
                  </a:lnTo>
                  <a:lnTo>
                    <a:pt x="8095" y="2848"/>
                  </a:lnTo>
                  <a:lnTo>
                    <a:pt x="8014" y="2685"/>
                  </a:lnTo>
                  <a:lnTo>
                    <a:pt x="7891" y="2522"/>
                  </a:lnTo>
                  <a:lnTo>
                    <a:pt x="7769" y="2400"/>
                  </a:lnTo>
                  <a:lnTo>
                    <a:pt x="7647" y="2278"/>
                  </a:lnTo>
                  <a:lnTo>
                    <a:pt x="7485" y="2238"/>
                  </a:lnTo>
                  <a:lnTo>
                    <a:pt x="7281" y="2156"/>
                  </a:lnTo>
                  <a:lnTo>
                    <a:pt x="6940" y="2156"/>
                  </a:lnTo>
                  <a:lnTo>
                    <a:pt x="6956" y="2075"/>
                  </a:lnTo>
                  <a:lnTo>
                    <a:pt x="6956" y="1831"/>
                  </a:lnTo>
                  <a:lnTo>
                    <a:pt x="6956" y="1587"/>
                  </a:lnTo>
                  <a:lnTo>
                    <a:pt x="6915" y="1384"/>
                  </a:lnTo>
                  <a:lnTo>
                    <a:pt x="6834" y="1139"/>
                  </a:lnTo>
                  <a:lnTo>
                    <a:pt x="6712" y="936"/>
                  </a:lnTo>
                  <a:lnTo>
                    <a:pt x="6590" y="733"/>
                  </a:lnTo>
                  <a:lnTo>
                    <a:pt x="6427" y="529"/>
                  </a:lnTo>
                  <a:lnTo>
                    <a:pt x="6224" y="367"/>
                  </a:lnTo>
                  <a:lnTo>
                    <a:pt x="6061" y="245"/>
                  </a:lnTo>
                  <a:lnTo>
                    <a:pt x="5817" y="163"/>
                  </a:lnTo>
                  <a:lnTo>
                    <a:pt x="5614" y="82"/>
                  </a:lnTo>
                  <a:lnTo>
                    <a:pt x="5370" y="41"/>
                  </a:lnTo>
                  <a:lnTo>
                    <a:pt x="512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8" name="Google Shape;228;p7"/>
          <p:cNvSpPr/>
          <p:nvPr/>
        </p:nvSpPr>
        <p:spPr>
          <a:xfrm>
            <a:off x="291289" y="4666101"/>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9" name="Google Shape;229;p7"/>
          <p:cNvGrpSpPr/>
          <p:nvPr/>
        </p:nvGrpSpPr>
        <p:grpSpPr>
          <a:xfrm rot="-5400000">
            <a:off x="-1004624" y="-1403142"/>
            <a:ext cx="1915490" cy="2459786"/>
            <a:chOff x="2659350" y="1746500"/>
            <a:chExt cx="379350" cy="487125"/>
          </a:xfrm>
        </p:grpSpPr>
        <p:sp>
          <p:nvSpPr>
            <p:cNvPr id="230" name="Google Shape;230;p7"/>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7"/>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7"/>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3" name="Google Shape;233;p7"/>
          <p:cNvSpPr/>
          <p:nvPr/>
        </p:nvSpPr>
        <p:spPr>
          <a:xfrm>
            <a:off x="3564896" y="466609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4" name="Google Shape;234;p7"/>
          <p:cNvGrpSpPr/>
          <p:nvPr/>
        </p:nvGrpSpPr>
        <p:grpSpPr>
          <a:xfrm>
            <a:off x="7693887" y="3395809"/>
            <a:ext cx="2408503" cy="2408503"/>
            <a:chOff x="7349044" y="3624409"/>
            <a:chExt cx="2408503" cy="2408503"/>
          </a:xfrm>
        </p:grpSpPr>
        <p:sp>
          <p:nvSpPr>
            <p:cNvPr id="235" name="Google Shape;235;p7"/>
            <p:cNvSpPr/>
            <p:nvPr/>
          </p:nvSpPr>
          <p:spPr>
            <a:xfrm rot="8100000" flipH="1">
              <a:off x="7661995" y="4016892"/>
              <a:ext cx="1782600" cy="1623537"/>
            </a:xfrm>
            <a:custGeom>
              <a:avLst/>
              <a:gdLst/>
              <a:ahLst/>
              <a:cxnLst/>
              <a:rect l="l" t="t" r="r" b="b"/>
              <a:pathLst>
                <a:path w="19160" h="17451" extrusionOk="0">
                  <a:moveTo>
                    <a:pt x="9682" y="0"/>
                  </a:moveTo>
                  <a:lnTo>
                    <a:pt x="9600" y="41"/>
                  </a:lnTo>
                  <a:lnTo>
                    <a:pt x="9560" y="82"/>
                  </a:lnTo>
                  <a:lnTo>
                    <a:pt x="7892" y="1668"/>
                  </a:lnTo>
                  <a:lnTo>
                    <a:pt x="6306" y="3295"/>
                  </a:lnTo>
                  <a:lnTo>
                    <a:pt x="5533" y="4109"/>
                  </a:lnTo>
                  <a:lnTo>
                    <a:pt x="4760" y="4963"/>
                  </a:lnTo>
                  <a:lnTo>
                    <a:pt x="4028" y="5858"/>
                  </a:lnTo>
                  <a:lnTo>
                    <a:pt x="3336" y="6753"/>
                  </a:lnTo>
                  <a:lnTo>
                    <a:pt x="2686" y="7688"/>
                  </a:lnTo>
                  <a:lnTo>
                    <a:pt x="2075" y="8624"/>
                  </a:lnTo>
                  <a:lnTo>
                    <a:pt x="1506" y="9600"/>
                  </a:lnTo>
                  <a:lnTo>
                    <a:pt x="1018" y="10617"/>
                  </a:lnTo>
                  <a:lnTo>
                    <a:pt x="611" y="11552"/>
                  </a:lnTo>
                  <a:lnTo>
                    <a:pt x="448" y="12000"/>
                  </a:lnTo>
                  <a:lnTo>
                    <a:pt x="286" y="12488"/>
                  </a:lnTo>
                  <a:lnTo>
                    <a:pt x="164" y="12976"/>
                  </a:lnTo>
                  <a:lnTo>
                    <a:pt x="42" y="13464"/>
                  </a:lnTo>
                  <a:lnTo>
                    <a:pt x="1" y="13993"/>
                  </a:lnTo>
                  <a:lnTo>
                    <a:pt x="1" y="14481"/>
                  </a:lnTo>
                  <a:lnTo>
                    <a:pt x="42" y="14969"/>
                  </a:lnTo>
                  <a:lnTo>
                    <a:pt x="123" y="15417"/>
                  </a:lnTo>
                  <a:lnTo>
                    <a:pt x="286" y="15823"/>
                  </a:lnTo>
                  <a:lnTo>
                    <a:pt x="489" y="16230"/>
                  </a:lnTo>
                  <a:lnTo>
                    <a:pt x="733" y="16556"/>
                  </a:lnTo>
                  <a:lnTo>
                    <a:pt x="1059" y="16881"/>
                  </a:lnTo>
                  <a:lnTo>
                    <a:pt x="1465" y="17125"/>
                  </a:lnTo>
                  <a:lnTo>
                    <a:pt x="1913" y="17288"/>
                  </a:lnTo>
                  <a:lnTo>
                    <a:pt x="2441" y="17410"/>
                  </a:lnTo>
                  <a:lnTo>
                    <a:pt x="2930" y="17450"/>
                  </a:lnTo>
                  <a:lnTo>
                    <a:pt x="3458" y="17369"/>
                  </a:lnTo>
                  <a:lnTo>
                    <a:pt x="3987" y="17288"/>
                  </a:lnTo>
                  <a:lnTo>
                    <a:pt x="4516" y="17125"/>
                  </a:lnTo>
                  <a:lnTo>
                    <a:pt x="5004" y="16922"/>
                  </a:lnTo>
                  <a:lnTo>
                    <a:pt x="5492" y="16678"/>
                  </a:lnTo>
                  <a:lnTo>
                    <a:pt x="5940" y="16434"/>
                  </a:lnTo>
                  <a:lnTo>
                    <a:pt x="7038" y="15783"/>
                  </a:lnTo>
                  <a:lnTo>
                    <a:pt x="7567" y="15498"/>
                  </a:lnTo>
                  <a:lnTo>
                    <a:pt x="8136" y="15213"/>
                  </a:lnTo>
                  <a:lnTo>
                    <a:pt x="8665" y="15051"/>
                  </a:lnTo>
                  <a:lnTo>
                    <a:pt x="9194" y="14888"/>
                  </a:lnTo>
                  <a:lnTo>
                    <a:pt x="10251" y="14644"/>
                  </a:lnTo>
                  <a:lnTo>
                    <a:pt x="11350" y="14481"/>
                  </a:lnTo>
                  <a:lnTo>
                    <a:pt x="12448" y="14278"/>
                  </a:lnTo>
                  <a:lnTo>
                    <a:pt x="13017" y="14156"/>
                  </a:lnTo>
                  <a:lnTo>
                    <a:pt x="13546" y="13993"/>
                  </a:lnTo>
                  <a:lnTo>
                    <a:pt x="14075" y="13830"/>
                  </a:lnTo>
                  <a:lnTo>
                    <a:pt x="14563" y="13627"/>
                  </a:lnTo>
                  <a:lnTo>
                    <a:pt x="15092" y="13342"/>
                  </a:lnTo>
                  <a:lnTo>
                    <a:pt x="15580" y="13017"/>
                  </a:lnTo>
                  <a:lnTo>
                    <a:pt x="16027" y="12651"/>
                  </a:lnTo>
                  <a:lnTo>
                    <a:pt x="16434" y="12244"/>
                  </a:lnTo>
                  <a:lnTo>
                    <a:pt x="16800" y="11837"/>
                  </a:lnTo>
                  <a:lnTo>
                    <a:pt x="17126" y="11390"/>
                  </a:lnTo>
                  <a:lnTo>
                    <a:pt x="17410" y="10902"/>
                  </a:lnTo>
                  <a:lnTo>
                    <a:pt x="17695" y="10413"/>
                  </a:lnTo>
                  <a:lnTo>
                    <a:pt x="17939" y="9885"/>
                  </a:lnTo>
                  <a:lnTo>
                    <a:pt x="18142" y="9356"/>
                  </a:lnTo>
                  <a:lnTo>
                    <a:pt x="18305" y="8786"/>
                  </a:lnTo>
                  <a:lnTo>
                    <a:pt x="18509" y="8258"/>
                  </a:lnTo>
                  <a:lnTo>
                    <a:pt x="18753" y="7119"/>
                  </a:lnTo>
                  <a:lnTo>
                    <a:pt x="18956" y="6020"/>
                  </a:lnTo>
                  <a:lnTo>
                    <a:pt x="19159" y="4759"/>
                  </a:lnTo>
                  <a:lnTo>
                    <a:pt x="19159" y="4678"/>
                  </a:lnTo>
                  <a:lnTo>
                    <a:pt x="19119" y="4637"/>
                  </a:lnTo>
                  <a:lnTo>
                    <a:pt x="18997" y="4556"/>
                  </a:lnTo>
                  <a:lnTo>
                    <a:pt x="18875" y="4556"/>
                  </a:lnTo>
                  <a:lnTo>
                    <a:pt x="18834" y="4597"/>
                  </a:lnTo>
                  <a:lnTo>
                    <a:pt x="18793" y="4678"/>
                  </a:lnTo>
                  <a:lnTo>
                    <a:pt x="18631" y="5776"/>
                  </a:lnTo>
                  <a:lnTo>
                    <a:pt x="18427" y="6915"/>
                  </a:lnTo>
                  <a:lnTo>
                    <a:pt x="18183" y="8014"/>
                  </a:lnTo>
                  <a:lnTo>
                    <a:pt x="18020" y="8583"/>
                  </a:lnTo>
                  <a:lnTo>
                    <a:pt x="17858" y="9112"/>
                  </a:lnTo>
                  <a:lnTo>
                    <a:pt x="17654" y="9641"/>
                  </a:lnTo>
                  <a:lnTo>
                    <a:pt x="17410" y="10129"/>
                  </a:lnTo>
                  <a:lnTo>
                    <a:pt x="17166" y="10658"/>
                  </a:lnTo>
                  <a:lnTo>
                    <a:pt x="16882" y="11105"/>
                  </a:lnTo>
                  <a:lnTo>
                    <a:pt x="16556" y="11552"/>
                  </a:lnTo>
                  <a:lnTo>
                    <a:pt x="16190" y="12000"/>
                  </a:lnTo>
                  <a:lnTo>
                    <a:pt x="15743" y="12407"/>
                  </a:lnTo>
                  <a:lnTo>
                    <a:pt x="15295" y="12732"/>
                  </a:lnTo>
                  <a:lnTo>
                    <a:pt x="14848" y="13057"/>
                  </a:lnTo>
                  <a:lnTo>
                    <a:pt x="14400" y="13301"/>
                  </a:lnTo>
                  <a:lnTo>
                    <a:pt x="13912" y="13505"/>
                  </a:lnTo>
                  <a:lnTo>
                    <a:pt x="13383" y="13668"/>
                  </a:lnTo>
                  <a:lnTo>
                    <a:pt x="12895" y="13790"/>
                  </a:lnTo>
                  <a:lnTo>
                    <a:pt x="12366" y="13912"/>
                  </a:lnTo>
                  <a:lnTo>
                    <a:pt x="11309" y="14115"/>
                  </a:lnTo>
                  <a:lnTo>
                    <a:pt x="10251" y="14278"/>
                  </a:lnTo>
                  <a:lnTo>
                    <a:pt x="9194" y="14522"/>
                  </a:lnTo>
                  <a:lnTo>
                    <a:pt x="8665" y="14644"/>
                  </a:lnTo>
                  <a:lnTo>
                    <a:pt x="8177" y="14847"/>
                  </a:lnTo>
                  <a:lnTo>
                    <a:pt x="7689" y="15051"/>
                  </a:lnTo>
                  <a:lnTo>
                    <a:pt x="7201" y="15254"/>
                  </a:lnTo>
                  <a:lnTo>
                    <a:pt x="6224" y="15823"/>
                  </a:lnTo>
                  <a:lnTo>
                    <a:pt x="5248" y="16393"/>
                  </a:lnTo>
                  <a:lnTo>
                    <a:pt x="4760" y="16637"/>
                  </a:lnTo>
                  <a:lnTo>
                    <a:pt x="4231" y="16840"/>
                  </a:lnTo>
                  <a:lnTo>
                    <a:pt x="3702" y="16962"/>
                  </a:lnTo>
                  <a:lnTo>
                    <a:pt x="3133" y="17044"/>
                  </a:lnTo>
                  <a:lnTo>
                    <a:pt x="2645" y="17044"/>
                  </a:lnTo>
                  <a:lnTo>
                    <a:pt x="2157" y="16962"/>
                  </a:lnTo>
                  <a:lnTo>
                    <a:pt x="1913" y="16922"/>
                  </a:lnTo>
                  <a:lnTo>
                    <a:pt x="1709" y="16800"/>
                  </a:lnTo>
                  <a:lnTo>
                    <a:pt x="1465" y="16718"/>
                  </a:lnTo>
                  <a:lnTo>
                    <a:pt x="1262" y="16556"/>
                  </a:lnTo>
                  <a:lnTo>
                    <a:pt x="977" y="16271"/>
                  </a:lnTo>
                  <a:lnTo>
                    <a:pt x="692" y="15905"/>
                  </a:lnTo>
                  <a:lnTo>
                    <a:pt x="530" y="15498"/>
                  </a:lnTo>
                  <a:lnTo>
                    <a:pt x="408" y="15051"/>
                  </a:lnTo>
                  <a:lnTo>
                    <a:pt x="367" y="14603"/>
                  </a:lnTo>
                  <a:lnTo>
                    <a:pt x="367" y="14115"/>
                  </a:lnTo>
                  <a:lnTo>
                    <a:pt x="408" y="13668"/>
                  </a:lnTo>
                  <a:lnTo>
                    <a:pt x="489" y="13179"/>
                  </a:lnTo>
                  <a:lnTo>
                    <a:pt x="611" y="12732"/>
                  </a:lnTo>
                  <a:lnTo>
                    <a:pt x="733" y="12285"/>
                  </a:lnTo>
                  <a:lnTo>
                    <a:pt x="1059" y="11390"/>
                  </a:lnTo>
                  <a:lnTo>
                    <a:pt x="1506" y="10413"/>
                  </a:lnTo>
                  <a:lnTo>
                    <a:pt x="2035" y="9437"/>
                  </a:lnTo>
                  <a:lnTo>
                    <a:pt x="2604" y="8502"/>
                  </a:lnTo>
                  <a:lnTo>
                    <a:pt x="3174" y="7607"/>
                  </a:lnTo>
                  <a:lnTo>
                    <a:pt x="3824" y="6712"/>
                  </a:lnTo>
                  <a:lnTo>
                    <a:pt x="4516" y="5858"/>
                  </a:lnTo>
                  <a:lnTo>
                    <a:pt x="5207" y="5004"/>
                  </a:lnTo>
                  <a:lnTo>
                    <a:pt x="5940" y="4190"/>
                  </a:lnTo>
                  <a:lnTo>
                    <a:pt x="7485" y="2604"/>
                  </a:lnTo>
                  <a:lnTo>
                    <a:pt x="9031" y="1099"/>
                  </a:lnTo>
                  <a:lnTo>
                    <a:pt x="9804" y="326"/>
                  </a:lnTo>
                  <a:lnTo>
                    <a:pt x="9845" y="244"/>
                  </a:lnTo>
                  <a:lnTo>
                    <a:pt x="9845" y="204"/>
                  </a:lnTo>
                  <a:lnTo>
                    <a:pt x="9845" y="122"/>
                  </a:lnTo>
                  <a:lnTo>
                    <a:pt x="9804" y="82"/>
                  </a:lnTo>
                  <a:lnTo>
                    <a:pt x="9763" y="41"/>
                  </a:lnTo>
                  <a:lnTo>
                    <a:pt x="9682"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7"/>
            <p:cNvSpPr/>
            <p:nvPr/>
          </p:nvSpPr>
          <p:spPr>
            <a:xfrm rot="8100000" flipH="1">
              <a:off x="7872293" y="4243499"/>
              <a:ext cx="1634949" cy="1309454"/>
            </a:xfrm>
            <a:custGeom>
              <a:avLst/>
              <a:gdLst/>
              <a:ahLst/>
              <a:cxnLst/>
              <a:rect l="l" t="t" r="r" b="b"/>
              <a:pathLst>
                <a:path w="17573" h="14075" extrusionOk="0">
                  <a:moveTo>
                    <a:pt x="14481" y="0"/>
                  </a:moveTo>
                  <a:lnTo>
                    <a:pt x="14400" y="41"/>
                  </a:lnTo>
                  <a:lnTo>
                    <a:pt x="12447" y="1099"/>
                  </a:lnTo>
                  <a:lnTo>
                    <a:pt x="10576" y="2238"/>
                  </a:lnTo>
                  <a:lnTo>
                    <a:pt x="8705" y="3458"/>
                  </a:lnTo>
                  <a:lnTo>
                    <a:pt x="6916" y="4760"/>
                  </a:lnTo>
                  <a:lnTo>
                    <a:pt x="5207" y="6142"/>
                  </a:lnTo>
                  <a:lnTo>
                    <a:pt x="3539" y="7566"/>
                  </a:lnTo>
                  <a:lnTo>
                    <a:pt x="1872" y="9112"/>
                  </a:lnTo>
                  <a:lnTo>
                    <a:pt x="1139" y="9844"/>
                  </a:lnTo>
                  <a:lnTo>
                    <a:pt x="814" y="10251"/>
                  </a:lnTo>
                  <a:lnTo>
                    <a:pt x="489" y="10658"/>
                  </a:lnTo>
                  <a:lnTo>
                    <a:pt x="285" y="11024"/>
                  </a:lnTo>
                  <a:lnTo>
                    <a:pt x="123" y="11471"/>
                  </a:lnTo>
                  <a:lnTo>
                    <a:pt x="41" y="11919"/>
                  </a:lnTo>
                  <a:lnTo>
                    <a:pt x="1" y="12325"/>
                  </a:lnTo>
                  <a:lnTo>
                    <a:pt x="82" y="12773"/>
                  </a:lnTo>
                  <a:lnTo>
                    <a:pt x="123" y="12976"/>
                  </a:lnTo>
                  <a:lnTo>
                    <a:pt x="204" y="13179"/>
                  </a:lnTo>
                  <a:lnTo>
                    <a:pt x="326" y="13342"/>
                  </a:lnTo>
                  <a:lnTo>
                    <a:pt x="448" y="13505"/>
                  </a:lnTo>
                  <a:lnTo>
                    <a:pt x="611" y="13668"/>
                  </a:lnTo>
                  <a:lnTo>
                    <a:pt x="814" y="13830"/>
                  </a:lnTo>
                  <a:lnTo>
                    <a:pt x="1017" y="13912"/>
                  </a:lnTo>
                  <a:lnTo>
                    <a:pt x="1262" y="13993"/>
                  </a:lnTo>
                  <a:lnTo>
                    <a:pt x="1465" y="14034"/>
                  </a:lnTo>
                  <a:lnTo>
                    <a:pt x="1709" y="14074"/>
                  </a:lnTo>
                  <a:lnTo>
                    <a:pt x="2156" y="14034"/>
                  </a:lnTo>
                  <a:lnTo>
                    <a:pt x="2645" y="13952"/>
                  </a:lnTo>
                  <a:lnTo>
                    <a:pt x="3092" y="13790"/>
                  </a:lnTo>
                  <a:lnTo>
                    <a:pt x="3539" y="13627"/>
                  </a:lnTo>
                  <a:lnTo>
                    <a:pt x="4353" y="13220"/>
                  </a:lnTo>
                  <a:lnTo>
                    <a:pt x="6183" y="12407"/>
                  </a:lnTo>
                  <a:lnTo>
                    <a:pt x="7973" y="11512"/>
                  </a:lnTo>
                  <a:lnTo>
                    <a:pt x="9722" y="10576"/>
                  </a:lnTo>
                  <a:lnTo>
                    <a:pt x="10576" y="10088"/>
                  </a:lnTo>
                  <a:lnTo>
                    <a:pt x="11431" y="9559"/>
                  </a:lnTo>
                  <a:lnTo>
                    <a:pt x="12203" y="9031"/>
                  </a:lnTo>
                  <a:lnTo>
                    <a:pt x="12976" y="8461"/>
                  </a:lnTo>
                  <a:lnTo>
                    <a:pt x="13749" y="7851"/>
                  </a:lnTo>
                  <a:lnTo>
                    <a:pt x="14481" y="7241"/>
                  </a:lnTo>
                  <a:lnTo>
                    <a:pt x="15173" y="6549"/>
                  </a:lnTo>
                  <a:lnTo>
                    <a:pt x="15824" y="5858"/>
                  </a:lnTo>
                  <a:lnTo>
                    <a:pt x="16434" y="5126"/>
                  </a:lnTo>
                  <a:lnTo>
                    <a:pt x="17003" y="4353"/>
                  </a:lnTo>
                  <a:lnTo>
                    <a:pt x="17532" y="3539"/>
                  </a:lnTo>
                  <a:lnTo>
                    <a:pt x="17573" y="3458"/>
                  </a:lnTo>
                  <a:lnTo>
                    <a:pt x="17573" y="3417"/>
                  </a:lnTo>
                  <a:lnTo>
                    <a:pt x="17532" y="3336"/>
                  </a:lnTo>
                  <a:lnTo>
                    <a:pt x="17491" y="3295"/>
                  </a:lnTo>
                  <a:lnTo>
                    <a:pt x="17288" y="3295"/>
                  </a:lnTo>
                  <a:lnTo>
                    <a:pt x="17207" y="3377"/>
                  </a:lnTo>
                  <a:lnTo>
                    <a:pt x="16718" y="4149"/>
                  </a:lnTo>
                  <a:lnTo>
                    <a:pt x="16190" y="4882"/>
                  </a:lnTo>
                  <a:lnTo>
                    <a:pt x="15580" y="5573"/>
                  </a:lnTo>
                  <a:lnTo>
                    <a:pt x="14929" y="6265"/>
                  </a:lnTo>
                  <a:lnTo>
                    <a:pt x="14278" y="6915"/>
                  </a:lnTo>
                  <a:lnTo>
                    <a:pt x="13586" y="7525"/>
                  </a:lnTo>
                  <a:lnTo>
                    <a:pt x="12854" y="8095"/>
                  </a:lnTo>
                  <a:lnTo>
                    <a:pt x="12122" y="8624"/>
                  </a:lnTo>
                  <a:lnTo>
                    <a:pt x="11349" y="9153"/>
                  </a:lnTo>
                  <a:lnTo>
                    <a:pt x="10536" y="9641"/>
                  </a:lnTo>
                  <a:lnTo>
                    <a:pt x="9763" y="10129"/>
                  </a:lnTo>
                  <a:lnTo>
                    <a:pt x="8909" y="10617"/>
                  </a:lnTo>
                  <a:lnTo>
                    <a:pt x="7241" y="11471"/>
                  </a:lnTo>
                  <a:lnTo>
                    <a:pt x="5573" y="12285"/>
                  </a:lnTo>
                  <a:lnTo>
                    <a:pt x="3865" y="13057"/>
                  </a:lnTo>
                  <a:lnTo>
                    <a:pt x="2970" y="13464"/>
                  </a:lnTo>
                  <a:lnTo>
                    <a:pt x="2522" y="13586"/>
                  </a:lnTo>
                  <a:lnTo>
                    <a:pt x="2034" y="13668"/>
                  </a:lnTo>
                  <a:lnTo>
                    <a:pt x="1790" y="13708"/>
                  </a:lnTo>
                  <a:lnTo>
                    <a:pt x="1587" y="13668"/>
                  </a:lnTo>
                  <a:lnTo>
                    <a:pt x="1384" y="13627"/>
                  </a:lnTo>
                  <a:lnTo>
                    <a:pt x="1180" y="13546"/>
                  </a:lnTo>
                  <a:lnTo>
                    <a:pt x="977" y="13464"/>
                  </a:lnTo>
                  <a:lnTo>
                    <a:pt x="814" y="13342"/>
                  </a:lnTo>
                  <a:lnTo>
                    <a:pt x="651" y="13179"/>
                  </a:lnTo>
                  <a:lnTo>
                    <a:pt x="529" y="12976"/>
                  </a:lnTo>
                  <a:lnTo>
                    <a:pt x="448" y="12773"/>
                  </a:lnTo>
                  <a:lnTo>
                    <a:pt x="407" y="12529"/>
                  </a:lnTo>
                  <a:lnTo>
                    <a:pt x="367" y="12325"/>
                  </a:lnTo>
                  <a:lnTo>
                    <a:pt x="367" y="12122"/>
                  </a:lnTo>
                  <a:lnTo>
                    <a:pt x="448" y="11674"/>
                  </a:lnTo>
                  <a:lnTo>
                    <a:pt x="570" y="11268"/>
                  </a:lnTo>
                  <a:lnTo>
                    <a:pt x="855" y="10820"/>
                  </a:lnTo>
                  <a:lnTo>
                    <a:pt x="1139" y="10413"/>
                  </a:lnTo>
                  <a:lnTo>
                    <a:pt x="1506" y="10007"/>
                  </a:lnTo>
                  <a:lnTo>
                    <a:pt x="1872" y="9641"/>
                  </a:lnTo>
                  <a:lnTo>
                    <a:pt x="3377" y="8217"/>
                  </a:lnTo>
                  <a:lnTo>
                    <a:pt x="4963" y="6834"/>
                  </a:lnTo>
                  <a:lnTo>
                    <a:pt x="6590" y="5492"/>
                  </a:lnTo>
                  <a:lnTo>
                    <a:pt x="8298" y="4231"/>
                  </a:lnTo>
                  <a:lnTo>
                    <a:pt x="10048" y="3010"/>
                  </a:lnTo>
                  <a:lnTo>
                    <a:pt x="11837" y="1912"/>
                  </a:lnTo>
                  <a:lnTo>
                    <a:pt x="13668" y="855"/>
                  </a:lnTo>
                  <a:lnTo>
                    <a:pt x="14603" y="366"/>
                  </a:lnTo>
                  <a:lnTo>
                    <a:pt x="14644" y="285"/>
                  </a:lnTo>
                  <a:lnTo>
                    <a:pt x="14685" y="244"/>
                  </a:lnTo>
                  <a:lnTo>
                    <a:pt x="14685" y="163"/>
                  </a:lnTo>
                  <a:lnTo>
                    <a:pt x="14644" y="122"/>
                  </a:lnTo>
                  <a:lnTo>
                    <a:pt x="14603" y="41"/>
                  </a:lnTo>
                  <a:lnTo>
                    <a:pt x="14563"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7"/>
            <p:cNvSpPr/>
            <p:nvPr/>
          </p:nvSpPr>
          <p:spPr>
            <a:xfrm rot="8100000" flipH="1">
              <a:off x="8893413" y="4510443"/>
              <a:ext cx="673778" cy="582858"/>
            </a:xfrm>
            <a:custGeom>
              <a:avLst/>
              <a:gdLst/>
              <a:ahLst/>
              <a:cxnLst/>
              <a:rect l="l" t="t" r="r" b="b"/>
              <a:pathLst>
                <a:path w="7242" h="6265" extrusionOk="0">
                  <a:moveTo>
                    <a:pt x="6224" y="0"/>
                  </a:moveTo>
                  <a:lnTo>
                    <a:pt x="6143" y="41"/>
                  </a:lnTo>
                  <a:lnTo>
                    <a:pt x="3092" y="2319"/>
                  </a:lnTo>
                  <a:lnTo>
                    <a:pt x="1547" y="3498"/>
                  </a:lnTo>
                  <a:lnTo>
                    <a:pt x="896" y="3986"/>
                  </a:lnTo>
                  <a:lnTo>
                    <a:pt x="570" y="4271"/>
                  </a:lnTo>
                  <a:lnTo>
                    <a:pt x="326" y="4556"/>
                  </a:lnTo>
                  <a:lnTo>
                    <a:pt x="164" y="4800"/>
                  </a:lnTo>
                  <a:lnTo>
                    <a:pt x="42" y="5085"/>
                  </a:lnTo>
                  <a:lnTo>
                    <a:pt x="1" y="5410"/>
                  </a:lnTo>
                  <a:lnTo>
                    <a:pt x="82" y="5695"/>
                  </a:lnTo>
                  <a:lnTo>
                    <a:pt x="204" y="5980"/>
                  </a:lnTo>
                  <a:lnTo>
                    <a:pt x="326" y="6061"/>
                  </a:lnTo>
                  <a:lnTo>
                    <a:pt x="448" y="6142"/>
                  </a:lnTo>
                  <a:lnTo>
                    <a:pt x="570" y="6224"/>
                  </a:lnTo>
                  <a:lnTo>
                    <a:pt x="692" y="6264"/>
                  </a:lnTo>
                  <a:lnTo>
                    <a:pt x="977" y="6264"/>
                  </a:lnTo>
                  <a:lnTo>
                    <a:pt x="1181" y="6183"/>
                  </a:lnTo>
                  <a:lnTo>
                    <a:pt x="1343" y="6102"/>
                  </a:lnTo>
                  <a:lnTo>
                    <a:pt x="1709" y="5898"/>
                  </a:lnTo>
                  <a:lnTo>
                    <a:pt x="2482" y="5329"/>
                  </a:lnTo>
                  <a:lnTo>
                    <a:pt x="3987" y="4271"/>
                  </a:lnTo>
                  <a:lnTo>
                    <a:pt x="5614" y="2970"/>
                  </a:lnTo>
                  <a:lnTo>
                    <a:pt x="7160" y="1668"/>
                  </a:lnTo>
                  <a:lnTo>
                    <a:pt x="7241" y="1587"/>
                  </a:lnTo>
                  <a:lnTo>
                    <a:pt x="7241" y="1546"/>
                  </a:lnTo>
                  <a:lnTo>
                    <a:pt x="7201" y="1465"/>
                  </a:lnTo>
                  <a:lnTo>
                    <a:pt x="7160" y="1424"/>
                  </a:lnTo>
                  <a:lnTo>
                    <a:pt x="7038" y="1343"/>
                  </a:lnTo>
                  <a:lnTo>
                    <a:pt x="6997" y="1343"/>
                  </a:lnTo>
                  <a:lnTo>
                    <a:pt x="6916" y="1383"/>
                  </a:lnTo>
                  <a:lnTo>
                    <a:pt x="5655" y="2441"/>
                  </a:lnTo>
                  <a:lnTo>
                    <a:pt x="4394" y="3458"/>
                  </a:lnTo>
                  <a:lnTo>
                    <a:pt x="3092" y="4434"/>
                  </a:lnTo>
                  <a:lnTo>
                    <a:pt x="1750" y="5410"/>
                  </a:lnTo>
                  <a:lnTo>
                    <a:pt x="1465" y="5613"/>
                  </a:lnTo>
                  <a:lnTo>
                    <a:pt x="1140" y="5817"/>
                  </a:lnTo>
                  <a:lnTo>
                    <a:pt x="936" y="5858"/>
                  </a:lnTo>
                  <a:lnTo>
                    <a:pt x="774" y="5898"/>
                  </a:lnTo>
                  <a:lnTo>
                    <a:pt x="611" y="5858"/>
                  </a:lnTo>
                  <a:lnTo>
                    <a:pt x="489" y="5695"/>
                  </a:lnTo>
                  <a:lnTo>
                    <a:pt x="408" y="5573"/>
                  </a:lnTo>
                  <a:lnTo>
                    <a:pt x="367" y="5451"/>
                  </a:lnTo>
                  <a:lnTo>
                    <a:pt x="367" y="5288"/>
                  </a:lnTo>
                  <a:lnTo>
                    <a:pt x="408" y="5166"/>
                  </a:lnTo>
                  <a:lnTo>
                    <a:pt x="530" y="4881"/>
                  </a:lnTo>
                  <a:lnTo>
                    <a:pt x="733" y="4637"/>
                  </a:lnTo>
                  <a:lnTo>
                    <a:pt x="1018" y="4393"/>
                  </a:lnTo>
                  <a:lnTo>
                    <a:pt x="1303" y="4149"/>
                  </a:lnTo>
                  <a:lnTo>
                    <a:pt x="1913" y="3661"/>
                  </a:lnTo>
                  <a:lnTo>
                    <a:pt x="3255" y="2644"/>
                  </a:lnTo>
                  <a:lnTo>
                    <a:pt x="6346" y="366"/>
                  </a:lnTo>
                  <a:lnTo>
                    <a:pt x="6387" y="326"/>
                  </a:lnTo>
                  <a:lnTo>
                    <a:pt x="6428" y="244"/>
                  </a:lnTo>
                  <a:lnTo>
                    <a:pt x="6387" y="122"/>
                  </a:lnTo>
                  <a:lnTo>
                    <a:pt x="6346" y="41"/>
                  </a:lnTo>
                  <a:lnTo>
                    <a:pt x="6265" y="41"/>
                  </a:lnTo>
                  <a:lnTo>
                    <a:pt x="622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7"/>
            <p:cNvSpPr/>
            <p:nvPr/>
          </p:nvSpPr>
          <p:spPr>
            <a:xfrm rot="8100000" flipH="1">
              <a:off x="7985425" y="4705653"/>
              <a:ext cx="688850" cy="510943"/>
            </a:xfrm>
            <a:custGeom>
              <a:avLst/>
              <a:gdLst/>
              <a:ahLst/>
              <a:cxnLst/>
              <a:rect l="l" t="t" r="r" b="b"/>
              <a:pathLst>
                <a:path w="7404" h="5492" extrusionOk="0">
                  <a:moveTo>
                    <a:pt x="6712" y="366"/>
                  </a:moveTo>
                  <a:lnTo>
                    <a:pt x="6875" y="407"/>
                  </a:lnTo>
                  <a:lnTo>
                    <a:pt x="6956" y="488"/>
                  </a:lnTo>
                  <a:lnTo>
                    <a:pt x="6997" y="610"/>
                  </a:lnTo>
                  <a:lnTo>
                    <a:pt x="6997" y="773"/>
                  </a:lnTo>
                  <a:lnTo>
                    <a:pt x="6956" y="895"/>
                  </a:lnTo>
                  <a:lnTo>
                    <a:pt x="6875" y="1058"/>
                  </a:lnTo>
                  <a:lnTo>
                    <a:pt x="6712" y="1302"/>
                  </a:lnTo>
                  <a:lnTo>
                    <a:pt x="6509" y="1505"/>
                  </a:lnTo>
                  <a:lnTo>
                    <a:pt x="6305" y="1668"/>
                  </a:lnTo>
                  <a:lnTo>
                    <a:pt x="5817" y="1953"/>
                  </a:lnTo>
                  <a:lnTo>
                    <a:pt x="4760" y="2685"/>
                  </a:lnTo>
                  <a:lnTo>
                    <a:pt x="3458" y="3580"/>
                  </a:lnTo>
                  <a:lnTo>
                    <a:pt x="2116" y="4475"/>
                  </a:lnTo>
                  <a:lnTo>
                    <a:pt x="1546" y="4800"/>
                  </a:lnTo>
                  <a:lnTo>
                    <a:pt x="1262" y="4963"/>
                  </a:lnTo>
                  <a:lnTo>
                    <a:pt x="936" y="5044"/>
                  </a:lnTo>
                  <a:lnTo>
                    <a:pt x="733" y="5125"/>
                  </a:lnTo>
                  <a:lnTo>
                    <a:pt x="489" y="5125"/>
                  </a:lnTo>
                  <a:lnTo>
                    <a:pt x="407" y="5085"/>
                  </a:lnTo>
                  <a:lnTo>
                    <a:pt x="367" y="5003"/>
                  </a:lnTo>
                  <a:lnTo>
                    <a:pt x="367" y="4881"/>
                  </a:lnTo>
                  <a:lnTo>
                    <a:pt x="407" y="4759"/>
                  </a:lnTo>
                  <a:lnTo>
                    <a:pt x="489" y="4637"/>
                  </a:lnTo>
                  <a:lnTo>
                    <a:pt x="733" y="4434"/>
                  </a:lnTo>
                  <a:lnTo>
                    <a:pt x="1140" y="4027"/>
                  </a:lnTo>
                  <a:lnTo>
                    <a:pt x="1994" y="3254"/>
                  </a:lnTo>
                  <a:lnTo>
                    <a:pt x="2889" y="2482"/>
                  </a:lnTo>
                  <a:lnTo>
                    <a:pt x="3824" y="1790"/>
                  </a:lnTo>
                  <a:lnTo>
                    <a:pt x="4719" y="1180"/>
                  </a:lnTo>
                  <a:lnTo>
                    <a:pt x="5167" y="854"/>
                  </a:lnTo>
                  <a:lnTo>
                    <a:pt x="5655" y="610"/>
                  </a:lnTo>
                  <a:lnTo>
                    <a:pt x="5899" y="488"/>
                  </a:lnTo>
                  <a:lnTo>
                    <a:pt x="6183" y="407"/>
                  </a:lnTo>
                  <a:lnTo>
                    <a:pt x="6427" y="366"/>
                  </a:lnTo>
                  <a:close/>
                  <a:moveTo>
                    <a:pt x="6265" y="0"/>
                  </a:moveTo>
                  <a:lnTo>
                    <a:pt x="5980" y="82"/>
                  </a:lnTo>
                  <a:lnTo>
                    <a:pt x="5533" y="244"/>
                  </a:lnTo>
                  <a:lnTo>
                    <a:pt x="5126" y="488"/>
                  </a:lnTo>
                  <a:lnTo>
                    <a:pt x="4312" y="1017"/>
                  </a:lnTo>
                  <a:lnTo>
                    <a:pt x="3092" y="1871"/>
                  </a:lnTo>
                  <a:lnTo>
                    <a:pt x="1912" y="2807"/>
                  </a:lnTo>
                  <a:lnTo>
                    <a:pt x="814" y="3824"/>
                  </a:lnTo>
                  <a:lnTo>
                    <a:pt x="570" y="4027"/>
                  </a:lnTo>
                  <a:lnTo>
                    <a:pt x="285" y="4312"/>
                  </a:lnTo>
                  <a:lnTo>
                    <a:pt x="82" y="4597"/>
                  </a:lnTo>
                  <a:lnTo>
                    <a:pt x="1" y="4719"/>
                  </a:lnTo>
                  <a:lnTo>
                    <a:pt x="1" y="4881"/>
                  </a:lnTo>
                  <a:lnTo>
                    <a:pt x="1" y="5085"/>
                  </a:lnTo>
                  <a:lnTo>
                    <a:pt x="41" y="5207"/>
                  </a:lnTo>
                  <a:lnTo>
                    <a:pt x="123" y="5329"/>
                  </a:lnTo>
                  <a:lnTo>
                    <a:pt x="204" y="5410"/>
                  </a:lnTo>
                  <a:lnTo>
                    <a:pt x="285" y="5451"/>
                  </a:lnTo>
                  <a:lnTo>
                    <a:pt x="407" y="5492"/>
                  </a:lnTo>
                  <a:lnTo>
                    <a:pt x="692" y="5492"/>
                  </a:lnTo>
                  <a:lnTo>
                    <a:pt x="1018" y="5410"/>
                  </a:lnTo>
                  <a:lnTo>
                    <a:pt x="1302" y="5329"/>
                  </a:lnTo>
                  <a:lnTo>
                    <a:pt x="1790" y="5085"/>
                  </a:lnTo>
                  <a:lnTo>
                    <a:pt x="2523" y="4678"/>
                  </a:lnTo>
                  <a:lnTo>
                    <a:pt x="3214" y="4190"/>
                  </a:lnTo>
                  <a:lnTo>
                    <a:pt x="4597" y="3254"/>
                  </a:lnTo>
                  <a:lnTo>
                    <a:pt x="5858" y="2400"/>
                  </a:lnTo>
                  <a:lnTo>
                    <a:pt x="6387" y="2034"/>
                  </a:lnTo>
                  <a:lnTo>
                    <a:pt x="6672" y="1831"/>
                  </a:lnTo>
                  <a:lnTo>
                    <a:pt x="6916" y="1627"/>
                  </a:lnTo>
                  <a:lnTo>
                    <a:pt x="7038" y="1505"/>
                  </a:lnTo>
                  <a:lnTo>
                    <a:pt x="7160" y="1343"/>
                  </a:lnTo>
                  <a:lnTo>
                    <a:pt x="7282" y="1139"/>
                  </a:lnTo>
                  <a:lnTo>
                    <a:pt x="7363" y="936"/>
                  </a:lnTo>
                  <a:lnTo>
                    <a:pt x="7404" y="732"/>
                  </a:lnTo>
                  <a:lnTo>
                    <a:pt x="7404" y="529"/>
                  </a:lnTo>
                  <a:lnTo>
                    <a:pt x="7322" y="366"/>
                  </a:lnTo>
                  <a:lnTo>
                    <a:pt x="7200" y="204"/>
                  </a:lnTo>
                  <a:lnTo>
                    <a:pt x="7078" y="82"/>
                  </a:lnTo>
                  <a:lnTo>
                    <a:pt x="6956" y="41"/>
                  </a:lnTo>
                  <a:lnTo>
                    <a:pt x="679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9" name="Google Shape;239;p7"/>
          <p:cNvGrpSpPr/>
          <p:nvPr/>
        </p:nvGrpSpPr>
        <p:grpSpPr>
          <a:xfrm>
            <a:off x="8440811" y="1702902"/>
            <a:ext cx="307124" cy="305294"/>
            <a:chOff x="1026043" y="1162815"/>
            <a:chExt cx="307124" cy="305294"/>
          </a:xfrm>
        </p:grpSpPr>
        <p:sp>
          <p:nvSpPr>
            <p:cNvPr id="240" name="Google Shape;240;p7"/>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7"/>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7"/>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7"/>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7"/>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7"/>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7"/>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7"/>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8" name="Google Shape;248;p7"/>
          <p:cNvGrpSpPr/>
          <p:nvPr/>
        </p:nvGrpSpPr>
        <p:grpSpPr>
          <a:xfrm>
            <a:off x="3755816" y="324700"/>
            <a:ext cx="309000" cy="305294"/>
            <a:chOff x="8360310" y="1124637"/>
            <a:chExt cx="309000" cy="305294"/>
          </a:xfrm>
        </p:grpSpPr>
        <p:sp>
          <p:nvSpPr>
            <p:cNvPr id="249" name="Google Shape;249;p7"/>
            <p:cNvSpPr/>
            <p:nvPr/>
          </p:nvSpPr>
          <p:spPr>
            <a:xfrm>
              <a:off x="8360310" y="1124637"/>
              <a:ext cx="309000" cy="305294"/>
            </a:xfrm>
            <a:custGeom>
              <a:avLst/>
              <a:gdLst/>
              <a:ahLst/>
              <a:cxnLst/>
              <a:rect l="l" t="t" r="r" b="b"/>
              <a:pathLst>
                <a:path w="6753" h="6672" extrusionOk="0">
                  <a:moveTo>
                    <a:pt x="2767" y="1"/>
                  </a:moveTo>
                  <a:lnTo>
                    <a:pt x="2645" y="42"/>
                  </a:lnTo>
                  <a:lnTo>
                    <a:pt x="2563" y="82"/>
                  </a:lnTo>
                  <a:lnTo>
                    <a:pt x="2441" y="164"/>
                  </a:lnTo>
                  <a:lnTo>
                    <a:pt x="2360" y="245"/>
                  </a:lnTo>
                  <a:lnTo>
                    <a:pt x="2319" y="367"/>
                  </a:lnTo>
                  <a:lnTo>
                    <a:pt x="2238" y="652"/>
                  </a:lnTo>
                  <a:lnTo>
                    <a:pt x="2197" y="937"/>
                  </a:lnTo>
                  <a:lnTo>
                    <a:pt x="2197" y="1221"/>
                  </a:lnTo>
                  <a:lnTo>
                    <a:pt x="2238" y="1506"/>
                  </a:lnTo>
                  <a:lnTo>
                    <a:pt x="2075" y="1343"/>
                  </a:lnTo>
                  <a:lnTo>
                    <a:pt x="1872" y="1221"/>
                  </a:lnTo>
                  <a:lnTo>
                    <a:pt x="1546" y="1099"/>
                  </a:lnTo>
                  <a:lnTo>
                    <a:pt x="1262" y="1099"/>
                  </a:lnTo>
                  <a:lnTo>
                    <a:pt x="1140" y="1140"/>
                  </a:lnTo>
                  <a:lnTo>
                    <a:pt x="1018" y="1221"/>
                  </a:lnTo>
                  <a:lnTo>
                    <a:pt x="895" y="1343"/>
                  </a:lnTo>
                  <a:lnTo>
                    <a:pt x="855" y="1506"/>
                  </a:lnTo>
                  <a:lnTo>
                    <a:pt x="773" y="1791"/>
                  </a:lnTo>
                  <a:lnTo>
                    <a:pt x="814" y="2075"/>
                  </a:lnTo>
                  <a:lnTo>
                    <a:pt x="855" y="2360"/>
                  </a:lnTo>
                  <a:lnTo>
                    <a:pt x="1018" y="2604"/>
                  </a:lnTo>
                  <a:lnTo>
                    <a:pt x="1180" y="2808"/>
                  </a:lnTo>
                  <a:lnTo>
                    <a:pt x="1384" y="2970"/>
                  </a:lnTo>
                  <a:lnTo>
                    <a:pt x="1018" y="2970"/>
                  </a:lnTo>
                  <a:lnTo>
                    <a:pt x="814" y="3011"/>
                  </a:lnTo>
                  <a:lnTo>
                    <a:pt x="651" y="3052"/>
                  </a:lnTo>
                  <a:lnTo>
                    <a:pt x="407" y="3174"/>
                  </a:lnTo>
                  <a:lnTo>
                    <a:pt x="204" y="3377"/>
                  </a:lnTo>
                  <a:lnTo>
                    <a:pt x="82" y="3621"/>
                  </a:lnTo>
                  <a:lnTo>
                    <a:pt x="1" y="3865"/>
                  </a:lnTo>
                  <a:lnTo>
                    <a:pt x="1" y="4109"/>
                  </a:lnTo>
                  <a:lnTo>
                    <a:pt x="82" y="4353"/>
                  </a:lnTo>
                  <a:lnTo>
                    <a:pt x="245" y="4516"/>
                  </a:lnTo>
                  <a:lnTo>
                    <a:pt x="489" y="4638"/>
                  </a:lnTo>
                  <a:lnTo>
                    <a:pt x="692" y="4719"/>
                  </a:lnTo>
                  <a:lnTo>
                    <a:pt x="936" y="4719"/>
                  </a:lnTo>
                  <a:lnTo>
                    <a:pt x="1424" y="4679"/>
                  </a:lnTo>
                  <a:lnTo>
                    <a:pt x="1424" y="4679"/>
                  </a:lnTo>
                  <a:lnTo>
                    <a:pt x="1180" y="5004"/>
                  </a:lnTo>
                  <a:lnTo>
                    <a:pt x="1099" y="5167"/>
                  </a:lnTo>
                  <a:lnTo>
                    <a:pt x="1058" y="5370"/>
                  </a:lnTo>
                  <a:lnTo>
                    <a:pt x="1018" y="5655"/>
                  </a:lnTo>
                  <a:lnTo>
                    <a:pt x="1099" y="5899"/>
                  </a:lnTo>
                  <a:lnTo>
                    <a:pt x="1140" y="6021"/>
                  </a:lnTo>
                  <a:lnTo>
                    <a:pt x="1221" y="6143"/>
                  </a:lnTo>
                  <a:lnTo>
                    <a:pt x="1343" y="6224"/>
                  </a:lnTo>
                  <a:lnTo>
                    <a:pt x="1465" y="6306"/>
                  </a:lnTo>
                  <a:lnTo>
                    <a:pt x="1709" y="6387"/>
                  </a:lnTo>
                  <a:lnTo>
                    <a:pt x="1994" y="6387"/>
                  </a:lnTo>
                  <a:lnTo>
                    <a:pt x="2238" y="6346"/>
                  </a:lnTo>
                  <a:lnTo>
                    <a:pt x="2482" y="6224"/>
                  </a:lnTo>
                  <a:lnTo>
                    <a:pt x="2726" y="6021"/>
                  </a:lnTo>
                  <a:lnTo>
                    <a:pt x="2889" y="5777"/>
                  </a:lnTo>
                  <a:lnTo>
                    <a:pt x="3011" y="6102"/>
                  </a:lnTo>
                  <a:lnTo>
                    <a:pt x="3092" y="6265"/>
                  </a:lnTo>
                  <a:lnTo>
                    <a:pt x="3173" y="6387"/>
                  </a:lnTo>
                  <a:lnTo>
                    <a:pt x="3295" y="6509"/>
                  </a:lnTo>
                  <a:lnTo>
                    <a:pt x="3417" y="6590"/>
                  </a:lnTo>
                  <a:lnTo>
                    <a:pt x="3580" y="6631"/>
                  </a:lnTo>
                  <a:lnTo>
                    <a:pt x="3743" y="6672"/>
                  </a:lnTo>
                  <a:lnTo>
                    <a:pt x="3906" y="6672"/>
                  </a:lnTo>
                  <a:lnTo>
                    <a:pt x="4109" y="6590"/>
                  </a:lnTo>
                  <a:lnTo>
                    <a:pt x="4312" y="6468"/>
                  </a:lnTo>
                  <a:lnTo>
                    <a:pt x="4475" y="6306"/>
                  </a:lnTo>
                  <a:lnTo>
                    <a:pt x="4597" y="6102"/>
                  </a:lnTo>
                  <a:lnTo>
                    <a:pt x="4678" y="5777"/>
                  </a:lnTo>
                  <a:lnTo>
                    <a:pt x="4678" y="5452"/>
                  </a:lnTo>
                  <a:lnTo>
                    <a:pt x="4841" y="5533"/>
                  </a:lnTo>
                  <a:lnTo>
                    <a:pt x="5004" y="5574"/>
                  </a:lnTo>
                  <a:lnTo>
                    <a:pt x="5329" y="5574"/>
                  </a:lnTo>
                  <a:lnTo>
                    <a:pt x="5492" y="5533"/>
                  </a:lnTo>
                  <a:lnTo>
                    <a:pt x="5655" y="5492"/>
                  </a:lnTo>
                  <a:lnTo>
                    <a:pt x="5817" y="5370"/>
                  </a:lnTo>
                  <a:lnTo>
                    <a:pt x="5939" y="5248"/>
                  </a:lnTo>
                  <a:lnTo>
                    <a:pt x="6061" y="5085"/>
                  </a:lnTo>
                  <a:lnTo>
                    <a:pt x="6143" y="4923"/>
                  </a:lnTo>
                  <a:lnTo>
                    <a:pt x="6183" y="4760"/>
                  </a:lnTo>
                  <a:lnTo>
                    <a:pt x="6224" y="4597"/>
                  </a:lnTo>
                  <a:lnTo>
                    <a:pt x="6224" y="4394"/>
                  </a:lnTo>
                  <a:lnTo>
                    <a:pt x="6183" y="4231"/>
                  </a:lnTo>
                  <a:lnTo>
                    <a:pt x="6102" y="4069"/>
                  </a:lnTo>
                  <a:lnTo>
                    <a:pt x="6021" y="3947"/>
                  </a:lnTo>
                  <a:lnTo>
                    <a:pt x="6183" y="3865"/>
                  </a:lnTo>
                  <a:lnTo>
                    <a:pt x="6346" y="3784"/>
                  </a:lnTo>
                  <a:lnTo>
                    <a:pt x="6468" y="3662"/>
                  </a:lnTo>
                  <a:lnTo>
                    <a:pt x="6590" y="3540"/>
                  </a:lnTo>
                  <a:lnTo>
                    <a:pt x="6672" y="3418"/>
                  </a:lnTo>
                  <a:lnTo>
                    <a:pt x="6712" y="3255"/>
                  </a:lnTo>
                  <a:lnTo>
                    <a:pt x="6753" y="3052"/>
                  </a:lnTo>
                  <a:lnTo>
                    <a:pt x="6712" y="2848"/>
                  </a:lnTo>
                  <a:lnTo>
                    <a:pt x="6672" y="2686"/>
                  </a:lnTo>
                  <a:lnTo>
                    <a:pt x="6590" y="2523"/>
                  </a:lnTo>
                  <a:lnTo>
                    <a:pt x="6468" y="2360"/>
                  </a:lnTo>
                  <a:lnTo>
                    <a:pt x="6346" y="2238"/>
                  </a:lnTo>
                  <a:lnTo>
                    <a:pt x="6183" y="2157"/>
                  </a:lnTo>
                  <a:lnTo>
                    <a:pt x="6021" y="2116"/>
                  </a:lnTo>
                  <a:lnTo>
                    <a:pt x="5858" y="2075"/>
                  </a:lnTo>
                  <a:lnTo>
                    <a:pt x="5695" y="2075"/>
                  </a:lnTo>
                  <a:lnTo>
                    <a:pt x="5817" y="1750"/>
                  </a:lnTo>
                  <a:lnTo>
                    <a:pt x="5817" y="1547"/>
                  </a:lnTo>
                  <a:lnTo>
                    <a:pt x="5817" y="1384"/>
                  </a:lnTo>
                  <a:lnTo>
                    <a:pt x="5777" y="1099"/>
                  </a:lnTo>
                  <a:lnTo>
                    <a:pt x="5655" y="855"/>
                  </a:lnTo>
                  <a:lnTo>
                    <a:pt x="5492" y="652"/>
                  </a:lnTo>
                  <a:lnTo>
                    <a:pt x="5370" y="570"/>
                  </a:lnTo>
                  <a:lnTo>
                    <a:pt x="5248" y="489"/>
                  </a:lnTo>
                  <a:lnTo>
                    <a:pt x="4963" y="448"/>
                  </a:lnTo>
                  <a:lnTo>
                    <a:pt x="4678" y="489"/>
                  </a:lnTo>
                  <a:lnTo>
                    <a:pt x="4434" y="570"/>
                  </a:lnTo>
                  <a:lnTo>
                    <a:pt x="4190" y="733"/>
                  </a:lnTo>
                  <a:lnTo>
                    <a:pt x="3946" y="977"/>
                  </a:lnTo>
                  <a:lnTo>
                    <a:pt x="3784" y="1262"/>
                  </a:lnTo>
                  <a:lnTo>
                    <a:pt x="3661" y="896"/>
                  </a:lnTo>
                  <a:lnTo>
                    <a:pt x="3458" y="448"/>
                  </a:lnTo>
                  <a:lnTo>
                    <a:pt x="3336" y="245"/>
                  </a:lnTo>
                  <a:lnTo>
                    <a:pt x="3133" y="82"/>
                  </a:lnTo>
                  <a:lnTo>
                    <a:pt x="3011" y="42"/>
                  </a:lnTo>
                  <a:lnTo>
                    <a:pt x="28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7"/>
            <p:cNvSpPr/>
            <p:nvPr/>
          </p:nvSpPr>
          <p:spPr>
            <a:xfrm>
              <a:off x="8444093" y="1206543"/>
              <a:ext cx="169394" cy="160105"/>
            </a:xfrm>
            <a:custGeom>
              <a:avLst/>
              <a:gdLst/>
              <a:ahLst/>
              <a:cxnLst/>
              <a:rect l="l" t="t" r="r" b="b"/>
              <a:pathLst>
                <a:path w="3702" h="3499" extrusionOk="0">
                  <a:moveTo>
                    <a:pt x="2197" y="1"/>
                  </a:moveTo>
                  <a:lnTo>
                    <a:pt x="1912" y="41"/>
                  </a:lnTo>
                  <a:lnTo>
                    <a:pt x="1668" y="41"/>
                  </a:lnTo>
                  <a:lnTo>
                    <a:pt x="1424" y="123"/>
                  </a:lnTo>
                  <a:lnTo>
                    <a:pt x="1180" y="204"/>
                  </a:lnTo>
                  <a:lnTo>
                    <a:pt x="936" y="326"/>
                  </a:lnTo>
                  <a:lnTo>
                    <a:pt x="692" y="489"/>
                  </a:lnTo>
                  <a:lnTo>
                    <a:pt x="488" y="692"/>
                  </a:lnTo>
                  <a:lnTo>
                    <a:pt x="285" y="936"/>
                  </a:lnTo>
                  <a:lnTo>
                    <a:pt x="163" y="1180"/>
                  </a:lnTo>
                  <a:lnTo>
                    <a:pt x="41" y="1465"/>
                  </a:lnTo>
                  <a:lnTo>
                    <a:pt x="0" y="1750"/>
                  </a:lnTo>
                  <a:lnTo>
                    <a:pt x="41" y="2035"/>
                  </a:lnTo>
                  <a:lnTo>
                    <a:pt x="81" y="2360"/>
                  </a:lnTo>
                  <a:lnTo>
                    <a:pt x="203" y="2645"/>
                  </a:lnTo>
                  <a:lnTo>
                    <a:pt x="366" y="2889"/>
                  </a:lnTo>
                  <a:lnTo>
                    <a:pt x="570" y="3092"/>
                  </a:lnTo>
                  <a:lnTo>
                    <a:pt x="814" y="3255"/>
                  </a:lnTo>
                  <a:lnTo>
                    <a:pt x="1058" y="3377"/>
                  </a:lnTo>
                  <a:lnTo>
                    <a:pt x="1342" y="3458"/>
                  </a:lnTo>
                  <a:lnTo>
                    <a:pt x="1627" y="3499"/>
                  </a:lnTo>
                  <a:lnTo>
                    <a:pt x="1912" y="3499"/>
                  </a:lnTo>
                  <a:lnTo>
                    <a:pt x="2197" y="3417"/>
                  </a:lnTo>
                  <a:lnTo>
                    <a:pt x="2481" y="3295"/>
                  </a:lnTo>
                  <a:lnTo>
                    <a:pt x="2725" y="3133"/>
                  </a:lnTo>
                  <a:lnTo>
                    <a:pt x="2969" y="2929"/>
                  </a:lnTo>
                  <a:lnTo>
                    <a:pt x="3173" y="2726"/>
                  </a:lnTo>
                  <a:lnTo>
                    <a:pt x="3376" y="2441"/>
                  </a:lnTo>
                  <a:lnTo>
                    <a:pt x="3539" y="2157"/>
                  </a:lnTo>
                  <a:lnTo>
                    <a:pt x="3620" y="1872"/>
                  </a:lnTo>
                  <a:lnTo>
                    <a:pt x="3702" y="1587"/>
                  </a:lnTo>
                  <a:lnTo>
                    <a:pt x="3702" y="1343"/>
                  </a:lnTo>
                  <a:lnTo>
                    <a:pt x="3661" y="1099"/>
                  </a:lnTo>
                  <a:lnTo>
                    <a:pt x="3580" y="855"/>
                  </a:lnTo>
                  <a:lnTo>
                    <a:pt x="3498" y="652"/>
                  </a:lnTo>
                  <a:lnTo>
                    <a:pt x="3335" y="489"/>
                  </a:lnTo>
                  <a:lnTo>
                    <a:pt x="3173" y="326"/>
                  </a:lnTo>
                  <a:lnTo>
                    <a:pt x="2969" y="204"/>
                  </a:lnTo>
                  <a:lnTo>
                    <a:pt x="2725" y="123"/>
                  </a:lnTo>
                  <a:lnTo>
                    <a:pt x="2441" y="41"/>
                  </a:lnTo>
                  <a:lnTo>
                    <a:pt x="21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7"/>
            <p:cNvSpPr/>
            <p:nvPr/>
          </p:nvSpPr>
          <p:spPr>
            <a:xfrm>
              <a:off x="8535287" y="1236332"/>
              <a:ext cx="18623" cy="18669"/>
            </a:xfrm>
            <a:custGeom>
              <a:avLst/>
              <a:gdLst/>
              <a:ahLst/>
              <a:cxnLst/>
              <a:rect l="l" t="t" r="r" b="b"/>
              <a:pathLst>
                <a:path w="407" h="408" extrusionOk="0">
                  <a:moveTo>
                    <a:pt x="122" y="1"/>
                  </a:moveTo>
                  <a:lnTo>
                    <a:pt x="82" y="41"/>
                  </a:lnTo>
                  <a:lnTo>
                    <a:pt x="41" y="123"/>
                  </a:lnTo>
                  <a:lnTo>
                    <a:pt x="0" y="204"/>
                  </a:lnTo>
                  <a:lnTo>
                    <a:pt x="41" y="285"/>
                  </a:lnTo>
                  <a:lnTo>
                    <a:pt x="82" y="326"/>
                  </a:lnTo>
                  <a:lnTo>
                    <a:pt x="122" y="367"/>
                  </a:lnTo>
                  <a:lnTo>
                    <a:pt x="204" y="407"/>
                  </a:lnTo>
                  <a:lnTo>
                    <a:pt x="285" y="367"/>
                  </a:lnTo>
                  <a:lnTo>
                    <a:pt x="366" y="326"/>
                  </a:lnTo>
                  <a:lnTo>
                    <a:pt x="407" y="285"/>
                  </a:lnTo>
                  <a:lnTo>
                    <a:pt x="407" y="204"/>
                  </a:lnTo>
                  <a:lnTo>
                    <a:pt x="407" y="123"/>
                  </a:lnTo>
                  <a:lnTo>
                    <a:pt x="366" y="41"/>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7"/>
            <p:cNvSpPr/>
            <p:nvPr/>
          </p:nvSpPr>
          <p:spPr>
            <a:xfrm>
              <a:off x="8492458" y="1241914"/>
              <a:ext cx="18669" cy="18669"/>
            </a:xfrm>
            <a:custGeom>
              <a:avLst/>
              <a:gdLst/>
              <a:ahLst/>
              <a:cxnLst/>
              <a:rect l="l" t="t" r="r" b="b"/>
              <a:pathLst>
                <a:path w="408" h="408" extrusionOk="0">
                  <a:moveTo>
                    <a:pt x="204" y="1"/>
                  </a:moveTo>
                  <a:lnTo>
                    <a:pt x="123" y="41"/>
                  </a:lnTo>
                  <a:lnTo>
                    <a:pt x="41" y="82"/>
                  </a:lnTo>
                  <a:lnTo>
                    <a:pt x="1" y="123"/>
                  </a:lnTo>
                  <a:lnTo>
                    <a:pt x="1" y="204"/>
                  </a:lnTo>
                  <a:lnTo>
                    <a:pt x="1" y="285"/>
                  </a:lnTo>
                  <a:lnTo>
                    <a:pt x="41" y="367"/>
                  </a:lnTo>
                  <a:lnTo>
                    <a:pt x="82" y="407"/>
                  </a:lnTo>
                  <a:lnTo>
                    <a:pt x="285" y="407"/>
                  </a:lnTo>
                  <a:lnTo>
                    <a:pt x="367" y="367"/>
                  </a:lnTo>
                  <a:lnTo>
                    <a:pt x="407" y="285"/>
                  </a:lnTo>
                  <a:lnTo>
                    <a:pt x="407" y="204"/>
                  </a:lnTo>
                  <a:lnTo>
                    <a:pt x="407" y="163"/>
                  </a:lnTo>
                  <a:lnTo>
                    <a:pt x="367" y="82"/>
                  </a:lnTo>
                  <a:lnTo>
                    <a:pt x="326" y="41"/>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7"/>
            <p:cNvSpPr/>
            <p:nvPr/>
          </p:nvSpPr>
          <p:spPr>
            <a:xfrm>
              <a:off x="8477587" y="1290326"/>
              <a:ext cx="16793" cy="18623"/>
            </a:xfrm>
            <a:custGeom>
              <a:avLst/>
              <a:gdLst/>
              <a:ahLst/>
              <a:cxnLst/>
              <a:rect l="l" t="t" r="r" b="b"/>
              <a:pathLst>
                <a:path w="367" h="407" extrusionOk="0">
                  <a:moveTo>
                    <a:pt x="122" y="0"/>
                  </a:moveTo>
                  <a:lnTo>
                    <a:pt x="41" y="41"/>
                  </a:lnTo>
                  <a:lnTo>
                    <a:pt x="0" y="122"/>
                  </a:lnTo>
                  <a:lnTo>
                    <a:pt x="0" y="204"/>
                  </a:lnTo>
                  <a:lnTo>
                    <a:pt x="0" y="285"/>
                  </a:lnTo>
                  <a:lnTo>
                    <a:pt x="41" y="326"/>
                  </a:lnTo>
                  <a:lnTo>
                    <a:pt x="122" y="366"/>
                  </a:lnTo>
                  <a:lnTo>
                    <a:pt x="204" y="407"/>
                  </a:lnTo>
                  <a:lnTo>
                    <a:pt x="285" y="366"/>
                  </a:lnTo>
                  <a:lnTo>
                    <a:pt x="326" y="326"/>
                  </a:lnTo>
                  <a:lnTo>
                    <a:pt x="366" y="285"/>
                  </a:lnTo>
                  <a:lnTo>
                    <a:pt x="366" y="204"/>
                  </a:lnTo>
                  <a:lnTo>
                    <a:pt x="366"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7"/>
            <p:cNvSpPr/>
            <p:nvPr/>
          </p:nvSpPr>
          <p:spPr>
            <a:xfrm>
              <a:off x="8516664" y="1318238"/>
              <a:ext cx="16793" cy="18669"/>
            </a:xfrm>
            <a:custGeom>
              <a:avLst/>
              <a:gdLst/>
              <a:ahLst/>
              <a:cxnLst/>
              <a:rect l="l" t="t" r="r" b="b"/>
              <a:pathLst>
                <a:path w="367" h="408" extrusionOk="0">
                  <a:moveTo>
                    <a:pt x="122" y="0"/>
                  </a:moveTo>
                  <a:lnTo>
                    <a:pt x="41" y="41"/>
                  </a:lnTo>
                  <a:lnTo>
                    <a:pt x="0" y="122"/>
                  </a:lnTo>
                  <a:lnTo>
                    <a:pt x="0" y="204"/>
                  </a:lnTo>
                  <a:lnTo>
                    <a:pt x="0" y="244"/>
                  </a:lnTo>
                  <a:lnTo>
                    <a:pt x="41" y="326"/>
                  </a:lnTo>
                  <a:lnTo>
                    <a:pt x="122" y="366"/>
                  </a:lnTo>
                  <a:lnTo>
                    <a:pt x="204" y="407"/>
                  </a:lnTo>
                  <a:lnTo>
                    <a:pt x="285" y="366"/>
                  </a:lnTo>
                  <a:lnTo>
                    <a:pt x="326" y="326"/>
                  </a:lnTo>
                  <a:lnTo>
                    <a:pt x="367" y="244"/>
                  </a:lnTo>
                  <a:lnTo>
                    <a:pt x="367" y="204"/>
                  </a:lnTo>
                  <a:lnTo>
                    <a:pt x="367"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7"/>
            <p:cNvSpPr/>
            <p:nvPr/>
          </p:nvSpPr>
          <p:spPr>
            <a:xfrm>
              <a:off x="8561324" y="1280991"/>
              <a:ext cx="16793" cy="16793"/>
            </a:xfrm>
            <a:custGeom>
              <a:avLst/>
              <a:gdLst/>
              <a:ahLst/>
              <a:cxnLst/>
              <a:rect l="l" t="t" r="r" b="b"/>
              <a:pathLst>
                <a:path w="367" h="367" extrusionOk="0">
                  <a:moveTo>
                    <a:pt x="82" y="1"/>
                  </a:moveTo>
                  <a:lnTo>
                    <a:pt x="41" y="41"/>
                  </a:lnTo>
                  <a:lnTo>
                    <a:pt x="1" y="123"/>
                  </a:lnTo>
                  <a:lnTo>
                    <a:pt x="1" y="163"/>
                  </a:lnTo>
                  <a:lnTo>
                    <a:pt x="1" y="245"/>
                  </a:lnTo>
                  <a:lnTo>
                    <a:pt x="41" y="326"/>
                  </a:lnTo>
                  <a:lnTo>
                    <a:pt x="82" y="367"/>
                  </a:lnTo>
                  <a:lnTo>
                    <a:pt x="245" y="367"/>
                  </a:lnTo>
                  <a:lnTo>
                    <a:pt x="326" y="326"/>
                  </a:lnTo>
                  <a:lnTo>
                    <a:pt x="367" y="245"/>
                  </a:lnTo>
                  <a:lnTo>
                    <a:pt x="367" y="163"/>
                  </a:lnTo>
                  <a:lnTo>
                    <a:pt x="367" y="123"/>
                  </a:lnTo>
                  <a:lnTo>
                    <a:pt x="326" y="41"/>
                  </a:lnTo>
                  <a:lnTo>
                    <a:pt x="2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7"/>
            <p:cNvSpPr/>
            <p:nvPr/>
          </p:nvSpPr>
          <p:spPr>
            <a:xfrm>
              <a:off x="8522247" y="1271702"/>
              <a:ext cx="16793" cy="18669"/>
            </a:xfrm>
            <a:custGeom>
              <a:avLst/>
              <a:gdLst/>
              <a:ahLst/>
              <a:cxnLst/>
              <a:rect l="l" t="t" r="r" b="b"/>
              <a:pathLst>
                <a:path w="367" h="408" extrusionOk="0">
                  <a:moveTo>
                    <a:pt x="163" y="0"/>
                  </a:moveTo>
                  <a:lnTo>
                    <a:pt x="82" y="41"/>
                  </a:lnTo>
                  <a:lnTo>
                    <a:pt x="41" y="82"/>
                  </a:lnTo>
                  <a:lnTo>
                    <a:pt x="0" y="122"/>
                  </a:lnTo>
                  <a:lnTo>
                    <a:pt x="0" y="204"/>
                  </a:lnTo>
                  <a:lnTo>
                    <a:pt x="0" y="285"/>
                  </a:lnTo>
                  <a:lnTo>
                    <a:pt x="41" y="326"/>
                  </a:lnTo>
                  <a:lnTo>
                    <a:pt x="82" y="407"/>
                  </a:lnTo>
                  <a:lnTo>
                    <a:pt x="245" y="407"/>
                  </a:lnTo>
                  <a:lnTo>
                    <a:pt x="326" y="326"/>
                  </a:lnTo>
                  <a:lnTo>
                    <a:pt x="367" y="285"/>
                  </a:lnTo>
                  <a:lnTo>
                    <a:pt x="367" y="204"/>
                  </a:lnTo>
                  <a:lnTo>
                    <a:pt x="367" y="122"/>
                  </a:lnTo>
                  <a:lnTo>
                    <a:pt x="326" y="82"/>
                  </a:lnTo>
                  <a:lnTo>
                    <a:pt x="245" y="41"/>
                  </a:lnTo>
                  <a:lnTo>
                    <a:pt x="1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7" name="Google Shape;257;p7"/>
          <p:cNvSpPr/>
          <p:nvPr/>
        </p:nvSpPr>
        <p:spPr>
          <a:xfrm>
            <a:off x="5185141" y="251160"/>
            <a:ext cx="303418" cy="305294"/>
          </a:xfrm>
          <a:custGeom>
            <a:avLst/>
            <a:gdLst/>
            <a:ahLst/>
            <a:cxnLst/>
            <a:rect l="l" t="t" r="r" b="b"/>
            <a:pathLst>
              <a:path w="6631" h="6672" extrusionOk="0">
                <a:moveTo>
                  <a:pt x="3742" y="0"/>
                </a:moveTo>
                <a:lnTo>
                  <a:pt x="2766" y="41"/>
                </a:lnTo>
                <a:lnTo>
                  <a:pt x="2685" y="41"/>
                </a:lnTo>
                <a:lnTo>
                  <a:pt x="2603" y="82"/>
                </a:lnTo>
                <a:lnTo>
                  <a:pt x="2563" y="163"/>
                </a:lnTo>
                <a:lnTo>
                  <a:pt x="2563" y="244"/>
                </a:lnTo>
                <a:lnTo>
                  <a:pt x="2603" y="2644"/>
                </a:lnTo>
                <a:lnTo>
                  <a:pt x="203" y="2685"/>
                </a:lnTo>
                <a:lnTo>
                  <a:pt x="122" y="2685"/>
                </a:lnTo>
                <a:lnTo>
                  <a:pt x="41" y="2726"/>
                </a:lnTo>
                <a:lnTo>
                  <a:pt x="0" y="2807"/>
                </a:lnTo>
                <a:lnTo>
                  <a:pt x="0" y="2848"/>
                </a:lnTo>
                <a:lnTo>
                  <a:pt x="0" y="3905"/>
                </a:lnTo>
                <a:lnTo>
                  <a:pt x="41" y="3987"/>
                </a:lnTo>
                <a:lnTo>
                  <a:pt x="81" y="4068"/>
                </a:lnTo>
                <a:lnTo>
                  <a:pt x="325" y="4068"/>
                </a:lnTo>
                <a:lnTo>
                  <a:pt x="366" y="4027"/>
                </a:lnTo>
                <a:lnTo>
                  <a:pt x="529" y="4027"/>
                </a:lnTo>
                <a:lnTo>
                  <a:pt x="1139" y="3987"/>
                </a:lnTo>
                <a:lnTo>
                  <a:pt x="2603" y="3987"/>
                </a:lnTo>
                <a:lnTo>
                  <a:pt x="2644" y="6468"/>
                </a:lnTo>
                <a:lnTo>
                  <a:pt x="2644" y="6549"/>
                </a:lnTo>
                <a:lnTo>
                  <a:pt x="2685" y="6590"/>
                </a:lnTo>
                <a:lnTo>
                  <a:pt x="2766" y="6630"/>
                </a:lnTo>
                <a:lnTo>
                  <a:pt x="2847" y="6671"/>
                </a:lnTo>
                <a:lnTo>
                  <a:pt x="3864" y="6671"/>
                </a:lnTo>
                <a:lnTo>
                  <a:pt x="3946" y="6630"/>
                </a:lnTo>
                <a:lnTo>
                  <a:pt x="3986" y="6590"/>
                </a:lnTo>
                <a:lnTo>
                  <a:pt x="4068" y="6508"/>
                </a:lnTo>
                <a:lnTo>
                  <a:pt x="4027" y="6346"/>
                </a:lnTo>
                <a:lnTo>
                  <a:pt x="3986" y="6305"/>
                </a:lnTo>
                <a:lnTo>
                  <a:pt x="3905" y="6264"/>
                </a:lnTo>
                <a:lnTo>
                  <a:pt x="4027" y="6305"/>
                </a:lnTo>
                <a:lnTo>
                  <a:pt x="4027" y="6264"/>
                </a:lnTo>
                <a:lnTo>
                  <a:pt x="3986" y="6102"/>
                </a:lnTo>
                <a:lnTo>
                  <a:pt x="3986" y="5492"/>
                </a:lnTo>
                <a:lnTo>
                  <a:pt x="3946" y="3987"/>
                </a:lnTo>
                <a:lnTo>
                  <a:pt x="6508" y="3987"/>
                </a:lnTo>
                <a:lnTo>
                  <a:pt x="6549" y="3946"/>
                </a:lnTo>
                <a:lnTo>
                  <a:pt x="6630" y="3864"/>
                </a:lnTo>
                <a:lnTo>
                  <a:pt x="6630" y="3783"/>
                </a:lnTo>
                <a:lnTo>
                  <a:pt x="6630" y="2766"/>
                </a:lnTo>
                <a:lnTo>
                  <a:pt x="6590" y="2726"/>
                </a:lnTo>
                <a:lnTo>
                  <a:pt x="6549" y="2644"/>
                </a:lnTo>
                <a:lnTo>
                  <a:pt x="6508" y="2604"/>
                </a:lnTo>
                <a:lnTo>
                  <a:pt x="3946" y="2604"/>
                </a:lnTo>
                <a:lnTo>
                  <a:pt x="3946" y="204"/>
                </a:lnTo>
                <a:lnTo>
                  <a:pt x="3946" y="122"/>
                </a:lnTo>
                <a:lnTo>
                  <a:pt x="3905" y="82"/>
                </a:lnTo>
                <a:lnTo>
                  <a:pt x="3824" y="41"/>
                </a:lnTo>
                <a:lnTo>
                  <a:pt x="37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7"/>
          <p:cNvSpPr/>
          <p:nvPr/>
        </p:nvSpPr>
        <p:spPr>
          <a:xfrm>
            <a:off x="5185140" y="4448334"/>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7"/>
          <p:cNvSpPr/>
          <p:nvPr/>
        </p:nvSpPr>
        <p:spPr>
          <a:xfrm>
            <a:off x="5588575" y="3765557"/>
            <a:ext cx="58" cy="58"/>
          </a:xfrm>
          <a:custGeom>
            <a:avLst/>
            <a:gdLst/>
            <a:ahLst/>
            <a:cxnLst/>
            <a:rect l="l" t="t" r="r" b="b"/>
            <a:pathLst>
              <a:path w="1" h="1" extrusionOk="0">
                <a:moveTo>
                  <a:pt x="0" y="1"/>
                </a:moveTo>
                <a:lnTo>
                  <a:pt x="0" y="1"/>
                </a:lnTo>
                <a:lnTo>
                  <a:pt x="0" y="1"/>
                </a:lnTo>
                <a:lnTo>
                  <a:pt x="0" y="1"/>
                </a:lnTo>
                <a:lnTo>
                  <a:pt x="0" y="1"/>
                </a:lnTo>
                <a:lnTo>
                  <a:pt x="0" y="1"/>
                </a:lnTo>
                <a:lnTo>
                  <a:pt x="0" y="1"/>
                </a:lnTo>
                <a:lnTo>
                  <a:pt x="0" y="1"/>
                </a:lnTo>
                <a:lnTo>
                  <a:pt x="0" y="1"/>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7"/>
          <p:cNvSpPr/>
          <p:nvPr/>
        </p:nvSpPr>
        <p:spPr>
          <a:xfrm>
            <a:off x="215042" y="2282543"/>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61"/>
        <p:cNvGrpSpPr/>
        <p:nvPr/>
      </p:nvGrpSpPr>
      <p:grpSpPr>
        <a:xfrm>
          <a:off x="0" y="0"/>
          <a:ext cx="0" cy="0"/>
          <a:chOff x="0" y="0"/>
          <a:chExt cx="0" cy="0"/>
        </a:xfrm>
      </p:grpSpPr>
      <p:sp>
        <p:nvSpPr>
          <p:cNvPr id="262" name="Google Shape;262;p8"/>
          <p:cNvSpPr txBox="1">
            <a:spLocks noGrp="1"/>
          </p:cNvSpPr>
          <p:nvPr>
            <p:ph type="title"/>
          </p:nvPr>
        </p:nvSpPr>
        <p:spPr>
          <a:xfrm>
            <a:off x="1813950" y="1078500"/>
            <a:ext cx="5516100" cy="2529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263" name="Google Shape;263;p8"/>
          <p:cNvSpPr/>
          <p:nvPr/>
        </p:nvSpPr>
        <p:spPr>
          <a:xfrm>
            <a:off x="-3165309" y="-1785701"/>
            <a:ext cx="5171118" cy="2972279"/>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8"/>
          <p:cNvSpPr/>
          <p:nvPr/>
        </p:nvSpPr>
        <p:spPr>
          <a:xfrm>
            <a:off x="6652416" y="3473499"/>
            <a:ext cx="5171118" cy="2972279"/>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8"/>
          <p:cNvSpPr/>
          <p:nvPr/>
        </p:nvSpPr>
        <p:spPr>
          <a:xfrm>
            <a:off x="2005792" y="556443"/>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8"/>
          <p:cNvSpPr/>
          <p:nvPr/>
        </p:nvSpPr>
        <p:spPr>
          <a:xfrm>
            <a:off x="7971064" y="86773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8"/>
          <p:cNvSpPr/>
          <p:nvPr/>
        </p:nvSpPr>
        <p:spPr>
          <a:xfrm>
            <a:off x="501639" y="443623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8" name="Google Shape;268;p8"/>
          <p:cNvGrpSpPr/>
          <p:nvPr/>
        </p:nvGrpSpPr>
        <p:grpSpPr>
          <a:xfrm rot="-5400000">
            <a:off x="-1004624" y="-1403142"/>
            <a:ext cx="1915490" cy="2459786"/>
            <a:chOff x="2659350" y="1746500"/>
            <a:chExt cx="379350" cy="487125"/>
          </a:xfrm>
        </p:grpSpPr>
        <p:sp>
          <p:nvSpPr>
            <p:cNvPr id="269" name="Google Shape;269;p8"/>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8"/>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8"/>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2" name="Google Shape;272;p8"/>
          <p:cNvSpPr/>
          <p:nvPr/>
        </p:nvSpPr>
        <p:spPr>
          <a:xfrm>
            <a:off x="3564896" y="466609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3" name="Google Shape;273;p8"/>
          <p:cNvGrpSpPr/>
          <p:nvPr/>
        </p:nvGrpSpPr>
        <p:grpSpPr>
          <a:xfrm>
            <a:off x="7693887" y="3395809"/>
            <a:ext cx="2408503" cy="2408503"/>
            <a:chOff x="7349044" y="3624409"/>
            <a:chExt cx="2408503" cy="2408503"/>
          </a:xfrm>
        </p:grpSpPr>
        <p:sp>
          <p:nvSpPr>
            <p:cNvPr id="274" name="Google Shape;274;p8"/>
            <p:cNvSpPr/>
            <p:nvPr/>
          </p:nvSpPr>
          <p:spPr>
            <a:xfrm rot="8100000" flipH="1">
              <a:off x="7661995" y="4016892"/>
              <a:ext cx="1782600" cy="1623537"/>
            </a:xfrm>
            <a:custGeom>
              <a:avLst/>
              <a:gdLst/>
              <a:ahLst/>
              <a:cxnLst/>
              <a:rect l="l" t="t" r="r" b="b"/>
              <a:pathLst>
                <a:path w="19160" h="17451" extrusionOk="0">
                  <a:moveTo>
                    <a:pt x="9682" y="0"/>
                  </a:moveTo>
                  <a:lnTo>
                    <a:pt x="9600" y="41"/>
                  </a:lnTo>
                  <a:lnTo>
                    <a:pt x="9560" y="82"/>
                  </a:lnTo>
                  <a:lnTo>
                    <a:pt x="7892" y="1668"/>
                  </a:lnTo>
                  <a:lnTo>
                    <a:pt x="6306" y="3295"/>
                  </a:lnTo>
                  <a:lnTo>
                    <a:pt x="5533" y="4109"/>
                  </a:lnTo>
                  <a:lnTo>
                    <a:pt x="4760" y="4963"/>
                  </a:lnTo>
                  <a:lnTo>
                    <a:pt x="4028" y="5858"/>
                  </a:lnTo>
                  <a:lnTo>
                    <a:pt x="3336" y="6753"/>
                  </a:lnTo>
                  <a:lnTo>
                    <a:pt x="2686" y="7688"/>
                  </a:lnTo>
                  <a:lnTo>
                    <a:pt x="2075" y="8624"/>
                  </a:lnTo>
                  <a:lnTo>
                    <a:pt x="1506" y="9600"/>
                  </a:lnTo>
                  <a:lnTo>
                    <a:pt x="1018" y="10617"/>
                  </a:lnTo>
                  <a:lnTo>
                    <a:pt x="611" y="11552"/>
                  </a:lnTo>
                  <a:lnTo>
                    <a:pt x="448" y="12000"/>
                  </a:lnTo>
                  <a:lnTo>
                    <a:pt x="286" y="12488"/>
                  </a:lnTo>
                  <a:lnTo>
                    <a:pt x="164" y="12976"/>
                  </a:lnTo>
                  <a:lnTo>
                    <a:pt x="42" y="13464"/>
                  </a:lnTo>
                  <a:lnTo>
                    <a:pt x="1" y="13993"/>
                  </a:lnTo>
                  <a:lnTo>
                    <a:pt x="1" y="14481"/>
                  </a:lnTo>
                  <a:lnTo>
                    <a:pt x="42" y="14969"/>
                  </a:lnTo>
                  <a:lnTo>
                    <a:pt x="123" y="15417"/>
                  </a:lnTo>
                  <a:lnTo>
                    <a:pt x="286" y="15823"/>
                  </a:lnTo>
                  <a:lnTo>
                    <a:pt x="489" y="16230"/>
                  </a:lnTo>
                  <a:lnTo>
                    <a:pt x="733" y="16556"/>
                  </a:lnTo>
                  <a:lnTo>
                    <a:pt x="1059" y="16881"/>
                  </a:lnTo>
                  <a:lnTo>
                    <a:pt x="1465" y="17125"/>
                  </a:lnTo>
                  <a:lnTo>
                    <a:pt x="1913" y="17288"/>
                  </a:lnTo>
                  <a:lnTo>
                    <a:pt x="2441" y="17410"/>
                  </a:lnTo>
                  <a:lnTo>
                    <a:pt x="2930" y="17450"/>
                  </a:lnTo>
                  <a:lnTo>
                    <a:pt x="3458" y="17369"/>
                  </a:lnTo>
                  <a:lnTo>
                    <a:pt x="3987" y="17288"/>
                  </a:lnTo>
                  <a:lnTo>
                    <a:pt x="4516" y="17125"/>
                  </a:lnTo>
                  <a:lnTo>
                    <a:pt x="5004" y="16922"/>
                  </a:lnTo>
                  <a:lnTo>
                    <a:pt x="5492" y="16678"/>
                  </a:lnTo>
                  <a:lnTo>
                    <a:pt x="5940" y="16434"/>
                  </a:lnTo>
                  <a:lnTo>
                    <a:pt x="7038" y="15783"/>
                  </a:lnTo>
                  <a:lnTo>
                    <a:pt x="7567" y="15498"/>
                  </a:lnTo>
                  <a:lnTo>
                    <a:pt x="8136" y="15213"/>
                  </a:lnTo>
                  <a:lnTo>
                    <a:pt x="8665" y="15051"/>
                  </a:lnTo>
                  <a:lnTo>
                    <a:pt x="9194" y="14888"/>
                  </a:lnTo>
                  <a:lnTo>
                    <a:pt x="10251" y="14644"/>
                  </a:lnTo>
                  <a:lnTo>
                    <a:pt x="11350" y="14481"/>
                  </a:lnTo>
                  <a:lnTo>
                    <a:pt x="12448" y="14278"/>
                  </a:lnTo>
                  <a:lnTo>
                    <a:pt x="13017" y="14156"/>
                  </a:lnTo>
                  <a:lnTo>
                    <a:pt x="13546" y="13993"/>
                  </a:lnTo>
                  <a:lnTo>
                    <a:pt x="14075" y="13830"/>
                  </a:lnTo>
                  <a:lnTo>
                    <a:pt x="14563" y="13627"/>
                  </a:lnTo>
                  <a:lnTo>
                    <a:pt x="15092" y="13342"/>
                  </a:lnTo>
                  <a:lnTo>
                    <a:pt x="15580" y="13017"/>
                  </a:lnTo>
                  <a:lnTo>
                    <a:pt x="16027" y="12651"/>
                  </a:lnTo>
                  <a:lnTo>
                    <a:pt x="16434" y="12244"/>
                  </a:lnTo>
                  <a:lnTo>
                    <a:pt x="16800" y="11837"/>
                  </a:lnTo>
                  <a:lnTo>
                    <a:pt x="17126" y="11390"/>
                  </a:lnTo>
                  <a:lnTo>
                    <a:pt x="17410" y="10902"/>
                  </a:lnTo>
                  <a:lnTo>
                    <a:pt x="17695" y="10413"/>
                  </a:lnTo>
                  <a:lnTo>
                    <a:pt x="17939" y="9885"/>
                  </a:lnTo>
                  <a:lnTo>
                    <a:pt x="18142" y="9356"/>
                  </a:lnTo>
                  <a:lnTo>
                    <a:pt x="18305" y="8786"/>
                  </a:lnTo>
                  <a:lnTo>
                    <a:pt x="18509" y="8258"/>
                  </a:lnTo>
                  <a:lnTo>
                    <a:pt x="18753" y="7119"/>
                  </a:lnTo>
                  <a:lnTo>
                    <a:pt x="18956" y="6020"/>
                  </a:lnTo>
                  <a:lnTo>
                    <a:pt x="19159" y="4759"/>
                  </a:lnTo>
                  <a:lnTo>
                    <a:pt x="19159" y="4678"/>
                  </a:lnTo>
                  <a:lnTo>
                    <a:pt x="19119" y="4637"/>
                  </a:lnTo>
                  <a:lnTo>
                    <a:pt x="18997" y="4556"/>
                  </a:lnTo>
                  <a:lnTo>
                    <a:pt x="18875" y="4556"/>
                  </a:lnTo>
                  <a:lnTo>
                    <a:pt x="18834" y="4597"/>
                  </a:lnTo>
                  <a:lnTo>
                    <a:pt x="18793" y="4678"/>
                  </a:lnTo>
                  <a:lnTo>
                    <a:pt x="18631" y="5776"/>
                  </a:lnTo>
                  <a:lnTo>
                    <a:pt x="18427" y="6915"/>
                  </a:lnTo>
                  <a:lnTo>
                    <a:pt x="18183" y="8014"/>
                  </a:lnTo>
                  <a:lnTo>
                    <a:pt x="18020" y="8583"/>
                  </a:lnTo>
                  <a:lnTo>
                    <a:pt x="17858" y="9112"/>
                  </a:lnTo>
                  <a:lnTo>
                    <a:pt x="17654" y="9641"/>
                  </a:lnTo>
                  <a:lnTo>
                    <a:pt x="17410" y="10129"/>
                  </a:lnTo>
                  <a:lnTo>
                    <a:pt x="17166" y="10658"/>
                  </a:lnTo>
                  <a:lnTo>
                    <a:pt x="16882" y="11105"/>
                  </a:lnTo>
                  <a:lnTo>
                    <a:pt x="16556" y="11552"/>
                  </a:lnTo>
                  <a:lnTo>
                    <a:pt x="16190" y="12000"/>
                  </a:lnTo>
                  <a:lnTo>
                    <a:pt x="15743" y="12407"/>
                  </a:lnTo>
                  <a:lnTo>
                    <a:pt x="15295" y="12732"/>
                  </a:lnTo>
                  <a:lnTo>
                    <a:pt x="14848" y="13057"/>
                  </a:lnTo>
                  <a:lnTo>
                    <a:pt x="14400" y="13301"/>
                  </a:lnTo>
                  <a:lnTo>
                    <a:pt x="13912" y="13505"/>
                  </a:lnTo>
                  <a:lnTo>
                    <a:pt x="13383" y="13668"/>
                  </a:lnTo>
                  <a:lnTo>
                    <a:pt x="12895" y="13790"/>
                  </a:lnTo>
                  <a:lnTo>
                    <a:pt x="12366" y="13912"/>
                  </a:lnTo>
                  <a:lnTo>
                    <a:pt x="11309" y="14115"/>
                  </a:lnTo>
                  <a:lnTo>
                    <a:pt x="10251" y="14278"/>
                  </a:lnTo>
                  <a:lnTo>
                    <a:pt x="9194" y="14522"/>
                  </a:lnTo>
                  <a:lnTo>
                    <a:pt x="8665" y="14644"/>
                  </a:lnTo>
                  <a:lnTo>
                    <a:pt x="8177" y="14847"/>
                  </a:lnTo>
                  <a:lnTo>
                    <a:pt x="7689" y="15051"/>
                  </a:lnTo>
                  <a:lnTo>
                    <a:pt x="7201" y="15254"/>
                  </a:lnTo>
                  <a:lnTo>
                    <a:pt x="6224" y="15823"/>
                  </a:lnTo>
                  <a:lnTo>
                    <a:pt x="5248" y="16393"/>
                  </a:lnTo>
                  <a:lnTo>
                    <a:pt x="4760" y="16637"/>
                  </a:lnTo>
                  <a:lnTo>
                    <a:pt x="4231" y="16840"/>
                  </a:lnTo>
                  <a:lnTo>
                    <a:pt x="3702" y="16962"/>
                  </a:lnTo>
                  <a:lnTo>
                    <a:pt x="3133" y="17044"/>
                  </a:lnTo>
                  <a:lnTo>
                    <a:pt x="2645" y="17044"/>
                  </a:lnTo>
                  <a:lnTo>
                    <a:pt x="2157" y="16962"/>
                  </a:lnTo>
                  <a:lnTo>
                    <a:pt x="1913" y="16922"/>
                  </a:lnTo>
                  <a:lnTo>
                    <a:pt x="1709" y="16800"/>
                  </a:lnTo>
                  <a:lnTo>
                    <a:pt x="1465" y="16718"/>
                  </a:lnTo>
                  <a:lnTo>
                    <a:pt x="1262" y="16556"/>
                  </a:lnTo>
                  <a:lnTo>
                    <a:pt x="977" y="16271"/>
                  </a:lnTo>
                  <a:lnTo>
                    <a:pt x="692" y="15905"/>
                  </a:lnTo>
                  <a:lnTo>
                    <a:pt x="530" y="15498"/>
                  </a:lnTo>
                  <a:lnTo>
                    <a:pt x="408" y="15051"/>
                  </a:lnTo>
                  <a:lnTo>
                    <a:pt x="367" y="14603"/>
                  </a:lnTo>
                  <a:lnTo>
                    <a:pt x="367" y="14115"/>
                  </a:lnTo>
                  <a:lnTo>
                    <a:pt x="408" y="13668"/>
                  </a:lnTo>
                  <a:lnTo>
                    <a:pt x="489" y="13179"/>
                  </a:lnTo>
                  <a:lnTo>
                    <a:pt x="611" y="12732"/>
                  </a:lnTo>
                  <a:lnTo>
                    <a:pt x="733" y="12285"/>
                  </a:lnTo>
                  <a:lnTo>
                    <a:pt x="1059" y="11390"/>
                  </a:lnTo>
                  <a:lnTo>
                    <a:pt x="1506" y="10413"/>
                  </a:lnTo>
                  <a:lnTo>
                    <a:pt x="2035" y="9437"/>
                  </a:lnTo>
                  <a:lnTo>
                    <a:pt x="2604" y="8502"/>
                  </a:lnTo>
                  <a:lnTo>
                    <a:pt x="3174" y="7607"/>
                  </a:lnTo>
                  <a:lnTo>
                    <a:pt x="3824" y="6712"/>
                  </a:lnTo>
                  <a:lnTo>
                    <a:pt x="4516" y="5858"/>
                  </a:lnTo>
                  <a:lnTo>
                    <a:pt x="5207" y="5004"/>
                  </a:lnTo>
                  <a:lnTo>
                    <a:pt x="5940" y="4190"/>
                  </a:lnTo>
                  <a:lnTo>
                    <a:pt x="7485" y="2604"/>
                  </a:lnTo>
                  <a:lnTo>
                    <a:pt x="9031" y="1099"/>
                  </a:lnTo>
                  <a:lnTo>
                    <a:pt x="9804" y="326"/>
                  </a:lnTo>
                  <a:lnTo>
                    <a:pt x="9845" y="244"/>
                  </a:lnTo>
                  <a:lnTo>
                    <a:pt x="9845" y="204"/>
                  </a:lnTo>
                  <a:lnTo>
                    <a:pt x="9845" y="122"/>
                  </a:lnTo>
                  <a:lnTo>
                    <a:pt x="9804" y="82"/>
                  </a:lnTo>
                  <a:lnTo>
                    <a:pt x="9763" y="41"/>
                  </a:lnTo>
                  <a:lnTo>
                    <a:pt x="9682"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8"/>
            <p:cNvSpPr/>
            <p:nvPr/>
          </p:nvSpPr>
          <p:spPr>
            <a:xfrm rot="8100000" flipH="1">
              <a:off x="7872293" y="4243499"/>
              <a:ext cx="1634949" cy="1309454"/>
            </a:xfrm>
            <a:custGeom>
              <a:avLst/>
              <a:gdLst/>
              <a:ahLst/>
              <a:cxnLst/>
              <a:rect l="l" t="t" r="r" b="b"/>
              <a:pathLst>
                <a:path w="17573" h="14075" extrusionOk="0">
                  <a:moveTo>
                    <a:pt x="14481" y="0"/>
                  </a:moveTo>
                  <a:lnTo>
                    <a:pt x="14400" y="41"/>
                  </a:lnTo>
                  <a:lnTo>
                    <a:pt x="12447" y="1099"/>
                  </a:lnTo>
                  <a:lnTo>
                    <a:pt x="10576" y="2238"/>
                  </a:lnTo>
                  <a:lnTo>
                    <a:pt x="8705" y="3458"/>
                  </a:lnTo>
                  <a:lnTo>
                    <a:pt x="6916" y="4760"/>
                  </a:lnTo>
                  <a:lnTo>
                    <a:pt x="5207" y="6142"/>
                  </a:lnTo>
                  <a:lnTo>
                    <a:pt x="3539" y="7566"/>
                  </a:lnTo>
                  <a:lnTo>
                    <a:pt x="1872" y="9112"/>
                  </a:lnTo>
                  <a:lnTo>
                    <a:pt x="1139" y="9844"/>
                  </a:lnTo>
                  <a:lnTo>
                    <a:pt x="814" y="10251"/>
                  </a:lnTo>
                  <a:lnTo>
                    <a:pt x="489" y="10658"/>
                  </a:lnTo>
                  <a:lnTo>
                    <a:pt x="285" y="11024"/>
                  </a:lnTo>
                  <a:lnTo>
                    <a:pt x="123" y="11471"/>
                  </a:lnTo>
                  <a:lnTo>
                    <a:pt x="41" y="11919"/>
                  </a:lnTo>
                  <a:lnTo>
                    <a:pt x="1" y="12325"/>
                  </a:lnTo>
                  <a:lnTo>
                    <a:pt x="82" y="12773"/>
                  </a:lnTo>
                  <a:lnTo>
                    <a:pt x="123" y="12976"/>
                  </a:lnTo>
                  <a:lnTo>
                    <a:pt x="204" y="13179"/>
                  </a:lnTo>
                  <a:lnTo>
                    <a:pt x="326" y="13342"/>
                  </a:lnTo>
                  <a:lnTo>
                    <a:pt x="448" y="13505"/>
                  </a:lnTo>
                  <a:lnTo>
                    <a:pt x="611" y="13668"/>
                  </a:lnTo>
                  <a:lnTo>
                    <a:pt x="814" y="13830"/>
                  </a:lnTo>
                  <a:lnTo>
                    <a:pt x="1017" y="13912"/>
                  </a:lnTo>
                  <a:lnTo>
                    <a:pt x="1262" y="13993"/>
                  </a:lnTo>
                  <a:lnTo>
                    <a:pt x="1465" y="14034"/>
                  </a:lnTo>
                  <a:lnTo>
                    <a:pt x="1709" y="14074"/>
                  </a:lnTo>
                  <a:lnTo>
                    <a:pt x="2156" y="14034"/>
                  </a:lnTo>
                  <a:lnTo>
                    <a:pt x="2645" y="13952"/>
                  </a:lnTo>
                  <a:lnTo>
                    <a:pt x="3092" y="13790"/>
                  </a:lnTo>
                  <a:lnTo>
                    <a:pt x="3539" y="13627"/>
                  </a:lnTo>
                  <a:lnTo>
                    <a:pt x="4353" y="13220"/>
                  </a:lnTo>
                  <a:lnTo>
                    <a:pt x="6183" y="12407"/>
                  </a:lnTo>
                  <a:lnTo>
                    <a:pt x="7973" y="11512"/>
                  </a:lnTo>
                  <a:lnTo>
                    <a:pt x="9722" y="10576"/>
                  </a:lnTo>
                  <a:lnTo>
                    <a:pt x="10576" y="10088"/>
                  </a:lnTo>
                  <a:lnTo>
                    <a:pt x="11431" y="9559"/>
                  </a:lnTo>
                  <a:lnTo>
                    <a:pt x="12203" y="9031"/>
                  </a:lnTo>
                  <a:lnTo>
                    <a:pt x="12976" y="8461"/>
                  </a:lnTo>
                  <a:lnTo>
                    <a:pt x="13749" y="7851"/>
                  </a:lnTo>
                  <a:lnTo>
                    <a:pt x="14481" y="7241"/>
                  </a:lnTo>
                  <a:lnTo>
                    <a:pt x="15173" y="6549"/>
                  </a:lnTo>
                  <a:lnTo>
                    <a:pt x="15824" y="5858"/>
                  </a:lnTo>
                  <a:lnTo>
                    <a:pt x="16434" y="5126"/>
                  </a:lnTo>
                  <a:lnTo>
                    <a:pt x="17003" y="4353"/>
                  </a:lnTo>
                  <a:lnTo>
                    <a:pt x="17532" y="3539"/>
                  </a:lnTo>
                  <a:lnTo>
                    <a:pt x="17573" y="3458"/>
                  </a:lnTo>
                  <a:lnTo>
                    <a:pt x="17573" y="3417"/>
                  </a:lnTo>
                  <a:lnTo>
                    <a:pt x="17532" y="3336"/>
                  </a:lnTo>
                  <a:lnTo>
                    <a:pt x="17491" y="3295"/>
                  </a:lnTo>
                  <a:lnTo>
                    <a:pt x="17288" y="3295"/>
                  </a:lnTo>
                  <a:lnTo>
                    <a:pt x="17207" y="3377"/>
                  </a:lnTo>
                  <a:lnTo>
                    <a:pt x="16718" y="4149"/>
                  </a:lnTo>
                  <a:lnTo>
                    <a:pt x="16190" y="4882"/>
                  </a:lnTo>
                  <a:lnTo>
                    <a:pt x="15580" y="5573"/>
                  </a:lnTo>
                  <a:lnTo>
                    <a:pt x="14929" y="6265"/>
                  </a:lnTo>
                  <a:lnTo>
                    <a:pt x="14278" y="6915"/>
                  </a:lnTo>
                  <a:lnTo>
                    <a:pt x="13586" y="7525"/>
                  </a:lnTo>
                  <a:lnTo>
                    <a:pt x="12854" y="8095"/>
                  </a:lnTo>
                  <a:lnTo>
                    <a:pt x="12122" y="8624"/>
                  </a:lnTo>
                  <a:lnTo>
                    <a:pt x="11349" y="9153"/>
                  </a:lnTo>
                  <a:lnTo>
                    <a:pt x="10536" y="9641"/>
                  </a:lnTo>
                  <a:lnTo>
                    <a:pt x="9763" y="10129"/>
                  </a:lnTo>
                  <a:lnTo>
                    <a:pt x="8909" y="10617"/>
                  </a:lnTo>
                  <a:lnTo>
                    <a:pt x="7241" y="11471"/>
                  </a:lnTo>
                  <a:lnTo>
                    <a:pt x="5573" y="12285"/>
                  </a:lnTo>
                  <a:lnTo>
                    <a:pt x="3865" y="13057"/>
                  </a:lnTo>
                  <a:lnTo>
                    <a:pt x="2970" y="13464"/>
                  </a:lnTo>
                  <a:lnTo>
                    <a:pt x="2522" y="13586"/>
                  </a:lnTo>
                  <a:lnTo>
                    <a:pt x="2034" y="13668"/>
                  </a:lnTo>
                  <a:lnTo>
                    <a:pt x="1790" y="13708"/>
                  </a:lnTo>
                  <a:lnTo>
                    <a:pt x="1587" y="13668"/>
                  </a:lnTo>
                  <a:lnTo>
                    <a:pt x="1384" y="13627"/>
                  </a:lnTo>
                  <a:lnTo>
                    <a:pt x="1180" y="13546"/>
                  </a:lnTo>
                  <a:lnTo>
                    <a:pt x="977" y="13464"/>
                  </a:lnTo>
                  <a:lnTo>
                    <a:pt x="814" y="13342"/>
                  </a:lnTo>
                  <a:lnTo>
                    <a:pt x="651" y="13179"/>
                  </a:lnTo>
                  <a:lnTo>
                    <a:pt x="529" y="12976"/>
                  </a:lnTo>
                  <a:lnTo>
                    <a:pt x="448" y="12773"/>
                  </a:lnTo>
                  <a:lnTo>
                    <a:pt x="407" y="12529"/>
                  </a:lnTo>
                  <a:lnTo>
                    <a:pt x="367" y="12325"/>
                  </a:lnTo>
                  <a:lnTo>
                    <a:pt x="367" y="12122"/>
                  </a:lnTo>
                  <a:lnTo>
                    <a:pt x="448" y="11674"/>
                  </a:lnTo>
                  <a:lnTo>
                    <a:pt x="570" y="11268"/>
                  </a:lnTo>
                  <a:lnTo>
                    <a:pt x="855" y="10820"/>
                  </a:lnTo>
                  <a:lnTo>
                    <a:pt x="1139" y="10413"/>
                  </a:lnTo>
                  <a:lnTo>
                    <a:pt x="1506" y="10007"/>
                  </a:lnTo>
                  <a:lnTo>
                    <a:pt x="1872" y="9641"/>
                  </a:lnTo>
                  <a:lnTo>
                    <a:pt x="3377" y="8217"/>
                  </a:lnTo>
                  <a:lnTo>
                    <a:pt x="4963" y="6834"/>
                  </a:lnTo>
                  <a:lnTo>
                    <a:pt x="6590" y="5492"/>
                  </a:lnTo>
                  <a:lnTo>
                    <a:pt x="8298" y="4231"/>
                  </a:lnTo>
                  <a:lnTo>
                    <a:pt x="10048" y="3010"/>
                  </a:lnTo>
                  <a:lnTo>
                    <a:pt x="11837" y="1912"/>
                  </a:lnTo>
                  <a:lnTo>
                    <a:pt x="13668" y="855"/>
                  </a:lnTo>
                  <a:lnTo>
                    <a:pt x="14603" y="366"/>
                  </a:lnTo>
                  <a:lnTo>
                    <a:pt x="14644" y="285"/>
                  </a:lnTo>
                  <a:lnTo>
                    <a:pt x="14685" y="244"/>
                  </a:lnTo>
                  <a:lnTo>
                    <a:pt x="14685" y="163"/>
                  </a:lnTo>
                  <a:lnTo>
                    <a:pt x="14644" y="122"/>
                  </a:lnTo>
                  <a:lnTo>
                    <a:pt x="14603" y="41"/>
                  </a:lnTo>
                  <a:lnTo>
                    <a:pt x="14563"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8"/>
            <p:cNvSpPr/>
            <p:nvPr/>
          </p:nvSpPr>
          <p:spPr>
            <a:xfrm rot="8100000" flipH="1">
              <a:off x="8893413" y="4510443"/>
              <a:ext cx="673778" cy="582858"/>
            </a:xfrm>
            <a:custGeom>
              <a:avLst/>
              <a:gdLst/>
              <a:ahLst/>
              <a:cxnLst/>
              <a:rect l="l" t="t" r="r" b="b"/>
              <a:pathLst>
                <a:path w="7242" h="6265" extrusionOk="0">
                  <a:moveTo>
                    <a:pt x="6224" y="0"/>
                  </a:moveTo>
                  <a:lnTo>
                    <a:pt x="6143" y="41"/>
                  </a:lnTo>
                  <a:lnTo>
                    <a:pt x="3092" y="2319"/>
                  </a:lnTo>
                  <a:lnTo>
                    <a:pt x="1547" y="3498"/>
                  </a:lnTo>
                  <a:lnTo>
                    <a:pt x="896" y="3986"/>
                  </a:lnTo>
                  <a:lnTo>
                    <a:pt x="570" y="4271"/>
                  </a:lnTo>
                  <a:lnTo>
                    <a:pt x="326" y="4556"/>
                  </a:lnTo>
                  <a:lnTo>
                    <a:pt x="164" y="4800"/>
                  </a:lnTo>
                  <a:lnTo>
                    <a:pt x="42" y="5085"/>
                  </a:lnTo>
                  <a:lnTo>
                    <a:pt x="1" y="5410"/>
                  </a:lnTo>
                  <a:lnTo>
                    <a:pt x="82" y="5695"/>
                  </a:lnTo>
                  <a:lnTo>
                    <a:pt x="204" y="5980"/>
                  </a:lnTo>
                  <a:lnTo>
                    <a:pt x="326" y="6061"/>
                  </a:lnTo>
                  <a:lnTo>
                    <a:pt x="448" y="6142"/>
                  </a:lnTo>
                  <a:lnTo>
                    <a:pt x="570" y="6224"/>
                  </a:lnTo>
                  <a:lnTo>
                    <a:pt x="692" y="6264"/>
                  </a:lnTo>
                  <a:lnTo>
                    <a:pt x="977" y="6264"/>
                  </a:lnTo>
                  <a:lnTo>
                    <a:pt x="1181" y="6183"/>
                  </a:lnTo>
                  <a:lnTo>
                    <a:pt x="1343" y="6102"/>
                  </a:lnTo>
                  <a:lnTo>
                    <a:pt x="1709" y="5898"/>
                  </a:lnTo>
                  <a:lnTo>
                    <a:pt x="2482" y="5329"/>
                  </a:lnTo>
                  <a:lnTo>
                    <a:pt x="3987" y="4271"/>
                  </a:lnTo>
                  <a:lnTo>
                    <a:pt x="5614" y="2970"/>
                  </a:lnTo>
                  <a:lnTo>
                    <a:pt x="7160" y="1668"/>
                  </a:lnTo>
                  <a:lnTo>
                    <a:pt x="7241" y="1587"/>
                  </a:lnTo>
                  <a:lnTo>
                    <a:pt x="7241" y="1546"/>
                  </a:lnTo>
                  <a:lnTo>
                    <a:pt x="7201" y="1465"/>
                  </a:lnTo>
                  <a:lnTo>
                    <a:pt x="7160" y="1424"/>
                  </a:lnTo>
                  <a:lnTo>
                    <a:pt x="7038" y="1343"/>
                  </a:lnTo>
                  <a:lnTo>
                    <a:pt x="6997" y="1343"/>
                  </a:lnTo>
                  <a:lnTo>
                    <a:pt x="6916" y="1383"/>
                  </a:lnTo>
                  <a:lnTo>
                    <a:pt x="5655" y="2441"/>
                  </a:lnTo>
                  <a:lnTo>
                    <a:pt x="4394" y="3458"/>
                  </a:lnTo>
                  <a:lnTo>
                    <a:pt x="3092" y="4434"/>
                  </a:lnTo>
                  <a:lnTo>
                    <a:pt x="1750" y="5410"/>
                  </a:lnTo>
                  <a:lnTo>
                    <a:pt x="1465" y="5613"/>
                  </a:lnTo>
                  <a:lnTo>
                    <a:pt x="1140" y="5817"/>
                  </a:lnTo>
                  <a:lnTo>
                    <a:pt x="936" y="5858"/>
                  </a:lnTo>
                  <a:lnTo>
                    <a:pt x="774" y="5898"/>
                  </a:lnTo>
                  <a:lnTo>
                    <a:pt x="611" y="5858"/>
                  </a:lnTo>
                  <a:lnTo>
                    <a:pt x="489" y="5695"/>
                  </a:lnTo>
                  <a:lnTo>
                    <a:pt x="408" y="5573"/>
                  </a:lnTo>
                  <a:lnTo>
                    <a:pt x="367" y="5451"/>
                  </a:lnTo>
                  <a:lnTo>
                    <a:pt x="367" y="5288"/>
                  </a:lnTo>
                  <a:lnTo>
                    <a:pt x="408" y="5166"/>
                  </a:lnTo>
                  <a:lnTo>
                    <a:pt x="530" y="4881"/>
                  </a:lnTo>
                  <a:lnTo>
                    <a:pt x="733" y="4637"/>
                  </a:lnTo>
                  <a:lnTo>
                    <a:pt x="1018" y="4393"/>
                  </a:lnTo>
                  <a:lnTo>
                    <a:pt x="1303" y="4149"/>
                  </a:lnTo>
                  <a:lnTo>
                    <a:pt x="1913" y="3661"/>
                  </a:lnTo>
                  <a:lnTo>
                    <a:pt x="3255" y="2644"/>
                  </a:lnTo>
                  <a:lnTo>
                    <a:pt x="6346" y="366"/>
                  </a:lnTo>
                  <a:lnTo>
                    <a:pt x="6387" y="326"/>
                  </a:lnTo>
                  <a:lnTo>
                    <a:pt x="6428" y="244"/>
                  </a:lnTo>
                  <a:lnTo>
                    <a:pt x="6387" y="122"/>
                  </a:lnTo>
                  <a:lnTo>
                    <a:pt x="6346" y="41"/>
                  </a:lnTo>
                  <a:lnTo>
                    <a:pt x="6265" y="41"/>
                  </a:lnTo>
                  <a:lnTo>
                    <a:pt x="622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8"/>
            <p:cNvSpPr/>
            <p:nvPr/>
          </p:nvSpPr>
          <p:spPr>
            <a:xfrm rot="8100000" flipH="1">
              <a:off x="7985425" y="4705653"/>
              <a:ext cx="688850" cy="510943"/>
            </a:xfrm>
            <a:custGeom>
              <a:avLst/>
              <a:gdLst/>
              <a:ahLst/>
              <a:cxnLst/>
              <a:rect l="l" t="t" r="r" b="b"/>
              <a:pathLst>
                <a:path w="7404" h="5492" extrusionOk="0">
                  <a:moveTo>
                    <a:pt x="6712" y="366"/>
                  </a:moveTo>
                  <a:lnTo>
                    <a:pt x="6875" y="407"/>
                  </a:lnTo>
                  <a:lnTo>
                    <a:pt x="6956" y="488"/>
                  </a:lnTo>
                  <a:lnTo>
                    <a:pt x="6997" y="610"/>
                  </a:lnTo>
                  <a:lnTo>
                    <a:pt x="6997" y="773"/>
                  </a:lnTo>
                  <a:lnTo>
                    <a:pt x="6956" y="895"/>
                  </a:lnTo>
                  <a:lnTo>
                    <a:pt x="6875" y="1058"/>
                  </a:lnTo>
                  <a:lnTo>
                    <a:pt x="6712" y="1302"/>
                  </a:lnTo>
                  <a:lnTo>
                    <a:pt x="6509" y="1505"/>
                  </a:lnTo>
                  <a:lnTo>
                    <a:pt x="6305" y="1668"/>
                  </a:lnTo>
                  <a:lnTo>
                    <a:pt x="5817" y="1953"/>
                  </a:lnTo>
                  <a:lnTo>
                    <a:pt x="4760" y="2685"/>
                  </a:lnTo>
                  <a:lnTo>
                    <a:pt x="3458" y="3580"/>
                  </a:lnTo>
                  <a:lnTo>
                    <a:pt x="2116" y="4475"/>
                  </a:lnTo>
                  <a:lnTo>
                    <a:pt x="1546" y="4800"/>
                  </a:lnTo>
                  <a:lnTo>
                    <a:pt x="1262" y="4963"/>
                  </a:lnTo>
                  <a:lnTo>
                    <a:pt x="936" y="5044"/>
                  </a:lnTo>
                  <a:lnTo>
                    <a:pt x="733" y="5125"/>
                  </a:lnTo>
                  <a:lnTo>
                    <a:pt x="489" y="5125"/>
                  </a:lnTo>
                  <a:lnTo>
                    <a:pt x="407" y="5085"/>
                  </a:lnTo>
                  <a:lnTo>
                    <a:pt x="367" y="5003"/>
                  </a:lnTo>
                  <a:lnTo>
                    <a:pt x="367" y="4881"/>
                  </a:lnTo>
                  <a:lnTo>
                    <a:pt x="407" y="4759"/>
                  </a:lnTo>
                  <a:lnTo>
                    <a:pt x="489" y="4637"/>
                  </a:lnTo>
                  <a:lnTo>
                    <a:pt x="733" y="4434"/>
                  </a:lnTo>
                  <a:lnTo>
                    <a:pt x="1140" y="4027"/>
                  </a:lnTo>
                  <a:lnTo>
                    <a:pt x="1994" y="3254"/>
                  </a:lnTo>
                  <a:lnTo>
                    <a:pt x="2889" y="2482"/>
                  </a:lnTo>
                  <a:lnTo>
                    <a:pt x="3824" y="1790"/>
                  </a:lnTo>
                  <a:lnTo>
                    <a:pt x="4719" y="1180"/>
                  </a:lnTo>
                  <a:lnTo>
                    <a:pt x="5167" y="854"/>
                  </a:lnTo>
                  <a:lnTo>
                    <a:pt x="5655" y="610"/>
                  </a:lnTo>
                  <a:lnTo>
                    <a:pt x="5899" y="488"/>
                  </a:lnTo>
                  <a:lnTo>
                    <a:pt x="6183" y="407"/>
                  </a:lnTo>
                  <a:lnTo>
                    <a:pt x="6427" y="366"/>
                  </a:lnTo>
                  <a:close/>
                  <a:moveTo>
                    <a:pt x="6265" y="0"/>
                  </a:moveTo>
                  <a:lnTo>
                    <a:pt x="5980" y="82"/>
                  </a:lnTo>
                  <a:lnTo>
                    <a:pt x="5533" y="244"/>
                  </a:lnTo>
                  <a:lnTo>
                    <a:pt x="5126" y="488"/>
                  </a:lnTo>
                  <a:lnTo>
                    <a:pt x="4312" y="1017"/>
                  </a:lnTo>
                  <a:lnTo>
                    <a:pt x="3092" y="1871"/>
                  </a:lnTo>
                  <a:lnTo>
                    <a:pt x="1912" y="2807"/>
                  </a:lnTo>
                  <a:lnTo>
                    <a:pt x="814" y="3824"/>
                  </a:lnTo>
                  <a:lnTo>
                    <a:pt x="570" y="4027"/>
                  </a:lnTo>
                  <a:lnTo>
                    <a:pt x="285" y="4312"/>
                  </a:lnTo>
                  <a:lnTo>
                    <a:pt x="82" y="4597"/>
                  </a:lnTo>
                  <a:lnTo>
                    <a:pt x="1" y="4719"/>
                  </a:lnTo>
                  <a:lnTo>
                    <a:pt x="1" y="4881"/>
                  </a:lnTo>
                  <a:lnTo>
                    <a:pt x="1" y="5085"/>
                  </a:lnTo>
                  <a:lnTo>
                    <a:pt x="41" y="5207"/>
                  </a:lnTo>
                  <a:lnTo>
                    <a:pt x="123" y="5329"/>
                  </a:lnTo>
                  <a:lnTo>
                    <a:pt x="204" y="5410"/>
                  </a:lnTo>
                  <a:lnTo>
                    <a:pt x="285" y="5451"/>
                  </a:lnTo>
                  <a:lnTo>
                    <a:pt x="407" y="5492"/>
                  </a:lnTo>
                  <a:lnTo>
                    <a:pt x="692" y="5492"/>
                  </a:lnTo>
                  <a:lnTo>
                    <a:pt x="1018" y="5410"/>
                  </a:lnTo>
                  <a:lnTo>
                    <a:pt x="1302" y="5329"/>
                  </a:lnTo>
                  <a:lnTo>
                    <a:pt x="1790" y="5085"/>
                  </a:lnTo>
                  <a:lnTo>
                    <a:pt x="2523" y="4678"/>
                  </a:lnTo>
                  <a:lnTo>
                    <a:pt x="3214" y="4190"/>
                  </a:lnTo>
                  <a:lnTo>
                    <a:pt x="4597" y="3254"/>
                  </a:lnTo>
                  <a:lnTo>
                    <a:pt x="5858" y="2400"/>
                  </a:lnTo>
                  <a:lnTo>
                    <a:pt x="6387" y="2034"/>
                  </a:lnTo>
                  <a:lnTo>
                    <a:pt x="6672" y="1831"/>
                  </a:lnTo>
                  <a:lnTo>
                    <a:pt x="6916" y="1627"/>
                  </a:lnTo>
                  <a:lnTo>
                    <a:pt x="7038" y="1505"/>
                  </a:lnTo>
                  <a:lnTo>
                    <a:pt x="7160" y="1343"/>
                  </a:lnTo>
                  <a:lnTo>
                    <a:pt x="7282" y="1139"/>
                  </a:lnTo>
                  <a:lnTo>
                    <a:pt x="7363" y="936"/>
                  </a:lnTo>
                  <a:lnTo>
                    <a:pt x="7404" y="732"/>
                  </a:lnTo>
                  <a:lnTo>
                    <a:pt x="7404" y="529"/>
                  </a:lnTo>
                  <a:lnTo>
                    <a:pt x="7322" y="366"/>
                  </a:lnTo>
                  <a:lnTo>
                    <a:pt x="7200" y="204"/>
                  </a:lnTo>
                  <a:lnTo>
                    <a:pt x="7078" y="82"/>
                  </a:lnTo>
                  <a:lnTo>
                    <a:pt x="6956" y="41"/>
                  </a:lnTo>
                  <a:lnTo>
                    <a:pt x="679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8" name="Google Shape;278;p8"/>
          <p:cNvGrpSpPr/>
          <p:nvPr/>
        </p:nvGrpSpPr>
        <p:grpSpPr>
          <a:xfrm>
            <a:off x="1143011" y="3531102"/>
            <a:ext cx="307124" cy="305294"/>
            <a:chOff x="1026043" y="1162815"/>
            <a:chExt cx="307124" cy="305294"/>
          </a:xfrm>
        </p:grpSpPr>
        <p:sp>
          <p:nvSpPr>
            <p:cNvPr id="279" name="Google Shape;279;p8"/>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8"/>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8"/>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8"/>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8"/>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8"/>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8"/>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8"/>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7" name="Google Shape;287;p8"/>
          <p:cNvGrpSpPr/>
          <p:nvPr/>
        </p:nvGrpSpPr>
        <p:grpSpPr>
          <a:xfrm>
            <a:off x="7573991" y="2828100"/>
            <a:ext cx="309000" cy="305294"/>
            <a:chOff x="8360310" y="1124637"/>
            <a:chExt cx="309000" cy="305294"/>
          </a:xfrm>
        </p:grpSpPr>
        <p:sp>
          <p:nvSpPr>
            <p:cNvPr id="288" name="Google Shape;288;p8"/>
            <p:cNvSpPr/>
            <p:nvPr/>
          </p:nvSpPr>
          <p:spPr>
            <a:xfrm>
              <a:off x="8360310" y="1124637"/>
              <a:ext cx="309000" cy="305294"/>
            </a:xfrm>
            <a:custGeom>
              <a:avLst/>
              <a:gdLst/>
              <a:ahLst/>
              <a:cxnLst/>
              <a:rect l="l" t="t" r="r" b="b"/>
              <a:pathLst>
                <a:path w="6753" h="6672" extrusionOk="0">
                  <a:moveTo>
                    <a:pt x="2767" y="1"/>
                  </a:moveTo>
                  <a:lnTo>
                    <a:pt x="2645" y="42"/>
                  </a:lnTo>
                  <a:lnTo>
                    <a:pt x="2563" y="82"/>
                  </a:lnTo>
                  <a:lnTo>
                    <a:pt x="2441" y="164"/>
                  </a:lnTo>
                  <a:lnTo>
                    <a:pt x="2360" y="245"/>
                  </a:lnTo>
                  <a:lnTo>
                    <a:pt x="2319" y="367"/>
                  </a:lnTo>
                  <a:lnTo>
                    <a:pt x="2238" y="652"/>
                  </a:lnTo>
                  <a:lnTo>
                    <a:pt x="2197" y="937"/>
                  </a:lnTo>
                  <a:lnTo>
                    <a:pt x="2197" y="1221"/>
                  </a:lnTo>
                  <a:lnTo>
                    <a:pt x="2238" y="1506"/>
                  </a:lnTo>
                  <a:lnTo>
                    <a:pt x="2075" y="1343"/>
                  </a:lnTo>
                  <a:lnTo>
                    <a:pt x="1872" y="1221"/>
                  </a:lnTo>
                  <a:lnTo>
                    <a:pt x="1546" y="1099"/>
                  </a:lnTo>
                  <a:lnTo>
                    <a:pt x="1262" y="1099"/>
                  </a:lnTo>
                  <a:lnTo>
                    <a:pt x="1140" y="1140"/>
                  </a:lnTo>
                  <a:lnTo>
                    <a:pt x="1018" y="1221"/>
                  </a:lnTo>
                  <a:lnTo>
                    <a:pt x="895" y="1343"/>
                  </a:lnTo>
                  <a:lnTo>
                    <a:pt x="855" y="1506"/>
                  </a:lnTo>
                  <a:lnTo>
                    <a:pt x="773" y="1791"/>
                  </a:lnTo>
                  <a:lnTo>
                    <a:pt x="814" y="2075"/>
                  </a:lnTo>
                  <a:lnTo>
                    <a:pt x="855" y="2360"/>
                  </a:lnTo>
                  <a:lnTo>
                    <a:pt x="1018" y="2604"/>
                  </a:lnTo>
                  <a:lnTo>
                    <a:pt x="1180" y="2808"/>
                  </a:lnTo>
                  <a:lnTo>
                    <a:pt x="1384" y="2970"/>
                  </a:lnTo>
                  <a:lnTo>
                    <a:pt x="1018" y="2970"/>
                  </a:lnTo>
                  <a:lnTo>
                    <a:pt x="814" y="3011"/>
                  </a:lnTo>
                  <a:lnTo>
                    <a:pt x="651" y="3052"/>
                  </a:lnTo>
                  <a:lnTo>
                    <a:pt x="407" y="3174"/>
                  </a:lnTo>
                  <a:lnTo>
                    <a:pt x="204" y="3377"/>
                  </a:lnTo>
                  <a:lnTo>
                    <a:pt x="82" y="3621"/>
                  </a:lnTo>
                  <a:lnTo>
                    <a:pt x="1" y="3865"/>
                  </a:lnTo>
                  <a:lnTo>
                    <a:pt x="1" y="4109"/>
                  </a:lnTo>
                  <a:lnTo>
                    <a:pt x="82" y="4353"/>
                  </a:lnTo>
                  <a:lnTo>
                    <a:pt x="245" y="4516"/>
                  </a:lnTo>
                  <a:lnTo>
                    <a:pt x="489" y="4638"/>
                  </a:lnTo>
                  <a:lnTo>
                    <a:pt x="692" y="4719"/>
                  </a:lnTo>
                  <a:lnTo>
                    <a:pt x="936" y="4719"/>
                  </a:lnTo>
                  <a:lnTo>
                    <a:pt x="1424" y="4679"/>
                  </a:lnTo>
                  <a:lnTo>
                    <a:pt x="1424" y="4679"/>
                  </a:lnTo>
                  <a:lnTo>
                    <a:pt x="1180" y="5004"/>
                  </a:lnTo>
                  <a:lnTo>
                    <a:pt x="1099" y="5167"/>
                  </a:lnTo>
                  <a:lnTo>
                    <a:pt x="1058" y="5370"/>
                  </a:lnTo>
                  <a:lnTo>
                    <a:pt x="1018" y="5655"/>
                  </a:lnTo>
                  <a:lnTo>
                    <a:pt x="1099" y="5899"/>
                  </a:lnTo>
                  <a:lnTo>
                    <a:pt x="1140" y="6021"/>
                  </a:lnTo>
                  <a:lnTo>
                    <a:pt x="1221" y="6143"/>
                  </a:lnTo>
                  <a:lnTo>
                    <a:pt x="1343" y="6224"/>
                  </a:lnTo>
                  <a:lnTo>
                    <a:pt x="1465" y="6306"/>
                  </a:lnTo>
                  <a:lnTo>
                    <a:pt x="1709" y="6387"/>
                  </a:lnTo>
                  <a:lnTo>
                    <a:pt x="1994" y="6387"/>
                  </a:lnTo>
                  <a:lnTo>
                    <a:pt x="2238" y="6346"/>
                  </a:lnTo>
                  <a:lnTo>
                    <a:pt x="2482" y="6224"/>
                  </a:lnTo>
                  <a:lnTo>
                    <a:pt x="2726" y="6021"/>
                  </a:lnTo>
                  <a:lnTo>
                    <a:pt x="2889" y="5777"/>
                  </a:lnTo>
                  <a:lnTo>
                    <a:pt x="3011" y="6102"/>
                  </a:lnTo>
                  <a:lnTo>
                    <a:pt x="3092" y="6265"/>
                  </a:lnTo>
                  <a:lnTo>
                    <a:pt x="3173" y="6387"/>
                  </a:lnTo>
                  <a:lnTo>
                    <a:pt x="3295" y="6509"/>
                  </a:lnTo>
                  <a:lnTo>
                    <a:pt x="3417" y="6590"/>
                  </a:lnTo>
                  <a:lnTo>
                    <a:pt x="3580" y="6631"/>
                  </a:lnTo>
                  <a:lnTo>
                    <a:pt x="3743" y="6672"/>
                  </a:lnTo>
                  <a:lnTo>
                    <a:pt x="3906" y="6672"/>
                  </a:lnTo>
                  <a:lnTo>
                    <a:pt x="4109" y="6590"/>
                  </a:lnTo>
                  <a:lnTo>
                    <a:pt x="4312" y="6468"/>
                  </a:lnTo>
                  <a:lnTo>
                    <a:pt x="4475" y="6306"/>
                  </a:lnTo>
                  <a:lnTo>
                    <a:pt x="4597" y="6102"/>
                  </a:lnTo>
                  <a:lnTo>
                    <a:pt x="4678" y="5777"/>
                  </a:lnTo>
                  <a:lnTo>
                    <a:pt x="4678" y="5452"/>
                  </a:lnTo>
                  <a:lnTo>
                    <a:pt x="4841" y="5533"/>
                  </a:lnTo>
                  <a:lnTo>
                    <a:pt x="5004" y="5574"/>
                  </a:lnTo>
                  <a:lnTo>
                    <a:pt x="5329" y="5574"/>
                  </a:lnTo>
                  <a:lnTo>
                    <a:pt x="5492" y="5533"/>
                  </a:lnTo>
                  <a:lnTo>
                    <a:pt x="5655" y="5492"/>
                  </a:lnTo>
                  <a:lnTo>
                    <a:pt x="5817" y="5370"/>
                  </a:lnTo>
                  <a:lnTo>
                    <a:pt x="5939" y="5248"/>
                  </a:lnTo>
                  <a:lnTo>
                    <a:pt x="6061" y="5085"/>
                  </a:lnTo>
                  <a:lnTo>
                    <a:pt x="6143" y="4923"/>
                  </a:lnTo>
                  <a:lnTo>
                    <a:pt x="6183" y="4760"/>
                  </a:lnTo>
                  <a:lnTo>
                    <a:pt x="6224" y="4597"/>
                  </a:lnTo>
                  <a:lnTo>
                    <a:pt x="6224" y="4394"/>
                  </a:lnTo>
                  <a:lnTo>
                    <a:pt x="6183" y="4231"/>
                  </a:lnTo>
                  <a:lnTo>
                    <a:pt x="6102" y="4069"/>
                  </a:lnTo>
                  <a:lnTo>
                    <a:pt x="6021" y="3947"/>
                  </a:lnTo>
                  <a:lnTo>
                    <a:pt x="6183" y="3865"/>
                  </a:lnTo>
                  <a:lnTo>
                    <a:pt x="6346" y="3784"/>
                  </a:lnTo>
                  <a:lnTo>
                    <a:pt x="6468" y="3662"/>
                  </a:lnTo>
                  <a:lnTo>
                    <a:pt x="6590" y="3540"/>
                  </a:lnTo>
                  <a:lnTo>
                    <a:pt x="6672" y="3418"/>
                  </a:lnTo>
                  <a:lnTo>
                    <a:pt x="6712" y="3255"/>
                  </a:lnTo>
                  <a:lnTo>
                    <a:pt x="6753" y="3052"/>
                  </a:lnTo>
                  <a:lnTo>
                    <a:pt x="6712" y="2848"/>
                  </a:lnTo>
                  <a:lnTo>
                    <a:pt x="6672" y="2686"/>
                  </a:lnTo>
                  <a:lnTo>
                    <a:pt x="6590" y="2523"/>
                  </a:lnTo>
                  <a:lnTo>
                    <a:pt x="6468" y="2360"/>
                  </a:lnTo>
                  <a:lnTo>
                    <a:pt x="6346" y="2238"/>
                  </a:lnTo>
                  <a:lnTo>
                    <a:pt x="6183" y="2157"/>
                  </a:lnTo>
                  <a:lnTo>
                    <a:pt x="6021" y="2116"/>
                  </a:lnTo>
                  <a:lnTo>
                    <a:pt x="5858" y="2075"/>
                  </a:lnTo>
                  <a:lnTo>
                    <a:pt x="5695" y="2075"/>
                  </a:lnTo>
                  <a:lnTo>
                    <a:pt x="5817" y="1750"/>
                  </a:lnTo>
                  <a:lnTo>
                    <a:pt x="5817" y="1547"/>
                  </a:lnTo>
                  <a:lnTo>
                    <a:pt x="5817" y="1384"/>
                  </a:lnTo>
                  <a:lnTo>
                    <a:pt x="5777" y="1099"/>
                  </a:lnTo>
                  <a:lnTo>
                    <a:pt x="5655" y="855"/>
                  </a:lnTo>
                  <a:lnTo>
                    <a:pt x="5492" y="652"/>
                  </a:lnTo>
                  <a:lnTo>
                    <a:pt x="5370" y="570"/>
                  </a:lnTo>
                  <a:lnTo>
                    <a:pt x="5248" y="489"/>
                  </a:lnTo>
                  <a:lnTo>
                    <a:pt x="4963" y="448"/>
                  </a:lnTo>
                  <a:lnTo>
                    <a:pt x="4678" y="489"/>
                  </a:lnTo>
                  <a:lnTo>
                    <a:pt x="4434" y="570"/>
                  </a:lnTo>
                  <a:lnTo>
                    <a:pt x="4190" y="733"/>
                  </a:lnTo>
                  <a:lnTo>
                    <a:pt x="3946" y="977"/>
                  </a:lnTo>
                  <a:lnTo>
                    <a:pt x="3784" y="1262"/>
                  </a:lnTo>
                  <a:lnTo>
                    <a:pt x="3661" y="896"/>
                  </a:lnTo>
                  <a:lnTo>
                    <a:pt x="3458" y="448"/>
                  </a:lnTo>
                  <a:lnTo>
                    <a:pt x="3336" y="245"/>
                  </a:lnTo>
                  <a:lnTo>
                    <a:pt x="3133" y="82"/>
                  </a:lnTo>
                  <a:lnTo>
                    <a:pt x="3011" y="42"/>
                  </a:lnTo>
                  <a:lnTo>
                    <a:pt x="28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8"/>
            <p:cNvSpPr/>
            <p:nvPr/>
          </p:nvSpPr>
          <p:spPr>
            <a:xfrm>
              <a:off x="8444093" y="1206543"/>
              <a:ext cx="169394" cy="160105"/>
            </a:xfrm>
            <a:custGeom>
              <a:avLst/>
              <a:gdLst/>
              <a:ahLst/>
              <a:cxnLst/>
              <a:rect l="l" t="t" r="r" b="b"/>
              <a:pathLst>
                <a:path w="3702" h="3499" extrusionOk="0">
                  <a:moveTo>
                    <a:pt x="2197" y="1"/>
                  </a:moveTo>
                  <a:lnTo>
                    <a:pt x="1912" y="41"/>
                  </a:lnTo>
                  <a:lnTo>
                    <a:pt x="1668" y="41"/>
                  </a:lnTo>
                  <a:lnTo>
                    <a:pt x="1424" y="123"/>
                  </a:lnTo>
                  <a:lnTo>
                    <a:pt x="1180" y="204"/>
                  </a:lnTo>
                  <a:lnTo>
                    <a:pt x="936" y="326"/>
                  </a:lnTo>
                  <a:lnTo>
                    <a:pt x="692" y="489"/>
                  </a:lnTo>
                  <a:lnTo>
                    <a:pt x="488" y="692"/>
                  </a:lnTo>
                  <a:lnTo>
                    <a:pt x="285" y="936"/>
                  </a:lnTo>
                  <a:lnTo>
                    <a:pt x="163" y="1180"/>
                  </a:lnTo>
                  <a:lnTo>
                    <a:pt x="41" y="1465"/>
                  </a:lnTo>
                  <a:lnTo>
                    <a:pt x="0" y="1750"/>
                  </a:lnTo>
                  <a:lnTo>
                    <a:pt x="41" y="2035"/>
                  </a:lnTo>
                  <a:lnTo>
                    <a:pt x="81" y="2360"/>
                  </a:lnTo>
                  <a:lnTo>
                    <a:pt x="203" y="2645"/>
                  </a:lnTo>
                  <a:lnTo>
                    <a:pt x="366" y="2889"/>
                  </a:lnTo>
                  <a:lnTo>
                    <a:pt x="570" y="3092"/>
                  </a:lnTo>
                  <a:lnTo>
                    <a:pt x="814" y="3255"/>
                  </a:lnTo>
                  <a:lnTo>
                    <a:pt x="1058" y="3377"/>
                  </a:lnTo>
                  <a:lnTo>
                    <a:pt x="1342" y="3458"/>
                  </a:lnTo>
                  <a:lnTo>
                    <a:pt x="1627" y="3499"/>
                  </a:lnTo>
                  <a:lnTo>
                    <a:pt x="1912" y="3499"/>
                  </a:lnTo>
                  <a:lnTo>
                    <a:pt x="2197" y="3417"/>
                  </a:lnTo>
                  <a:lnTo>
                    <a:pt x="2481" y="3295"/>
                  </a:lnTo>
                  <a:lnTo>
                    <a:pt x="2725" y="3133"/>
                  </a:lnTo>
                  <a:lnTo>
                    <a:pt x="2969" y="2929"/>
                  </a:lnTo>
                  <a:lnTo>
                    <a:pt x="3173" y="2726"/>
                  </a:lnTo>
                  <a:lnTo>
                    <a:pt x="3376" y="2441"/>
                  </a:lnTo>
                  <a:lnTo>
                    <a:pt x="3539" y="2157"/>
                  </a:lnTo>
                  <a:lnTo>
                    <a:pt x="3620" y="1872"/>
                  </a:lnTo>
                  <a:lnTo>
                    <a:pt x="3702" y="1587"/>
                  </a:lnTo>
                  <a:lnTo>
                    <a:pt x="3702" y="1343"/>
                  </a:lnTo>
                  <a:lnTo>
                    <a:pt x="3661" y="1099"/>
                  </a:lnTo>
                  <a:lnTo>
                    <a:pt x="3580" y="855"/>
                  </a:lnTo>
                  <a:lnTo>
                    <a:pt x="3498" y="652"/>
                  </a:lnTo>
                  <a:lnTo>
                    <a:pt x="3335" y="489"/>
                  </a:lnTo>
                  <a:lnTo>
                    <a:pt x="3173" y="326"/>
                  </a:lnTo>
                  <a:lnTo>
                    <a:pt x="2969" y="204"/>
                  </a:lnTo>
                  <a:lnTo>
                    <a:pt x="2725" y="123"/>
                  </a:lnTo>
                  <a:lnTo>
                    <a:pt x="2441" y="41"/>
                  </a:lnTo>
                  <a:lnTo>
                    <a:pt x="21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8"/>
            <p:cNvSpPr/>
            <p:nvPr/>
          </p:nvSpPr>
          <p:spPr>
            <a:xfrm>
              <a:off x="8535287" y="1236332"/>
              <a:ext cx="18623" cy="18669"/>
            </a:xfrm>
            <a:custGeom>
              <a:avLst/>
              <a:gdLst/>
              <a:ahLst/>
              <a:cxnLst/>
              <a:rect l="l" t="t" r="r" b="b"/>
              <a:pathLst>
                <a:path w="407" h="408" extrusionOk="0">
                  <a:moveTo>
                    <a:pt x="122" y="1"/>
                  </a:moveTo>
                  <a:lnTo>
                    <a:pt x="82" y="41"/>
                  </a:lnTo>
                  <a:lnTo>
                    <a:pt x="41" y="123"/>
                  </a:lnTo>
                  <a:lnTo>
                    <a:pt x="0" y="204"/>
                  </a:lnTo>
                  <a:lnTo>
                    <a:pt x="41" y="285"/>
                  </a:lnTo>
                  <a:lnTo>
                    <a:pt x="82" y="326"/>
                  </a:lnTo>
                  <a:lnTo>
                    <a:pt x="122" y="367"/>
                  </a:lnTo>
                  <a:lnTo>
                    <a:pt x="204" y="407"/>
                  </a:lnTo>
                  <a:lnTo>
                    <a:pt x="285" y="367"/>
                  </a:lnTo>
                  <a:lnTo>
                    <a:pt x="366" y="326"/>
                  </a:lnTo>
                  <a:lnTo>
                    <a:pt x="407" y="285"/>
                  </a:lnTo>
                  <a:lnTo>
                    <a:pt x="407" y="204"/>
                  </a:lnTo>
                  <a:lnTo>
                    <a:pt x="407" y="123"/>
                  </a:lnTo>
                  <a:lnTo>
                    <a:pt x="366" y="41"/>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8"/>
            <p:cNvSpPr/>
            <p:nvPr/>
          </p:nvSpPr>
          <p:spPr>
            <a:xfrm>
              <a:off x="8492458" y="1241914"/>
              <a:ext cx="18669" cy="18669"/>
            </a:xfrm>
            <a:custGeom>
              <a:avLst/>
              <a:gdLst/>
              <a:ahLst/>
              <a:cxnLst/>
              <a:rect l="l" t="t" r="r" b="b"/>
              <a:pathLst>
                <a:path w="408" h="408" extrusionOk="0">
                  <a:moveTo>
                    <a:pt x="204" y="1"/>
                  </a:moveTo>
                  <a:lnTo>
                    <a:pt x="123" y="41"/>
                  </a:lnTo>
                  <a:lnTo>
                    <a:pt x="41" y="82"/>
                  </a:lnTo>
                  <a:lnTo>
                    <a:pt x="1" y="123"/>
                  </a:lnTo>
                  <a:lnTo>
                    <a:pt x="1" y="204"/>
                  </a:lnTo>
                  <a:lnTo>
                    <a:pt x="1" y="285"/>
                  </a:lnTo>
                  <a:lnTo>
                    <a:pt x="41" y="367"/>
                  </a:lnTo>
                  <a:lnTo>
                    <a:pt x="82" y="407"/>
                  </a:lnTo>
                  <a:lnTo>
                    <a:pt x="285" y="407"/>
                  </a:lnTo>
                  <a:lnTo>
                    <a:pt x="367" y="367"/>
                  </a:lnTo>
                  <a:lnTo>
                    <a:pt x="407" y="285"/>
                  </a:lnTo>
                  <a:lnTo>
                    <a:pt x="407" y="204"/>
                  </a:lnTo>
                  <a:lnTo>
                    <a:pt x="407" y="163"/>
                  </a:lnTo>
                  <a:lnTo>
                    <a:pt x="367" y="82"/>
                  </a:lnTo>
                  <a:lnTo>
                    <a:pt x="326" y="41"/>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8"/>
            <p:cNvSpPr/>
            <p:nvPr/>
          </p:nvSpPr>
          <p:spPr>
            <a:xfrm>
              <a:off x="8477587" y="1290326"/>
              <a:ext cx="16793" cy="18623"/>
            </a:xfrm>
            <a:custGeom>
              <a:avLst/>
              <a:gdLst/>
              <a:ahLst/>
              <a:cxnLst/>
              <a:rect l="l" t="t" r="r" b="b"/>
              <a:pathLst>
                <a:path w="367" h="407" extrusionOk="0">
                  <a:moveTo>
                    <a:pt x="122" y="0"/>
                  </a:moveTo>
                  <a:lnTo>
                    <a:pt x="41" y="41"/>
                  </a:lnTo>
                  <a:lnTo>
                    <a:pt x="0" y="122"/>
                  </a:lnTo>
                  <a:lnTo>
                    <a:pt x="0" y="204"/>
                  </a:lnTo>
                  <a:lnTo>
                    <a:pt x="0" y="285"/>
                  </a:lnTo>
                  <a:lnTo>
                    <a:pt x="41" y="326"/>
                  </a:lnTo>
                  <a:lnTo>
                    <a:pt x="122" y="366"/>
                  </a:lnTo>
                  <a:lnTo>
                    <a:pt x="204" y="407"/>
                  </a:lnTo>
                  <a:lnTo>
                    <a:pt x="285" y="366"/>
                  </a:lnTo>
                  <a:lnTo>
                    <a:pt x="326" y="326"/>
                  </a:lnTo>
                  <a:lnTo>
                    <a:pt x="366" y="285"/>
                  </a:lnTo>
                  <a:lnTo>
                    <a:pt x="366" y="204"/>
                  </a:lnTo>
                  <a:lnTo>
                    <a:pt x="366"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8"/>
            <p:cNvSpPr/>
            <p:nvPr/>
          </p:nvSpPr>
          <p:spPr>
            <a:xfrm>
              <a:off x="8516664" y="1318238"/>
              <a:ext cx="16793" cy="18669"/>
            </a:xfrm>
            <a:custGeom>
              <a:avLst/>
              <a:gdLst/>
              <a:ahLst/>
              <a:cxnLst/>
              <a:rect l="l" t="t" r="r" b="b"/>
              <a:pathLst>
                <a:path w="367" h="408" extrusionOk="0">
                  <a:moveTo>
                    <a:pt x="122" y="0"/>
                  </a:moveTo>
                  <a:lnTo>
                    <a:pt x="41" y="41"/>
                  </a:lnTo>
                  <a:lnTo>
                    <a:pt x="0" y="122"/>
                  </a:lnTo>
                  <a:lnTo>
                    <a:pt x="0" y="204"/>
                  </a:lnTo>
                  <a:lnTo>
                    <a:pt x="0" y="244"/>
                  </a:lnTo>
                  <a:lnTo>
                    <a:pt x="41" y="326"/>
                  </a:lnTo>
                  <a:lnTo>
                    <a:pt x="122" y="366"/>
                  </a:lnTo>
                  <a:lnTo>
                    <a:pt x="204" y="407"/>
                  </a:lnTo>
                  <a:lnTo>
                    <a:pt x="285" y="366"/>
                  </a:lnTo>
                  <a:lnTo>
                    <a:pt x="326" y="326"/>
                  </a:lnTo>
                  <a:lnTo>
                    <a:pt x="367" y="244"/>
                  </a:lnTo>
                  <a:lnTo>
                    <a:pt x="367" y="204"/>
                  </a:lnTo>
                  <a:lnTo>
                    <a:pt x="367"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8"/>
            <p:cNvSpPr/>
            <p:nvPr/>
          </p:nvSpPr>
          <p:spPr>
            <a:xfrm>
              <a:off x="8561324" y="1280991"/>
              <a:ext cx="16793" cy="16793"/>
            </a:xfrm>
            <a:custGeom>
              <a:avLst/>
              <a:gdLst/>
              <a:ahLst/>
              <a:cxnLst/>
              <a:rect l="l" t="t" r="r" b="b"/>
              <a:pathLst>
                <a:path w="367" h="367" extrusionOk="0">
                  <a:moveTo>
                    <a:pt x="82" y="1"/>
                  </a:moveTo>
                  <a:lnTo>
                    <a:pt x="41" y="41"/>
                  </a:lnTo>
                  <a:lnTo>
                    <a:pt x="1" y="123"/>
                  </a:lnTo>
                  <a:lnTo>
                    <a:pt x="1" y="163"/>
                  </a:lnTo>
                  <a:lnTo>
                    <a:pt x="1" y="245"/>
                  </a:lnTo>
                  <a:lnTo>
                    <a:pt x="41" y="326"/>
                  </a:lnTo>
                  <a:lnTo>
                    <a:pt x="82" y="367"/>
                  </a:lnTo>
                  <a:lnTo>
                    <a:pt x="245" y="367"/>
                  </a:lnTo>
                  <a:lnTo>
                    <a:pt x="326" y="326"/>
                  </a:lnTo>
                  <a:lnTo>
                    <a:pt x="367" y="245"/>
                  </a:lnTo>
                  <a:lnTo>
                    <a:pt x="367" y="163"/>
                  </a:lnTo>
                  <a:lnTo>
                    <a:pt x="367" y="123"/>
                  </a:lnTo>
                  <a:lnTo>
                    <a:pt x="326" y="41"/>
                  </a:lnTo>
                  <a:lnTo>
                    <a:pt x="2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8"/>
            <p:cNvSpPr/>
            <p:nvPr/>
          </p:nvSpPr>
          <p:spPr>
            <a:xfrm>
              <a:off x="8522247" y="1271702"/>
              <a:ext cx="16793" cy="18669"/>
            </a:xfrm>
            <a:custGeom>
              <a:avLst/>
              <a:gdLst/>
              <a:ahLst/>
              <a:cxnLst/>
              <a:rect l="l" t="t" r="r" b="b"/>
              <a:pathLst>
                <a:path w="367" h="408" extrusionOk="0">
                  <a:moveTo>
                    <a:pt x="163" y="0"/>
                  </a:moveTo>
                  <a:lnTo>
                    <a:pt x="82" y="41"/>
                  </a:lnTo>
                  <a:lnTo>
                    <a:pt x="41" y="82"/>
                  </a:lnTo>
                  <a:lnTo>
                    <a:pt x="0" y="122"/>
                  </a:lnTo>
                  <a:lnTo>
                    <a:pt x="0" y="204"/>
                  </a:lnTo>
                  <a:lnTo>
                    <a:pt x="0" y="285"/>
                  </a:lnTo>
                  <a:lnTo>
                    <a:pt x="41" y="326"/>
                  </a:lnTo>
                  <a:lnTo>
                    <a:pt x="82" y="407"/>
                  </a:lnTo>
                  <a:lnTo>
                    <a:pt x="245" y="407"/>
                  </a:lnTo>
                  <a:lnTo>
                    <a:pt x="326" y="326"/>
                  </a:lnTo>
                  <a:lnTo>
                    <a:pt x="367" y="285"/>
                  </a:lnTo>
                  <a:lnTo>
                    <a:pt x="367" y="204"/>
                  </a:lnTo>
                  <a:lnTo>
                    <a:pt x="367" y="122"/>
                  </a:lnTo>
                  <a:lnTo>
                    <a:pt x="326" y="82"/>
                  </a:lnTo>
                  <a:lnTo>
                    <a:pt x="245" y="41"/>
                  </a:lnTo>
                  <a:lnTo>
                    <a:pt x="1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6" name="Google Shape;296;p8"/>
          <p:cNvSpPr/>
          <p:nvPr/>
        </p:nvSpPr>
        <p:spPr>
          <a:xfrm>
            <a:off x="3880866" y="477360"/>
            <a:ext cx="303418" cy="305294"/>
          </a:xfrm>
          <a:custGeom>
            <a:avLst/>
            <a:gdLst/>
            <a:ahLst/>
            <a:cxnLst/>
            <a:rect l="l" t="t" r="r" b="b"/>
            <a:pathLst>
              <a:path w="6631" h="6672" extrusionOk="0">
                <a:moveTo>
                  <a:pt x="3742" y="0"/>
                </a:moveTo>
                <a:lnTo>
                  <a:pt x="2766" y="41"/>
                </a:lnTo>
                <a:lnTo>
                  <a:pt x="2685" y="41"/>
                </a:lnTo>
                <a:lnTo>
                  <a:pt x="2603" y="82"/>
                </a:lnTo>
                <a:lnTo>
                  <a:pt x="2563" y="163"/>
                </a:lnTo>
                <a:lnTo>
                  <a:pt x="2563" y="244"/>
                </a:lnTo>
                <a:lnTo>
                  <a:pt x="2603" y="2644"/>
                </a:lnTo>
                <a:lnTo>
                  <a:pt x="203" y="2685"/>
                </a:lnTo>
                <a:lnTo>
                  <a:pt x="122" y="2685"/>
                </a:lnTo>
                <a:lnTo>
                  <a:pt x="41" y="2726"/>
                </a:lnTo>
                <a:lnTo>
                  <a:pt x="0" y="2807"/>
                </a:lnTo>
                <a:lnTo>
                  <a:pt x="0" y="2848"/>
                </a:lnTo>
                <a:lnTo>
                  <a:pt x="0" y="3905"/>
                </a:lnTo>
                <a:lnTo>
                  <a:pt x="41" y="3987"/>
                </a:lnTo>
                <a:lnTo>
                  <a:pt x="81" y="4068"/>
                </a:lnTo>
                <a:lnTo>
                  <a:pt x="325" y="4068"/>
                </a:lnTo>
                <a:lnTo>
                  <a:pt x="366" y="4027"/>
                </a:lnTo>
                <a:lnTo>
                  <a:pt x="529" y="4027"/>
                </a:lnTo>
                <a:lnTo>
                  <a:pt x="1139" y="3987"/>
                </a:lnTo>
                <a:lnTo>
                  <a:pt x="2603" y="3987"/>
                </a:lnTo>
                <a:lnTo>
                  <a:pt x="2644" y="6468"/>
                </a:lnTo>
                <a:lnTo>
                  <a:pt x="2644" y="6549"/>
                </a:lnTo>
                <a:lnTo>
                  <a:pt x="2685" y="6590"/>
                </a:lnTo>
                <a:lnTo>
                  <a:pt x="2766" y="6630"/>
                </a:lnTo>
                <a:lnTo>
                  <a:pt x="2847" y="6671"/>
                </a:lnTo>
                <a:lnTo>
                  <a:pt x="3864" y="6671"/>
                </a:lnTo>
                <a:lnTo>
                  <a:pt x="3946" y="6630"/>
                </a:lnTo>
                <a:lnTo>
                  <a:pt x="3986" y="6590"/>
                </a:lnTo>
                <a:lnTo>
                  <a:pt x="4068" y="6508"/>
                </a:lnTo>
                <a:lnTo>
                  <a:pt x="4027" y="6346"/>
                </a:lnTo>
                <a:lnTo>
                  <a:pt x="3986" y="6305"/>
                </a:lnTo>
                <a:lnTo>
                  <a:pt x="3905" y="6264"/>
                </a:lnTo>
                <a:lnTo>
                  <a:pt x="4027" y="6305"/>
                </a:lnTo>
                <a:lnTo>
                  <a:pt x="4027" y="6264"/>
                </a:lnTo>
                <a:lnTo>
                  <a:pt x="3986" y="6102"/>
                </a:lnTo>
                <a:lnTo>
                  <a:pt x="3986" y="5492"/>
                </a:lnTo>
                <a:lnTo>
                  <a:pt x="3946" y="3987"/>
                </a:lnTo>
                <a:lnTo>
                  <a:pt x="6508" y="3987"/>
                </a:lnTo>
                <a:lnTo>
                  <a:pt x="6549" y="3946"/>
                </a:lnTo>
                <a:lnTo>
                  <a:pt x="6630" y="3864"/>
                </a:lnTo>
                <a:lnTo>
                  <a:pt x="6630" y="3783"/>
                </a:lnTo>
                <a:lnTo>
                  <a:pt x="6630" y="2766"/>
                </a:lnTo>
                <a:lnTo>
                  <a:pt x="6590" y="2726"/>
                </a:lnTo>
                <a:lnTo>
                  <a:pt x="6549" y="2644"/>
                </a:lnTo>
                <a:lnTo>
                  <a:pt x="6508" y="2604"/>
                </a:lnTo>
                <a:lnTo>
                  <a:pt x="3946" y="2604"/>
                </a:lnTo>
                <a:lnTo>
                  <a:pt x="3946" y="204"/>
                </a:lnTo>
                <a:lnTo>
                  <a:pt x="3946" y="122"/>
                </a:lnTo>
                <a:lnTo>
                  <a:pt x="3905" y="82"/>
                </a:lnTo>
                <a:lnTo>
                  <a:pt x="3824" y="41"/>
                </a:lnTo>
                <a:lnTo>
                  <a:pt x="374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8"/>
          <p:cNvSpPr/>
          <p:nvPr/>
        </p:nvSpPr>
        <p:spPr>
          <a:xfrm>
            <a:off x="5521740" y="4132834"/>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8"/>
          <p:cNvSpPr/>
          <p:nvPr/>
        </p:nvSpPr>
        <p:spPr>
          <a:xfrm>
            <a:off x="215042" y="2282543"/>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8"/>
          <p:cNvSpPr/>
          <p:nvPr/>
        </p:nvSpPr>
        <p:spPr>
          <a:xfrm>
            <a:off x="6247071" y="78449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00"/>
        <p:cNvGrpSpPr/>
        <p:nvPr/>
      </p:nvGrpSpPr>
      <p:grpSpPr>
        <a:xfrm>
          <a:off x="0" y="0"/>
          <a:ext cx="0" cy="0"/>
          <a:chOff x="0" y="0"/>
          <a:chExt cx="0" cy="0"/>
        </a:xfrm>
      </p:grpSpPr>
      <p:sp>
        <p:nvSpPr>
          <p:cNvPr id="301" name="Google Shape;301;p9"/>
          <p:cNvSpPr/>
          <p:nvPr/>
        </p:nvSpPr>
        <p:spPr>
          <a:xfrm flipH="1">
            <a:off x="4980018" y="1257073"/>
            <a:ext cx="6248884" cy="3591762"/>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9"/>
          <p:cNvSpPr txBox="1">
            <a:spLocks noGrp="1"/>
          </p:cNvSpPr>
          <p:nvPr>
            <p:ph type="subTitle" idx="1"/>
          </p:nvPr>
        </p:nvSpPr>
        <p:spPr>
          <a:xfrm>
            <a:off x="4353425" y="2391750"/>
            <a:ext cx="4070700" cy="132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900"/>
              <a:buNone/>
              <a:defRPr sz="1500"/>
            </a:lvl1pPr>
            <a:lvl2pPr lvl="1" algn="ctr" rtl="0">
              <a:lnSpc>
                <a:spcPct val="100000"/>
              </a:lnSpc>
              <a:spcBef>
                <a:spcPts val="1600"/>
              </a:spcBef>
              <a:spcAft>
                <a:spcPts val="0"/>
              </a:spcAft>
              <a:buSzPts val="1900"/>
              <a:buNone/>
              <a:defRPr sz="1900"/>
            </a:lvl2pPr>
            <a:lvl3pPr lvl="2" algn="ctr" rtl="0">
              <a:lnSpc>
                <a:spcPct val="100000"/>
              </a:lnSpc>
              <a:spcBef>
                <a:spcPts val="1600"/>
              </a:spcBef>
              <a:spcAft>
                <a:spcPts val="0"/>
              </a:spcAft>
              <a:buSzPts val="1900"/>
              <a:buNone/>
              <a:defRPr sz="1900"/>
            </a:lvl3pPr>
            <a:lvl4pPr lvl="3" algn="ctr" rtl="0">
              <a:lnSpc>
                <a:spcPct val="100000"/>
              </a:lnSpc>
              <a:spcBef>
                <a:spcPts val="1600"/>
              </a:spcBef>
              <a:spcAft>
                <a:spcPts val="0"/>
              </a:spcAft>
              <a:buSzPts val="1900"/>
              <a:buNone/>
              <a:defRPr sz="1900"/>
            </a:lvl4pPr>
            <a:lvl5pPr lvl="4" algn="ctr" rtl="0">
              <a:lnSpc>
                <a:spcPct val="100000"/>
              </a:lnSpc>
              <a:spcBef>
                <a:spcPts val="1600"/>
              </a:spcBef>
              <a:spcAft>
                <a:spcPts val="0"/>
              </a:spcAft>
              <a:buSzPts val="1900"/>
              <a:buNone/>
              <a:defRPr sz="1900"/>
            </a:lvl5pPr>
            <a:lvl6pPr lvl="5" algn="ctr" rtl="0">
              <a:lnSpc>
                <a:spcPct val="100000"/>
              </a:lnSpc>
              <a:spcBef>
                <a:spcPts val="1600"/>
              </a:spcBef>
              <a:spcAft>
                <a:spcPts val="0"/>
              </a:spcAft>
              <a:buSzPts val="1900"/>
              <a:buNone/>
              <a:defRPr sz="1900"/>
            </a:lvl6pPr>
            <a:lvl7pPr lvl="6" algn="ctr" rtl="0">
              <a:lnSpc>
                <a:spcPct val="100000"/>
              </a:lnSpc>
              <a:spcBef>
                <a:spcPts val="1600"/>
              </a:spcBef>
              <a:spcAft>
                <a:spcPts val="0"/>
              </a:spcAft>
              <a:buSzPts val="1900"/>
              <a:buNone/>
              <a:defRPr sz="1900"/>
            </a:lvl7pPr>
            <a:lvl8pPr lvl="7" algn="ctr" rtl="0">
              <a:lnSpc>
                <a:spcPct val="100000"/>
              </a:lnSpc>
              <a:spcBef>
                <a:spcPts val="1600"/>
              </a:spcBef>
              <a:spcAft>
                <a:spcPts val="0"/>
              </a:spcAft>
              <a:buSzPts val="1900"/>
              <a:buNone/>
              <a:defRPr sz="1900"/>
            </a:lvl8pPr>
            <a:lvl9pPr lvl="8" algn="ctr" rtl="0">
              <a:lnSpc>
                <a:spcPct val="100000"/>
              </a:lnSpc>
              <a:spcBef>
                <a:spcPts val="1600"/>
              </a:spcBef>
              <a:spcAft>
                <a:spcPts val="1600"/>
              </a:spcAft>
              <a:buSzPts val="1900"/>
              <a:buNone/>
              <a:defRPr sz="1900"/>
            </a:lvl9pPr>
          </a:lstStyle>
          <a:p>
            <a:endParaRPr/>
          </a:p>
        </p:txBody>
      </p:sp>
      <p:sp>
        <p:nvSpPr>
          <p:cNvPr id="303" name="Google Shape;303;p9"/>
          <p:cNvSpPr txBox="1">
            <a:spLocks noGrp="1"/>
          </p:cNvSpPr>
          <p:nvPr>
            <p:ph type="title"/>
          </p:nvPr>
        </p:nvSpPr>
        <p:spPr>
          <a:xfrm>
            <a:off x="4353450" y="1629175"/>
            <a:ext cx="4070700" cy="629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900"/>
              <a:buNone/>
              <a:defRPr sz="4200"/>
            </a:lvl1pPr>
            <a:lvl2pPr lvl="1" rtl="0">
              <a:spcBef>
                <a:spcPts val="0"/>
              </a:spcBef>
              <a:spcAft>
                <a:spcPts val="0"/>
              </a:spcAft>
              <a:buSzPts val="3900"/>
              <a:buNone/>
              <a:defRPr sz="3900"/>
            </a:lvl2pPr>
            <a:lvl3pPr lvl="2" rtl="0">
              <a:spcBef>
                <a:spcPts val="0"/>
              </a:spcBef>
              <a:spcAft>
                <a:spcPts val="0"/>
              </a:spcAft>
              <a:buSzPts val="3900"/>
              <a:buNone/>
              <a:defRPr sz="3900"/>
            </a:lvl3pPr>
            <a:lvl4pPr lvl="3" rtl="0">
              <a:spcBef>
                <a:spcPts val="0"/>
              </a:spcBef>
              <a:spcAft>
                <a:spcPts val="0"/>
              </a:spcAft>
              <a:buSzPts val="3900"/>
              <a:buNone/>
              <a:defRPr sz="3900"/>
            </a:lvl4pPr>
            <a:lvl5pPr lvl="4" rtl="0">
              <a:spcBef>
                <a:spcPts val="0"/>
              </a:spcBef>
              <a:spcAft>
                <a:spcPts val="0"/>
              </a:spcAft>
              <a:buSzPts val="3900"/>
              <a:buNone/>
              <a:defRPr sz="3900"/>
            </a:lvl5pPr>
            <a:lvl6pPr lvl="5" rtl="0">
              <a:spcBef>
                <a:spcPts val="0"/>
              </a:spcBef>
              <a:spcAft>
                <a:spcPts val="0"/>
              </a:spcAft>
              <a:buSzPts val="3900"/>
              <a:buNone/>
              <a:defRPr sz="3900"/>
            </a:lvl6pPr>
            <a:lvl7pPr lvl="6" rtl="0">
              <a:spcBef>
                <a:spcPts val="0"/>
              </a:spcBef>
              <a:spcAft>
                <a:spcPts val="0"/>
              </a:spcAft>
              <a:buSzPts val="3900"/>
              <a:buNone/>
              <a:defRPr sz="3900"/>
            </a:lvl7pPr>
            <a:lvl8pPr lvl="7" rtl="0">
              <a:spcBef>
                <a:spcPts val="0"/>
              </a:spcBef>
              <a:spcAft>
                <a:spcPts val="0"/>
              </a:spcAft>
              <a:buSzPts val="3900"/>
              <a:buNone/>
              <a:defRPr sz="3900"/>
            </a:lvl8pPr>
            <a:lvl9pPr lvl="8" rtl="0">
              <a:spcBef>
                <a:spcPts val="0"/>
              </a:spcBef>
              <a:spcAft>
                <a:spcPts val="0"/>
              </a:spcAft>
              <a:buSzPts val="3900"/>
              <a:buNone/>
              <a:defRPr sz="3900"/>
            </a:lvl9pPr>
          </a:lstStyle>
          <a:p>
            <a:endParaRPr/>
          </a:p>
        </p:txBody>
      </p:sp>
      <p:sp>
        <p:nvSpPr>
          <p:cNvPr id="304" name="Google Shape;304;p9"/>
          <p:cNvSpPr/>
          <p:nvPr/>
        </p:nvSpPr>
        <p:spPr>
          <a:xfrm flipH="1">
            <a:off x="-1801179" y="3473499"/>
            <a:ext cx="5171118" cy="2972279"/>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9"/>
          <p:cNvSpPr/>
          <p:nvPr/>
        </p:nvSpPr>
        <p:spPr>
          <a:xfrm flipH="1">
            <a:off x="3543498" y="55273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6" name="Google Shape;306;p9"/>
          <p:cNvGrpSpPr/>
          <p:nvPr/>
        </p:nvGrpSpPr>
        <p:grpSpPr>
          <a:xfrm flipH="1">
            <a:off x="4505376" y="672834"/>
            <a:ext cx="474643" cy="301588"/>
            <a:chOff x="7593894" y="395296"/>
            <a:chExt cx="474643" cy="301588"/>
          </a:xfrm>
        </p:grpSpPr>
        <p:sp>
          <p:nvSpPr>
            <p:cNvPr id="307" name="Google Shape;307;p9"/>
            <p:cNvSpPr/>
            <p:nvPr/>
          </p:nvSpPr>
          <p:spPr>
            <a:xfrm>
              <a:off x="7603183" y="404585"/>
              <a:ext cx="456065" cy="282964"/>
            </a:xfrm>
            <a:custGeom>
              <a:avLst/>
              <a:gdLst/>
              <a:ahLst/>
              <a:cxnLst/>
              <a:rect l="l" t="t" r="r" b="b"/>
              <a:pathLst>
                <a:path w="9967" h="6184" extrusionOk="0">
                  <a:moveTo>
                    <a:pt x="4678" y="1"/>
                  </a:moveTo>
                  <a:lnTo>
                    <a:pt x="4394" y="42"/>
                  </a:lnTo>
                  <a:lnTo>
                    <a:pt x="4109" y="164"/>
                  </a:lnTo>
                  <a:lnTo>
                    <a:pt x="3824" y="286"/>
                  </a:lnTo>
                  <a:lnTo>
                    <a:pt x="3540" y="448"/>
                  </a:lnTo>
                  <a:lnTo>
                    <a:pt x="3336" y="692"/>
                  </a:lnTo>
                  <a:lnTo>
                    <a:pt x="3133" y="936"/>
                  </a:lnTo>
                  <a:lnTo>
                    <a:pt x="2970" y="1181"/>
                  </a:lnTo>
                  <a:lnTo>
                    <a:pt x="2848" y="1465"/>
                  </a:lnTo>
                  <a:lnTo>
                    <a:pt x="2767" y="1750"/>
                  </a:lnTo>
                  <a:lnTo>
                    <a:pt x="2685" y="2075"/>
                  </a:lnTo>
                  <a:lnTo>
                    <a:pt x="2645" y="2360"/>
                  </a:lnTo>
                  <a:lnTo>
                    <a:pt x="2645" y="2686"/>
                  </a:lnTo>
                  <a:lnTo>
                    <a:pt x="2685" y="3011"/>
                  </a:lnTo>
                  <a:lnTo>
                    <a:pt x="2441" y="2848"/>
                  </a:lnTo>
                  <a:lnTo>
                    <a:pt x="2197" y="2767"/>
                  </a:lnTo>
                  <a:lnTo>
                    <a:pt x="1953" y="2686"/>
                  </a:lnTo>
                  <a:lnTo>
                    <a:pt x="1424" y="2686"/>
                  </a:lnTo>
                  <a:lnTo>
                    <a:pt x="1180" y="2767"/>
                  </a:lnTo>
                  <a:lnTo>
                    <a:pt x="936" y="2848"/>
                  </a:lnTo>
                  <a:lnTo>
                    <a:pt x="692" y="2970"/>
                  </a:lnTo>
                  <a:lnTo>
                    <a:pt x="570" y="3092"/>
                  </a:lnTo>
                  <a:lnTo>
                    <a:pt x="407" y="3214"/>
                  </a:lnTo>
                  <a:lnTo>
                    <a:pt x="204" y="3540"/>
                  </a:lnTo>
                  <a:lnTo>
                    <a:pt x="41" y="3906"/>
                  </a:lnTo>
                  <a:lnTo>
                    <a:pt x="1" y="4272"/>
                  </a:lnTo>
                  <a:lnTo>
                    <a:pt x="1" y="4679"/>
                  </a:lnTo>
                  <a:lnTo>
                    <a:pt x="82" y="5045"/>
                  </a:lnTo>
                  <a:lnTo>
                    <a:pt x="285" y="5370"/>
                  </a:lnTo>
                  <a:lnTo>
                    <a:pt x="407" y="5533"/>
                  </a:lnTo>
                  <a:lnTo>
                    <a:pt x="529" y="5655"/>
                  </a:lnTo>
                  <a:lnTo>
                    <a:pt x="814" y="5858"/>
                  </a:lnTo>
                  <a:lnTo>
                    <a:pt x="1180" y="6021"/>
                  </a:lnTo>
                  <a:lnTo>
                    <a:pt x="1587" y="6102"/>
                  </a:lnTo>
                  <a:lnTo>
                    <a:pt x="1994" y="6143"/>
                  </a:lnTo>
                  <a:lnTo>
                    <a:pt x="2848" y="6184"/>
                  </a:lnTo>
                  <a:lnTo>
                    <a:pt x="3580" y="6143"/>
                  </a:lnTo>
                  <a:lnTo>
                    <a:pt x="4678" y="6143"/>
                  </a:lnTo>
                  <a:lnTo>
                    <a:pt x="5736" y="6102"/>
                  </a:lnTo>
                  <a:lnTo>
                    <a:pt x="6834" y="6021"/>
                  </a:lnTo>
                  <a:lnTo>
                    <a:pt x="7892" y="5899"/>
                  </a:lnTo>
                  <a:lnTo>
                    <a:pt x="8543" y="5818"/>
                  </a:lnTo>
                  <a:lnTo>
                    <a:pt x="8868" y="5736"/>
                  </a:lnTo>
                  <a:lnTo>
                    <a:pt x="9153" y="5614"/>
                  </a:lnTo>
                  <a:lnTo>
                    <a:pt x="9438" y="5452"/>
                  </a:lnTo>
                  <a:lnTo>
                    <a:pt x="9682" y="5248"/>
                  </a:lnTo>
                  <a:lnTo>
                    <a:pt x="9844" y="5045"/>
                  </a:lnTo>
                  <a:lnTo>
                    <a:pt x="9926" y="4760"/>
                  </a:lnTo>
                  <a:lnTo>
                    <a:pt x="9966" y="4557"/>
                  </a:lnTo>
                  <a:lnTo>
                    <a:pt x="9966" y="4353"/>
                  </a:lnTo>
                  <a:lnTo>
                    <a:pt x="9885" y="4150"/>
                  </a:lnTo>
                  <a:lnTo>
                    <a:pt x="9804" y="3946"/>
                  </a:lnTo>
                  <a:lnTo>
                    <a:pt x="9682" y="3784"/>
                  </a:lnTo>
                  <a:lnTo>
                    <a:pt x="9560" y="3662"/>
                  </a:lnTo>
                  <a:lnTo>
                    <a:pt x="9397" y="3499"/>
                  </a:lnTo>
                  <a:lnTo>
                    <a:pt x="9234" y="3418"/>
                  </a:lnTo>
                  <a:lnTo>
                    <a:pt x="9031" y="3336"/>
                  </a:lnTo>
                  <a:lnTo>
                    <a:pt x="8827" y="3296"/>
                  </a:lnTo>
                  <a:lnTo>
                    <a:pt x="8421" y="3296"/>
                  </a:lnTo>
                  <a:lnTo>
                    <a:pt x="8014" y="3418"/>
                  </a:lnTo>
                  <a:lnTo>
                    <a:pt x="7648" y="3580"/>
                  </a:lnTo>
                  <a:lnTo>
                    <a:pt x="7729" y="3458"/>
                  </a:lnTo>
                  <a:lnTo>
                    <a:pt x="7770" y="3296"/>
                  </a:lnTo>
                  <a:lnTo>
                    <a:pt x="7811" y="3011"/>
                  </a:lnTo>
                  <a:lnTo>
                    <a:pt x="7729" y="2726"/>
                  </a:lnTo>
                  <a:lnTo>
                    <a:pt x="7648" y="2564"/>
                  </a:lnTo>
                  <a:lnTo>
                    <a:pt x="7566" y="2441"/>
                  </a:lnTo>
                  <a:lnTo>
                    <a:pt x="7444" y="2360"/>
                  </a:lnTo>
                  <a:lnTo>
                    <a:pt x="7322" y="2279"/>
                  </a:lnTo>
                  <a:lnTo>
                    <a:pt x="7038" y="2157"/>
                  </a:lnTo>
                  <a:lnTo>
                    <a:pt x="6590" y="2157"/>
                  </a:lnTo>
                  <a:lnTo>
                    <a:pt x="6428" y="2197"/>
                  </a:lnTo>
                  <a:lnTo>
                    <a:pt x="6550" y="1913"/>
                  </a:lnTo>
                  <a:lnTo>
                    <a:pt x="6550" y="1628"/>
                  </a:lnTo>
                  <a:lnTo>
                    <a:pt x="6550" y="1303"/>
                  </a:lnTo>
                  <a:lnTo>
                    <a:pt x="6428" y="1018"/>
                  </a:lnTo>
                  <a:lnTo>
                    <a:pt x="6306" y="733"/>
                  </a:lnTo>
                  <a:lnTo>
                    <a:pt x="6102" y="489"/>
                  </a:lnTo>
                  <a:lnTo>
                    <a:pt x="5858" y="286"/>
                  </a:lnTo>
                  <a:lnTo>
                    <a:pt x="5614" y="164"/>
                  </a:lnTo>
                  <a:lnTo>
                    <a:pt x="5289" y="42"/>
                  </a:lnTo>
                  <a:lnTo>
                    <a:pt x="50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9"/>
            <p:cNvSpPr/>
            <p:nvPr/>
          </p:nvSpPr>
          <p:spPr>
            <a:xfrm>
              <a:off x="7593894" y="395296"/>
              <a:ext cx="474643" cy="301588"/>
            </a:xfrm>
            <a:custGeom>
              <a:avLst/>
              <a:gdLst/>
              <a:ahLst/>
              <a:cxnLst/>
              <a:rect l="l" t="t" r="r" b="b"/>
              <a:pathLst>
                <a:path w="10373" h="6591" extrusionOk="0">
                  <a:moveTo>
                    <a:pt x="5329" y="407"/>
                  </a:moveTo>
                  <a:lnTo>
                    <a:pt x="5532" y="448"/>
                  </a:lnTo>
                  <a:lnTo>
                    <a:pt x="5695" y="529"/>
                  </a:lnTo>
                  <a:lnTo>
                    <a:pt x="5858" y="611"/>
                  </a:lnTo>
                  <a:lnTo>
                    <a:pt x="6020" y="733"/>
                  </a:lnTo>
                  <a:lnTo>
                    <a:pt x="6183" y="855"/>
                  </a:lnTo>
                  <a:lnTo>
                    <a:pt x="6305" y="1017"/>
                  </a:lnTo>
                  <a:lnTo>
                    <a:pt x="6386" y="1180"/>
                  </a:lnTo>
                  <a:lnTo>
                    <a:pt x="6468" y="1384"/>
                  </a:lnTo>
                  <a:lnTo>
                    <a:pt x="6549" y="1546"/>
                  </a:lnTo>
                  <a:lnTo>
                    <a:pt x="6549" y="1750"/>
                  </a:lnTo>
                  <a:lnTo>
                    <a:pt x="6549" y="1953"/>
                  </a:lnTo>
                  <a:lnTo>
                    <a:pt x="6549" y="2116"/>
                  </a:lnTo>
                  <a:lnTo>
                    <a:pt x="6468" y="2319"/>
                  </a:lnTo>
                  <a:lnTo>
                    <a:pt x="6468" y="2441"/>
                  </a:lnTo>
                  <a:lnTo>
                    <a:pt x="6509" y="2522"/>
                  </a:lnTo>
                  <a:lnTo>
                    <a:pt x="6590" y="2604"/>
                  </a:lnTo>
                  <a:lnTo>
                    <a:pt x="6712" y="2604"/>
                  </a:lnTo>
                  <a:lnTo>
                    <a:pt x="6956" y="2563"/>
                  </a:lnTo>
                  <a:lnTo>
                    <a:pt x="7200" y="2563"/>
                  </a:lnTo>
                  <a:lnTo>
                    <a:pt x="7403" y="2644"/>
                  </a:lnTo>
                  <a:lnTo>
                    <a:pt x="7607" y="2807"/>
                  </a:lnTo>
                  <a:lnTo>
                    <a:pt x="7729" y="2970"/>
                  </a:lnTo>
                  <a:lnTo>
                    <a:pt x="7810" y="3214"/>
                  </a:lnTo>
                  <a:lnTo>
                    <a:pt x="7769" y="3458"/>
                  </a:lnTo>
                  <a:lnTo>
                    <a:pt x="7688" y="3702"/>
                  </a:lnTo>
                  <a:lnTo>
                    <a:pt x="7647" y="3783"/>
                  </a:lnTo>
                  <a:lnTo>
                    <a:pt x="7647" y="3824"/>
                  </a:lnTo>
                  <a:lnTo>
                    <a:pt x="7729" y="3946"/>
                  </a:lnTo>
                  <a:lnTo>
                    <a:pt x="7851" y="3987"/>
                  </a:lnTo>
                  <a:lnTo>
                    <a:pt x="7973" y="3987"/>
                  </a:lnTo>
                  <a:lnTo>
                    <a:pt x="8298" y="3824"/>
                  </a:lnTo>
                  <a:lnTo>
                    <a:pt x="8624" y="3702"/>
                  </a:lnTo>
                  <a:lnTo>
                    <a:pt x="8990" y="3702"/>
                  </a:lnTo>
                  <a:lnTo>
                    <a:pt x="9152" y="3743"/>
                  </a:lnTo>
                  <a:lnTo>
                    <a:pt x="9356" y="3824"/>
                  </a:lnTo>
                  <a:lnTo>
                    <a:pt x="9478" y="3865"/>
                  </a:lnTo>
                  <a:lnTo>
                    <a:pt x="9641" y="3987"/>
                  </a:lnTo>
                  <a:lnTo>
                    <a:pt x="9722" y="4109"/>
                  </a:lnTo>
                  <a:lnTo>
                    <a:pt x="9844" y="4231"/>
                  </a:lnTo>
                  <a:lnTo>
                    <a:pt x="9925" y="4394"/>
                  </a:lnTo>
                  <a:lnTo>
                    <a:pt x="9966" y="4556"/>
                  </a:lnTo>
                  <a:lnTo>
                    <a:pt x="9966" y="4719"/>
                  </a:lnTo>
                  <a:lnTo>
                    <a:pt x="9966" y="4882"/>
                  </a:lnTo>
                  <a:lnTo>
                    <a:pt x="9844" y="5166"/>
                  </a:lnTo>
                  <a:lnTo>
                    <a:pt x="9681" y="5370"/>
                  </a:lnTo>
                  <a:lnTo>
                    <a:pt x="9478" y="5532"/>
                  </a:lnTo>
                  <a:lnTo>
                    <a:pt x="9193" y="5655"/>
                  </a:lnTo>
                  <a:lnTo>
                    <a:pt x="8949" y="5777"/>
                  </a:lnTo>
                  <a:lnTo>
                    <a:pt x="8624" y="5858"/>
                  </a:lnTo>
                  <a:lnTo>
                    <a:pt x="8095" y="5939"/>
                  </a:lnTo>
                  <a:lnTo>
                    <a:pt x="8014" y="5939"/>
                  </a:lnTo>
                  <a:lnTo>
                    <a:pt x="8005" y="5947"/>
                  </a:lnTo>
                  <a:lnTo>
                    <a:pt x="8005" y="5947"/>
                  </a:lnTo>
                  <a:lnTo>
                    <a:pt x="6753" y="6061"/>
                  </a:lnTo>
                  <a:lnTo>
                    <a:pt x="5410" y="6143"/>
                  </a:lnTo>
                  <a:lnTo>
                    <a:pt x="4068" y="6183"/>
                  </a:lnTo>
                  <a:lnTo>
                    <a:pt x="2685" y="6183"/>
                  </a:lnTo>
                  <a:lnTo>
                    <a:pt x="2197" y="6143"/>
                  </a:lnTo>
                  <a:lnTo>
                    <a:pt x="1668" y="6102"/>
                  </a:lnTo>
                  <a:lnTo>
                    <a:pt x="1424" y="6021"/>
                  </a:lnTo>
                  <a:lnTo>
                    <a:pt x="1180" y="5939"/>
                  </a:lnTo>
                  <a:lnTo>
                    <a:pt x="977" y="5817"/>
                  </a:lnTo>
                  <a:lnTo>
                    <a:pt x="773" y="5655"/>
                  </a:lnTo>
                  <a:lnTo>
                    <a:pt x="610" y="5451"/>
                  </a:lnTo>
                  <a:lnTo>
                    <a:pt x="529" y="5248"/>
                  </a:lnTo>
                  <a:lnTo>
                    <a:pt x="448" y="5004"/>
                  </a:lnTo>
                  <a:lnTo>
                    <a:pt x="407" y="4800"/>
                  </a:lnTo>
                  <a:lnTo>
                    <a:pt x="407" y="4556"/>
                  </a:lnTo>
                  <a:lnTo>
                    <a:pt x="407" y="4312"/>
                  </a:lnTo>
                  <a:lnTo>
                    <a:pt x="488" y="4068"/>
                  </a:lnTo>
                  <a:lnTo>
                    <a:pt x="570" y="3865"/>
                  </a:lnTo>
                  <a:lnTo>
                    <a:pt x="773" y="3580"/>
                  </a:lnTo>
                  <a:lnTo>
                    <a:pt x="1017" y="3377"/>
                  </a:lnTo>
                  <a:lnTo>
                    <a:pt x="1261" y="3214"/>
                  </a:lnTo>
                  <a:lnTo>
                    <a:pt x="1587" y="3133"/>
                  </a:lnTo>
                  <a:lnTo>
                    <a:pt x="1871" y="3092"/>
                  </a:lnTo>
                  <a:lnTo>
                    <a:pt x="2197" y="3133"/>
                  </a:lnTo>
                  <a:lnTo>
                    <a:pt x="2482" y="3214"/>
                  </a:lnTo>
                  <a:lnTo>
                    <a:pt x="2766" y="3377"/>
                  </a:lnTo>
                  <a:lnTo>
                    <a:pt x="2970" y="3377"/>
                  </a:lnTo>
                  <a:lnTo>
                    <a:pt x="3051" y="3295"/>
                  </a:lnTo>
                  <a:lnTo>
                    <a:pt x="3092" y="3214"/>
                  </a:lnTo>
                  <a:lnTo>
                    <a:pt x="3051" y="2767"/>
                  </a:lnTo>
                  <a:lnTo>
                    <a:pt x="3092" y="2319"/>
                  </a:lnTo>
                  <a:lnTo>
                    <a:pt x="3214" y="1872"/>
                  </a:lnTo>
                  <a:lnTo>
                    <a:pt x="3376" y="1465"/>
                  </a:lnTo>
                  <a:lnTo>
                    <a:pt x="3621" y="1099"/>
                  </a:lnTo>
                  <a:lnTo>
                    <a:pt x="3905" y="814"/>
                  </a:lnTo>
                  <a:lnTo>
                    <a:pt x="4068" y="692"/>
                  </a:lnTo>
                  <a:lnTo>
                    <a:pt x="4271" y="570"/>
                  </a:lnTo>
                  <a:lnTo>
                    <a:pt x="4475" y="489"/>
                  </a:lnTo>
                  <a:lnTo>
                    <a:pt x="4719" y="448"/>
                  </a:lnTo>
                  <a:lnTo>
                    <a:pt x="5126" y="407"/>
                  </a:lnTo>
                  <a:close/>
                  <a:moveTo>
                    <a:pt x="4881" y="1"/>
                  </a:moveTo>
                  <a:lnTo>
                    <a:pt x="4597" y="41"/>
                  </a:lnTo>
                  <a:lnTo>
                    <a:pt x="4312" y="123"/>
                  </a:lnTo>
                  <a:lnTo>
                    <a:pt x="4068" y="245"/>
                  </a:lnTo>
                  <a:lnTo>
                    <a:pt x="3865" y="367"/>
                  </a:lnTo>
                  <a:lnTo>
                    <a:pt x="3621" y="529"/>
                  </a:lnTo>
                  <a:lnTo>
                    <a:pt x="3458" y="692"/>
                  </a:lnTo>
                  <a:lnTo>
                    <a:pt x="3254" y="895"/>
                  </a:lnTo>
                  <a:lnTo>
                    <a:pt x="3132" y="1099"/>
                  </a:lnTo>
                  <a:lnTo>
                    <a:pt x="3010" y="1343"/>
                  </a:lnTo>
                  <a:lnTo>
                    <a:pt x="2888" y="1587"/>
                  </a:lnTo>
                  <a:lnTo>
                    <a:pt x="2726" y="2116"/>
                  </a:lnTo>
                  <a:lnTo>
                    <a:pt x="2644" y="2644"/>
                  </a:lnTo>
                  <a:lnTo>
                    <a:pt x="2661" y="2878"/>
                  </a:lnTo>
                  <a:lnTo>
                    <a:pt x="2661" y="2878"/>
                  </a:lnTo>
                  <a:lnTo>
                    <a:pt x="2400" y="2767"/>
                  </a:lnTo>
                  <a:lnTo>
                    <a:pt x="2115" y="2685"/>
                  </a:lnTo>
                  <a:lnTo>
                    <a:pt x="1790" y="2685"/>
                  </a:lnTo>
                  <a:lnTo>
                    <a:pt x="1465" y="2726"/>
                  </a:lnTo>
                  <a:lnTo>
                    <a:pt x="1180" y="2807"/>
                  </a:lnTo>
                  <a:lnTo>
                    <a:pt x="895" y="2970"/>
                  </a:lnTo>
                  <a:lnTo>
                    <a:pt x="610" y="3133"/>
                  </a:lnTo>
                  <a:lnTo>
                    <a:pt x="448" y="3336"/>
                  </a:lnTo>
                  <a:lnTo>
                    <a:pt x="285" y="3580"/>
                  </a:lnTo>
                  <a:lnTo>
                    <a:pt x="163" y="3824"/>
                  </a:lnTo>
                  <a:lnTo>
                    <a:pt x="82" y="4068"/>
                  </a:lnTo>
                  <a:lnTo>
                    <a:pt x="0" y="4353"/>
                  </a:lnTo>
                  <a:lnTo>
                    <a:pt x="0" y="4597"/>
                  </a:lnTo>
                  <a:lnTo>
                    <a:pt x="0" y="4882"/>
                  </a:lnTo>
                  <a:lnTo>
                    <a:pt x="41" y="5166"/>
                  </a:lnTo>
                  <a:lnTo>
                    <a:pt x="163" y="5451"/>
                  </a:lnTo>
                  <a:lnTo>
                    <a:pt x="326" y="5695"/>
                  </a:lnTo>
                  <a:lnTo>
                    <a:pt x="488" y="5939"/>
                  </a:lnTo>
                  <a:lnTo>
                    <a:pt x="692" y="6102"/>
                  </a:lnTo>
                  <a:lnTo>
                    <a:pt x="936" y="6224"/>
                  </a:lnTo>
                  <a:lnTo>
                    <a:pt x="1180" y="6346"/>
                  </a:lnTo>
                  <a:lnTo>
                    <a:pt x="1465" y="6427"/>
                  </a:lnTo>
                  <a:lnTo>
                    <a:pt x="1749" y="6509"/>
                  </a:lnTo>
                  <a:lnTo>
                    <a:pt x="2360" y="6590"/>
                  </a:lnTo>
                  <a:lnTo>
                    <a:pt x="2970" y="6590"/>
                  </a:lnTo>
                  <a:lnTo>
                    <a:pt x="4149" y="6549"/>
                  </a:lnTo>
                  <a:lnTo>
                    <a:pt x="6102" y="6468"/>
                  </a:lnTo>
                  <a:lnTo>
                    <a:pt x="8095" y="6305"/>
                  </a:lnTo>
                  <a:lnTo>
                    <a:pt x="8176" y="6305"/>
                  </a:lnTo>
                  <a:lnTo>
                    <a:pt x="8186" y="6295"/>
                  </a:lnTo>
                  <a:lnTo>
                    <a:pt x="8186" y="6295"/>
                  </a:lnTo>
                  <a:lnTo>
                    <a:pt x="8461" y="6265"/>
                  </a:lnTo>
                  <a:lnTo>
                    <a:pt x="8827" y="6183"/>
                  </a:lnTo>
                  <a:lnTo>
                    <a:pt x="9234" y="6061"/>
                  </a:lnTo>
                  <a:lnTo>
                    <a:pt x="9559" y="5939"/>
                  </a:lnTo>
                  <a:lnTo>
                    <a:pt x="9885" y="5736"/>
                  </a:lnTo>
                  <a:lnTo>
                    <a:pt x="10007" y="5614"/>
                  </a:lnTo>
                  <a:lnTo>
                    <a:pt x="10129" y="5451"/>
                  </a:lnTo>
                  <a:lnTo>
                    <a:pt x="10251" y="5288"/>
                  </a:lnTo>
                  <a:lnTo>
                    <a:pt x="10291" y="5126"/>
                  </a:lnTo>
                  <a:lnTo>
                    <a:pt x="10373" y="4922"/>
                  </a:lnTo>
                  <a:lnTo>
                    <a:pt x="10373" y="4719"/>
                  </a:lnTo>
                  <a:lnTo>
                    <a:pt x="10373" y="4516"/>
                  </a:lnTo>
                  <a:lnTo>
                    <a:pt x="10291" y="4353"/>
                  </a:lnTo>
                  <a:lnTo>
                    <a:pt x="10251" y="4149"/>
                  </a:lnTo>
                  <a:lnTo>
                    <a:pt x="10129" y="3987"/>
                  </a:lnTo>
                  <a:lnTo>
                    <a:pt x="10007" y="3824"/>
                  </a:lnTo>
                  <a:lnTo>
                    <a:pt x="9844" y="3661"/>
                  </a:lnTo>
                  <a:lnTo>
                    <a:pt x="9681" y="3539"/>
                  </a:lnTo>
                  <a:lnTo>
                    <a:pt x="9519" y="3458"/>
                  </a:lnTo>
                  <a:lnTo>
                    <a:pt x="9315" y="3377"/>
                  </a:lnTo>
                  <a:lnTo>
                    <a:pt x="9071" y="3336"/>
                  </a:lnTo>
                  <a:lnTo>
                    <a:pt x="8868" y="3295"/>
                  </a:lnTo>
                  <a:lnTo>
                    <a:pt x="8624" y="3336"/>
                  </a:lnTo>
                  <a:lnTo>
                    <a:pt x="8380" y="3377"/>
                  </a:lnTo>
                  <a:lnTo>
                    <a:pt x="8176" y="3417"/>
                  </a:lnTo>
                  <a:lnTo>
                    <a:pt x="8176" y="3377"/>
                  </a:lnTo>
                  <a:lnTo>
                    <a:pt x="8176" y="3173"/>
                  </a:lnTo>
                  <a:lnTo>
                    <a:pt x="8176" y="3011"/>
                  </a:lnTo>
                  <a:lnTo>
                    <a:pt x="8095" y="2848"/>
                  </a:lnTo>
                  <a:lnTo>
                    <a:pt x="8014" y="2685"/>
                  </a:lnTo>
                  <a:lnTo>
                    <a:pt x="7891" y="2522"/>
                  </a:lnTo>
                  <a:lnTo>
                    <a:pt x="7769" y="2400"/>
                  </a:lnTo>
                  <a:lnTo>
                    <a:pt x="7647" y="2278"/>
                  </a:lnTo>
                  <a:lnTo>
                    <a:pt x="7485" y="2238"/>
                  </a:lnTo>
                  <a:lnTo>
                    <a:pt x="7281" y="2156"/>
                  </a:lnTo>
                  <a:lnTo>
                    <a:pt x="6940" y="2156"/>
                  </a:lnTo>
                  <a:lnTo>
                    <a:pt x="6956" y="2075"/>
                  </a:lnTo>
                  <a:lnTo>
                    <a:pt x="6956" y="1831"/>
                  </a:lnTo>
                  <a:lnTo>
                    <a:pt x="6956" y="1587"/>
                  </a:lnTo>
                  <a:lnTo>
                    <a:pt x="6915" y="1384"/>
                  </a:lnTo>
                  <a:lnTo>
                    <a:pt x="6834" y="1139"/>
                  </a:lnTo>
                  <a:lnTo>
                    <a:pt x="6712" y="936"/>
                  </a:lnTo>
                  <a:lnTo>
                    <a:pt x="6590" y="733"/>
                  </a:lnTo>
                  <a:lnTo>
                    <a:pt x="6427" y="529"/>
                  </a:lnTo>
                  <a:lnTo>
                    <a:pt x="6224" y="367"/>
                  </a:lnTo>
                  <a:lnTo>
                    <a:pt x="6061" y="245"/>
                  </a:lnTo>
                  <a:lnTo>
                    <a:pt x="5817" y="163"/>
                  </a:lnTo>
                  <a:lnTo>
                    <a:pt x="5614" y="82"/>
                  </a:lnTo>
                  <a:lnTo>
                    <a:pt x="5370" y="41"/>
                  </a:lnTo>
                  <a:lnTo>
                    <a:pt x="512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9" name="Google Shape;309;p9"/>
          <p:cNvGrpSpPr/>
          <p:nvPr/>
        </p:nvGrpSpPr>
        <p:grpSpPr>
          <a:xfrm flipH="1">
            <a:off x="4295452" y="4470667"/>
            <a:ext cx="474643" cy="299712"/>
            <a:chOff x="7729218" y="1694205"/>
            <a:chExt cx="474643" cy="299712"/>
          </a:xfrm>
        </p:grpSpPr>
        <p:sp>
          <p:nvSpPr>
            <p:cNvPr id="310" name="Google Shape;310;p9"/>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9"/>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2" name="Google Shape;312;p9"/>
          <p:cNvSpPr/>
          <p:nvPr/>
        </p:nvSpPr>
        <p:spPr>
          <a:xfrm flipH="1">
            <a:off x="741543" y="58717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9"/>
          <p:cNvSpPr/>
          <p:nvPr/>
        </p:nvSpPr>
        <p:spPr>
          <a:xfrm flipH="1">
            <a:off x="497936" y="1629163"/>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4" name="Google Shape;314;p9"/>
          <p:cNvGrpSpPr/>
          <p:nvPr/>
        </p:nvGrpSpPr>
        <p:grpSpPr>
          <a:xfrm rot="5400000" flipH="1">
            <a:off x="7605726" y="-1041792"/>
            <a:ext cx="1915490" cy="2459786"/>
            <a:chOff x="2659350" y="1746500"/>
            <a:chExt cx="379350" cy="487125"/>
          </a:xfrm>
        </p:grpSpPr>
        <p:sp>
          <p:nvSpPr>
            <p:cNvPr id="315" name="Google Shape;315;p9"/>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9"/>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9"/>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8" name="Google Shape;318;p9"/>
          <p:cNvSpPr/>
          <p:nvPr/>
        </p:nvSpPr>
        <p:spPr>
          <a:xfrm flipH="1">
            <a:off x="8231373" y="1783663"/>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9" name="Google Shape;319;p9"/>
          <p:cNvGrpSpPr/>
          <p:nvPr/>
        </p:nvGrpSpPr>
        <p:grpSpPr>
          <a:xfrm flipH="1">
            <a:off x="-1340959" y="3558109"/>
            <a:ext cx="2408503" cy="2408503"/>
            <a:chOff x="7349044" y="3624409"/>
            <a:chExt cx="2408503" cy="2408503"/>
          </a:xfrm>
        </p:grpSpPr>
        <p:sp>
          <p:nvSpPr>
            <p:cNvPr id="320" name="Google Shape;320;p9"/>
            <p:cNvSpPr/>
            <p:nvPr/>
          </p:nvSpPr>
          <p:spPr>
            <a:xfrm rot="8100000" flipH="1">
              <a:off x="7661995" y="4016892"/>
              <a:ext cx="1782600" cy="1623537"/>
            </a:xfrm>
            <a:custGeom>
              <a:avLst/>
              <a:gdLst/>
              <a:ahLst/>
              <a:cxnLst/>
              <a:rect l="l" t="t" r="r" b="b"/>
              <a:pathLst>
                <a:path w="19160" h="17451" extrusionOk="0">
                  <a:moveTo>
                    <a:pt x="9682" y="0"/>
                  </a:moveTo>
                  <a:lnTo>
                    <a:pt x="9600" y="41"/>
                  </a:lnTo>
                  <a:lnTo>
                    <a:pt x="9560" y="82"/>
                  </a:lnTo>
                  <a:lnTo>
                    <a:pt x="7892" y="1668"/>
                  </a:lnTo>
                  <a:lnTo>
                    <a:pt x="6306" y="3295"/>
                  </a:lnTo>
                  <a:lnTo>
                    <a:pt x="5533" y="4109"/>
                  </a:lnTo>
                  <a:lnTo>
                    <a:pt x="4760" y="4963"/>
                  </a:lnTo>
                  <a:lnTo>
                    <a:pt x="4028" y="5858"/>
                  </a:lnTo>
                  <a:lnTo>
                    <a:pt x="3336" y="6753"/>
                  </a:lnTo>
                  <a:lnTo>
                    <a:pt x="2686" y="7688"/>
                  </a:lnTo>
                  <a:lnTo>
                    <a:pt x="2075" y="8624"/>
                  </a:lnTo>
                  <a:lnTo>
                    <a:pt x="1506" y="9600"/>
                  </a:lnTo>
                  <a:lnTo>
                    <a:pt x="1018" y="10617"/>
                  </a:lnTo>
                  <a:lnTo>
                    <a:pt x="611" y="11552"/>
                  </a:lnTo>
                  <a:lnTo>
                    <a:pt x="448" y="12000"/>
                  </a:lnTo>
                  <a:lnTo>
                    <a:pt x="286" y="12488"/>
                  </a:lnTo>
                  <a:lnTo>
                    <a:pt x="164" y="12976"/>
                  </a:lnTo>
                  <a:lnTo>
                    <a:pt x="42" y="13464"/>
                  </a:lnTo>
                  <a:lnTo>
                    <a:pt x="1" y="13993"/>
                  </a:lnTo>
                  <a:lnTo>
                    <a:pt x="1" y="14481"/>
                  </a:lnTo>
                  <a:lnTo>
                    <a:pt x="42" y="14969"/>
                  </a:lnTo>
                  <a:lnTo>
                    <a:pt x="123" y="15417"/>
                  </a:lnTo>
                  <a:lnTo>
                    <a:pt x="286" y="15823"/>
                  </a:lnTo>
                  <a:lnTo>
                    <a:pt x="489" y="16230"/>
                  </a:lnTo>
                  <a:lnTo>
                    <a:pt x="733" y="16556"/>
                  </a:lnTo>
                  <a:lnTo>
                    <a:pt x="1059" y="16881"/>
                  </a:lnTo>
                  <a:lnTo>
                    <a:pt x="1465" y="17125"/>
                  </a:lnTo>
                  <a:lnTo>
                    <a:pt x="1913" y="17288"/>
                  </a:lnTo>
                  <a:lnTo>
                    <a:pt x="2441" y="17410"/>
                  </a:lnTo>
                  <a:lnTo>
                    <a:pt x="2930" y="17450"/>
                  </a:lnTo>
                  <a:lnTo>
                    <a:pt x="3458" y="17369"/>
                  </a:lnTo>
                  <a:lnTo>
                    <a:pt x="3987" y="17288"/>
                  </a:lnTo>
                  <a:lnTo>
                    <a:pt x="4516" y="17125"/>
                  </a:lnTo>
                  <a:lnTo>
                    <a:pt x="5004" y="16922"/>
                  </a:lnTo>
                  <a:lnTo>
                    <a:pt x="5492" y="16678"/>
                  </a:lnTo>
                  <a:lnTo>
                    <a:pt x="5940" y="16434"/>
                  </a:lnTo>
                  <a:lnTo>
                    <a:pt x="7038" y="15783"/>
                  </a:lnTo>
                  <a:lnTo>
                    <a:pt x="7567" y="15498"/>
                  </a:lnTo>
                  <a:lnTo>
                    <a:pt x="8136" y="15213"/>
                  </a:lnTo>
                  <a:lnTo>
                    <a:pt x="8665" y="15051"/>
                  </a:lnTo>
                  <a:lnTo>
                    <a:pt x="9194" y="14888"/>
                  </a:lnTo>
                  <a:lnTo>
                    <a:pt x="10251" y="14644"/>
                  </a:lnTo>
                  <a:lnTo>
                    <a:pt x="11350" y="14481"/>
                  </a:lnTo>
                  <a:lnTo>
                    <a:pt x="12448" y="14278"/>
                  </a:lnTo>
                  <a:lnTo>
                    <a:pt x="13017" y="14156"/>
                  </a:lnTo>
                  <a:lnTo>
                    <a:pt x="13546" y="13993"/>
                  </a:lnTo>
                  <a:lnTo>
                    <a:pt x="14075" y="13830"/>
                  </a:lnTo>
                  <a:lnTo>
                    <a:pt x="14563" y="13627"/>
                  </a:lnTo>
                  <a:lnTo>
                    <a:pt x="15092" y="13342"/>
                  </a:lnTo>
                  <a:lnTo>
                    <a:pt x="15580" y="13017"/>
                  </a:lnTo>
                  <a:lnTo>
                    <a:pt x="16027" y="12651"/>
                  </a:lnTo>
                  <a:lnTo>
                    <a:pt x="16434" y="12244"/>
                  </a:lnTo>
                  <a:lnTo>
                    <a:pt x="16800" y="11837"/>
                  </a:lnTo>
                  <a:lnTo>
                    <a:pt x="17126" y="11390"/>
                  </a:lnTo>
                  <a:lnTo>
                    <a:pt x="17410" y="10902"/>
                  </a:lnTo>
                  <a:lnTo>
                    <a:pt x="17695" y="10413"/>
                  </a:lnTo>
                  <a:lnTo>
                    <a:pt x="17939" y="9885"/>
                  </a:lnTo>
                  <a:lnTo>
                    <a:pt x="18142" y="9356"/>
                  </a:lnTo>
                  <a:lnTo>
                    <a:pt x="18305" y="8786"/>
                  </a:lnTo>
                  <a:lnTo>
                    <a:pt x="18509" y="8258"/>
                  </a:lnTo>
                  <a:lnTo>
                    <a:pt x="18753" y="7119"/>
                  </a:lnTo>
                  <a:lnTo>
                    <a:pt x="18956" y="6020"/>
                  </a:lnTo>
                  <a:lnTo>
                    <a:pt x="19159" y="4759"/>
                  </a:lnTo>
                  <a:lnTo>
                    <a:pt x="19159" y="4678"/>
                  </a:lnTo>
                  <a:lnTo>
                    <a:pt x="19119" y="4637"/>
                  </a:lnTo>
                  <a:lnTo>
                    <a:pt x="18997" y="4556"/>
                  </a:lnTo>
                  <a:lnTo>
                    <a:pt x="18875" y="4556"/>
                  </a:lnTo>
                  <a:lnTo>
                    <a:pt x="18834" y="4597"/>
                  </a:lnTo>
                  <a:lnTo>
                    <a:pt x="18793" y="4678"/>
                  </a:lnTo>
                  <a:lnTo>
                    <a:pt x="18631" y="5776"/>
                  </a:lnTo>
                  <a:lnTo>
                    <a:pt x="18427" y="6915"/>
                  </a:lnTo>
                  <a:lnTo>
                    <a:pt x="18183" y="8014"/>
                  </a:lnTo>
                  <a:lnTo>
                    <a:pt x="18020" y="8583"/>
                  </a:lnTo>
                  <a:lnTo>
                    <a:pt x="17858" y="9112"/>
                  </a:lnTo>
                  <a:lnTo>
                    <a:pt x="17654" y="9641"/>
                  </a:lnTo>
                  <a:lnTo>
                    <a:pt x="17410" y="10129"/>
                  </a:lnTo>
                  <a:lnTo>
                    <a:pt x="17166" y="10658"/>
                  </a:lnTo>
                  <a:lnTo>
                    <a:pt x="16882" y="11105"/>
                  </a:lnTo>
                  <a:lnTo>
                    <a:pt x="16556" y="11552"/>
                  </a:lnTo>
                  <a:lnTo>
                    <a:pt x="16190" y="12000"/>
                  </a:lnTo>
                  <a:lnTo>
                    <a:pt x="15743" y="12407"/>
                  </a:lnTo>
                  <a:lnTo>
                    <a:pt x="15295" y="12732"/>
                  </a:lnTo>
                  <a:lnTo>
                    <a:pt x="14848" y="13057"/>
                  </a:lnTo>
                  <a:lnTo>
                    <a:pt x="14400" y="13301"/>
                  </a:lnTo>
                  <a:lnTo>
                    <a:pt x="13912" y="13505"/>
                  </a:lnTo>
                  <a:lnTo>
                    <a:pt x="13383" y="13668"/>
                  </a:lnTo>
                  <a:lnTo>
                    <a:pt x="12895" y="13790"/>
                  </a:lnTo>
                  <a:lnTo>
                    <a:pt x="12366" y="13912"/>
                  </a:lnTo>
                  <a:lnTo>
                    <a:pt x="11309" y="14115"/>
                  </a:lnTo>
                  <a:lnTo>
                    <a:pt x="10251" y="14278"/>
                  </a:lnTo>
                  <a:lnTo>
                    <a:pt x="9194" y="14522"/>
                  </a:lnTo>
                  <a:lnTo>
                    <a:pt x="8665" y="14644"/>
                  </a:lnTo>
                  <a:lnTo>
                    <a:pt x="8177" y="14847"/>
                  </a:lnTo>
                  <a:lnTo>
                    <a:pt x="7689" y="15051"/>
                  </a:lnTo>
                  <a:lnTo>
                    <a:pt x="7201" y="15254"/>
                  </a:lnTo>
                  <a:lnTo>
                    <a:pt x="6224" y="15823"/>
                  </a:lnTo>
                  <a:lnTo>
                    <a:pt x="5248" y="16393"/>
                  </a:lnTo>
                  <a:lnTo>
                    <a:pt x="4760" y="16637"/>
                  </a:lnTo>
                  <a:lnTo>
                    <a:pt x="4231" y="16840"/>
                  </a:lnTo>
                  <a:lnTo>
                    <a:pt x="3702" y="16962"/>
                  </a:lnTo>
                  <a:lnTo>
                    <a:pt x="3133" y="17044"/>
                  </a:lnTo>
                  <a:lnTo>
                    <a:pt x="2645" y="17044"/>
                  </a:lnTo>
                  <a:lnTo>
                    <a:pt x="2157" y="16962"/>
                  </a:lnTo>
                  <a:lnTo>
                    <a:pt x="1913" y="16922"/>
                  </a:lnTo>
                  <a:lnTo>
                    <a:pt x="1709" y="16800"/>
                  </a:lnTo>
                  <a:lnTo>
                    <a:pt x="1465" y="16718"/>
                  </a:lnTo>
                  <a:lnTo>
                    <a:pt x="1262" y="16556"/>
                  </a:lnTo>
                  <a:lnTo>
                    <a:pt x="977" y="16271"/>
                  </a:lnTo>
                  <a:lnTo>
                    <a:pt x="692" y="15905"/>
                  </a:lnTo>
                  <a:lnTo>
                    <a:pt x="530" y="15498"/>
                  </a:lnTo>
                  <a:lnTo>
                    <a:pt x="408" y="15051"/>
                  </a:lnTo>
                  <a:lnTo>
                    <a:pt x="367" y="14603"/>
                  </a:lnTo>
                  <a:lnTo>
                    <a:pt x="367" y="14115"/>
                  </a:lnTo>
                  <a:lnTo>
                    <a:pt x="408" y="13668"/>
                  </a:lnTo>
                  <a:lnTo>
                    <a:pt x="489" y="13179"/>
                  </a:lnTo>
                  <a:lnTo>
                    <a:pt x="611" y="12732"/>
                  </a:lnTo>
                  <a:lnTo>
                    <a:pt x="733" y="12285"/>
                  </a:lnTo>
                  <a:lnTo>
                    <a:pt x="1059" y="11390"/>
                  </a:lnTo>
                  <a:lnTo>
                    <a:pt x="1506" y="10413"/>
                  </a:lnTo>
                  <a:lnTo>
                    <a:pt x="2035" y="9437"/>
                  </a:lnTo>
                  <a:lnTo>
                    <a:pt x="2604" y="8502"/>
                  </a:lnTo>
                  <a:lnTo>
                    <a:pt x="3174" y="7607"/>
                  </a:lnTo>
                  <a:lnTo>
                    <a:pt x="3824" y="6712"/>
                  </a:lnTo>
                  <a:lnTo>
                    <a:pt x="4516" y="5858"/>
                  </a:lnTo>
                  <a:lnTo>
                    <a:pt x="5207" y="5004"/>
                  </a:lnTo>
                  <a:lnTo>
                    <a:pt x="5940" y="4190"/>
                  </a:lnTo>
                  <a:lnTo>
                    <a:pt x="7485" y="2604"/>
                  </a:lnTo>
                  <a:lnTo>
                    <a:pt x="9031" y="1099"/>
                  </a:lnTo>
                  <a:lnTo>
                    <a:pt x="9804" y="326"/>
                  </a:lnTo>
                  <a:lnTo>
                    <a:pt x="9845" y="244"/>
                  </a:lnTo>
                  <a:lnTo>
                    <a:pt x="9845" y="204"/>
                  </a:lnTo>
                  <a:lnTo>
                    <a:pt x="9845" y="122"/>
                  </a:lnTo>
                  <a:lnTo>
                    <a:pt x="9804" y="82"/>
                  </a:lnTo>
                  <a:lnTo>
                    <a:pt x="9763" y="41"/>
                  </a:lnTo>
                  <a:lnTo>
                    <a:pt x="9682"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9"/>
            <p:cNvSpPr/>
            <p:nvPr/>
          </p:nvSpPr>
          <p:spPr>
            <a:xfrm rot="8100000" flipH="1">
              <a:off x="7872293" y="4243499"/>
              <a:ext cx="1634949" cy="1309454"/>
            </a:xfrm>
            <a:custGeom>
              <a:avLst/>
              <a:gdLst/>
              <a:ahLst/>
              <a:cxnLst/>
              <a:rect l="l" t="t" r="r" b="b"/>
              <a:pathLst>
                <a:path w="17573" h="14075" extrusionOk="0">
                  <a:moveTo>
                    <a:pt x="14481" y="0"/>
                  </a:moveTo>
                  <a:lnTo>
                    <a:pt x="14400" y="41"/>
                  </a:lnTo>
                  <a:lnTo>
                    <a:pt x="12447" y="1099"/>
                  </a:lnTo>
                  <a:lnTo>
                    <a:pt x="10576" y="2238"/>
                  </a:lnTo>
                  <a:lnTo>
                    <a:pt x="8705" y="3458"/>
                  </a:lnTo>
                  <a:lnTo>
                    <a:pt x="6916" y="4760"/>
                  </a:lnTo>
                  <a:lnTo>
                    <a:pt x="5207" y="6142"/>
                  </a:lnTo>
                  <a:lnTo>
                    <a:pt x="3539" y="7566"/>
                  </a:lnTo>
                  <a:lnTo>
                    <a:pt x="1872" y="9112"/>
                  </a:lnTo>
                  <a:lnTo>
                    <a:pt x="1139" y="9844"/>
                  </a:lnTo>
                  <a:lnTo>
                    <a:pt x="814" y="10251"/>
                  </a:lnTo>
                  <a:lnTo>
                    <a:pt x="489" y="10658"/>
                  </a:lnTo>
                  <a:lnTo>
                    <a:pt x="285" y="11024"/>
                  </a:lnTo>
                  <a:lnTo>
                    <a:pt x="123" y="11471"/>
                  </a:lnTo>
                  <a:lnTo>
                    <a:pt x="41" y="11919"/>
                  </a:lnTo>
                  <a:lnTo>
                    <a:pt x="1" y="12325"/>
                  </a:lnTo>
                  <a:lnTo>
                    <a:pt x="82" y="12773"/>
                  </a:lnTo>
                  <a:lnTo>
                    <a:pt x="123" y="12976"/>
                  </a:lnTo>
                  <a:lnTo>
                    <a:pt x="204" y="13179"/>
                  </a:lnTo>
                  <a:lnTo>
                    <a:pt x="326" y="13342"/>
                  </a:lnTo>
                  <a:lnTo>
                    <a:pt x="448" y="13505"/>
                  </a:lnTo>
                  <a:lnTo>
                    <a:pt x="611" y="13668"/>
                  </a:lnTo>
                  <a:lnTo>
                    <a:pt x="814" y="13830"/>
                  </a:lnTo>
                  <a:lnTo>
                    <a:pt x="1017" y="13912"/>
                  </a:lnTo>
                  <a:lnTo>
                    <a:pt x="1262" y="13993"/>
                  </a:lnTo>
                  <a:lnTo>
                    <a:pt x="1465" y="14034"/>
                  </a:lnTo>
                  <a:lnTo>
                    <a:pt x="1709" y="14074"/>
                  </a:lnTo>
                  <a:lnTo>
                    <a:pt x="2156" y="14034"/>
                  </a:lnTo>
                  <a:lnTo>
                    <a:pt x="2645" y="13952"/>
                  </a:lnTo>
                  <a:lnTo>
                    <a:pt x="3092" y="13790"/>
                  </a:lnTo>
                  <a:lnTo>
                    <a:pt x="3539" y="13627"/>
                  </a:lnTo>
                  <a:lnTo>
                    <a:pt x="4353" y="13220"/>
                  </a:lnTo>
                  <a:lnTo>
                    <a:pt x="6183" y="12407"/>
                  </a:lnTo>
                  <a:lnTo>
                    <a:pt x="7973" y="11512"/>
                  </a:lnTo>
                  <a:lnTo>
                    <a:pt x="9722" y="10576"/>
                  </a:lnTo>
                  <a:lnTo>
                    <a:pt x="10576" y="10088"/>
                  </a:lnTo>
                  <a:lnTo>
                    <a:pt x="11431" y="9559"/>
                  </a:lnTo>
                  <a:lnTo>
                    <a:pt x="12203" y="9031"/>
                  </a:lnTo>
                  <a:lnTo>
                    <a:pt x="12976" y="8461"/>
                  </a:lnTo>
                  <a:lnTo>
                    <a:pt x="13749" y="7851"/>
                  </a:lnTo>
                  <a:lnTo>
                    <a:pt x="14481" y="7241"/>
                  </a:lnTo>
                  <a:lnTo>
                    <a:pt x="15173" y="6549"/>
                  </a:lnTo>
                  <a:lnTo>
                    <a:pt x="15824" y="5858"/>
                  </a:lnTo>
                  <a:lnTo>
                    <a:pt x="16434" y="5126"/>
                  </a:lnTo>
                  <a:lnTo>
                    <a:pt x="17003" y="4353"/>
                  </a:lnTo>
                  <a:lnTo>
                    <a:pt x="17532" y="3539"/>
                  </a:lnTo>
                  <a:lnTo>
                    <a:pt x="17573" y="3458"/>
                  </a:lnTo>
                  <a:lnTo>
                    <a:pt x="17573" y="3417"/>
                  </a:lnTo>
                  <a:lnTo>
                    <a:pt x="17532" y="3336"/>
                  </a:lnTo>
                  <a:lnTo>
                    <a:pt x="17491" y="3295"/>
                  </a:lnTo>
                  <a:lnTo>
                    <a:pt x="17288" y="3295"/>
                  </a:lnTo>
                  <a:lnTo>
                    <a:pt x="17207" y="3377"/>
                  </a:lnTo>
                  <a:lnTo>
                    <a:pt x="16718" y="4149"/>
                  </a:lnTo>
                  <a:lnTo>
                    <a:pt x="16190" y="4882"/>
                  </a:lnTo>
                  <a:lnTo>
                    <a:pt x="15580" y="5573"/>
                  </a:lnTo>
                  <a:lnTo>
                    <a:pt x="14929" y="6265"/>
                  </a:lnTo>
                  <a:lnTo>
                    <a:pt x="14278" y="6915"/>
                  </a:lnTo>
                  <a:lnTo>
                    <a:pt x="13586" y="7525"/>
                  </a:lnTo>
                  <a:lnTo>
                    <a:pt x="12854" y="8095"/>
                  </a:lnTo>
                  <a:lnTo>
                    <a:pt x="12122" y="8624"/>
                  </a:lnTo>
                  <a:lnTo>
                    <a:pt x="11349" y="9153"/>
                  </a:lnTo>
                  <a:lnTo>
                    <a:pt x="10536" y="9641"/>
                  </a:lnTo>
                  <a:lnTo>
                    <a:pt x="9763" y="10129"/>
                  </a:lnTo>
                  <a:lnTo>
                    <a:pt x="8909" y="10617"/>
                  </a:lnTo>
                  <a:lnTo>
                    <a:pt x="7241" y="11471"/>
                  </a:lnTo>
                  <a:lnTo>
                    <a:pt x="5573" y="12285"/>
                  </a:lnTo>
                  <a:lnTo>
                    <a:pt x="3865" y="13057"/>
                  </a:lnTo>
                  <a:lnTo>
                    <a:pt x="2970" y="13464"/>
                  </a:lnTo>
                  <a:lnTo>
                    <a:pt x="2522" y="13586"/>
                  </a:lnTo>
                  <a:lnTo>
                    <a:pt x="2034" y="13668"/>
                  </a:lnTo>
                  <a:lnTo>
                    <a:pt x="1790" y="13708"/>
                  </a:lnTo>
                  <a:lnTo>
                    <a:pt x="1587" y="13668"/>
                  </a:lnTo>
                  <a:lnTo>
                    <a:pt x="1384" y="13627"/>
                  </a:lnTo>
                  <a:lnTo>
                    <a:pt x="1180" y="13546"/>
                  </a:lnTo>
                  <a:lnTo>
                    <a:pt x="977" y="13464"/>
                  </a:lnTo>
                  <a:lnTo>
                    <a:pt x="814" y="13342"/>
                  </a:lnTo>
                  <a:lnTo>
                    <a:pt x="651" y="13179"/>
                  </a:lnTo>
                  <a:lnTo>
                    <a:pt x="529" y="12976"/>
                  </a:lnTo>
                  <a:lnTo>
                    <a:pt x="448" y="12773"/>
                  </a:lnTo>
                  <a:lnTo>
                    <a:pt x="407" y="12529"/>
                  </a:lnTo>
                  <a:lnTo>
                    <a:pt x="367" y="12325"/>
                  </a:lnTo>
                  <a:lnTo>
                    <a:pt x="367" y="12122"/>
                  </a:lnTo>
                  <a:lnTo>
                    <a:pt x="448" y="11674"/>
                  </a:lnTo>
                  <a:lnTo>
                    <a:pt x="570" y="11268"/>
                  </a:lnTo>
                  <a:lnTo>
                    <a:pt x="855" y="10820"/>
                  </a:lnTo>
                  <a:lnTo>
                    <a:pt x="1139" y="10413"/>
                  </a:lnTo>
                  <a:lnTo>
                    <a:pt x="1506" y="10007"/>
                  </a:lnTo>
                  <a:lnTo>
                    <a:pt x="1872" y="9641"/>
                  </a:lnTo>
                  <a:lnTo>
                    <a:pt x="3377" y="8217"/>
                  </a:lnTo>
                  <a:lnTo>
                    <a:pt x="4963" y="6834"/>
                  </a:lnTo>
                  <a:lnTo>
                    <a:pt x="6590" y="5492"/>
                  </a:lnTo>
                  <a:lnTo>
                    <a:pt x="8298" y="4231"/>
                  </a:lnTo>
                  <a:lnTo>
                    <a:pt x="10048" y="3010"/>
                  </a:lnTo>
                  <a:lnTo>
                    <a:pt x="11837" y="1912"/>
                  </a:lnTo>
                  <a:lnTo>
                    <a:pt x="13668" y="855"/>
                  </a:lnTo>
                  <a:lnTo>
                    <a:pt x="14603" y="366"/>
                  </a:lnTo>
                  <a:lnTo>
                    <a:pt x="14644" y="285"/>
                  </a:lnTo>
                  <a:lnTo>
                    <a:pt x="14685" y="244"/>
                  </a:lnTo>
                  <a:lnTo>
                    <a:pt x="14685" y="163"/>
                  </a:lnTo>
                  <a:lnTo>
                    <a:pt x="14644" y="122"/>
                  </a:lnTo>
                  <a:lnTo>
                    <a:pt x="14603" y="41"/>
                  </a:lnTo>
                  <a:lnTo>
                    <a:pt x="14563"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9"/>
            <p:cNvSpPr/>
            <p:nvPr/>
          </p:nvSpPr>
          <p:spPr>
            <a:xfrm rot="8100000" flipH="1">
              <a:off x="8893413" y="4510443"/>
              <a:ext cx="673778" cy="582858"/>
            </a:xfrm>
            <a:custGeom>
              <a:avLst/>
              <a:gdLst/>
              <a:ahLst/>
              <a:cxnLst/>
              <a:rect l="l" t="t" r="r" b="b"/>
              <a:pathLst>
                <a:path w="7242" h="6265" extrusionOk="0">
                  <a:moveTo>
                    <a:pt x="6224" y="0"/>
                  </a:moveTo>
                  <a:lnTo>
                    <a:pt x="6143" y="41"/>
                  </a:lnTo>
                  <a:lnTo>
                    <a:pt x="3092" y="2319"/>
                  </a:lnTo>
                  <a:lnTo>
                    <a:pt x="1547" y="3498"/>
                  </a:lnTo>
                  <a:lnTo>
                    <a:pt x="896" y="3986"/>
                  </a:lnTo>
                  <a:lnTo>
                    <a:pt x="570" y="4271"/>
                  </a:lnTo>
                  <a:lnTo>
                    <a:pt x="326" y="4556"/>
                  </a:lnTo>
                  <a:lnTo>
                    <a:pt x="164" y="4800"/>
                  </a:lnTo>
                  <a:lnTo>
                    <a:pt x="42" y="5085"/>
                  </a:lnTo>
                  <a:lnTo>
                    <a:pt x="1" y="5410"/>
                  </a:lnTo>
                  <a:lnTo>
                    <a:pt x="82" y="5695"/>
                  </a:lnTo>
                  <a:lnTo>
                    <a:pt x="204" y="5980"/>
                  </a:lnTo>
                  <a:lnTo>
                    <a:pt x="326" y="6061"/>
                  </a:lnTo>
                  <a:lnTo>
                    <a:pt x="448" y="6142"/>
                  </a:lnTo>
                  <a:lnTo>
                    <a:pt x="570" y="6224"/>
                  </a:lnTo>
                  <a:lnTo>
                    <a:pt x="692" y="6264"/>
                  </a:lnTo>
                  <a:lnTo>
                    <a:pt x="977" y="6264"/>
                  </a:lnTo>
                  <a:lnTo>
                    <a:pt x="1181" y="6183"/>
                  </a:lnTo>
                  <a:lnTo>
                    <a:pt x="1343" y="6102"/>
                  </a:lnTo>
                  <a:lnTo>
                    <a:pt x="1709" y="5898"/>
                  </a:lnTo>
                  <a:lnTo>
                    <a:pt x="2482" y="5329"/>
                  </a:lnTo>
                  <a:lnTo>
                    <a:pt x="3987" y="4271"/>
                  </a:lnTo>
                  <a:lnTo>
                    <a:pt x="5614" y="2970"/>
                  </a:lnTo>
                  <a:lnTo>
                    <a:pt x="7160" y="1668"/>
                  </a:lnTo>
                  <a:lnTo>
                    <a:pt x="7241" y="1587"/>
                  </a:lnTo>
                  <a:lnTo>
                    <a:pt x="7241" y="1546"/>
                  </a:lnTo>
                  <a:lnTo>
                    <a:pt x="7201" y="1465"/>
                  </a:lnTo>
                  <a:lnTo>
                    <a:pt x="7160" y="1424"/>
                  </a:lnTo>
                  <a:lnTo>
                    <a:pt x="7038" y="1343"/>
                  </a:lnTo>
                  <a:lnTo>
                    <a:pt x="6997" y="1343"/>
                  </a:lnTo>
                  <a:lnTo>
                    <a:pt x="6916" y="1383"/>
                  </a:lnTo>
                  <a:lnTo>
                    <a:pt x="5655" y="2441"/>
                  </a:lnTo>
                  <a:lnTo>
                    <a:pt x="4394" y="3458"/>
                  </a:lnTo>
                  <a:lnTo>
                    <a:pt x="3092" y="4434"/>
                  </a:lnTo>
                  <a:lnTo>
                    <a:pt x="1750" y="5410"/>
                  </a:lnTo>
                  <a:lnTo>
                    <a:pt x="1465" y="5613"/>
                  </a:lnTo>
                  <a:lnTo>
                    <a:pt x="1140" y="5817"/>
                  </a:lnTo>
                  <a:lnTo>
                    <a:pt x="936" y="5858"/>
                  </a:lnTo>
                  <a:lnTo>
                    <a:pt x="774" y="5898"/>
                  </a:lnTo>
                  <a:lnTo>
                    <a:pt x="611" y="5858"/>
                  </a:lnTo>
                  <a:lnTo>
                    <a:pt x="489" y="5695"/>
                  </a:lnTo>
                  <a:lnTo>
                    <a:pt x="408" y="5573"/>
                  </a:lnTo>
                  <a:lnTo>
                    <a:pt x="367" y="5451"/>
                  </a:lnTo>
                  <a:lnTo>
                    <a:pt x="367" y="5288"/>
                  </a:lnTo>
                  <a:lnTo>
                    <a:pt x="408" y="5166"/>
                  </a:lnTo>
                  <a:lnTo>
                    <a:pt x="530" y="4881"/>
                  </a:lnTo>
                  <a:lnTo>
                    <a:pt x="733" y="4637"/>
                  </a:lnTo>
                  <a:lnTo>
                    <a:pt x="1018" y="4393"/>
                  </a:lnTo>
                  <a:lnTo>
                    <a:pt x="1303" y="4149"/>
                  </a:lnTo>
                  <a:lnTo>
                    <a:pt x="1913" y="3661"/>
                  </a:lnTo>
                  <a:lnTo>
                    <a:pt x="3255" y="2644"/>
                  </a:lnTo>
                  <a:lnTo>
                    <a:pt x="6346" y="366"/>
                  </a:lnTo>
                  <a:lnTo>
                    <a:pt x="6387" y="326"/>
                  </a:lnTo>
                  <a:lnTo>
                    <a:pt x="6428" y="244"/>
                  </a:lnTo>
                  <a:lnTo>
                    <a:pt x="6387" y="122"/>
                  </a:lnTo>
                  <a:lnTo>
                    <a:pt x="6346" y="41"/>
                  </a:lnTo>
                  <a:lnTo>
                    <a:pt x="6265" y="41"/>
                  </a:lnTo>
                  <a:lnTo>
                    <a:pt x="622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9"/>
            <p:cNvSpPr/>
            <p:nvPr/>
          </p:nvSpPr>
          <p:spPr>
            <a:xfrm rot="8100000" flipH="1">
              <a:off x="7985425" y="4705653"/>
              <a:ext cx="688850" cy="510943"/>
            </a:xfrm>
            <a:custGeom>
              <a:avLst/>
              <a:gdLst/>
              <a:ahLst/>
              <a:cxnLst/>
              <a:rect l="l" t="t" r="r" b="b"/>
              <a:pathLst>
                <a:path w="7404" h="5492" extrusionOk="0">
                  <a:moveTo>
                    <a:pt x="6712" y="366"/>
                  </a:moveTo>
                  <a:lnTo>
                    <a:pt x="6875" y="407"/>
                  </a:lnTo>
                  <a:lnTo>
                    <a:pt x="6956" y="488"/>
                  </a:lnTo>
                  <a:lnTo>
                    <a:pt x="6997" y="610"/>
                  </a:lnTo>
                  <a:lnTo>
                    <a:pt x="6997" y="773"/>
                  </a:lnTo>
                  <a:lnTo>
                    <a:pt x="6956" y="895"/>
                  </a:lnTo>
                  <a:lnTo>
                    <a:pt x="6875" y="1058"/>
                  </a:lnTo>
                  <a:lnTo>
                    <a:pt x="6712" y="1302"/>
                  </a:lnTo>
                  <a:lnTo>
                    <a:pt x="6509" y="1505"/>
                  </a:lnTo>
                  <a:lnTo>
                    <a:pt x="6305" y="1668"/>
                  </a:lnTo>
                  <a:lnTo>
                    <a:pt x="5817" y="1953"/>
                  </a:lnTo>
                  <a:lnTo>
                    <a:pt x="4760" y="2685"/>
                  </a:lnTo>
                  <a:lnTo>
                    <a:pt x="3458" y="3580"/>
                  </a:lnTo>
                  <a:lnTo>
                    <a:pt x="2116" y="4475"/>
                  </a:lnTo>
                  <a:lnTo>
                    <a:pt x="1546" y="4800"/>
                  </a:lnTo>
                  <a:lnTo>
                    <a:pt x="1262" y="4963"/>
                  </a:lnTo>
                  <a:lnTo>
                    <a:pt x="936" y="5044"/>
                  </a:lnTo>
                  <a:lnTo>
                    <a:pt x="733" y="5125"/>
                  </a:lnTo>
                  <a:lnTo>
                    <a:pt x="489" y="5125"/>
                  </a:lnTo>
                  <a:lnTo>
                    <a:pt x="407" y="5085"/>
                  </a:lnTo>
                  <a:lnTo>
                    <a:pt x="367" y="5003"/>
                  </a:lnTo>
                  <a:lnTo>
                    <a:pt x="367" y="4881"/>
                  </a:lnTo>
                  <a:lnTo>
                    <a:pt x="407" y="4759"/>
                  </a:lnTo>
                  <a:lnTo>
                    <a:pt x="489" y="4637"/>
                  </a:lnTo>
                  <a:lnTo>
                    <a:pt x="733" y="4434"/>
                  </a:lnTo>
                  <a:lnTo>
                    <a:pt x="1140" y="4027"/>
                  </a:lnTo>
                  <a:lnTo>
                    <a:pt x="1994" y="3254"/>
                  </a:lnTo>
                  <a:lnTo>
                    <a:pt x="2889" y="2482"/>
                  </a:lnTo>
                  <a:lnTo>
                    <a:pt x="3824" y="1790"/>
                  </a:lnTo>
                  <a:lnTo>
                    <a:pt x="4719" y="1180"/>
                  </a:lnTo>
                  <a:lnTo>
                    <a:pt x="5167" y="854"/>
                  </a:lnTo>
                  <a:lnTo>
                    <a:pt x="5655" y="610"/>
                  </a:lnTo>
                  <a:lnTo>
                    <a:pt x="5899" y="488"/>
                  </a:lnTo>
                  <a:lnTo>
                    <a:pt x="6183" y="407"/>
                  </a:lnTo>
                  <a:lnTo>
                    <a:pt x="6427" y="366"/>
                  </a:lnTo>
                  <a:close/>
                  <a:moveTo>
                    <a:pt x="6265" y="0"/>
                  </a:moveTo>
                  <a:lnTo>
                    <a:pt x="5980" y="82"/>
                  </a:lnTo>
                  <a:lnTo>
                    <a:pt x="5533" y="244"/>
                  </a:lnTo>
                  <a:lnTo>
                    <a:pt x="5126" y="488"/>
                  </a:lnTo>
                  <a:lnTo>
                    <a:pt x="4312" y="1017"/>
                  </a:lnTo>
                  <a:lnTo>
                    <a:pt x="3092" y="1871"/>
                  </a:lnTo>
                  <a:lnTo>
                    <a:pt x="1912" y="2807"/>
                  </a:lnTo>
                  <a:lnTo>
                    <a:pt x="814" y="3824"/>
                  </a:lnTo>
                  <a:lnTo>
                    <a:pt x="570" y="4027"/>
                  </a:lnTo>
                  <a:lnTo>
                    <a:pt x="285" y="4312"/>
                  </a:lnTo>
                  <a:lnTo>
                    <a:pt x="82" y="4597"/>
                  </a:lnTo>
                  <a:lnTo>
                    <a:pt x="1" y="4719"/>
                  </a:lnTo>
                  <a:lnTo>
                    <a:pt x="1" y="4881"/>
                  </a:lnTo>
                  <a:lnTo>
                    <a:pt x="1" y="5085"/>
                  </a:lnTo>
                  <a:lnTo>
                    <a:pt x="41" y="5207"/>
                  </a:lnTo>
                  <a:lnTo>
                    <a:pt x="123" y="5329"/>
                  </a:lnTo>
                  <a:lnTo>
                    <a:pt x="204" y="5410"/>
                  </a:lnTo>
                  <a:lnTo>
                    <a:pt x="285" y="5451"/>
                  </a:lnTo>
                  <a:lnTo>
                    <a:pt x="407" y="5492"/>
                  </a:lnTo>
                  <a:lnTo>
                    <a:pt x="692" y="5492"/>
                  </a:lnTo>
                  <a:lnTo>
                    <a:pt x="1018" y="5410"/>
                  </a:lnTo>
                  <a:lnTo>
                    <a:pt x="1302" y="5329"/>
                  </a:lnTo>
                  <a:lnTo>
                    <a:pt x="1790" y="5085"/>
                  </a:lnTo>
                  <a:lnTo>
                    <a:pt x="2523" y="4678"/>
                  </a:lnTo>
                  <a:lnTo>
                    <a:pt x="3214" y="4190"/>
                  </a:lnTo>
                  <a:lnTo>
                    <a:pt x="4597" y="3254"/>
                  </a:lnTo>
                  <a:lnTo>
                    <a:pt x="5858" y="2400"/>
                  </a:lnTo>
                  <a:lnTo>
                    <a:pt x="6387" y="2034"/>
                  </a:lnTo>
                  <a:lnTo>
                    <a:pt x="6672" y="1831"/>
                  </a:lnTo>
                  <a:lnTo>
                    <a:pt x="6916" y="1627"/>
                  </a:lnTo>
                  <a:lnTo>
                    <a:pt x="7038" y="1505"/>
                  </a:lnTo>
                  <a:lnTo>
                    <a:pt x="7160" y="1343"/>
                  </a:lnTo>
                  <a:lnTo>
                    <a:pt x="7282" y="1139"/>
                  </a:lnTo>
                  <a:lnTo>
                    <a:pt x="7363" y="936"/>
                  </a:lnTo>
                  <a:lnTo>
                    <a:pt x="7404" y="732"/>
                  </a:lnTo>
                  <a:lnTo>
                    <a:pt x="7404" y="529"/>
                  </a:lnTo>
                  <a:lnTo>
                    <a:pt x="7322" y="366"/>
                  </a:lnTo>
                  <a:lnTo>
                    <a:pt x="7200" y="204"/>
                  </a:lnTo>
                  <a:lnTo>
                    <a:pt x="7078" y="82"/>
                  </a:lnTo>
                  <a:lnTo>
                    <a:pt x="6956" y="41"/>
                  </a:lnTo>
                  <a:lnTo>
                    <a:pt x="679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4" name="Google Shape;324;p9"/>
          <p:cNvSpPr/>
          <p:nvPr/>
        </p:nvSpPr>
        <p:spPr>
          <a:xfrm>
            <a:off x="2548754" y="35676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180"/>
                </a:lnTo>
                <a:lnTo>
                  <a:pt x="123" y="1424"/>
                </a:lnTo>
                <a:lnTo>
                  <a:pt x="245" y="1546"/>
                </a:lnTo>
                <a:lnTo>
                  <a:pt x="367" y="1668"/>
                </a:lnTo>
                <a:lnTo>
                  <a:pt x="489" y="1750"/>
                </a:lnTo>
                <a:lnTo>
                  <a:pt x="611" y="1831"/>
                </a:lnTo>
                <a:lnTo>
                  <a:pt x="774" y="1872"/>
                </a:lnTo>
                <a:lnTo>
                  <a:pt x="1099" y="1872"/>
                </a:lnTo>
                <a:lnTo>
                  <a:pt x="1221" y="1831"/>
                </a:lnTo>
                <a:lnTo>
                  <a:pt x="1384" y="1750"/>
                </a:lnTo>
                <a:lnTo>
                  <a:pt x="1506" y="1668"/>
                </a:lnTo>
                <a:lnTo>
                  <a:pt x="1628" y="1587"/>
                </a:lnTo>
                <a:lnTo>
                  <a:pt x="1750" y="1465"/>
                </a:lnTo>
                <a:lnTo>
                  <a:pt x="1831" y="1302"/>
                </a:lnTo>
                <a:lnTo>
                  <a:pt x="1872" y="1140"/>
                </a:lnTo>
                <a:lnTo>
                  <a:pt x="1872" y="936"/>
                </a:lnTo>
                <a:lnTo>
                  <a:pt x="1831" y="774"/>
                </a:lnTo>
                <a:lnTo>
                  <a:pt x="1791" y="611"/>
                </a:lnTo>
                <a:lnTo>
                  <a:pt x="1750" y="489"/>
                </a:lnTo>
                <a:lnTo>
                  <a:pt x="1628" y="367"/>
                </a:lnTo>
                <a:lnTo>
                  <a:pt x="1547" y="245"/>
                </a:lnTo>
                <a:lnTo>
                  <a:pt x="126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9"/>
          <p:cNvSpPr/>
          <p:nvPr/>
        </p:nvSpPr>
        <p:spPr>
          <a:xfrm>
            <a:off x="6077516" y="447066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180"/>
                </a:lnTo>
                <a:lnTo>
                  <a:pt x="123" y="1424"/>
                </a:lnTo>
                <a:lnTo>
                  <a:pt x="245" y="1546"/>
                </a:lnTo>
                <a:lnTo>
                  <a:pt x="367" y="1668"/>
                </a:lnTo>
                <a:lnTo>
                  <a:pt x="489" y="1750"/>
                </a:lnTo>
                <a:lnTo>
                  <a:pt x="611" y="1831"/>
                </a:lnTo>
                <a:lnTo>
                  <a:pt x="774" y="1872"/>
                </a:lnTo>
                <a:lnTo>
                  <a:pt x="1099" y="1872"/>
                </a:lnTo>
                <a:lnTo>
                  <a:pt x="1221" y="1831"/>
                </a:lnTo>
                <a:lnTo>
                  <a:pt x="1384" y="1750"/>
                </a:lnTo>
                <a:lnTo>
                  <a:pt x="1506" y="1668"/>
                </a:lnTo>
                <a:lnTo>
                  <a:pt x="1628" y="1587"/>
                </a:lnTo>
                <a:lnTo>
                  <a:pt x="1750" y="1465"/>
                </a:lnTo>
                <a:lnTo>
                  <a:pt x="1831" y="1302"/>
                </a:lnTo>
                <a:lnTo>
                  <a:pt x="1872" y="1140"/>
                </a:lnTo>
                <a:lnTo>
                  <a:pt x="1872" y="936"/>
                </a:lnTo>
                <a:lnTo>
                  <a:pt x="1831" y="774"/>
                </a:lnTo>
                <a:lnTo>
                  <a:pt x="1791" y="611"/>
                </a:lnTo>
                <a:lnTo>
                  <a:pt x="1750" y="489"/>
                </a:lnTo>
                <a:lnTo>
                  <a:pt x="1628" y="367"/>
                </a:lnTo>
                <a:lnTo>
                  <a:pt x="1547" y="245"/>
                </a:lnTo>
                <a:lnTo>
                  <a:pt x="126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6" name="Google Shape;326;p9"/>
          <p:cNvGrpSpPr/>
          <p:nvPr/>
        </p:nvGrpSpPr>
        <p:grpSpPr>
          <a:xfrm>
            <a:off x="6412456" y="442427"/>
            <a:ext cx="307124" cy="305294"/>
            <a:chOff x="1026043" y="1162815"/>
            <a:chExt cx="307124" cy="305294"/>
          </a:xfrm>
        </p:grpSpPr>
        <p:sp>
          <p:nvSpPr>
            <p:cNvPr id="327" name="Google Shape;327;p9"/>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9"/>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9"/>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9"/>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9"/>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9"/>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9"/>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9"/>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5" name="Google Shape;335;p9"/>
          <p:cNvGrpSpPr/>
          <p:nvPr/>
        </p:nvGrpSpPr>
        <p:grpSpPr>
          <a:xfrm>
            <a:off x="3712948" y="1762875"/>
            <a:ext cx="309000" cy="305294"/>
            <a:chOff x="8360310" y="1124637"/>
            <a:chExt cx="309000" cy="305294"/>
          </a:xfrm>
        </p:grpSpPr>
        <p:sp>
          <p:nvSpPr>
            <p:cNvPr id="336" name="Google Shape;336;p9"/>
            <p:cNvSpPr/>
            <p:nvPr/>
          </p:nvSpPr>
          <p:spPr>
            <a:xfrm>
              <a:off x="8360310" y="1124637"/>
              <a:ext cx="309000" cy="305294"/>
            </a:xfrm>
            <a:custGeom>
              <a:avLst/>
              <a:gdLst/>
              <a:ahLst/>
              <a:cxnLst/>
              <a:rect l="l" t="t" r="r" b="b"/>
              <a:pathLst>
                <a:path w="6753" h="6672" extrusionOk="0">
                  <a:moveTo>
                    <a:pt x="2767" y="1"/>
                  </a:moveTo>
                  <a:lnTo>
                    <a:pt x="2645" y="42"/>
                  </a:lnTo>
                  <a:lnTo>
                    <a:pt x="2563" y="82"/>
                  </a:lnTo>
                  <a:lnTo>
                    <a:pt x="2441" y="164"/>
                  </a:lnTo>
                  <a:lnTo>
                    <a:pt x="2360" y="245"/>
                  </a:lnTo>
                  <a:lnTo>
                    <a:pt x="2319" y="367"/>
                  </a:lnTo>
                  <a:lnTo>
                    <a:pt x="2238" y="652"/>
                  </a:lnTo>
                  <a:lnTo>
                    <a:pt x="2197" y="937"/>
                  </a:lnTo>
                  <a:lnTo>
                    <a:pt x="2197" y="1221"/>
                  </a:lnTo>
                  <a:lnTo>
                    <a:pt x="2238" y="1506"/>
                  </a:lnTo>
                  <a:lnTo>
                    <a:pt x="2075" y="1343"/>
                  </a:lnTo>
                  <a:lnTo>
                    <a:pt x="1872" y="1221"/>
                  </a:lnTo>
                  <a:lnTo>
                    <a:pt x="1546" y="1099"/>
                  </a:lnTo>
                  <a:lnTo>
                    <a:pt x="1262" y="1099"/>
                  </a:lnTo>
                  <a:lnTo>
                    <a:pt x="1140" y="1140"/>
                  </a:lnTo>
                  <a:lnTo>
                    <a:pt x="1018" y="1221"/>
                  </a:lnTo>
                  <a:lnTo>
                    <a:pt x="895" y="1343"/>
                  </a:lnTo>
                  <a:lnTo>
                    <a:pt x="855" y="1506"/>
                  </a:lnTo>
                  <a:lnTo>
                    <a:pt x="773" y="1791"/>
                  </a:lnTo>
                  <a:lnTo>
                    <a:pt x="814" y="2075"/>
                  </a:lnTo>
                  <a:lnTo>
                    <a:pt x="855" y="2360"/>
                  </a:lnTo>
                  <a:lnTo>
                    <a:pt x="1018" y="2604"/>
                  </a:lnTo>
                  <a:lnTo>
                    <a:pt x="1180" y="2808"/>
                  </a:lnTo>
                  <a:lnTo>
                    <a:pt x="1384" y="2970"/>
                  </a:lnTo>
                  <a:lnTo>
                    <a:pt x="1018" y="2970"/>
                  </a:lnTo>
                  <a:lnTo>
                    <a:pt x="814" y="3011"/>
                  </a:lnTo>
                  <a:lnTo>
                    <a:pt x="651" y="3052"/>
                  </a:lnTo>
                  <a:lnTo>
                    <a:pt x="407" y="3174"/>
                  </a:lnTo>
                  <a:lnTo>
                    <a:pt x="204" y="3377"/>
                  </a:lnTo>
                  <a:lnTo>
                    <a:pt x="82" y="3621"/>
                  </a:lnTo>
                  <a:lnTo>
                    <a:pt x="1" y="3865"/>
                  </a:lnTo>
                  <a:lnTo>
                    <a:pt x="1" y="4109"/>
                  </a:lnTo>
                  <a:lnTo>
                    <a:pt x="82" y="4353"/>
                  </a:lnTo>
                  <a:lnTo>
                    <a:pt x="245" y="4516"/>
                  </a:lnTo>
                  <a:lnTo>
                    <a:pt x="489" y="4638"/>
                  </a:lnTo>
                  <a:lnTo>
                    <a:pt x="692" y="4719"/>
                  </a:lnTo>
                  <a:lnTo>
                    <a:pt x="936" y="4719"/>
                  </a:lnTo>
                  <a:lnTo>
                    <a:pt x="1424" y="4679"/>
                  </a:lnTo>
                  <a:lnTo>
                    <a:pt x="1424" y="4679"/>
                  </a:lnTo>
                  <a:lnTo>
                    <a:pt x="1180" y="5004"/>
                  </a:lnTo>
                  <a:lnTo>
                    <a:pt x="1099" y="5167"/>
                  </a:lnTo>
                  <a:lnTo>
                    <a:pt x="1058" y="5370"/>
                  </a:lnTo>
                  <a:lnTo>
                    <a:pt x="1018" y="5655"/>
                  </a:lnTo>
                  <a:lnTo>
                    <a:pt x="1099" y="5899"/>
                  </a:lnTo>
                  <a:lnTo>
                    <a:pt x="1140" y="6021"/>
                  </a:lnTo>
                  <a:lnTo>
                    <a:pt x="1221" y="6143"/>
                  </a:lnTo>
                  <a:lnTo>
                    <a:pt x="1343" y="6224"/>
                  </a:lnTo>
                  <a:lnTo>
                    <a:pt x="1465" y="6306"/>
                  </a:lnTo>
                  <a:lnTo>
                    <a:pt x="1709" y="6387"/>
                  </a:lnTo>
                  <a:lnTo>
                    <a:pt x="1994" y="6387"/>
                  </a:lnTo>
                  <a:lnTo>
                    <a:pt x="2238" y="6346"/>
                  </a:lnTo>
                  <a:lnTo>
                    <a:pt x="2482" y="6224"/>
                  </a:lnTo>
                  <a:lnTo>
                    <a:pt x="2726" y="6021"/>
                  </a:lnTo>
                  <a:lnTo>
                    <a:pt x="2889" y="5777"/>
                  </a:lnTo>
                  <a:lnTo>
                    <a:pt x="3011" y="6102"/>
                  </a:lnTo>
                  <a:lnTo>
                    <a:pt x="3092" y="6265"/>
                  </a:lnTo>
                  <a:lnTo>
                    <a:pt x="3173" y="6387"/>
                  </a:lnTo>
                  <a:lnTo>
                    <a:pt x="3295" y="6509"/>
                  </a:lnTo>
                  <a:lnTo>
                    <a:pt x="3417" y="6590"/>
                  </a:lnTo>
                  <a:lnTo>
                    <a:pt x="3580" y="6631"/>
                  </a:lnTo>
                  <a:lnTo>
                    <a:pt x="3743" y="6672"/>
                  </a:lnTo>
                  <a:lnTo>
                    <a:pt x="3906" y="6672"/>
                  </a:lnTo>
                  <a:lnTo>
                    <a:pt x="4109" y="6590"/>
                  </a:lnTo>
                  <a:lnTo>
                    <a:pt x="4312" y="6468"/>
                  </a:lnTo>
                  <a:lnTo>
                    <a:pt x="4475" y="6306"/>
                  </a:lnTo>
                  <a:lnTo>
                    <a:pt x="4597" y="6102"/>
                  </a:lnTo>
                  <a:lnTo>
                    <a:pt x="4678" y="5777"/>
                  </a:lnTo>
                  <a:lnTo>
                    <a:pt x="4678" y="5452"/>
                  </a:lnTo>
                  <a:lnTo>
                    <a:pt x="4841" y="5533"/>
                  </a:lnTo>
                  <a:lnTo>
                    <a:pt x="5004" y="5574"/>
                  </a:lnTo>
                  <a:lnTo>
                    <a:pt x="5329" y="5574"/>
                  </a:lnTo>
                  <a:lnTo>
                    <a:pt x="5492" y="5533"/>
                  </a:lnTo>
                  <a:lnTo>
                    <a:pt x="5655" y="5492"/>
                  </a:lnTo>
                  <a:lnTo>
                    <a:pt x="5817" y="5370"/>
                  </a:lnTo>
                  <a:lnTo>
                    <a:pt x="5939" y="5248"/>
                  </a:lnTo>
                  <a:lnTo>
                    <a:pt x="6061" y="5085"/>
                  </a:lnTo>
                  <a:lnTo>
                    <a:pt x="6143" y="4923"/>
                  </a:lnTo>
                  <a:lnTo>
                    <a:pt x="6183" y="4760"/>
                  </a:lnTo>
                  <a:lnTo>
                    <a:pt x="6224" y="4597"/>
                  </a:lnTo>
                  <a:lnTo>
                    <a:pt x="6224" y="4394"/>
                  </a:lnTo>
                  <a:lnTo>
                    <a:pt x="6183" y="4231"/>
                  </a:lnTo>
                  <a:lnTo>
                    <a:pt x="6102" y="4069"/>
                  </a:lnTo>
                  <a:lnTo>
                    <a:pt x="6021" y="3947"/>
                  </a:lnTo>
                  <a:lnTo>
                    <a:pt x="6183" y="3865"/>
                  </a:lnTo>
                  <a:lnTo>
                    <a:pt x="6346" y="3784"/>
                  </a:lnTo>
                  <a:lnTo>
                    <a:pt x="6468" y="3662"/>
                  </a:lnTo>
                  <a:lnTo>
                    <a:pt x="6590" y="3540"/>
                  </a:lnTo>
                  <a:lnTo>
                    <a:pt x="6672" y="3418"/>
                  </a:lnTo>
                  <a:lnTo>
                    <a:pt x="6712" y="3255"/>
                  </a:lnTo>
                  <a:lnTo>
                    <a:pt x="6753" y="3052"/>
                  </a:lnTo>
                  <a:lnTo>
                    <a:pt x="6712" y="2848"/>
                  </a:lnTo>
                  <a:lnTo>
                    <a:pt x="6672" y="2686"/>
                  </a:lnTo>
                  <a:lnTo>
                    <a:pt x="6590" y="2523"/>
                  </a:lnTo>
                  <a:lnTo>
                    <a:pt x="6468" y="2360"/>
                  </a:lnTo>
                  <a:lnTo>
                    <a:pt x="6346" y="2238"/>
                  </a:lnTo>
                  <a:lnTo>
                    <a:pt x="6183" y="2157"/>
                  </a:lnTo>
                  <a:lnTo>
                    <a:pt x="6021" y="2116"/>
                  </a:lnTo>
                  <a:lnTo>
                    <a:pt x="5858" y="2075"/>
                  </a:lnTo>
                  <a:lnTo>
                    <a:pt x="5695" y="2075"/>
                  </a:lnTo>
                  <a:lnTo>
                    <a:pt x="5817" y="1750"/>
                  </a:lnTo>
                  <a:lnTo>
                    <a:pt x="5817" y="1547"/>
                  </a:lnTo>
                  <a:lnTo>
                    <a:pt x="5817" y="1384"/>
                  </a:lnTo>
                  <a:lnTo>
                    <a:pt x="5777" y="1099"/>
                  </a:lnTo>
                  <a:lnTo>
                    <a:pt x="5655" y="855"/>
                  </a:lnTo>
                  <a:lnTo>
                    <a:pt x="5492" y="652"/>
                  </a:lnTo>
                  <a:lnTo>
                    <a:pt x="5370" y="570"/>
                  </a:lnTo>
                  <a:lnTo>
                    <a:pt x="5248" y="489"/>
                  </a:lnTo>
                  <a:lnTo>
                    <a:pt x="4963" y="448"/>
                  </a:lnTo>
                  <a:lnTo>
                    <a:pt x="4678" y="489"/>
                  </a:lnTo>
                  <a:lnTo>
                    <a:pt x="4434" y="570"/>
                  </a:lnTo>
                  <a:lnTo>
                    <a:pt x="4190" y="733"/>
                  </a:lnTo>
                  <a:lnTo>
                    <a:pt x="3946" y="977"/>
                  </a:lnTo>
                  <a:lnTo>
                    <a:pt x="3784" y="1262"/>
                  </a:lnTo>
                  <a:lnTo>
                    <a:pt x="3661" y="896"/>
                  </a:lnTo>
                  <a:lnTo>
                    <a:pt x="3458" y="448"/>
                  </a:lnTo>
                  <a:lnTo>
                    <a:pt x="3336" y="245"/>
                  </a:lnTo>
                  <a:lnTo>
                    <a:pt x="3133" y="82"/>
                  </a:lnTo>
                  <a:lnTo>
                    <a:pt x="3011" y="42"/>
                  </a:lnTo>
                  <a:lnTo>
                    <a:pt x="28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9"/>
            <p:cNvSpPr/>
            <p:nvPr/>
          </p:nvSpPr>
          <p:spPr>
            <a:xfrm>
              <a:off x="8444093" y="1206543"/>
              <a:ext cx="169394" cy="160105"/>
            </a:xfrm>
            <a:custGeom>
              <a:avLst/>
              <a:gdLst/>
              <a:ahLst/>
              <a:cxnLst/>
              <a:rect l="l" t="t" r="r" b="b"/>
              <a:pathLst>
                <a:path w="3702" h="3499" extrusionOk="0">
                  <a:moveTo>
                    <a:pt x="2197" y="1"/>
                  </a:moveTo>
                  <a:lnTo>
                    <a:pt x="1912" y="41"/>
                  </a:lnTo>
                  <a:lnTo>
                    <a:pt x="1668" y="41"/>
                  </a:lnTo>
                  <a:lnTo>
                    <a:pt x="1424" y="123"/>
                  </a:lnTo>
                  <a:lnTo>
                    <a:pt x="1180" y="204"/>
                  </a:lnTo>
                  <a:lnTo>
                    <a:pt x="936" y="326"/>
                  </a:lnTo>
                  <a:lnTo>
                    <a:pt x="692" y="489"/>
                  </a:lnTo>
                  <a:lnTo>
                    <a:pt x="488" y="692"/>
                  </a:lnTo>
                  <a:lnTo>
                    <a:pt x="285" y="936"/>
                  </a:lnTo>
                  <a:lnTo>
                    <a:pt x="163" y="1180"/>
                  </a:lnTo>
                  <a:lnTo>
                    <a:pt x="41" y="1465"/>
                  </a:lnTo>
                  <a:lnTo>
                    <a:pt x="0" y="1750"/>
                  </a:lnTo>
                  <a:lnTo>
                    <a:pt x="41" y="2035"/>
                  </a:lnTo>
                  <a:lnTo>
                    <a:pt x="81" y="2360"/>
                  </a:lnTo>
                  <a:lnTo>
                    <a:pt x="203" y="2645"/>
                  </a:lnTo>
                  <a:lnTo>
                    <a:pt x="366" y="2889"/>
                  </a:lnTo>
                  <a:lnTo>
                    <a:pt x="570" y="3092"/>
                  </a:lnTo>
                  <a:lnTo>
                    <a:pt x="814" y="3255"/>
                  </a:lnTo>
                  <a:lnTo>
                    <a:pt x="1058" y="3377"/>
                  </a:lnTo>
                  <a:lnTo>
                    <a:pt x="1342" y="3458"/>
                  </a:lnTo>
                  <a:lnTo>
                    <a:pt x="1627" y="3499"/>
                  </a:lnTo>
                  <a:lnTo>
                    <a:pt x="1912" y="3499"/>
                  </a:lnTo>
                  <a:lnTo>
                    <a:pt x="2197" y="3417"/>
                  </a:lnTo>
                  <a:lnTo>
                    <a:pt x="2481" y="3295"/>
                  </a:lnTo>
                  <a:lnTo>
                    <a:pt x="2725" y="3133"/>
                  </a:lnTo>
                  <a:lnTo>
                    <a:pt x="2969" y="2929"/>
                  </a:lnTo>
                  <a:lnTo>
                    <a:pt x="3173" y="2726"/>
                  </a:lnTo>
                  <a:lnTo>
                    <a:pt x="3376" y="2441"/>
                  </a:lnTo>
                  <a:lnTo>
                    <a:pt x="3539" y="2157"/>
                  </a:lnTo>
                  <a:lnTo>
                    <a:pt x="3620" y="1872"/>
                  </a:lnTo>
                  <a:lnTo>
                    <a:pt x="3702" y="1587"/>
                  </a:lnTo>
                  <a:lnTo>
                    <a:pt x="3702" y="1343"/>
                  </a:lnTo>
                  <a:lnTo>
                    <a:pt x="3661" y="1099"/>
                  </a:lnTo>
                  <a:lnTo>
                    <a:pt x="3580" y="855"/>
                  </a:lnTo>
                  <a:lnTo>
                    <a:pt x="3498" y="652"/>
                  </a:lnTo>
                  <a:lnTo>
                    <a:pt x="3335" y="489"/>
                  </a:lnTo>
                  <a:lnTo>
                    <a:pt x="3173" y="326"/>
                  </a:lnTo>
                  <a:lnTo>
                    <a:pt x="2969" y="204"/>
                  </a:lnTo>
                  <a:lnTo>
                    <a:pt x="2725" y="123"/>
                  </a:lnTo>
                  <a:lnTo>
                    <a:pt x="2441" y="41"/>
                  </a:lnTo>
                  <a:lnTo>
                    <a:pt x="21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9"/>
            <p:cNvSpPr/>
            <p:nvPr/>
          </p:nvSpPr>
          <p:spPr>
            <a:xfrm>
              <a:off x="8535287" y="1236332"/>
              <a:ext cx="18623" cy="18669"/>
            </a:xfrm>
            <a:custGeom>
              <a:avLst/>
              <a:gdLst/>
              <a:ahLst/>
              <a:cxnLst/>
              <a:rect l="l" t="t" r="r" b="b"/>
              <a:pathLst>
                <a:path w="407" h="408" extrusionOk="0">
                  <a:moveTo>
                    <a:pt x="122" y="1"/>
                  </a:moveTo>
                  <a:lnTo>
                    <a:pt x="82" y="41"/>
                  </a:lnTo>
                  <a:lnTo>
                    <a:pt x="41" y="123"/>
                  </a:lnTo>
                  <a:lnTo>
                    <a:pt x="0" y="204"/>
                  </a:lnTo>
                  <a:lnTo>
                    <a:pt x="41" y="285"/>
                  </a:lnTo>
                  <a:lnTo>
                    <a:pt x="82" y="326"/>
                  </a:lnTo>
                  <a:lnTo>
                    <a:pt x="122" y="367"/>
                  </a:lnTo>
                  <a:lnTo>
                    <a:pt x="204" y="407"/>
                  </a:lnTo>
                  <a:lnTo>
                    <a:pt x="285" y="367"/>
                  </a:lnTo>
                  <a:lnTo>
                    <a:pt x="366" y="326"/>
                  </a:lnTo>
                  <a:lnTo>
                    <a:pt x="407" y="285"/>
                  </a:lnTo>
                  <a:lnTo>
                    <a:pt x="407" y="204"/>
                  </a:lnTo>
                  <a:lnTo>
                    <a:pt x="407" y="123"/>
                  </a:lnTo>
                  <a:lnTo>
                    <a:pt x="366" y="41"/>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9"/>
            <p:cNvSpPr/>
            <p:nvPr/>
          </p:nvSpPr>
          <p:spPr>
            <a:xfrm>
              <a:off x="8492458" y="1241914"/>
              <a:ext cx="18669" cy="18669"/>
            </a:xfrm>
            <a:custGeom>
              <a:avLst/>
              <a:gdLst/>
              <a:ahLst/>
              <a:cxnLst/>
              <a:rect l="l" t="t" r="r" b="b"/>
              <a:pathLst>
                <a:path w="408" h="408" extrusionOk="0">
                  <a:moveTo>
                    <a:pt x="204" y="1"/>
                  </a:moveTo>
                  <a:lnTo>
                    <a:pt x="123" y="41"/>
                  </a:lnTo>
                  <a:lnTo>
                    <a:pt x="41" y="82"/>
                  </a:lnTo>
                  <a:lnTo>
                    <a:pt x="1" y="123"/>
                  </a:lnTo>
                  <a:lnTo>
                    <a:pt x="1" y="204"/>
                  </a:lnTo>
                  <a:lnTo>
                    <a:pt x="1" y="285"/>
                  </a:lnTo>
                  <a:lnTo>
                    <a:pt x="41" y="367"/>
                  </a:lnTo>
                  <a:lnTo>
                    <a:pt x="82" y="407"/>
                  </a:lnTo>
                  <a:lnTo>
                    <a:pt x="285" y="407"/>
                  </a:lnTo>
                  <a:lnTo>
                    <a:pt x="367" y="367"/>
                  </a:lnTo>
                  <a:lnTo>
                    <a:pt x="407" y="285"/>
                  </a:lnTo>
                  <a:lnTo>
                    <a:pt x="407" y="204"/>
                  </a:lnTo>
                  <a:lnTo>
                    <a:pt x="407" y="163"/>
                  </a:lnTo>
                  <a:lnTo>
                    <a:pt x="367" y="82"/>
                  </a:lnTo>
                  <a:lnTo>
                    <a:pt x="326" y="41"/>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9"/>
            <p:cNvSpPr/>
            <p:nvPr/>
          </p:nvSpPr>
          <p:spPr>
            <a:xfrm>
              <a:off x="8477587" y="1290326"/>
              <a:ext cx="16793" cy="18623"/>
            </a:xfrm>
            <a:custGeom>
              <a:avLst/>
              <a:gdLst/>
              <a:ahLst/>
              <a:cxnLst/>
              <a:rect l="l" t="t" r="r" b="b"/>
              <a:pathLst>
                <a:path w="367" h="407" extrusionOk="0">
                  <a:moveTo>
                    <a:pt x="122" y="0"/>
                  </a:moveTo>
                  <a:lnTo>
                    <a:pt x="41" y="41"/>
                  </a:lnTo>
                  <a:lnTo>
                    <a:pt x="0" y="122"/>
                  </a:lnTo>
                  <a:lnTo>
                    <a:pt x="0" y="204"/>
                  </a:lnTo>
                  <a:lnTo>
                    <a:pt x="0" y="285"/>
                  </a:lnTo>
                  <a:lnTo>
                    <a:pt x="41" y="326"/>
                  </a:lnTo>
                  <a:lnTo>
                    <a:pt x="122" y="366"/>
                  </a:lnTo>
                  <a:lnTo>
                    <a:pt x="204" y="407"/>
                  </a:lnTo>
                  <a:lnTo>
                    <a:pt x="285" y="366"/>
                  </a:lnTo>
                  <a:lnTo>
                    <a:pt x="326" y="326"/>
                  </a:lnTo>
                  <a:lnTo>
                    <a:pt x="366" y="285"/>
                  </a:lnTo>
                  <a:lnTo>
                    <a:pt x="366" y="204"/>
                  </a:lnTo>
                  <a:lnTo>
                    <a:pt x="366"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9"/>
            <p:cNvSpPr/>
            <p:nvPr/>
          </p:nvSpPr>
          <p:spPr>
            <a:xfrm>
              <a:off x="8516664" y="1318238"/>
              <a:ext cx="16793" cy="18669"/>
            </a:xfrm>
            <a:custGeom>
              <a:avLst/>
              <a:gdLst/>
              <a:ahLst/>
              <a:cxnLst/>
              <a:rect l="l" t="t" r="r" b="b"/>
              <a:pathLst>
                <a:path w="367" h="408" extrusionOk="0">
                  <a:moveTo>
                    <a:pt x="122" y="0"/>
                  </a:moveTo>
                  <a:lnTo>
                    <a:pt x="41" y="41"/>
                  </a:lnTo>
                  <a:lnTo>
                    <a:pt x="0" y="122"/>
                  </a:lnTo>
                  <a:lnTo>
                    <a:pt x="0" y="204"/>
                  </a:lnTo>
                  <a:lnTo>
                    <a:pt x="0" y="244"/>
                  </a:lnTo>
                  <a:lnTo>
                    <a:pt x="41" y="326"/>
                  </a:lnTo>
                  <a:lnTo>
                    <a:pt x="122" y="366"/>
                  </a:lnTo>
                  <a:lnTo>
                    <a:pt x="204" y="407"/>
                  </a:lnTo>
                  <a:lnTo>
                    <a:pt x="285" y="366"/>
                  </a:lnTo>
                  <a:lnTo>
                    <a:pt x="326" y="326"/>
                  </a:lnTo>
                  <a:lnTo>
                    <a:pt x="367" y="244"/>
                  </a:lnTo>
                  <a:lnTo>
                    <a:pt x="367" y="204"/>
                  </a:lnTo>
                  <a:lnTo>
                    <a:pt x="367"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9"/>
            <p:cNvSpPr/>
            <p:nvPr/>
          </p:nvSpPr>
          <p:spPr>
            <a:xfrm>
              <a:off x="8561324" y="1280991"/>
              <a:ext cx="16793" cy="16793"/>
            </a:xfrm>
            <a:custGeom>
              <a:avLst/>
              <a:gdLst/>
              <a:ahLst/>
              <a:cxnLst/>
              <a:rect l="l" t="t" r="r" b="b"/>
              <a:pathLst>
                <a:path w="367" h="367" extrusionOk="0">
                  <a:moveTo>
                    <a:pt x="82" y="1"/>
                  </a:moveTo>
                  <a:lnTo>
                    <a:pt x="41" y="41"/>
                  </a:lnTo>
                  <a:lnTo>
                    <a:pt x="1" y="123"/>
                  </a:lnTo>
                  <a:lnTo>
                    <a:pt x="1" y="163"/>
                  </a:lnTo>
                  <a:lnTo>
                    <a:pt x="1" y="245"/>
                  </a:lnTo>
                  <a:lnTo>
                    <a:pt x="41" y="326"/>
                  </a:lnTo>
                  <a:lnTo>
                    <a:pt x="82" y="367"/>
                  </a:lnTo>
                  <a:lnTo>
                    <a:pt x="245" y="367"/>
                  </a:lnTo>
                  <a:lnTo>
                    <a:pt x="326" y="326"/>
                  </a:lnTo>
                  <a:lnTo>
                    <a:pt x="367" y="245"/>
                  </a:lnTo>
                  <a:lnTo>
                    <a:pt x="367" y="163"/>
                  </a:lnTo>
                  <a:lnTo>
                    <a:pt x="367" y="123"/>
                  </a:lnTo>
                  <a:lnTo>
                    <a:pt x="326" y="41"/>
                  </a:lnTo>
                  <a:lnTo>
                    <a:pt x="2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9"/>
            <p:cNvSpPr/>
            <p:nvPr/>
          </p:nvSpPr>
          <p:spPr>
            <a:xfrm>
              <a:off x="8522247" y="1271702"/>
              <a:ext cx="16793" cy="18669"/>
            </a:xfrm>
            <a:custGeom>
              <a:avLst/>
              <a:gdLst/>
              <a:ahLst/>
              <a:cxnLst/>
              <a:rect l="l" t="t" r="r" b="b"/>
              <a:pathLst>
                <a:path w="367" h="408" extrusionOk="0">
                  <a:moveTo>
                    <a:pt x="163" y="0"/>
                  </a:moveTo>
                  <a:lnTo>
                    <a:pt x="82" y="41"/>
                  </a:lnTo>
                  <a:lnTo>
                    <a:pt x="41" y="82"/>
                  </a:lnTo>
                  <a:lnTo>
                    <a:pt x="0" y="122"/>
                  </a:lnTo>
                  <a:lnTo>
                    <a:pt x="0" y="204"/>
                  </a:lnTo>
                  <a:lnTo>
                    <a:pt x="0" y="285"/>
                  </a:lnTo>
                  <a:lnTo>
                    <a:pt x="41" y="326"/>
                  </a:lnTo>
                  <a:lnTo>
                    <a:pt x="82" y="407"/>
                  </a:lnTo>
                  <a:lnTo>
                    <a:pt x="245" y="407"/>
                  </a:lnTo>
                  <a:lnTo>
                    <a:pt x="326" y="326"/>
                  </a:lnTo>
                  <a:lnTo>
                    <a:pt x="367" y="285"/>
                  </a:lnTo>
                  <a:lnTo>
                    <a:pt x="367" y="204"/>
                  </a:lnTo>
                  <a:lnTo>
                    <a:pt x="367" y="122"/>
                  </a:lnTo>
                  <a:lnTo>
                    <a:pt x="326" y="82"/>
                  </a:lnTo>
                  <a:lnTo>
                    <a:pt x="245" y="41"/>
                  </a:lnTo>
                  <a:lnTo>
                    <a:pt x="1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4" name="Google Shape;344;p9"/>
          <p:cNvSpPr/>
          <p:nvPr/>
        </p:nvSpPr>
        <p:spPr>
          <a:xfrm>
            <a:off x="8120573" y="4025460"/>
            <a:ext cx="303418" cy="305294"/>
          </a:xfrm>
          <a:custGeom>
            <a:avLst/>
            <a:gdLst/>
            <a:ahLst/>
            <a:cxnLst/>
            <a:rect l="l" t="t" r="r" b="b"/>
            <a:pathLst>
              <a:path w="6631" h="6672" extrusionOk="0">
                <a:moveTo>
                  <a:pt x="3742" y="0"/>
                </a:moveTo>
                <a:lnTo>
                  <a:pt x="2766" y="41"/>
                </a:lnTo>
                <a:lnTo>
                  <a:pt x="2685" y="41"/>
                </a:lnTo>
                <a:lnTo>
                  <a:pt x="2603" y="82"/>
                </a:lnTo>
                <a:lnTo>
                  <a:pt x="2563" y="163"/>
                </a:lnTo>
                <a:lnTo>
                  <a:pt x="2563" y="244"/>
                </a:lnTo>
                <a:lnTo>
                  <a:pt x="2603" y="2644"/>
                </a:lnTo>
                <a:lnTo>
                  <a:pt x="203" y="2685"/>
                </a:lnTo>
                <a:lnTo>
                  <a:pt x="122" y="2685"/>
                </a:lnTo>
                <a:lnTo>
                  <a:pt x="41" y="2726"/>
                </a:lnTo>
                <a:lnTo>
                  <a:pt x="0" y="2807"/>
                </a:lnTo>
                <a:lnTo>
                  <a:pt x="0" y="2848"/>
                </a:lnTo>
                <a:lnTo>
                  <a:pt x="0" y="3905"/>
                </a:lnTo>
                <a:lnTo>
                  <a:pt x="41" y="3987"/>
                </a:lnTo>
                <a:lnTo>
                  <a:pt x="81" y="4068"/>
                </a:lnTo>
                <a:lnTo>
                  <a:pt x="325" y="4068"/>
                </a:lnTo>
                <a:lnTo>
                  <a:pt x="366" y="4027"/>
                </a:lnTo>
                <a:lnTo>
                  <a:pt x="529" y="4027"/>
                </a:lnTo>
                <a:lnTo>
                  <a:pt x="1139" y="3987"/>
                </a:lnTo>
                <a:lnTo>
                  <a:pt x="2603" y="3987"/>
                </a:lnTo>
                <a:lnTo>
                  <a:pt x="2644" y="6468"/>
                </a:lnTo>
                <a:lnTo>
                  <a:pt x="2644" y="6549"/>
                </a:lnTo>
                <a:lnTo>
                  <a:pt x="2685" y="6590"/>
                </a:lnTo>
                <a:lnTo>
                  <a:pt x="2766" y="6630"/>
                </a:lnTo>
                <a:lnTo>
                  <a:pt x="2847" y="6671"/>
                </a:lnTo>
                <a:lnTo>
                  <a:pt x="3864" y="6671"/>
                </a:lnTo>
                <a:lnTo>
                  <a:pt x="3946" y="6630"/>
                </a:lnTo>
                <a:lnTo>
                  <a:pt x="3986" y="6590"/>
                </a:lnTo>
                <a:lnTo>
                  <a:pt x="4068" y="6508"/>
                </a:lnTo>
                <a:lnTo>
                  <a:pt x="4027" y="6346"/>
                </a:lnTo>
                <a:lnTo>
                  <a:pt x="3986" y="6305"/>
                </a:lnTo>
                <a:lnTo>
                  <a:pt x="3905" y="6264"/>
                </a:lnTo>
                <a:lnTo>
                  <a:pt x="4027" y="6305"/>
                </a:lnTo>
                <a:lnTo>
                  <a:pt x="4027" y="6264"/>
                </a:lnTo>
                <a:lnTo>
                  <a:pt x="3986" y="6102"/>
                </a:lnTo>
                <a:lnTo>
                  <a:pt x="3986" y="5492"/>
                </a:lnTo>
                <a:lnTo>
                  <a:pt x="3946" y="3987"/>
                </a:lnTo>
                <a:lnTo>
                  <a:pt x="6508" y="3987"/>
                </a:lnTo>
                <a:lnTo>
                  <a:pt x="6549" y="3946"/>
                </a:lnTo>
                <a:lnTo>
                  <a:pt x="6630" y="3864"/>
                </a:lnTo>
                <a:lnTo>
                  <a:pt x="6630" y="3783"/>
                </a:lnTo>
                <a:lnTo>
                  <a:pt x="6630" y="2766"/>
                </a:lnTo>
                <a:lnTo>
                  <a:pt x="6590" y="2726"/>
                </a:lnTo>
                <a:lnTo>
                  <a:pt x="6549" y="2644"/>
                </a:lnTo>
                <a:lnTo>
                  <a:pt x="6508" y="2604"/>
                </a:lnTo>
                <a:lnTo>
                  <a:pt x="3946" y="2604"/>
                </a:lnTo>
                <a:lnTo>
                  <a:pt x="3946" y="204"/>
                </a:lnTo>
                <a:lnTo>
                  <a:pt x="3946" y="122"/>
                </a:lnTo>
                <a:lnTo>
                  <a:pt x="3905" y="82"/>
                </a:lnTo>
                <a:lnTo>
                  <a:pt x="3824" y="41"/>
                </a:lnTo>
                <a:lnTo>
                  <a:pt x="37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9"/>
          <p:cNvSpPr/>
          <p:nvPr/>
        </p:nvSpPr>
        <p:spPr>
          <a:xfrm>
            <a:off x="318460" y="2731446"/>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38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388"/>
        <p:cNvGrpSpPr/>
        <p:nvPr/>
      </p:nvGrpSpPr>
      <p:grpSpPr>
        <a:xfrm>
          <a:off x="0" y="0"/>
          <a:ext cx="0" cy="0"/>
          <a:chOff x="0" y="0"/>
          <a:chExt cx="0" cy="0"/>
        </a:xfrm>
      </p:grpSpPr>
      <p:sp>
        <p:nvSpPr>
          <p:cNvPr id="389" name="Google Shape;389;p13"/>
          <p:cNvSpPr txBox="1">
            <a:spLocks noGrp="1"/>
          </p:cNvSpPr>
          <p:nvPr>
            <p:ph type="title"/>
          </p:nvPr>
        </p:nvSpPr>
        <p:spPr>
          <a:xfrm>
            <a:off x="1927125" y="1442375"/>
            <a:ext cx="22974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solidFill>
                  <a:schemeClr val="accen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90" name="Google Shape;390;p13"/>
          <p:cNvSpPr txBox="1">
            <a:spLocks noGrp="1"/>
          </p:cNvSpPr>
          <p:nvPr>
            <p:ph type="subTitle" idx="1"/>
          </p:nvPr>
        </p:nvSpPr>
        <p:spPr>
          <a:xfrm>
            <a:off x="1927125" y="1970069"/>
            <a:ext cx="2297400" cy="525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91" name="Google Shape;391;p13"/>
          <p:cNvSpPr txBox="1">
            <a:spLocks noGrp="1"/>
          </p:cNvSpPr>
          <p:nvPr>
            <p:ph type="title" idx="2"/>
          </p:nvPr>
        </p:nvSpPr>
        <p:spPr>
          <a:xfrm>
            <a:off x="5780475" y="1442375"/>
            <a:ext cx="22974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solidFill>
                  <a:schemeClr val="accen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92" name="Google Shape;392;p13"/>
          <p:cNvSpPr txBox="1">
            <a:spLocks noGrp="1"/>
          </p:cNvSpPr>
          <p:nvPr>
            <p:ph type="subTitle" idx="3"/>
          </p:nvPr>
        </p:nvSpPr>
        <p:spPr>
          <a:xfrm>
            <a:off x="5780477" y="1970069"/>
            <a:ext cx="2297400" cy="525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93" name="Google Shape;393;p13"/>
          <p:cNvSpPr txBox="1">
            <a:spLocks noGrp="1"/>
          </p:cNvSpPr>
          <p:nvPr>
            <p:ph type="title" idx="4"/>
          </p:nvPr>
        </p:nvSpPr>
        <p:spPr>
          <a:xfrm>
            <a:off x="1927125" y="3074271"/>
            <a:ext cx="22974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solidFill>
                  <a:schemeClr val="accen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94" name="Google Shape;394;p13"/>
          <p:cNvSpPr txBox="1">
            <a:spLocks noGrp="1"/>
          </p:cNvSpPr>
          <p:nvPr>
            <p:ph type="subTitle" idx="5"/>
          </p:nvPr>
        </p:nvSpPr>
        <p:spPr>
          <a:xfrm>
            <a:off x="1927125" y="3601976"/>
            <a:ext cx="2297400" cy="525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95" name="Google Shape;395;p13"/>
          <p:cNvSpPr txBox="1">
            <a:spLocks noGrp="1"/>
          </p:cNvSpPr>
          <p:nvPr>
            <p:ph type="title" idx="6"/>
          </p:nvPr>
        </p:nvSpPr>
        <p:spPr>
          <a:xfrm>
            <a:off x="5780475" y="3074271"/>
            <a:ext cx="2297400" cy="527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000">
                <a:solidFill>
                  <a:schemeClr val="accent1"/>
                </a:solidFill>
              </a:defRPr>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396" name="Google Shape;396;p13"/>
          <p:cNvSpPr txBox="1">
            <a:spLocks noGrp="1"/>
          </p:cNvSpPr>
          <p:nvPr>
            <p:ph type="subTitle" idx="7"/>
          </p:nvPr>
        </p:nvSpPr>
        <p:spPr>
          <a:xfrm>
            <a:off x="5780477" y="3601976"/>
            <a:ext cx="2297400" cy="525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397" name="Google Shape;397;p13"/>
          <p:cNvSpPr txBox="1">
            <a:spLocks noGrp="1"/>
          </p:cNvSpPr>
          <p:nvPr>
            <p:ph type="title" idx="8" hasCustomPrompt="1"/>
          </p:nvPr>
        </p:nvSpPr>
        <p:spPr>
          <a:xfrm>
            <a:off x="878925" y="1521275"/>
            <a:ext cx="1048200" cy="1048200"/>
          </a:xfrm>
          <a:prstGeom prst="rect">
            <a:avLst/>
          </a:prstGeom>
          <a:noFill/>
          <a:ln>
            <a:noFill/>
          </a:ln>
        </p:spPr>
        <p:txBody>
          <a:bodyPr spcFirstLastPara="1" wrap="square" lIns="91425" tIns="91425" rIns="91425" bIns="91425" anchor="ctr" anchorCtr="0">
            <a:noAutofit/>
          </a:bodyPr>
          <a:lstStyle>
            <a:lvl1pPr lvl="0" algn="r" rtl="0">
              <a:spcBef>
                <a:spcPts val="0"/>
              </a:spcBef>
              <a:spcAft>
                <a:spcPts val="0"/>
              </a:spcAft>
              <a:buSzPts val="6000"/>
              <a:buNone/>
              <a:defRPr sz="47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98" name="Google Shape;398;p13"/>
          <p:cNvSpPr txBox="1">
            <a:spLocks noGrp="1"/>
          </p:cNvSpPr>
          <p:nvPr>
            <p:ph type="title" idx="9" hasCustomPrompt="1"/>
          </p:nvPr>
        </p:nvSpPr>
        <p:spPr>
          <a:xfrm>
            <a:off x="878925" y="3153175"/>
            <a:ext cx="1048200" cy="1048200"/>
          </a:xfrm>
          <a:prstGeom prst="rect">
            <a:avLst/>
          </a:prstGeom>
          <a:noFill/>
          <a:ln>
            <a:noFill/>
          </a:ln>
        </p:spPr>
        <p:txBody>
          <a:bodyPr spcFirstLastPara="1" wrap="square" lIns="91425" tIns="91425" rIns="91425" bIns="91425" anchor="ctr" anchorCtr="0">
            <a:noAutofit/>
          </a:bodyPr>
          <a:lstStyle>
            <a:lvl1pPr lvl="0" algn="r" rtl="0">
              <a:spcBef>
                <a:spcPts val="0"/>
              </a:spcBef>
              <a:spcAft>
                <a:spcPts val="0"/>
              </a:spcAft>
              <a:buSzPts val="6000"/>
              <a:buNone/>
              <a:defRPr sz="47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399" name="Google Shape;399;p13"/>
          <p:cNvSpPr txBox="1">
            <a:spLocks noGrp="1"/>
          </p:cNvSpPr>
          <p:nvPr>
            <p:ph type="title" idx="13" hasCustomPrompt="1"/>
          </p:nvPr>
        </p:nvSpPr>
        <p:spPr>
          <a:xfrm>
            <a:off x="4732275" y="1521275"/>
            <a:ext cx="1048200" cy="1048200"/>
          </a:xfrm>
          <a:prstGeom prst="rect">
            <a:avLst/>
          </a:prstGeom>
          <a:noFill/>
          <a:ln>
            <a:noFill/>
          </a:ln>
        </p:spPr>
        <p:txBody>
          <a:bodyPr spcFirstLastPara="1" wrap="square" lIns="91425" tIns="91425" rIns="91425" bIns="91425" anchor="ctr" anchorCtr="0">
            <a:noAutofit/>
          </a:bodyPr>
          <a:lstStyle>
            <a:lvl1pPr lvl="0" algn="r" rtl="0">
              <a:spcBef>
                <a:spcPts val="0"/>
              </a:spcBef>
              <a:spcAft>
                <a:spcPts val="0"/>
              </a:spcAft>
              <a:buSzPts val="6000"/>
              <a:buNone/>
              <a:defRPr sz="47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400" name="Google Shape;400;p13"/>
          <p:cNvSpPr txBox="1">
            <a:spLocks noGrp="1"/>
          </p:cNvSpPr>
          <p:nvPr>
            <p:ph type="title" idx="14" hasCustomPrompt="1"/>
          </p:nvPr>
        </p:nvSpPr>
        <p:spPr>
          <a:xfrm>
            <a:off x="4732275" y="3153175"/>
            <a:ext cx="1048200" cy="1048200"/>
          </a:xfrm>
          <a:prstGeom prst="rect">
            <a:avLst/>
          </a:prstGeom>
          <a:noFill/>
          <a:ln>
            <a:noFill/>
          </a:ln>
        </p:spPr>
        <p:txBody>
          <a:bodyPr spcFirstLastPara="1" wrap="square" lIns="91425" tIns="91425" rIns="91425" bIns="91425" anchor="ctr" anchorCtr="0">
            <a:noAutofit/>
          </a:bodyPr>
          <a:lstStyle>
            <a:lvl1pPr lvl="0" algn="r" rtl="0">
              <a:spcBef>
                <a:spcPts val="0"/>
              </a:spcBef>
              <a:spcAft>
                <a:spcPts val="0"/>
              </a:spcAft>
              <a:buSzPts val="6000"/>
              <a:buNone/>
              <a:defRPr sz="47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401" name="Google Shape;401;p13"/>
          <p:cNvSpPr txBox="1">
            <a:spLocks noGrp="1"/>
          </p:cNvSpPr>
          <p:nvPr>
            <p:ph type="title" idx="15"/>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402" name="Google Shape;402;p13"/>
          <p:cNvSpPr/>
          <p:nvPr/>
        </p:nvSpPr>
        <p:spPr>
          <a:xfrm>
            <a:off x="8649796" y="2155763"/>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3" name="Google Shape;403;p13"/>
          <p:cNvGrpSpPr/>
          <p:nvPr/>
        </p:nvGrpSpPr>
        <p:grpSpPr>
          <a:xfrm>
            <a:off x="353535" y="4510712"/>
            <a:ext cx="309000" cy="305294"/>
            <a:chOff x="8360310" y="1124637"/>
            <a:chExt cx="309000" cy="305294"/>
          </a:xfrm>
        </p:grpSpPr>
        <p:sp>
          <p:nvSpPr>
            <p:cNvPr id="404" name="Google Shape;404;p13"/>
            <p:cNvSpPr/>
            <p:nvPr/>
          </p:nvSpPr>
          <p:spPr>
            <a:xfrm>
              <a:off x="8360310" y="1124637"/>
              <a:ext cx="309000" cy="305294"/>
            </a:xfrm>
            <a:custGeom>
              <a:avLst/>
              <a:gdLst/>
              <a:ahLst/>
              <a:cxnLst/>
              <a:rect l="l" t="t" r="r" b="b"/>
              <a:pathLst>
                <a:path w="6753" h="6672" extrusionOk="0">
                  <a:moveTo>
                    <a:pt x="2767" y="1"/>
                  </a:moveTo>
                  <a:lnTo>
                    <a:pt x="2645" y="42"/>
                  </a:lnTo>
                  <a:lnTo>
                    <a:pt x="2563" y="82"/>
                  </a:lnTo>
                  <a:lnTo>
                    <a:pt x="2441" y="164"/>
                  </a:lnTo>
                  <a:lnTo>
                    <a:pt x="2360" y="245"/>
                  </a:lnTo>
                  <a:lnTo>
                    <a:pt x="2319" y="367"/>
                  </a:lnTo>
                  <a:lnTo>
                    <a:pt x="2238" y="652"/>
                  </a:lnTo>
                  <a:lnTo>
                    <a:pt x="2197" y="937"/>
                  </a:lnTo>
                  <a:lnTo>
                    <a:pt x="2197" y="1221"/>
                  </a:lnTo>
                  <a:lnTo>
                    <a:pt x="2238" y="1506"/>
                  </a:lnTo>
                  <a:lnTo>
                    <a:pt x="2075" y="1343"/>
                  </a:lnTo>
                  <a:lnTo>
                    <a:pt x="1872" y="1221"/>
                  </a:lnTo>
                  <a:lnTo>
                    <a:pt x="1546" y="1099"/>
                  </a:lnTo>
                  <a:lnTo>
                    <a:pt x="1262" y="1099"/>
                  </a:lnTo>
                  <a:lnTo>
                    <a:pt x="1140" y="1140"/>
                  </a:lnTo>
                  <a:lnTo>
                    <a:pt x="1018" y="1221"/>
                  </a:lnTo>
                  <a:lnTo>
                    <a:pt x="895" y="1343"/>
                  </a:lnTo>
                  <a:lnTo>
                    <a:pt x="855" y="1506"/>
                  </a:lnTo>
                  <a:lnTo>
                    <a:pt x="773" y="1791"/>
                  </a:lnTo>
                  <a:lnTo>
                    <a:pt x="814" y="2075"/>
                  </a:lnTo>
                  <a:lnTo>
                    <a:pt x="855" y="2360"/>
                  </a:lnTo>
                  <a:lnTo>
                    <a:pt x="1018" y="2604"/>
                  </a:lnTo>
                  <a:lnTo>
                    <a:pt x="1180" y="2808"/>
                  </a:lnTo>
                  <a:lnTo>
                    <a:pt x="1384" y="2970"/>
                  </a:lnTo>
                  <a:lnTo>
                    <a:pt x="1018" y="2970"/>
                  </a:lnTo>
                  <a:lnTo>
                    <a:pt x="814" y="3011"/>
                  </a:lnTo>
                  <a:lnTo>
                    <a:pt x="651" y="3052"/>
                  </a:lnTo>
                  <a:lnTo>
                    <a:pt x="407" y="3174"/>
                  </a:lnTo>
                  <a:lnTo>
                    <a:pt x="204" y="3377"/>
                  </a:lnTo>
                  <a:lnTo>
                    <a:pt x="82" y="3621"/>
                  </a:lnTo>
                  <a:lnTo>
                    <a:pt x="1" y="3865"/>
                  </a:lnTo>
                  <a:lnTo>
                    <a:pt x="1" y="4109"/>
                  </a:lnTo>
                  <a:lnTo>
                    <a:pt x="82" y="4353"/>
                  </a:lnTo>
                  <a:lnTo>
                    <a:pt x="245" y="4516"/>
                  </a:lnTo>
                  <a:lnTo>
                    <a:pt x="489" y="4638"/>
                  </a:lnTo>
                  <a:lnTo>
                    <a:pt x="692" y="4719"/>
                  </a:lnTo>
                  <a:lnTo>
                    <a:pt x="936" y="4719"/>
                  </a:lnTo>
                  <a:lnTo>
                    <a:pt x="1424" y="4679"/>
                  </a:lnTo>
                  <a:lnTo>
                    <a:pt x="1424" y="4679"/>
                  </a:lnTo>
                  <a:lnTo>
                    <a:pt x="1180" y="5004"/>
                  </a:lnTo>
                  <a:lnTo>
                    <a:pt x="1099" y="5167"/>
                  </a:lnTo>
                  <a:lnTo>
                    <a:pt x="1058" y="5370"/>
                  </a:lnTo>
                  <a:lnTo>
                    <a:pt x="1018" y="5655"/>
                  </a:lnTo>
                  <a:lnTo>
                    <a:pt x="1099" y="5899"/>
                  </a:lnTo>
                  <a:lnTo>
                    <a:pt x="1140" y="6021"/>
                  </a:lnTo>
                  <a:lnTo>
                    <a:pt x="1221" y="6143"/>
                  </a:lnTo>
                  <a:lnTo>
                    <a:pt x="1343" y="6224"/>
                  </a:lnTo>
                  <a:lnTo>
                    <a:pt x="1465" y="6306"/>
                  </a:lnTo>
                  <a:lnTo>
                    <a:pt x="1709" y="6387"/>
                  </a:lnTo>
                  <a:lnTo>
                    <a:pt x="1994" y="6387"/>
                  </a:lnTo>
                  <a:lnTo>
                    <a:pt x="2238" y="6346"/>
                  </a:lnTo>
                  <a:lnTo>
                    <a:pt x="2482" y="6224"/>
                  </a:lnTo>
                  <a:lnTo>
                    <a:pt x="2726" y="6021"/>
                  </a:lnTo>
                  <a:lnTo>
                    <a:pt x="2889" y="5777"/>
                  </a:lnTo>
                  <a:lnTo>
                    <a:pt x="3011" y="6102"/>
                  </a:lnTo>
                  <a:lnTo>
                    <a:pt x="3092" y="6265"/>
                  </a:lnTo>
                  <a:lnTo>
                    <a:pt x="3173" y="6387"/>
                  </a:lnTo>
                  <a:lnTo>
                    <a:pt x="3295" y="6509"/>
                  </a:lnTo>
                  <a:lnTo>
                    <a:pt x="3417" y="6590"/>
                  </a:lnTo>
                  <a:lnTo>
                    <a:pt x="3580" y="6631"/>
                  </a:lnTo>
                  <a:lnTo>
                    <a:pt x="3743" y="6672"/>
                  </a:lnTo>
                  <a:lnTo>
                    <a:pt x="3906" y="6672"/>
                  </a:lnTo>
                  <a:lnTo>
                    <a:pt x="4109" y="6590"/>
                  </a:lnTo>
                  <a:lnTo>
                    <a:pt x="4312" y="6468"/>
                  </a:lnTo>
                  <a:lnTo>
                    <a:pt x="4475" y="6306"/>
                  </a:lnTo>
                  <a:lnTo>
                    <a:pt x="4597" y="6102"/>
                  </a:lnTo>
                  <a:lnTo>
                    <a:pt x="4678" y="5777"/>
                  </a:lnTo>
                  <a:lnTo>
                    <a:pt x="4678" y="5452"/>
                  </a:lnTo>
                  <a:lnTo>
                    <a:pt x="4841" y="5533"/>
                  </a:lnTo>
                  <a:lnTo>
                    <a:pt x="5004" y="5574"/>
                  </a:lnTo>
                  <a:lnTo>
                    <a:pt x="5329" y="5574"/>
                  </a:lnTo>
                  <a:lnTo>
                    <a:pt x="5492" y="5533"/>
                  </a:lnTo>
                  <a:lnTo>
                    <a:pt x="5655" y="5492"/>
                  </a:lnTo>
                  <a:lnTo>
                    <a:pt x="5817" y="5370"/>
                  </a:lnTo>
                  <a:lnTo>
                    <a:pt x="5939" y="5248"/>
                  </a:lnTo>
                  <a:lnTo>
                    <a:pt x="6061" y="5085"/>
                  </a:lnTo>
                  <a:lnTo>
                    <a:pt x="6143" y="4923"/>
                  </a:lnTo>
                  <a:lnTo>
                    <a:pt x="6183" y="4760"/>
                  </a:lnTo>
                  <a:lnTo>
                    <a:pt x="6224" y="4597"/>
                  </a:lnTo>
                  <a:lnTo>
                    <a:pt x="6224" y="4394"/>
                  </a:lnTo>
                  <a:lnTo>
                    <a:pt x="6183" y="4231"/>
                  </a:lnTo>
                  <a:lnTo>
                    <a:pt x="6102" y="4069"/>
                  </a:lnTo>
                  <a:lnTo>
                    <a:pt x="6021" y="3947"/>
                  </a:lnTo>
                  <a:lnTo>
                    <a:pt x="6183" y="3865"/>
                  </a:lnTo>
                  <a:lnTo>
                    <a:pt x="6346" y="3784"/>
                  </a:lnTo>
                  <a:lnTo>
                    <a:pt x="6468" y="3662"/>
                  </a:lnTo>
                  <a:lnTo>
                    <a:pt x="6590" y="3540"/>
                  </a:lnTo>
                  <a:lnTo>
                    <a:pt x="6672" y="3418"/>
                  </a:lnTo>
                  <a:lnTo>
                    <a:pt x="6712" y="3255"/>
                  </a:lnTo>
                  <a:lnTo>
                    <a:pt x="6753" y="3052"/>
                  </a:lnTo>
                  <a:lnTo>
                    <a:pt x="6712" y="2848"/>
                  </a:lnTo>
                  <a:lnTo>
                    <a:pt x="6672" y="2686"/>
                  </a:lnTo>
                  <a:lnTo>
                    <a:pt x="6590" y="2523"/>
                  </a:lnTo>
                  <a:lnTo>
                    <a:pt x="6468" y="2360"/>
                  </a:lnTo>
                  <a:lnTo>
                    <a:pt x="6346" y="2238"/>
                  </a:lnTo>
                  <a:lnTo>
                    <a:pt x="6183" y="2157"/>
                  </a:lnTo>
                  <a:lnTo>
                    <a:pt x="6021" y="2116"/>
                  </a:lnTo>
                  <a:lnTo>
                    <a:pt x="5858" y="2075"/>
                  </a:lnTo>
                  <a:lnTo>
                    <a:pt x="5695" y="2075"/>
                  </a:lnTo>
                  <a:lnTo>
                    <a:pt x="5817" y="1750"/>
                  </a:lnTo>
                  <a:lnTo>
                    <a:pt x="5817" y="1547"/>
                  </a:lnTo>
                  <a:lnTo>
                    <a:pt x="5817" y="1384"/>
                  </a:lnTo>
                  <a:lnTo>
                    <a:pt x="5777" y="1099"/>
                  </a:lnTo>
                  <a:lnTo>
                    <a:pt x="5655" y="855"/>
                  </a:lnTo>
                  <a:lnTo>
                    <a:pt x="5492" y="652"/>
                  </a:lnTo>
                  <a:lnTo>
                    <a:pt x="5370" y="570"/>
                  </a:lnTo>
                  <a:lnTo>
                    <a:pt x="5248" y="489"/>
                  </a:lnTo>
                  <a:lnTo>
                    <a:pt x="4963" y="448"/>
                  </a:lnTo>
                  <a:lnTo>
                    <a:pt x="4678" y="489"/>
                  </a:lnTo>
                  <a:lnTo>
                    <a:pt x="4434" y="570"/>
                  </a:lnTo>
                  <a:lnTo>
                    <a:pt x="4190" y="733"/>
                  </a:lnTo>
                  <a:lnTo>
                    <a:pt x="3946" y="977"/>
                  </a:lnTo>
                  <a:lnTo>
                    <a:pt x="3784" y="1262"/>
                  </a:lnTo>
                  <a:lnTo>
                    <a:pt x="3661" y="896"/>
                  </a:lnTo>
                  <a:lnTo>
                    <a:pt x="3458" y="448"/>
                  </a:lnTo>
                  <a:lnTo>
                    <a:pt x="3336" y="245"/>
                  </a:lnTo>
                  <a:lnTo>
                    <a:pt x="3133" y="82"/>
                  </a:lnTo>
                  <a:lnTo>
                    <a:pt x="3011" y="42"/>
                  </a:lnTo>
                  <a:lnTo>
                    <a:pt x="28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13"/>
            <p:cNvSpPr/>
            <p:nvPr/>
          </p:nvSpPr>
          <p:spPr>
            <a:xfrm>
              <a:off x="8444093" y="1206543"/>
              <a:ext cx="169394" cy="160105"/>
            </a:xfrm>
            <a:custGeom>
              <a:avLst/>
              <a:gdLst/>
              <a:ahLst/>
              <a:cxnLst/>
              <a:rect l="l" t="t" r="r" b="b"/>
              <a:pathLst>
                <a:path w="3702" h="3499" extrusionOk="0">
                  <a:moveTo>
                    <a:pt x="2197" y="1"/>
                  </a:moveTo>
                  <a:lnTo>
                    <a:pt x="1912" y="41"/>
                  </a:lnTo>
                  <a:lnTo>
                    <a:pt x="1668" y="41"/>
                  </a:lnTo>
                  <a:lnTo>
                    <a:pt x="1424" y="123"/>
                  </a:lnTo>
                  <a:lnTo>
                    <a:pt x="1180" y="204"/>
                  </a:lnTo>
                  <a:lnTo>
                    <a:pt x="936" y="326"/>
                  </a:lnTo>
                  <a:lnTo>
                    <a:pt x="692" y="489"/>
                  </a:lnTo>
                  <a:lnTo>
                    <a:pt x="488" y="692"/>
                  </a:lnTo>
                  <a:lnTo>
                    <a:pt x="285" y="936"/>
                  </a:lnTo>
                  <a:lnTo>
                    <a:pt x="163" y="1180"/>
                  </a:lnTo>
                  <a:lnTo>
                    <a:pt x="41" y="1465"/>
                  </a:lnTo>
                  <a:lnTo>
                    <a:pt x="0" y="1750"/>
                  </a:lnTo>
                  <a:lnTo>
                    <a:pt x="41" y="2035"/>
                  </a:lnTo>
                  <a:lnTo>
                    <a:pt x="81" y="2360"/>
                  </a:lnTo>
                  <a:lnTo>
                    <a:pt x="203" y="2645"/>
                  </a:lnTo>
                  <a:lnTo>
                    <a:pt x="366" y="2889"/>
                  </a:lnTo>
                  <a:lnTo>
                    <a:pt x="570" y="3092"/>
                  </a:lnTo>
                  <a:lnTo>
                    <a:pt x="814" y="3255"/>
                  </a:lnTo>
                  <a:lnTo>
                    <a:pt x="1058" y="3377"/>
                  </a:lnTo>
                  <a:lnTo>
                    <a:pt x="1342" y="3458"/>
                  </a:lnTo>
                  <a:lnTo>
                    <a:pt x="1627" y="3499"/>
                  </a:lnTo>
                  <a:lnTo>
                    <a:pt x="1912" y="3499"/>
                  </a:lnTo>
                  <a:lnTo>
                    <a:pt x="2197" y="3417"/>
                  </a:lnTo>
                  <a:lnTo>
                    <a:pt x="2481" y="3295"/>
                  </a:lnTo>
                  <a:lnTo>
                    <a:pt x="2725" y="3133"/>
                  </a:lnTo>
                  <a:lnTo>
                    <a:pt x="2969" y="2929"/>
                  </a:lnTo>
                  <a:lnTo>
                    <a:pt x="3173" y="2726"/>
                  </a:lnTo>
                  <a:lnTo>
                    <a:pt x="3376" y="2441"/>
                  </a:lnTo>
                  <a:lnTo>
                    <a:pt x="3539" y="2157"/>
                  </a:lnTo>
                  <a:lnTo>
                    <a:pt x="3620" y="1872"/>
                  </a:lnTo>
                  <a:lnTo>
                    <a:pt x="3702" y="1587"/>
                  </a:lnTo>
                  <a:lnTo>
                    <a:pt x="3702" y="1343"/>
                  </a:lnTo>
                  <a:lnTo>
                    <a:pt x="3661" y="1099"/>
                  </a:lnTo>
                  <a:lnTo>
                    <a:pt x="3580" y="855"/>
                  </a:lnTo>
                  <a:lnTo>
                    <a:pt x="3498" y="652"/>
                  </a:lnTo>
                  <a:lnTo>
                    <a:pt x="3335" y="489"/>
                  </a:lnTo>
                  <a:lnTo>
                    <a:pt x="3173" y="326"/>
                  </a:lnTo>
                  <a:lnTo>
                    <a:pt x="2969" y="204"/>
                  </a:lnTo>
                  <a:lnTo>
                    <a:pt x="2725" y="123"/>
                  </a:lnTo>
                  <a:lnTo>
                    <a:pt x="2441" y="41"/>
                  </a:lnTo>
                  <a:lnTo>
                    <a:pt x="21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13"/>
            <p:cNvSpPr/>
            <p:nvPr/>
          </p:nvSpPr>
          <p:spPr>
            <a:xfrm>
              <a:off x="8535287" y="1236332"/>
              <a:ext cx="18623" cy="18669"/>
            </a:xfrm>
            <a:custGeom>
              <a:avLst/>
              <a:gdLst/>
              <a:ahLst/>
              <a:cxnLst/>
              <a:rect l="l" t="t" r="r" b="b"/>
              <a:pathLst>
                <a:path w="407" h="408" extrusionOk="0">
                  <a:moveTo>
                    <a:pt x="122" y="1"/>
                  </a:moveTo>
                  <a:lnTo>
                    <a:pt x="82" y="41"/>
                  </a:lnTo>
                  <a:lnTo>
                    <a:pt x="41" y="123"/>
                  </a:lnTo>
                  <a:lnTo>
                    <a:pt x="0" y="204"/>
                  </a:lnTo>
                  <a:lnTo>
                    <a:pt x="41" y="285"/>
                  </a:lnTo>
                  <a:lnTo>
                    <a:pt x="82" y="326"/>
                  </a:lnTo>
                  <a:lnTo>
                    <a:pt x="122" y="367"/>
                  </a:lnTo>
                  <a:lnTo>
                    <a:pt x="204" y="407"/>
                  </a:lnTo>
                  <a:lnTo>
                    <a:pt x="285" y="367"/>
                  </a:lnTo>
                  <a:lnTo>
                    <a:pt x="366" y="326"/>
                  </a:lnTo>
                  <a:lnTo>
                    <a:pt x="407" y="285"/>
                  </a:lnTo>
                  <a:lnTo>
                    <a:pt x="407" y="204"/>
                  </a:lnTo>
                  <a:lnTo>
                    <a:pt x="407" y="123"/>
                  </a:lnTo>
                  <a:lnTo>
                    <a:pt x="366" y="41"/>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13"/>
            <p:cNvSpPr/>
            <p:nvPr/>
          </p:nvSpPr>
          <p:spPr>
            <a:xfrm>
              <a:off x="8492458" y="1241914"/>
              <a:ext cx="18669" cy="18669"/>
            </a:xfrm>
            <a:custGeom>
              <a:avLst/>
              <a:gdLst/>
              <a:ahLst/>
              <a:cxnLst/>
              <a:rect l="l" t="t" r="r" b="b"/>
              <a:pathLst>
                <a:path w="408" h="408" extrusionOk="0">
                  <a:moveTo>
                    <a:pt x="204" y="1"/>
                  </a:moveTo>
                  <a:lnTo>
                    <a:pt x="123" y="41"/>
                  </a:lnTo>
                  <a:lnTo>
                    <a:pt x="41" y="82"/>
                  </a:lnTo>
                  <a:lnTo>
                    <a:pt x="1" y="123"/>
                  </a:lnTo>
                  <a:lnTo>
                    <a:pt x="1" y="204"/>
                  </a:lnTo>
                  <a:lnTo>
                    <a:pt x="1" y="285"/>
                  </a:lnTo>
                  <a:lnTo>
                    <a:pt x="41" y="367"/>
                  </a:lnTo>
                  <a:lnTo>
                    <a:pt x="82" y="407"/>
                  </a:lnTo>
                  <a:lnTo>
                    <a:pt x="285" y="407"/>
                  </a:lnTo>
                  <a:lnTo>
                    <a:pt x="367" y="367"/>
                  </a:lnTo>
                  <a:lnTo>
                    <a:pt x="407" y="285"/>
                  </a:lnTo>
                  <a:lnTo>
                    <a:pt x="407" y="204"/>
                  </a:lnTo>
                  <a:lnTo>
                    <a:pt x="407" y="163"/>
                  </a:lnTo>
                  <a:lnTo>
                    <a:pt x="367" y="82"/>
                  </a:lnTo>
                  <a:lnTo>
                    <a:pt x="326" y="41"/>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13"/>
            <p:cNvSpPr/>
            <p:nvPr/>
          </p:nvSpPr>
          <p:spPr>
            <a:xfrm>
              <a:off x="8477587" y="1290326"/>
              <a:ext cx="16793" cy="18623"/>
            </a:xfrm>
            <a:custGeom>
              <a:avLst/>
              <a:gdLst/>
              <a:ahLst/>
              <a:cxnLst/>
              <a:rect l="l" t="t" r="r" b="b"/>
              <a:pathLst>
                <a:path w="367" h="407" extrusionOk="0">
                  <a:moveTo>
                    <a:pt x="122" y="0"/>
                  </a:moveTo>
                  <a:lnTo>
                    <a:pt x="41" y="41"/>
                  </a:lnTo>
                  <a:lnTo>
                    <a:pt x="0" y="122"/>
                  </a:lnTo>
                  <a:lnTo>
                    <a:pt x="0" y="204"/>
                  </a:lnTo>
                  <a:lnTo>
                    <a:pt x="0" y="285"/>
                  </a:lnTo>
                  <a:lnTo>
                    <a:pt x="41" y="326"/>
                  </a:lnTo>
                  <a:lnTo>
                    <a:pt x="122" y="366"/>
                  </a:lnTo>
                  <a:lnTo>
                    <a:pt x="204" y="407"/>
                  </a:lnTo>
                  <a:lnTo>
                    <a:pt x="285" y="366"/>
                  </a:lnTo>
                  <a:lnTo>
                    <a:pt x="326" y="326"/>
                  </a:lnTo>
                  <a:lnTo>
                    <a:pt x="366" y="285"/>
                  </a:lnTo>
                  <a:lnTo>
                    <a:pt x="366" y="204"/>
                  </a:lnTo>
                  <a:lnTo>
                    <a:pt x="366"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13"/>
            <p:cNvSpPr/>
            <p:nvPr/>
          </p:nvSpPr>
          <p:spPr>
            <a:xfrm>
              <a:off x="8516664" y="1318238"/>
              <a:ext cx="16793" cy="18669"/>
            </a:xfrm>
            <a:custGeom>
              <a:avLst/>
              <a:gdLst/>
              <a:ahLst/>
              <a:cxnLst/>
              <a:rect l="l" t="t" r="r" b="b"/>
              <a:pathLst>
                <a:path w="367" h="408" extrusionOk="0">
                  <a:moveTo>
                    <a:pt x="122" y="0"/>
                  </a:moveTo>
                  <a:lnTo>
                    <a:pt x="41" y="41"/>
                  </a:lnTo>
                  <a:lnTo>
                    <a:pt x="0" y="122"/>
                  </a:lnTo>
                  <a:lnTo>
                    <a:pt x="0" y="204"/>
                  </a:lnTo>
                  <a:lnTo>
                    <a:pt x="0" y="244"/>
                  </a:lnTo>
                  <a:lnTo>
                    <a:pt x="41" y="326"/>
                  </a:lnTo>
                  <a:lnTo>
                    <a:pt x="122" y="366"/>
                  </a:lnTo>
                  <a:lnTo>
                    <a:pt x="204" y="407"/>
                  </a:lnTo>
                  <a:lnTo>
                    <a:pt x="285" y="366"/>
                  </a:lnTo>
                  <a:lnTo>
                    <a:pt x="326" y="326"/>
                  </a:lnTo>
                  <a:lnTo>
                    <a:pt x="367" y="244"/>
                  </a:lnTo>
                  <a:lnTo>
                    <a:pt x="367" y="204"/>
                  </a:lnTo>
                  <a:lnTo>
                    <a:pt x="367"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13"/>
            <p:cNvSpPr/>
            <p:nvPr/>
          </p:nvSpPr>
          <p:spPr>
            <a:xfrm>
              <a:off x="8561324" y="1280991"/>
              <a:ext cx="16793" cy="16793"/>
            </a:xfrm>
            <a:custGeom>
              <a:avLst/>
              <a:gdLst/>
              <a:ahLst/>
              <a:cxnLst/>
              <a:rect l="l" t="t" r="r" b="b"/>
              <a:pathLst>
                <a:path w="367" h="367" extrusionOk="0">
                  <a:moveTo>
                    <a:pt x="82" y="1"/>
                  </a:moveTo>
                  <a:lnTo>
                    <a:pt x="41" y="41"/>
                  </a:lnTo>
                  <a:lnTo>
                    <a:pt x="1" y="123"/>
                  </a:lnTo>
                  <a:lnTo>
                    <a:pt x="1" y="163"/>
                  </a:lnTo>
                  <a:lnTo>
                    <a:pt x="1" y="245"/>
                  </a:lnTo>
                  <a:lnTo>
                    <a:pt x="41" y="326"/>
                  </a:lnTo>
                  <a:lnTo>
                    <a:pt x="82" y="367"/>
                  </a:lnTo>
                  <a:lnTo>
                    <a:pt x="245" y="367"/>
                  </a:lnTo>
                  <a:lnTo>
                    <a:pt x="326" y="326"/>
                  </a:lnTo>
                  <a:lnTo>
                    <a:pt x="367" y="245"/>
                  </a:lnTo>
                  <a:lnTo>
                    <a:pt x="367" y="163"/>
                  </a:lnTo>
                  <a:lnTo>
                    <a:pt x="367" y="123"/>
                  </a:lnTo>
                  <a:lnTo>
                    <a:pt x="326" y="41"/>
                  </a:lnTo>
                  <a:lnTo>
                    <a:pt x="2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13"/>
            <p:cNvSpPr/>
            <p:nvPr/>
          </p:nvSpPr>
          <p:spPr>
            <a:xfrm>
              <a:off x="8522247" y="1271702"/>
              <a:ext cx="16793" cy="18669"/>
            </a:xfrm>
            <a:custGeom>
              <a:avLst/>
              <a:gdLst/>
              <a:ahLst/>
              <a:cxnLst/>
              <a:rect l="l" t="t" r="r" b="b"/>
              <a:pathLst>
                <a:path w="367" h="408" extrusionOk="0">
                  <a:moveTo>
                    <a:pt x="163" y="0"/>
                  </a:moveTo>
                  <a:lnTo>
                    <a:pt x="82" y="41"/>
                  </a:lnTo>
                  <a:lnTo>
                    <a:pt x="41" y="82"/>
                  </a:lnTo>
                  <a:lnTo>
                    <a:pt x="0" y="122"/>
                  </a:lnTo>
                  <a:lnTo>
                    <a:pt x="0" y="204"/>
                  </a:lnTo>
                  <a:lnTo>
                    <a:pt x="0" y="285"/>
                  </a:lnTo>
                  <a:lnTo>
                    <a:pt x="41" y="326"/>
                  </a:lnTo>
                  <a:lnTo>
                    <a:pt x="82" y="407"/>
                  </a:lnTo>
                  <a:lnTo>
                    <a:pt x="245" y="407"/>
                  </a:lnTo>
                  <a:lnTo>
                    <a:pt x="326" y="326"/>
                  </a:lnTo>
                  <a:lnTo>
                    <a:pt x="367" y="285"/>
                  </a:lnTo>
                  <a:lnTo>
                    <a:pt x="367" y="204"/>
                  </a:lnTo>
                  <a:lnTo>
                    <a:pt x="367" y="122"/>
                  </a:lnTo>
                  <a:lnTo>
                    <a:pt x="326" y="82"/>
                  </a:lnTo>
                  <a:lnTo>
                    <a:pt x="245" y="41"/>
                  </a:lnTo>
                  <a:lnTo>
                    <a:pt x="1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2" name="Google Shape;412;p13"/>
          <p:cNvGrpSpPr/>
          <p:nvPr/>
        </p:nvGrpSpPr>
        <p:grpSpPr>
          <a:xfrm>
            <a:off x="1272319" y="559784"/>
            <a:ext cx="474643" cy="301588"/>
            <a:chOff x="7593894" y="395296"/>
            <a:chExt cx="474643" cy="301588"/>
          </a:xfrm>
        </p:grpSpPr>
        <p:sp>
          <p:nvSpPr>
            <p:cNvPr id="413" name="Google Shape;413;p13"/>
            <p:cNvSpPr/>
            <p:nvPr/>
          </p:nvSpPr>
          <p:spPr>
            <a:xfrm>
              <a:off x="7603183" y="404585"/>
              <a:ext cx="456065" cy="282964"/>
            </a:xfrm>
            <a:custGeom>
              <a:avLst/>
              <a:gdLst/>
              <a:ahLst/>
              <a:cxnLst/>
              <a:rect l="l" t="t" r="r" b="b"/>
              <a:pathLst>
                <a:path w="9967" h="6184" extrusionOk="0">
                  <a:moveTo>
                    <a:pt x="4678" y="1"/>
                  </a:moveTo>
                  <a:lnTo>
                    <a:pt x="4394" y="42"/>
                  </a:lnTo>
                  <a:lnTo>
                    <a:pt x="4109" y="164"/>
                  </a:lnTo>
                  <a:lnTo>
                    <a:pt x="3824" y="286"/>
                  </a:lnTo>
                  <a:lnTo>
                    <a:pt x="3540" y="448"/>
                  </a:lnTo>
                  <a:lnTo>
                    <a:pt x="3336" y="692"/>
                  </a:lnTo>
                  <a:lnTo>
                    <a:pt x="3133" y="936"/>
                  </a:lnTo>
                  <a:lnTo>
                    <a:pt x="2970" y="1181"/>
                  </a:lnTo>
                  <a:lnTo>
                    <a:pt x="2848" y="1465"/>
                  </a:lnTo>
                  <a:lnTo>
                    <a:pt x="2767" y="1750"/>
                  </a:lnTo>
                  <a:lnTo>
                    <a:pt x="2685" y="2075"/>
                  </a:lnTo>
                  <a:lnTo>
                    <a:pt x="2645" y="2360"/>
                  </a:lnTo>
                  <a:lnTo>
                    <a:pt x="2645" y="2686"/>
                  </a:lnTo>
                  <a:lnTo>
                    <a:pt x="2685" y="3011"/>
                  </a:lnTo>
                  <a:lnTo>
                    <a:pt x="2441" y="2848"/>
                  </a:lnTo>
                  <a:lnTo>
                    <a:pt x="2197" y="2767"/>
                  </a:lnTo>
                  <a:lnTo>
                    <a:pt x="1953" y="2686"/>
                  </a:lnTo>
                  <a:lnTo>
                    <a:pt x="1424" y="2686"/>
                  </a:lnTo>
                  <a:lnTo>
                    <a:pt x="1180" y="2767"/>
                  </a:lnTo>
                  <a:lnTo>
                    <a:pt x="936" y="2848"/>
                  </a:lnTo>
                  <a:lnTo>
                    <a:pt x="692" y="2970"/>
                  </a:lnTo>
                  <a:lnTo>
                    <a:pt x="570" y="3092"/>
                  </a:lnTo>
                  <a:lnTo>
                    <a:pt x="407" y="3214"/>
                  </a:lnTo>
                  <a:lnTo>
                    <a:pt x="204" y="3540"/>
                  </a:lnTo>
                  <a:lnTo>
                    <a:pt x="41" y="3906"/>
                  </a:lnTo>
                  <a:lnTo>
                    <a:pt x="1" y="4272"/>
                  </a:lnTo>
                  <a:lnTo>
                    <a:pt x="1" y="4679"/>
                  </a:lnTo>
                  <a:lnTo>
                    <a:pt x="82" y="5045"/>
                  </a:lnTo>
                  <a:lnTo>
                    <a:pt x="285" y="5370"/>
                  </a:lnTo>
                  <a:lnTo>
                    <a:pt x="407" y="5533"/>
                  </a:lnTo>
                  <a:lnTo>
                    <a:pt x="529" y="5655"/>
                  </a:lnTo>
                  <a:lnTo>
                    <a:pt x="814" y="5858"/>
                  </a:lnTo>
                  <a:lnTo>
                    <a:pt x="1180" y="6021"/>
                  </a:lnTo>
                  <a:lnTo>
                    <a:pt x="1587" y="6102"/>
                  </a:lnTo>
                  <a:lnTo>
                    <a:pt x="1994" y="6143"/>
                  </a:lnTo>
                  <a:lnTo>
                    <a:pt x="2848" y="6184"/>
                  </a:lnTo>
                  <a:lnTo>
                    <a:pt x="3580" y="6143"/>
                  </a:lnTo>
                  <a:lnTo>
                    <a:pt x="4678" y="6143"/>
                  </a:lnTo>
                  <a:lnTo>
                    <a:pt x="5736" y="6102"/>
                  </a:lnTo>
                  <a:lnTo>
                    <a:pt x="6834" y="6021"/>
                  </a:lnTo>
                  <a:lnTo>
                    <a:pt x="7892" y="5899"/>
                  </a:lnTo>
                  <a:lnTo>
                    <a:pt x="8543" y="5818"/>
                  </a:lnTo>
                  <a:lnTo>
                    <a:pt x="8868" y="5736"/>
                  </a:lnTo>
                  <a:lnTo>
                    <a:pt x="9153" y="5614"/>
                  </a:lnTo>
                  <a:lnTo>
                    <a:pt x="9438" y="5452"/>
                  </a:lnTo>
                  <a:lnTo>
                    <a:pt x="9682" y="5248"/>
                  </a:lnTo>
                  <a:lnTo>
                    <a:pt x="9844" y="5045"/>
                  </a:lnTo>
                  <a:lnTo>
                    <a:pt x="9926" y="4760"/>
                  </a:lnTo>
                  <a:lnTo>
                    <a:pt x="9966" y="4557"/>
                  </a:lnTo>
                  <a:lnTo>
                    <a:pt x="9966" y="4353"/>
                  </a:lnTo>
                  <a:lnTo>
                    <a:pt x="9885" y="4150"/>
                  </a:lnTo>
                  <a:lnTo>
                    <a:pt x="9804" y="3946"/>
                  </a:lnTo>
                  <a:lnTo>
                    <a:pt x="9682" y="3784"/>
                  </a:lnTo>
                  <a:lnTo>
                    <a:pt x="9560" y="3662"/>
                  </a:lnTo>
                  <a:lnTo>
                    <a:pt x="9397" y="3499"/>
                  </a:lnTo>
                  <a:lnTo>
                    <a:pt x="9234" y="3418"/>
                  </a:lnTo>
                  <a:lnTo>
                    <a:pt x="9031" y="3336"/>
                  </a:lnTo>
                  <a:lnTo>
                    <a:pt x="8827" y="3296"/>
                  </a:lnTo>
                  <a:lnTo>
                    <a:pt x="8421" y="3296"/>
                  </a:lnTo>
                  <a:lnTo>
                    <a:pt x="8014" y="3418"/>
                  </a:lnTo>
                  <a:lnTo>
                    <a:pt x="7648" y="3580"/>
                  </a:lnTo>
                  <a:lnTo>
                    <a:pt x="7729" y="3458"/>
                  </a:lnTo>
                  <a:lnTo>
                    <a:pt x="7770" y="3296"/>
                  </a:lnTo>
                  <a:lnTo>
                    <a:pt x="7811" y="3011"/>
                  </a:lnTo>
                  <a:lnTo>
                    <a:pt x="7729" y="2726"/>
                  </a:lnTo>
                  <a:lnTo>
                    <a:pt x="7648" y="2564"/>
                  </a:lnTo>
                  <a:lnTo>
                    <a:pt x="7566" y="2441"/>
                  </a:lnTo>
                  <a:lnTo>
                    <a:pt x="7444" y="2360"/>
                  </a:lnTo>
                  <a:lnTo>
                    <a:pt x="7322" y="2279"/>
                  </a:lnTo>
                  <a:lnTo>
                    <a:pt x="7038" y="2157"/>
                  </a:lnTo>
                  <a:lnTo>
                    <a:pt x="6590" y="2157"/>
                  </a:lnTo>
                  <a:lnTo>
                    <a:pt x="6428" y="2197"/>
                  </a:lnTo>
                  <a:lnTo>
                    <a:pt x="6550" y="1913"/>
                  </a:lnTo>
                  <a:lnTo>
                    <a:pt x="6550" y="1628"/>
                  </a:lnTo>
                  <a:lnTo>
                    <a:pt x="6550" y="1303"/>
                  </a:lnTo>
                  <a:lnTo>
                    <a:pt x="6428" y="1018"/>
                  </a:lnTo>
                  <a:lnTo>
                    <a:pt x="6306" y="733"/>
                  </a:lnTo>
                  <a:lnTo>
                    <a:pt x="6102" y="489"/>
                  </a:lnTo>
                  <a:lnTo>
                    <a:pt x="5858" y="286"/>
                  </a:lnTo>
                  <a:lnTo>
                    <a:pt x="5614" y="164"/>
                  </a:lnTo>
                  <a:lnTo>
                    <a:pt x="5289" y="42"/>
                  </a:lnTo>
                  <a:lnTo>
                    <a:pt x="50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13"/>
            <p:cNvSpPr/>
            <p:nvPr/>
          </p:nvSpPr>
          <p:spPr>
            <a:xfrm>
              <a:off x="7593894" y="395296"/>
              <a:ext cx="474643" cy="301588"/>
            </a:xfrm>
            <a:custGeom>
              <a:avLst/>
              <a:gdLst/>
              <a:ahLst/>
              <a:cxnLst/>
              <a:rect l="l" t="t" r="r" b="b"/>
              <a:pathLst>
                <a:path w="10373" h="6591" extrusionOk="0">
                  <a:moveTo>
                    <a:pt x="5329" y="407"/>
                  </a:moveTo>
                  <a:lnTo>
                    <a:pt x="5532" y="448"/>
                  </a:lnTo>
                  <a:lnTo>
                    <a:pt x="5695" y="529"/>
                  </a:lnTo>
                  <a:lnTo>
                    <a:pt x="5858" y="611"/>
                  </a:lnTo>
                  <a:lnTo>
                    <a:pt x="6020" y="733"/>
                  </a:lnTo>
                  <a:lnTo>
                    <a:pt x="6183" y="855"/>
                  </a:lnTo>
                  <a:lnTo>
                    <a:pt x="6305" y="1017"/>
                  </a:lnTo>
                  <a:lnTo>
                    <a:pt x="6386" y="1180"/>
                  </a:lnTo>
                  <a:lnTo>
                    <a:pt x="6468" y="1384"/>
                  </a:lnTo>
                  <a:lnTo>
                    <a:pt x="6549" y="1546"/>
                  </a:lnTo>
                  <a:lnTo>
                    <a:pt x="6549" y="1750"/>
                  </a:lnTo>
                  <a:lnTo>
                    <a:pt x="6549" y="1953"/>
                  </a:lnTo>
                  <a:lnTo>
                    <a:pt x="6549" y="2116"/>
                  </a:lnTo>
                  <a:lnTo>
                    <a:pt x="6468" y="2319"/>
                  </a:lnTo>
                  <a:lnTo>
                    <a:pt x="6468" y="2441"/>
                  </a:lnTo>
                  <a:lnTo>
                    <a:pt x="6509" y="2522"/>
                  </a:lnTo>
                  <a:lnTo>
                    <a:pt x="6590" y="2604"/>
                  </a:lnTo>
                  <a:lnTo>
                    <a:pt x="6712" y="2604"/>
                  </a:lnTo>
                  <a:lnTo>
                    <a:pt x="6956" y="2563"/>
                  </a:lnTo>
                  <a:lnTo>
                    <a:pt x="7200" y="2563"/>
                  </a:lnTo>
                  <a:lnTo>
                    <a:pt x="7403" y="2644"/>
                  </a:lnTo>
                  <a:lnTo>
                    <a:pt x="7607" y="2807"/>
                  </a:lnTo>
                  <a:lnTo>
                    <a:pt x="7729" y="2970"/>
                  </a:lnTo>
                  <a:lnTo>
                    <a:pt x="7810" y="3214"/>
                  </a:lnTo>
                  <a:lnTo>
                    <a:pt x="7769" y="3458"/>
                  </a:lnTo>
                  <a:lnTo>
                    <a:pt x="7688" y="3702"/>
                  </a:lnTo>
                  <a:lnTo>
                    <a:pt x="7647" y="3783"/>
                  </a:lnTo>
                  <a:lnTo>
                    <a:pt x="7647" y="3824"/>
                  </a:lnTo>
                  <a:lnTo>
                    <a:pt x="7729" y="3946"/>
                  </a:lnTo>
                  <a:lnTo>
                    <a:pt x="7851" y="3987"/>
                  </a:lnTo>
                  <a:lnTo>
                    <a:pt x="7973" y="3987"/>
                  </a:lnTo>
                  <a:lnTo>
                    <a:pt x="8298" y="3824"/>
                  </a:lnTo>
                  <a:lnTo>
                    <a:pt x="8624" y="3702"/>
                  </a:lnTo>
                  <a:lnTo>
                    <a:pt x="8990" y="3702"/>
                  </a:lnTo>
                  <a:lnTo>
                    <a:pt x="9152" y="3743"/>
                  </a:lnTo>
                  <a:lnTo>
                    <a:pt x="9356" y="3824"/>
                  </a:lnTo>
                  <a:lnTo>
                    <a:pt x="9478" y="3865"/>
                  </a:lnTo>
                  <a:lnTo>
                    <a:pt x="9641" y="3987"/>
                  </a:lnTo>
                  <a:lnTo>
                    <a:pt x="9722" y="4109"/>
                  </a:lnTo>
                  <a:lnTo>
                    <a:pt x="9844" y="4231"/>
                  </a:lnTo>
                  <a:lnTo>
                    <a:pt x="9925" y="4394"/>
                  </a:lnTo>
                  <a:lnTo>
                    <a:pt x="9966" y="4556"/>
                  </a:lnTo>
                  <a:lnTo>
                    <a:pt x="9966" y="4719"/>
                  </a:lnTo>
                  <a:lnTo>
                    <a:pt x="9966" y="4882"/>
                  </a:lnTo>
                  <a:lnTo>
                    <a:pt x="9844" y="5166"/>
                  </a:lnTo>
                  <a:lnTo>
                    <a:pt x="9681" y="5370"/>
                  </a:lnTo>
                  <a:lnTo>
                    <a:pt x="9478" y="5532"/>
                  </a:lnTo>
                  <a:lnTo>
                    <a:pt x="9193" y="5655"/>
                  </a:lnTo>
                  <a:lnTo>
                    <a:pt x="8949" y="5777"/>
                  </a:lnTo>
                  <a:lnTo>
                    <a:pt x="8624" y="5858"/>
                  </a:lnTo>
                  <a:lnTo>
                    <a:pt x="8095" y="5939"/>
                  </a:lnTo>
                  <a:lnTo>
                    <a:pt x="8014" y="5939"/>
                  </a:lnTo>
                  <a:lnTo>
                    <a:pt x="8005" y="5947"/>
                  </a:lnTo>
                  <a:lnTo>
                    <a:pt x="8005" y="5947"/>
                  </a:lnTo>
                  <a:lnTo>
                    <a:pt x="6753" y="6061"/>
                  </a:lnTo>
                  <a:lnTo>
                    <a:pt x="5410" y="6143"/>
                  </a:lnTo>
                  <a:lnTo>
                    <a:pt x="4068" y="6183"/>
                  </a:lnTo>
                  <a:lnTo>
                    <a:pt x="2685" y="6183"/>
                  </a:lnTo>
                  <a:lnTo>
                    <a:pt x="2197" y="6143"/>
                  </a:lnTo>
                  <a:lnTo>
                    <a:pt x="1668" y="6102"/>
                  </a:lnTo>
                  <a:lnTo>
                    <a:pt x="1424" y="6021"/>
                  </a:lnTo>
                  <a:lnTo>
                    <a:pt x="1180" y="5939"/>
                  </a:lnTo>
                  <a:lnTo>
                    <a:pt x="977" y="5817"/>
                  </a:lnTo>
                  <a:lnTo>
                    <a:pt x="773" y="5655"/>
                  </a:lnTo>
                  <a:lnTo>
                    <a:pt x="610" y="5451"/>
                  </a:lnTo>
                  <a:lnTo>
                    <a:pt x="529" y="5248"/>
                  </a:lnTo>
                  <a:lnTo>
                    <a:pt x="448" y="5004"/>
                  </a:lnTo>
                  <a:lnTo>
                    <a:pt x="407" y="4800"/>
                  </a:lnTo>
                  <a:lnTo>
                    <a:pt x="407" y="4556"/>
                  </a:lnTo>
                  <a:lnTo>
                    <a:pt x="407" y="4312"/>
                  </a:lnTo>
                  <a:lnTo>
                    <a:pt x="488" y="4068"/>
                  </a:lnTo>
                  <a:lnTo>
                    <a:pt x="570" y="3865"/>
                  </a:lnTo>
                  <a:lnTo>
                    <a:pt x="773" y="3580"/>
                  </a:lnTo>
                  <a:lnTo>
                    <a:pt x="1017" y="3377"/>
                  </a:lnTo>
                  <a:lnTo>
                    <a:pt x="1261" y="3214"/>
                  </a:lnTo>
                  <a:lnTo>
                    <a:pt x="1587" y="3133"/>
                  </a:lnTo>
                  <a:lnTo>
                    <a:pt x="1871" y="3092"/>
                  </a:lnTo>
                  <a:lnTo>
                    <a:pt x="2197" y="3133"/>
                  </a:lnTo>
                  <a:lnTo>
                    <a:pt x="2482" y="3214"/>
                  </a:lnTo>
                  <a:lnTo>
                    <a:pt x="2766" y="3377"/>
                  </a:lnTo>
                  <a:lnTo>
                    <a:pt x="2970" y="3377"/>
                  </a:lnTo>
                  <a:lnTo>
                    <a:pt x="3051" y="3295"/>
                  </a:lnTo>
                  <a:lnTo>
                    <a:pt x="3092" y="3214"/>
                  </a:lnTo>
                  <a:lnTo>
                    <a:pt x="3051" y="2767"/>
                  </a:lnTo>
                  <a:lnTo>
                    <a:pt x="3092" y="2319"/>
                  </a:lnTo>
                  <a:lnTo>
                    <a:pt x="3214" y="1872"/>
                  </a:lnTo>
                  <a:lnTo>
                    <a:pt x="3376" y="1465"/>
                  </a:lnTo>
                  <a:lnTo>
                    <a:pt x="3621" y="1099"/>
                  </a:lnTo>
                  <a:lnTo>
                    <a:pt x="3905" y="814"/>
                  </a:lnTo>
                  <a:lnTo>
                    <a:pt x="4068" y="692"/>
                  </a:lnTo>
                  <a:lnTo>
                    <a:pt x="4271" y="570"/>
                  </a:lnTo>
                  <a:lnTo>
                    <a:pt x="4475" y="489"/>
                  </a:lnTo>
                  <a:lnTo>
                    <a:pt x="4719" y="448"/>
                  </a:lnTo>
                  <a:lnTo>
                    <a:pt x="5126" y="407"/>
                  </a:lnTo>
                  <a:close/>
                  <a:moveTo>
                    <a:pt x="4881" y="1"/>
                  </a:moveTo>
                  <a:lnTo>
                    <a:pt x="4597" y="41"/>
                  </a:lnTo>
                  <a:lnTo>
                    <a:pt x="4312" y="123"/>
                  </a:lnTo>
                  <a:lnTo>
                    <a:pt x="4068" y="245"/>
                  </a:lnTo>
                  <a:lnTo>
                    <a:pt x="3865" y="367"/>
                  </a:lnTo>
                  <a:lnTo>
                    <a:pt x="3621" y="529"/>
                  </a:lnTo>
                  <a:lnTo>
                    <a:pt x="3458" y="692"/>
                  </a:lnTo>
                  <a:lnTo>
                    <a:pt x="3254" y="895"/>
                  </a:lnTo>
                  <a:lnTo>
                    <a:pt x="3132" y="1099"/>
                  </a:lnTo>
                  <a:lnTo>
                    <a:pt x="3010" y="1343"/>
                  </a:lnTo>
                  <a:lnTo>
                    <a:pt x="2888" y="1587"/>
                  </a:lnTo>
                  <a:lnTo>
                    <a:pt x="2726" y="2116"/>
                  </a:lnTo>
                  <a:lnTo>
                    <a:pt x="2644" y="2644"/>
                  </a:lnTo>
                  <a:lnTo>
                    <a:pt x="2661" y="2878"/>
                  </a:lnTo>
                  <a:lnTo>
                    <a:pt x="2661" y="2878"/>
                  </a:lnTo>
                  <a:lnTo>
                    <a:pt x="2400" y="2767"/>
                  </a:lnTo>
                  <a:lnTo>
                    <a:pt x="2115" y="2685"/>
                  </a:lnTo>
                  <a:lnTo>
                    <a:pt x="1790" y="2685"/>
                  </a:lnTo>
                  <a:lnTo>
                    <a:pt x="1465" y="2726"/>
                  </a:lnTo>
                  <a:lnTo>
                    <a:pt x="1180" y="2807"/>
                  </a:lnTo>
                  <a:lnTo>
                    <a:pt x="895" y="2970"/>
                  </a:lnTo>
                  <a:lnTo>
                    <a:pt x="610" y="3133"/>
                  </a:lnTo>
                  <a:lnTo>
                    <a:pt x="448" y="3336"/>
                  </a:lnTo>
                  <a:lnTo>
                    <a:pt x="285" y="3580"/>
                  </a:lnTo>
                  <a:lnTo>
                    <a:pt x="163" y="3824"/>
                  </a:lnTo>
                  <a:lnTo>
                    <a:pt x="82" y="4068"/>
                  </a:lnTo>
                  <a:lnTo>
                    <a:pt x="0" y="4353"/>
                  </a:lnTo>
                  <a:lnTo>
                    <a:pt x="0" y="4597"/>
                  </a:lnTo>
                  <a:lnTo>
                    <a:pt x="0" y="4882"/>
                  </a:lnTo>
                  <a:lnTo>
                    <a:pt x="41" y="5166"/>
                  </a:lnTo>
                  <a:lnTo>
                    <a:pt x="163" y="5451"/>
                  </a:lnTo>
                  <a:lnTo>
                    <a:pt x="326" y="5695"/>
                  </a:lnTo>
                  <a:lnTo>
                    <a:pt x="488" y="5939"/>
                  </a:lnTo>
                  <a:lnTo>
                    <a:pt x="692" y="6102"/>
                  </a:lnTo>
                  <a:lnTo>
                    <a:pt x="936" y="6224"/>
                  </a:lnTo>
                  <a:lnTo>
                    <a:pt x="1180" y="6346"/>
                  </a:lnTo>
                  <a:lnTo>
                    <a:pt x="1465" y="6427"/>
                  </a:lnTo>
                  <a:lnTo>
                    <a:pt x="1749" y="6509"/>
                  </a:lnTo>
                  <a:lnTo>
                    <a:pt x="2360" y="6590"/>
                  </a:lnTo>
                  <a:lnTo>
                    <a:pt x="2970" y="6590"/>
                  </a:lnTo>
                  <a:lnTo>
                    <a:pt x="4149" y="6549"/>
                  </a:lnTo>
                  <a:lnTo>
                    <a:pt x="6102" y="6468"/>
                  </a:lnTo>
                  <a:lnTo>
                    <a:pt x="8095" y="6305"/>
                  </a:lnTo>
                  <a:lnTo>
                    <a:pt x="8176" y="6305"/>
                  </a:lnTo>
                  <a:lnTo>
                    <a:pt x="8186" y="6295"/>
                  </a:lnTo>
                  <a:lnTo>
                    <a:pt x="8186" y="6295"/>
                  </a:lnTo>
                  <a:lnTo>
                    <a:pt x="8461" y="6265"/>
                  </a:lnTo>
                  <a:lnTo>
                    <a:pt x="8827" y="6183"/>
                  </a:lnTo>
                  <a:lnTo>
                    <a:pt x="9234" y="6061"/>
                  </a:lnTo>
                  <a:lnTo>
                    <a:pt x="9559" y="5939"/>
                  </a:lnTo>
                  <a:lnTo>
                    <a:pt x="9885" y="5736"/>
                  </a:lnTo>
                  <a:lnTo>
                    <a:pt x="10007" y="5614"/>
                  </a:lnTo>
                  <a:lnTo>
                    <a:pt x="10129" y="5451"/>
                  </a:lnTo>
                  <a:lnTo>
                    <a:pt x="10251" y="5288"/>
                  </a:lnTo>
                  <a:lnTo>
                    <a:pt x="10291" y="5126"/>
                  </a:lnTo>
                  <a:lnTo>
                    <a:pt x="10373" y="4922"/>
                  </a:lnTo>
                  <a:lnTo>
                    <a:pt x="10373" y="4719"/>
                  </a:lnTo>
                  <a:lnTo>
                    <a:pt x="10373" y="4516"/>
                  </a:lnTo>
                  <a:lnTo>
                    <a:pt x="10291" y="4353"/>
                  </a:lnTo>
                  <a:lnTo>
                    <a:pt x="10251" y="4149"/>
                  </a:lnTo>
                  <a:lnTo>
                    <a:pt x="10129" y="3987"/>
                  </a:lnTo>
                  <a:lnTo>
                    <a:pt x="10007" y="3824"/>
                  </a:lnTo>
                  <a:lnTo>
                    <a:pt x="9844" y="3661"/>
                  </a:lnTo>
                  <a:lnTo>
                    <a:pt x="9681" y="3539"/>
                  </a:lnTo>
                  <a:lnTo>
                    <a:pt x="9519" y="3458"/>
                  </a:lnTo>
                  <a:lnTo>
                    <a:pt x="9315" y="3377"/>
                  </a:lnTo>
                  <a:lnTo>
                    <a:pt x="9071" y="3336"/>
                  </a:lnTo>
                  <a:lnTo>
                    <a:pt x="8868" y="3295"/>
                  </a:lnTo>
                  <a:lnTo>
                    <a:pt x="8624" y="3336"/>
                  </a:lnTo>
                  <a:lnTo>
                    <a:pt x="8380" y="3377"/>
                  </a:lnTo>
                  <a:lnTo>
                    <a:pt x="8176" y="3417"/>
                  </a:lnTo>
                  <a:lnTo>
                    <a:pt x="8176" y="3377"/>
                  </a:lnTo>
                  <a:lnTo>
                    <a:pt x="8176" y="3173"/>
                  </a:lnTo>
                  <a:lnTo>
                    <a:pt x="8176" y="3011"/>
                  </a:lnTo>
                  <a:lnTo>
                    <a:pt x="8095" y="2848"/>
                  </a:lnTo>
                  <a:lnTo>
                    <a:pt x="8014" y="2685"/>
                  </a:lnTo>
                  <a:lnTo>
                    <a:pt x="7891" y="2522"/>
                  </a:lnTo>
                  <a:lnTo>
                    <a:pt x="7769" y="2400"/>
                  </a:lnTo>
                  <a:lnTo>
                    <a:pt x="7647" y="2278"/>
                  </a:lnTo>
                  <a:lnTo>
                    <a:pt x="7485" y="2238"/>
                  </a:lnTo>
                  <a:lnTo>
                    <a:pt x="7281" y="2156"/>
                  </a:lnTo>
                  <a:lnTo>
                    <a:pt x="6940" y="2156"/>
                  </a:lnTo>
                  <a:lnTo>
                    <a:pt x="6956" y="2075"/>
                  </a:lnTo>
                  <a:lnTo>
                    <a:pt x="6956" y="1831"/>
                  </a:lnTo>
                  <a:lnTo>
                    <a:pt x="6956" y="1587"/>
                  </a:lnTo>
                  <a:lnTo>
                    <a:pt x="6915" y="1384"/>
                  </a:lnTo>
                  <a:lnTo>
                    <a:pt x="6834" y="1139"/>
                  </a:lnTo>
                  <a:lnTo>
                    <a:pt x="6712" y="936"/>
                  </a:lnTo>
                  <a:lnTo>
                    <a:pt x="6590" y="733"/>
                  </a:lnTo>
                  <a:lnTo>
                    <a:pt x="6427" y="529"/>
                  </a:lnTo>
                  <a:lnTo>
                    <a:pt x="6224" y="367"/>
                  </a:lnTo>
                  <a:lnTo>
                    <a:pt x="6061" y="245"/>
                  </a:lnTo>
                  <a:lnTo>
                    <a:pt x="5817" y="163"/>
                  </a:lnTo>
                  <a:lnTo>
                    <a:pt x="5614" y="82"/>
                  </a:lnTo>
                  <a:lnTo>
                    <a:pt x="5370" y="41"/>
                  </a:lnTo>
                  <a:lnTo>
                    <a:pt x="512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5" name="Google Shape;415;p13"/>
          <p:cNvGrpSpPr/>
          <p:nvPr/>
        </p:nvGrpSpPr>
        <p:grpSpPr>
          <a:xfrm>
            <a:off x="8341181" y="4513505"/>
            <a:ext cx="474643" cy="299712"/>
            <a:chOff x="7729218" y="1694205"/>
            <a:chExt cx="474643" cy="299712"/>
          </a:xfrm>
        </p:grpSpPr>
        <p:sp>
          <p:nvSpPr>
            <p:cNvPr id="416" name="Google Shape;416;p13"/>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13"/>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8" name="Google Shape;418;p13"/>
          <p:cNvSpPr/>
          <p:nvPr/>
        </p:nvSpPr>
        <p:spPr>
          <a:xfrm>
            <a:off x="7493953" y="5443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9" name="Google Shape;419;p13"/>
          <p:cNvGrpSpPr/>
          <p:nvPr/>
        </p:nvGrpSpPr>
        <p:grpSpPr>
          <a:xfrm>
            <a:off x="-421852" y="-181433"/>
            <a:ext cx="1985536" cy="1455081"/>
            <a:chOff x="238125" y="896375"/>
            <a:chExt cx="635575" cy="465775"/>
          </a:xfrm>
        </p:grpSpPr>
        <p:sp>
          <p:nvSpPr>
            <p:cNvPr id="420" name="Google Shape;420;p13"/>
            <p:cNvSpPr/>
            <p:nvPr/>
          </p:nvSpPr>
          <p:spPr>
            <a:xfrm>
              <a:off x="258450" y="937050"/>
              <a:ext cx="615250" cy="425100"/>
            </a:xfrm>
            <a:custGeom>
              <a:avLst/>
              <a:gdLst/>
              <a:ahLst/>
              <a:cxnLst/>
              <a:rect l="l" t="t" r="r" b="b"/>
              <a:pathLst>
                <a:path w="24610" h="17004" extrusionOk="0">
                  <a:moveTo>
                    <a:pt x="24366" y="1"/>
                  </a:moveTo>
                  <a:lnTo>
                    <a:pt x="24325" y="41"/>
                  </a:lnTo>
                  <a:lnTo>
                    <a:pt x="19891" y="4394"/>
                  </a:lnTo>
                  <a:lnTo>
                    <a:pt x="15457" y="8705"/>
                  </a:lnTo>
                  <a:lnTo>
                    <a:pt x="14441" y="9682"/>
                  </a:lnTo>
                  <a:lnTo>
                    <a:pt x="13383" y="10658"/>
                  </a:lnTo>
                  <a:lnTo>
                    <a:pt x="12325" y="11593"/>
                  </a:lnTo>
                  <a:lnTo>
                    <a:pt x="11227" y="12488"/>
                  </a:lnTo>
                  <a:lnTo>
                    <a:pt x="10048" y="13342"/>
                  </a:lnTo>
                  <a:lnTo>
                    <a:pt x="8868" y="14115"/>
                  </a:lnTo>
                  <a:lnTo>
                    <a:pt x="8258" y="14481"/>
                  </a:lnTo>
                  <a:lnTo>
                    <a:pt x="7648" y="14807"/>
                  </a:lnTo>
                  <a:lnTo>
                    <a:pt x="6997" y="15132"/>
                  </a:lnTo>
                  <a:lnTo>
                    <a:pt x="6346" y="15417"/>
                  </a:lnTo>
                  <a:lnTo>
                    <a:pt x="5614" y="15702"/>
                  </a:lnTo>
                  <a:lnTo>
                    <a:pt x="4841" y="15986"/>
                  </a:lnTo>
                  <a:lnTo>
                    <a:pt x="4109" y="16190"/>
                  </a:lnTo>
                  <a:lnTo>
                    <a:pt x="3336" y="16352"/>
                  </a:lnTo>
                  <a:lnTo>
                    <a:pt x="2563" y="16515"/>
                  </a:lnTo>
                  <a:lnTo>
                    <a:pt x="1750" y="16597"/>
                  </a:lnTo>
                  <a:lnTo>
                    <a:pt x="977" y="16637"/>
                  </a:lnTo>
                  <a:lnTo>
                    <a:pt x="204" y="16597"/>
                  </a:lnTo>
                  <a:lnTo>
                    <a:pt x="123" y="16637"/>
                  </a:lnTo>
                  <a:lnTo>
                    <a:pt x="41" y="16678"/>
                  </a:lnTo>
                  <a:lnTo>
                    <a:pt x="1" y="16719"/>
                  </a:lnTo>
                  <a:lnTo>
                    <a:pt x="1" y="16800"/>
                  </a:lnTo>
                  <a:lnTo>
                    <a:pt x="1" y="16841"/>
                  </a:lnTo>
                  <a:lnTo>
                    <a:pt x="41" y="16922"/>
                  </a:lnTo>
                  <a:lnTo>
                    <a:pt x="123" y="16963"/>
                  </a:lnTo>
                  <a:lnTo>
                    <a:pt x="204" y="17003"/>
                  </a:lnTo>
                  <a:lnTo>
                    <a:pt x="895" y="17003"/>
                  </a:lnTo>
                  <a:lnTo>
                    <a:pt x="1587" y="16963"/>
                  </a:lnTo>
                  <a:lnTo>
                    <a:pt x="2319" y="16922"/>
                  </a:lnTo>
                  <a:lnTo>
                    <a:pt x="3011" y="16800"/>
                  </a:lnTo>
                  <a:lnTo>
                    <a:pt x="3661" y="16678"/>
                  </a:lnTo>
                  <a:lnTo>
                    <a:pt x="4353" y="16515"/>
                  </a:lnTo>
                  <a:lnTo>
                    <a:pt x="5044" y="16312"/>
                  </a:lnTo>
                  <a:lnTo>
                    <a:pt x="5695" y="16068"/>
                  </a:lnTo>
                  <a:lnTo>
                    <a:pt x="6346" y="15824"/>
                  </a:lnTo>
                  <a:lnTo>
                    <a:pt x="6997" y="15539"/>
                  </a:lnTo>
                  <a:lnTo>
                    <a:pt x="7648" y="15214"/>
                  </a:lnTo>
                  <a:lnTo>
                    <a:pt x="8258" y="14888"/>
                  </a:lnTo>
                  <a:lnTo>
                    <a:pt x="9478" y="14156"/>
                  </a:lnTo>
                  <a:lnTo>
                    <a:pt x="10617" y="13383"/>
                  </a:lnTo>
                  <a:lnTo>
                    <a:pt x="11797" y="12488"/>
                  </a:lnTo>
                  <a:lnTo>
                    <a:pt x="12895" y="11593"/>
                  </a:lnTo>
                  <a:lnTo>
                    <a:pt x="13993" y="10617"/>
                  </a:lnTo>
                  <a:lnTo>
                    <a:pt x="15051" y="9641"/>
                  </a:lnTo>
                  <a:lnTo>
                    <a:pt x="17247" y="7485"/>
                  </a:lnTo>
                  <a:lnTo>
                    <a:pt x="19444" y="5370"/>
                  </a:lnTo>
                  <a:lnTo>
                    <a:pt x="24569" y="326"/>
                  </a:lnTo>
                  <a:lnTo>
                    <a:pt x="24610" y="245"/>
                  </a:lnTo>
                  <a:lnTo>
                    <a:pt x="24610" y="163"/>
                  </a:lnTo>
                  <a:lnTo>
                    <a:pt x="24610" y="123"/>
                  </a:lnTo>
                  <a:lnTo>
                    <a:pt x="24569" y="82"/>
                  </a:lnTo>
                  <a:lnTo>
                    <a:pt x="24528" y="41"/>
                  </a:lnTo>
                  <a:lnTo>
                    <a:pt x="2444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13"/>
            <p:cNvSpPr/>
            <p:nvPr/>
          </p:nvSpPr>
          <p:spPr>
            <a:xfrm>
              <a:off x="238125" y="918750"/>
              <a:ext cx="596925" cy="409850"/>
            </a:xfrm>
            <a:custGeom>
              <a:avLst/>
              <a:gdLst/>
              <a:ahLst/>
              <a:cxnLst/>
              <a:rect l="l" t="t" r="r" b="b"/>
              <a:pathLst>
                <a:path w="23877" h="16394" extrusionOk="0">
                  <a:moveTo>
                    <a:pt x="23714" y="1"/>
                  </a:moveTo>
                  <a:lnTo>
                    <a:pt x="23633" y="41"/>
                  </a:lnTo>
                  <a:lnTo>
                    <a:pt x="23592" y="82"/>
                  </a:lnTo>
                  <a:lnTo>
                    <a:pt x="22697" y="1139"/>
                  </a:lnTo>
                  <a:lnTo>
                    <a:pt x="21762" y="2197"/>
                  </a:lnTo>
                  <a:lnTo>
                    <a:pt x="20786" y="3214"/>
                  </a:lnTo>
                  <a:lnTo>
                    <a:pt x="19809" y="4231"/>
                  </a:lnTo>
                  <a:lnTo>
                    <a:pt x="18792" y="5166"/>
                  </a:lnTo>
                  <a:lnTo>
                    <a:pt x="17775" y="6143"/>
                  </a:lnTo>
                  <a:lnTo>
                    <a:pt x="16718" y="7038"/>
                  </a:lnTo>
                  <a:lnTo>
                    <a:pt x="15620" y="7892"/>
                  </a:lnTo>
                  <a:lnTo>
                    <a:pt x="14481" y="8746"/>
                  </a:lnTo>
                  <a:lnTo>
                    <a:pt x="13342" y="9559"/>
                  </a:lnTo>
                  <a:lnTo>
                    <a:pt x="12162" y="10332"/>
                  </a:lnTo>
                  <a:lnTo>
                    <a:pt x="10983" y="11105"/>
                  </a:lnTo>
                  <a:lnTo>
                    <a:pt x="9762" y="11797"/>
                  </a:lnTo>
                  <a:lnTo>
                    <a:pt x="8542" y="12488"/>
                  </a:lnTo>
                  <a:lnTo>
                    <a:pt x="7322" y="13139"/>
                  </a:lnTo>
                  <a:lnTo>
                    <a:pt x="6061" y="13749"/>
                  </a:lnTo>
                  <a:lnTo>
                    <a:pt x="4596" y="14400"/>
                  </a:lnTo>
                  <a:lnTo>
                    <a:pt x="3132" y="14969"/>
                  </a:lnTo>
                  <a:lnTo>
                    <a:pt x="1627" y="15539"/>
                  </a:lnTo>
                  <a:lnTo>
                    <a:pt x="122" y="16027"/>
                  </a:lnTo>
                  <a:lnTo>
                    <a:pt x="81" y="16068"/>
                  </a:lnTo>
                  <a:lnTo>
                    <a:pt x="0" y="16108"/>
                  </a:lnTo>
                  <a:lnTo>
                    <a:pt x="0" y="16190"/>
                  </a:lnTo>
                  <a:lnTo>
                    <a:pt x="0" y="16271"/>
                  </a:lnTo>
                  <a:lnTo>
                    <a:pt x="41" y="16312"/>
                  </a:lnTo>
                  <a:lnTo>
                    <a:pt x="81" y="16393"/>
                  </a:lnTo>
                  <a:lnTo>
                    <a:pt x="244" y="16393"/>
                  </a:lnTo>
                  <a:lnTo>
                    <a:pt x="1586" y="15946"/>
                  </a:lnTo>
                  <a:lnTo>
                    <a:pt x="2888" y="15457"/>
                  </a:lnTo>
                  <a:lnTo>
                    <a:pt x="4230" y="14929"/>
                  </a:lnTo>
                  <a:lnTo>
                    <a:pt x="5532" y="14400"/>
                  </a:lnTo>
                  <a:lnTo>
                    <a:pt x="6793" y="13790"/>
                  </a:lnTo>
                  <a:lnTo>
                    <a:pt x="8095" y="13180"/>
                  </a:lnTo>
                  <a:lnTo>
                    <a:pt x="9315" y="12488"/>
                  </a:lnTo>
                  <a:lnTo>
                    <a:pt x="10535" y="11797"/>
                  </a:lnTo>
                  <a:lnTo>
                    <a:pt x="11755" y="11064"/>
                  </a:lnTo>
                  <a:lnTo>
                    <a:pt x="12935" y="10292"/>
                  </a:lnTo>
                  <a:lnTo>
                    <a:pt x="14074" y="9478"/>
                  </a:lnTo>
                  <a:lnTo>
                    <a:pt x="15213" y="8665"/>
                  </a:lnTo>
                  <a:lnTo>
                    <a:pt x="16352" y="7810"/>
                  </a:lnTo>
                  <a:lnTo>
                    <a:pt x="17409" y="6915"/>
                  </a:lnTo>
                  <a:lnTo>
                    <a:pt x="18467" y="5980"/>
                  </a:lnTo>
                  <a:lnTo>
                    <a:pt x="19525" y="5044"/>
                  </a:lnTo>
                  <a:lnTo>
                    <a:pt x="20663" y="3905"/>
                  </a:lnTo>
                  <a:lnTo>
                    <a:pt x="21762" y="2767"/>
                  </a:lnTo>
                  <a:lnTo>
                    <a:pt x="22819" y="1546"/>
                  </a:lnTo>
                  <a:lnTo>
                    <a:pt x="23836" y="326"/>
                  </a:lnTo>
                  <a:lnTo>
                    <a:pt x="23877" y="285"/>
                  </a:lnTo>
                  <a:lnTo>
                    <a:pt x="23877" y="204"/>
                  </a:lnTo>
                  <a:lnTo>
                    <a:pt x="23836" y="82"/>
                  </a:lnTo>
                  <a:lnTo>
                    <a:pt x="23755" y="41"/>
                  </a:lnTo>
                  <a:lnTo>
                    <a:pt x="2371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13"/>
            <p:cNvSpPr/>
            <p:nvPr/>
          </p:nvSpPr>
          <p:spPr>
            <a:xfrm>
              <a:off x="261500" y="916725"/>
              <a:ext cx="477975" cy="336600"/>
            </a:xfrm>
            <a:custGeom>
              <a:avLst/>
              <a:gdLst/>
              <a:ahLst/>
              <a:cxnLst/>
              <a:rect l="l" t="t" r="r" b="b"/>
              <a:pathLst>
                <a:path w="19119" h="13464" extrusionOk="0">
                  <a:moveTo>
                    <a:pt x="18915" y="0"/>
                  </a:moveTo>
                  <a:lnTo>
                    <a:pt x="18834" y="41"/>
                  </a:lnTo>
                  <a:lnTo>
                    <a:pt x="18793" y="82"/>
                  </a:lnTo>
                  <a:lnTo>
                    <a:pt x="18101" y="1017"/>
                  </a:lnTo>
                  <a:lnTo>
                    <a:pt x="17410" y="1912"/>
                  </a:lnTo>
                  <a:lnTo>
                    <a:pt x="16678" y="2766"/>
                  </a:lnTo>
                  <a:lnTo>
                    <a:pt x="15946" y="3620"/>
                  </a:lnTo>
                  <a:lnTo>
                    <a:pt x="15132" y="4434"/>
                  </a:lnTo>
                  <a:lnTo>
                    <a:pt x="14319" y="5247"/>
                  </a:lnTo>
                  <a:lnTo>
                    <a:pt x="13505" y="5980"/>
                  </a:lnTo>
                  <a:lnTo>
                    <a:pt x="12610" y="6712"/>
                  </a:lnTo>
                  <a:lnTo>
                    <a:pt x="11756" y="7403"/>
                  </a:lnTo>
                  <a:lnTo>
                    <a:pt x="10820" y="8095"/>
                  </a:lnTo>
                  <a:lnTo>
                    <a:pt x="9885" y="8746"/>
                  </a:lnTo>
                  <a:lnTo>
                    <a:pt x="8949" y="9315"/>
                  </a:lnTo>
                  <a:lnTo>
                    <a:pt x="7973" y="9925"/>
                  </a:lnTo>
                  <a:lnTo>
                    <a:pt x="6997" y="10454"/>
                  </a:lnTo>
                  <a:lnTo>
                    <a:pt x="5980" y="10942"/>
                  </a:lnTo>
                  <a:lnTo>
                    <a:pt x="4963" y="11430"/>
                  </a:lnTo>
                  <a:lnTo>
                    <a:pt x="3783" y="11918"/>
                  </a:lnTo>
                  <a:lnTo>
                    <a:pt x="2563" y="12366"/>
                  </a:lnTo>
                  <a:lnTo>
                    <a:pt x="1343" y="12772"/>
                  </a:lnTo>
                  <a:lnTo>
                    <a:pt x="123" y="13098"/>
                  </a:lnTo>
                  <a:lnTo>
                    <a:pt x="41" y="13139"/>
                  </a:lnTo>
                  <a:lnTo>
                    <a:pt x="1" y="13220"/>
                  </a:lnTo>
                  <a:lnTo>
                    <a:pt x="1" y="13261"/>
                  </a:lnTo>
                  <a:lnTo>
                    <a:pt x="1" y="13342"/>
                  </a:lnTo>
                  <a:lnTo>
                    <a:pt x="41" y="13383"/>
                  </a:lnTo>
                  <a:lnTo>
                    <a:pt x="82" y="13464"/>
                  </a:lnTo>
                  <a:lnTo>
                    <a:pt x="245" y="13464"/>
                  </a:lnTo>
                  <a:lnTo>
                    <a:pt x="1343" y="13179"/>
                  </a:lnTo>
                  <a:lnTo>
                    <a:pt x="2400" y="12813"/>
                  </a:lnTo>
                  <a:lnTo>
                    <a:pt x="3499" y="12406"/>
                  </a:lnTo>
                  <a:lnTo>
                    <a:pt x="4556" y="12000"/>
                  </a:lnTo>
                  <a:lnTo>
                    <a:pt x="5614" y="11552"/>
                  </a:lnTo>
                  <a:lnTo>
                    <a:pt x="6631" y="11023"/>
                  </a:lnTo>
                  <a:lnTo>
                    <a:pt x="7648" y="10495"/>
                  </a:lnTo>
                  <a:lnTo>
                    <a:pt x="8665" y="9925"/>
                  </a:lnTo>
                  <a:lnTo>
                    <a:pt x="9641" y="9356"/>
                  </a:lnTo>
                  <a:lnTo>
                    <a:pt x="10576" y="8705"/>
                  </a:lnTo>
                  <a:lnTo>
                    <a:pt x="11512" y="8054"/>
                  </a:lnTo>
                  <a:lnTo>
                    <a:pt x="12447" y="7363"/>
                  </a:lnTo>
                  <a:lnTo>
                    <a:pt x="13342" y="6630"/>
                  </a:lnTo>
                  <a:lnTo>
                    <a:pt x="14197" y="5858"/>
                  </a:lnTo>
                  <a:lnTo>
                    <a:pt x="15010" y="5085"/>
                  </a:lnTo>
                  <a:lnTo>
                    <a:pt x="15824" y="4271"/>
                  </a:lnTo>
                  <a:lnTo>
                    <a:pt x="16718" y="3295"/>
                  </a:lnTo>
                  <a:lnTo>
                    <a:pt x="17532" y="2319"/>
                  </a:lnTo>
                  <a:lnTo>
                    <a:pt x="18345" y="1302"/>
                  </a:lnTo>
                  <a:lnTo>
                    <a:pt x="19078" y="285"/>
                  </a:lnTo>
                  <a:lnTo>
                    <a:pt x="19118" y="204"/>
                  </a:lnTo>
                  <a:lnTo>
                    <a:pt x="19118" y="122"/>
                  </a:lnTo>
                  <a:lnTo>
                    <a:pt x="19078" y="82"/>
                  </a:lnTo>
                  <a:lnTo>
                    <a:pt x="19037" y="41"/>
                  </a:lnTo>
                  <a:lnTo>
                    <a:pt x="1891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13"/>
            <p:cNvSpPr/>
            <p:nvPr/>
          </p:nvSpPr>
          <p:spPr>
            <a:xfrm>
              <a:off x="277775" y="921800"/>
              <a:ext cx="404750" cy="281700"/>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13"/>
            <p:cNvSpPr/>
            <p:nvPr/>
          </p:nvSpPr>
          <p:spPr>
            <a:xfrm>
              <a:off x="329625" y="896375"/>
              <a:ext cx="264425" cy="187150"/>
            </a:xfrm>
            <a:custGeom>
              <a:avLst/>
              <a:gdLst/>
              <a:ahLst/>
              <a:cxnLst/>
              <a:rect l="l" t="t" r="r" b="b"/>
              <a:pathLst>
                <a:path w="10577" h="7486" extrusionOk="0">
                  <a:moveTo>
                    <a:pt x="7038" y="1"/>
                  </a:moveTo>
                  <a:lnTo>
                    <a:pt x="6956" y="41"/>
                  </a:lnTo>
                  <a:lnTo>
                    <a:pt x="5940" y="651"/>
                  </a:lnTo>
                  <a:lnTo>
                    <a:pt x="4963" y="1262"/>
                  </a:lnTo>
                  <a:lnTo>
                    <a:pt x="4028" y="1953"/>
                  </a:lnTo>
                  <a:lnTo>
                    <a:pt x="3133" y="2645"/>
                  </a:lnTo>
                  <a:lnTo>
                    <a:pt x="2197" y="3417"/>
                  </a:lnTo>
                  <a:lnTo>
                    <a:pt x="1343" y="4231"/>
                  </a:lnTo>
                  <a:lnTo>
                    <a:pt x="936" y="4597"/>
                  </a:lnTo>
                  <a:lnTo>
                    <a:pt x="570" y="5004"/>
                  </a:lnTo>
                  <a:lnTo>
                    <a:pt x="408" y="5207"/>
                  </a:lnTo>
                  <a:lnTo>
                    <a:pt x="286" y="5451"/>
                  </a:lnTo>
                  <a:lnTo>
                    <a:pt x="164" y="5655"/>
                  </a:lnTo>
                  <a:lnTo>
                    <a:pt x="82" y="5899"/>
                  </a:lnTo>
                  <a:lnTo>
                    <a:pt x="42" y="6143"/>
                  </a:lnTo>
                  <a:lnTo>
                    <a:pt x="1" y="6346"/>
                  </a:lnTo>
                  <a:lnTo>
                    <a:pt x="42" y="6550"/>
                  </a:lnTo>
                  <a:lnTo>
                    <a:pt x="82" y="6753"/>
                  </a:lnTo>
                  <a:lnTo>
                    <a:pt x="164" y="6956"/>
                  </a:lnTo>
                  <a:lnTo>
                    <a:pt x="286" y="7119"/>
                  </a:lnTo>
                  <a:lnTo>
                    <a:pt x="448" y="7282"/>
                  </a:lnTo>
                  <a:lnTo>
                    <a:pt x="652" y="7404"/>
                  </a:lnTo>
                  <a:lnTo>
                    <a:pt x="896" y="7485"/>
                  </a:lnTo>
                  <a:lnTo>
                    <a:pt x="1140" y="7485"/>
                  </a:lnTo>
                  <a:lnTo>
                    <a:pt x="1384" y="7444"/>
                  </a:lnTo>
                  <a:lnTo>
                    <a:pt x="1669" y="7404"/>
                  </a:lnTo>
                  <a:lnTo>
                    <a:pt x="2157" y="7160"/>
                  </a:lnTo>
                  <a:lnTo>
                    <a:pt x="2604" y="6916"/>
                  </a:lnTo>
                  <a:lnTo>
                    <a:pt x="3621" y="6346"/>
                  </a:lnTo>
                  <a:lnTo>
                    <a:pt x="4638" y="5777"/>
                  </a:lnTo>
                  <a:lnTo>
                    <a:pt x="5614" y="5126"/>
                  </a:lnTo>
                  <a:lnTo>
                    <a:pt x="6550" y="4475"/>
                  </a:lnTo>
                  <a:lnTo>
                    <a:pt x="7607" y="3662"/>
                  </a:lnTo>
                  <a:lnTo>
                    <a:pt x="8584" y="2848"/>
                  </a:lnTo>
                  <a:lnTo>
                    <a:pt x="9600" y="1953"/>
                  </a:lnTo>
                  <a:lnTo>
                    <a:pt x="10536" y="1058"/>
                  </a:lnTo>
                  <a:lnTo>
                    <a:pt x="10577" y="977"/>
                  </a:lnTo>
                  <a:lnTo>
                    <a:pt x="10577" y="936"/>
                  </a:lnTo>
                  <a:lnTo>
                    <a:pt x="10577" y="855"/>
                  </a:lnTo>
                  <a:lnTo>
                    <a:pt x="10536" y="814"/>
                  </a:lnTo>
                  <a:lnTo>
                    <a:pt x="10455" y="774"/>
                  </a:lnTo>
                  <a:lnTo>
                    <a:pt x="10414" y="733"/>
                  </a:lnTo>
                  <a:lnTo>
                    <a:pt x="10333" y="774"/>
                  </a:lnTo>
                  <a:lnTo>
                    <a:pt x="10251" y="814"/>
                  </a:lnTo>
                  <a:lnTo>
                    <a:pt x="9478" y="1546"/>
                  </a:lnTo>
                  <a:lnTo>
                    <a:pt x="8706" y="2238"/>
                  </a:lnTo>
                  <a:lnTo>
                    <a:pt x="7892" y="2929"/>
                  </a:lnTo>
                  <a:lnTo>
                    <a:pt x="7079" y="3621"/>
                  </a:lnTo>
                  <a:lnTo>
                    <a:pt x="6224" y="4231"/>
                  </a:lnTo>
                  <a:lnTo>
                    <a:pt x="5329" y="4841"/>
                  </a:lnTo>
                  <a:lnTo>
                    <a:pt x="4435" y="5451"/>
                  </a:lnTo>
                  <a:lnTo>
                    <a:pt x="3540" y="5980"/>
                  </a:lnTo>
                  <a:lnTo>
                    <a:pt x="2604" y="6550"/>
                  </a:lnTo>
                  <a:lnTo>
                    <a:pt x="2116" y="6794"/>
                  </a:lnTo>
                  <a:lnTo>
                    <a:pt x="1628" y="6997"/>
                  </a:lnTo>
                  <a:lnTo>
                    <a:pt x="1384" y="7078"/>
                  </a:lnTo>
                  <a:lnTo>
                    <a:pt x="1140" y="7119"/>
                  </a:lnTo>
                  <a:lnTo>
                    <a:pt x="855" y="7078"/>
                  </a:lnTo>
                  <a:lnTo>
                    <a:pt x="733" y="7038"/>
                  </a:lnTo>
                  <a:lnTo>
                    <a:pt x="652" y="6956"/>
                  </a:lnTo>
                  <a:lnTo>
                    <a:pt x="489" y="6794"/>
                  </a:lnTo>
                  <a:lnTo>
                    <a:pt x="408" y="6590"/>
                  </a:lnTo>
                  <a:lnTo>
                    <a:pt x="408" y="6387"/>
                  </a:lnTo>
                  <a:lnTo>
                    <a:pt x="408" y="6183"/>
                  </a:lnTo>
                  <a:lnTo>
                    <a:pt x="448" y="5939"/>
                  </a:lnTo>
                  <a:lnTo>
                    <a:pt x="530" y="5695"/>
                  </a:lnTo>
                  <a:lnTo>
                    <a:pt x="652" y="5492"/>
                  </a:lnTo>
                  <a:lnTo>
                    <a:pt x="814" y="5289"/>
                  </a:lnTo>
                  <a:lnTo>
                    <a:pt x="1180" y="4882"/>
                  </a:lnTo>
                  <a:lnTo>
                    <a:pt x="1547" y="4556"/>
                  </a:lnTo>
                  <a:lnTo>
                    <a:pt x="2319" y="3824"/>
                  </a:lnTo>
                  <a:lnTo>
                    <a:pt x="3133" y="3133"/>
                  </a:lnTo>
                  <a:lnTo>
                    <a:pt x="4068" y="2360"/>
                  </a:lnTo>
                  <a:lnTo>
                    <a:pt x="5085" y="1668"/>
                  </a:lnTo>
                  <a:lnTo>
                    <a:pt x="6102" y="977"/>
                  </a:lnTo>
                  <a:lnTo>
                    <a:pt x="7160" y="367"/>
                  </a:lnTo>
                  <a:lnTo>
                    <a:pt x="7201" y="326"/>
                  </a:lnTo>
                  <a:lnTo>
                    <a:pt x="7241" y="245"/>
                  </a:lnTo>
                  <a:lnTo>
                    <a:pt x="7241" y="163"/>
                  </a:lnTo>
                  <a:lnTo>
                    <a:pt x="7201" y="123"/>
                  </a:lnTo>
                  <a:lnTo>
                    <a:pt x="7160" y="82"/>
                  </a:lnTo>
                  <a:lnTo>
                    <a:pt x="7119" y="41"/>
                  </a:lnTo>
                  <a:lnTo>
                    <a:pt x="703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5" name="Google Shape;425;p13"/>
          <p:cNvGrpSpPr/>
          <p:nvPr/>
        </p:nvGrpSpPr>
        <p:grpSpPr>
          <a:xfrm>
            <a:off x="8151930" y="-741100"/>
            <a:ext cx="1340699" cy="1721646"/>
            <a:chOff x="2659350" y="1746500"/>
            <a:chExt cx="379350" cy="487125"/>
          </a:xfrm>
        </p:grpSpPr>
        <p:sp>
          <p:nvSpPr>
            <p:cNvPr id="426" name="Google Shape;426;p13"/>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13"/>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13"/>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9" name="Google Shape;429;p13"/>
          <p:cNvSpPr/>
          <p:nvPr/>
        </p:nvSpPr>
        <p:spPr>
          <a:xfrm>
            <a:off x="192328" y="172839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13"/>
          <p:cNvSpPr/>
          <p:nvPr/>
        </p:nvSpPr>
        <p:spPr>
          <a:xfrm>
            <a:off x="8779428" y="357487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13"/>
          <p:cNvSpPr/>
          <p:nvPr/>
        </p:nvSpPr>
        <p:spPr>
          <a:xfrm>
            <a:off x="353529" y="386804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180"/>
                </a:lnTo>
                <a:lnTo>
                  <a:pt x="123" y="1424"/>
                </a:lnTo>
                <a:lnTo>
                  <a:pt x="245" y="1546"/>
                </a:lnTo>
                <a:lnTo>
                  <a:pt x="367" y="1668"/>
                </a:lnTo>
                <a:lnTo>
                  <a:pt x="489" y="1750"/>
                </a:lnTo>
                <a:lnTo>
                  <a:pt x="611" y="1831"/>
                </a:lnTo>
                <a:lnTo>
                  <a:pt x="774" y="1872"/>
                </a:lnTo>
                <a:lnTo>
                  <a:pt x="1099" y="1872"/>
                </a:lnTo>
                <a:lnTo>
                  <a:pt x="1221" y="1831"/>
                </a:lnTo>
                <a:lnTo>
                  <a:pt x="1384" y="1750"/>
                </a:lnTo>
                <a:lnTo>
                  <a:pt x="1506" y="1668"/>
                </a:lnTo>
                <a:lnTo>
                  <a:pt x="1628" y="1587"/>
                </a:lnTo>
                <a:lnTo>
                  <a:pt x="1750" y="1465"/>
                </a:lnTo>
                <a:lnTo>
                  <a:pt x="1831" y="1302"/>
                </a:lnTo>
                <a:lnTo>
                  <a:pt x="1872" y="1140"/>
                </a:lnTo>
                <a:lnTo>
                  <a:pt x="1872" y="936"/>
                </a:lnTo>
                <a:lnTo>
                  <a:pt x="1831" y="774"/>
                </a:lnTo>
                <a:lnTo>
                  <a:pt x="1791" y="611"/>
                </a:lnTo>
                <a:lnTo>
                  <a:pt x="1750" y="489"/>
                </a:lnTo>
                <a:lnTo>
                  <a:pt x="1628" y="367"/>
                </a:lnTo>
                <a:lnTo>
                  <a:pt x="1547" y="245"/>
                </a:lnTo>
                <a:lnTo>
                  <a:pt x="126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13"/>
          <p:cNvSpPr/>
          <p:nvPr/>
        </p:nvSpPr>
        <p:spPr>
          <a:xfrm>
            <a:off x="4349721" y="461768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13"/>
          <p:cNvSpPr/>
          <p:nvPr/>
        </p:nvSpPr>
        <p:spPr>
          <a:xfrm>
            <a:off x="6850353" y="477219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13"/>
          <p:cNvSpPr/>
          <p:nvPr/>
        </p:nvSpPr>
        <p:spPr>
          <a:xfrm>
            <a:off x="2463266" y="473942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601"/>
        <p:cNvGrpSpPr/>
        <p:nvPr/>
      </p:nvGrpSpPr>
      <p:grpSpPr>
        <a:xfrm>
          <a:off x="0" y="0"/>
          <a:ext cx="0" cy="0"/>
          <a:chOff x="0" y="0"/>
          <a:chExt cx="0" cy="0"/>
        </a:xfrm>
      </p:grpSpPr>
      <p:sp>
        <p:nvSpPr>
          <p:cNvPr id="602" name="Google Shape;602;p1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603" name="Google Shape;603;p18"/>
          <p:cNvSpPr txBox="1">
            <a:spLocks noGrp="1"/>
          </p:cNvSpPr>
          <p:nvPr>
            <p:ph type="title" idx="2"/>
          </p:nvPr>
        </p:nvSpPr>
        <p:spPr>
          <a:xfrm>
            <a:off x="2251900" y="1516291"/>
            <a:ext cx="2179800" cy="521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04" name="Google Shape;604;p18"/>
          <p:cNvSpPr txBox="1">
            <a:spLocks noGrp="1"/>
          </p:cNvSpPr>
          <p:nvPr>
            <p:ph type="subTitle" idx="1"/>
          </p:nvPr>
        </p:nvSpPr>
        <p:spPr>
          <a:xfrm>
            <a:off x="2251900" y="2021641"/>
            <a:ext cx="2179800" cy="474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605" name="Google Shape;605;p18"/>
          <p:cNvSpPr txBox="1">
            <a:spLocks noGrp="1"/>
          </p:cNvSpPr>
          <p:nvPr>
            <p:ph type="title" idx="3"/>
          </p:nvPr>
        </p:nvSpPr>
        <p:spPr>
          <a:xfrm>
            <a:off x="5931855" y="1516291"/>
            <a:ext cx="2179800" cy="521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06" name="Google Shape;606;p18"/>
          <p:cNvSpPr txBox="1">
            <a:spLocks noGrp="1"/>
          </p:cNvSpPr>
          <p:nvPr>
            <p:ph type="subTitle" idx="4"/>
          </p:nvPr>
        </p:nvSpPr>
        <p:spPr>
          <a:xfrm>
            <a:off x="5931850" y="2021641"/>
            <a:ext cx="2179800" cy="474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607" name="Google Shape;607;p18"/>
          <p:cNvSpPr txBox="1">
            <a:spLocks noGrp="1"/>
          </p:cNvSpPr>
          <p:nvPr>
            <p:ph type="title" idx="5"/>
          </p:nvPr>
        </p:nvSpPr>
        <p:spPr>
          <a:xfrm>
            <a:off x="2251900" y="2963771"/>
            <a:ext cx="2179800" cy="521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08" name="Google Shape;608;p18"/>
          <p:cNvSpPr txBox="1">
            <a:spLocks noGrp="1"/>
          </p:cNvSpPr>
          <p:nvPr>
            <p:ph type="subTitle" idx="6"/>
          </p:nvPr>
        </p:nvSpPr>
        <p:spPr>
          <a:xfrm>
            <a:off x="2251900" y="3469115"/>
            <a:ext cx="2179800" cy="474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609" name="Google Shape;609;p18"/>
          <p:cNvSpPr txBox="1">
            <a:spLocks noGrp="1"/>
          </p:cNvSpPr>
          <p:nvPr>
            <p:ph type="title" idx="7"/>
          </p:nvPr>
        </p:nvSpPr>
        <p:spPr>
          <a:xfrm>
            <a:off x="5931855" y="2963771"/>
            <a:ext cx="2179800" cy="521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10" name="Google Shape;610;p18"/>
          <p:cNvSpPr txBox="1">
            <a:spLocks noGrp="1"/>
          </p:cNvSpPr>
          <p:nvPr>
            <p:ph type="subTitle" idx="8"/>
          </p:nvPr>
        </p:nvSpPr>
        <p:spPr>
          <a:xfrm>
            <a:off x="5931850" y="3469115"/>
            <a:ext cx="2179800" cy="474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611" name="Google Shape;611;p18"/>
          <p:cNvSpPr/>
          <p:nvPr/>
        </p:nvSpPr>
        <p:spPr>
          <a:xfrm>
            <a:off x="8649796" y="2155763"/>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12" name="Google Shape;612;p18"/>
          <p:cNvGrpSpPr/>
          <p:nvPr/>
        </p:nvGrpSpPr>
        <p:grpSpPr>
          <a:xfrm>
            <a:off x="7680381" y="1216202"/>
            <a:ext cx="307124" cy="305294"/>
            <a:chOff x="1026043" y="1162815"/>
            <a:chExt cx="307124" cy="305294"/>
          </a:xfrm>
        </p:grpSpPr>
        <p:sp>
          <p:nvSpPr>
            <p:cNvPr id="613" name="Google Shape;613;p18"/>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18"/>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18"/>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18"/>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18"/>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18"/>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18"/>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18"/>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1" name="Google Shape;621;p18"/>
          <p:cNvGrpSpPr/>
          <p:nvPr/>
        </p:nvGrpSpPr>
        <p:grpSpPr>
          <a:xfrm>
            <a:off x="353535" y="4510712"/>
            <a:ext cx="309000" cy="305294"/>
            <a:chOff x="8360310" y="1124637"/>
            <a:chExt cx="309000" cy="305294"/>
          </a:xfrm>
        </p:grpSpPr>
        <p:sp>
          <p:nvSpPr>
            <p:cNvPr id="622" name="Google Shape;622;p18"/>
            <p:cNvSpPr/>
            <p:nvPr/>
          </p:nvSpPr>
          <p:spPr>
            <a:xfrm>
              <a:off x="8360310" y="1124637"/>
              <a:ext cx="309000" cy="305294"/>
            </a:xfrm>
            <a:custGeom>
              <a:avLst/>
              <a:gdLst/>
              <a:ahLst/>
              <a:cxnLst/>
              <a:rect l="l" t="t" r="r" b="b"/>
              <a:pathLst>
                <a:path w="6753" h="6672" extrusionOk="0">
                  <a:moveTo>
                    <a:pt x="2767" y="1"/>
                  </a:moveTo>
                  <a:lnTo>
                    <a:pt x="2645" y="42"/>
                  </a:lnTo>
                  <a:lnTo>
                    <a:pt x="2563" y="82"/>
                  </a:lnTo>
                  <a:lnTo>
                    <a:pt x="2441" y="164"/>
                  </a:lnTo>
                  <a:lnTo>
                    <a:pt x="2360" y="245"/>
                  </a:lnTo>
                  <a:lnTo>
                    <a:pt x="2319" y="367"/>
                  </a:lnTo>
                  <a:lnTo>
                    <a:pt x="2238" y="652"/>
                  </a:lnTo>
                  <a:lnTo>
                    <a:pt x="2197" y="937"/>
                  </a:lnTo>
                  <a:lnTo>
                    <a:pt x="2197" y="1221"/>
                  </a:lnTo>
                  <a:lnTo>
                    <a:pt x="2238" y="1506"/>
                  </a:lnTo>
                  <a:lnTo>
                    <a:pt x="2075" y="1343"/>
                  </a:lnTo>
                  <a:lnTo>
                    <a:pt x="1872" y="1221"/>
                  </a:lnTo>
                  <a:lnTo>
                    <a:pt x="1546" y="1099"/>
                  </a:lnTo>
                  <a:lnTo>
                    <a:pt x="1262" y="1099"/>
                  </a:lnTo>
                  <a:lnTo>
                    <a:pt x="1140" y="1140"/>
                  </a:lnTo>
                  <a:lnTo>
                    <a:pt x="1018" y="1221"/>
                  </a:lnTo>
                  <a:lnTo>
                    <a:pt x="895" y="1343"/>
                  </a:lnTo>
                  <a:lnTo>
                    <a:pt x="855" y="1506"/>
                  </a:lnTo>
                  <a:lnTo>
                    <a:pt x="773" y="1791"/>
                  </a:lnTo>
                  <a:lnTo>
                    <a:pt x="814" y="2075"/>
                  </a:lnTo>
                  <a:lnTo>
                    <a:pt x="855" y="2360"/>
                  </a:lnTo>
                  <a:lnTo>
                    <a:pt x="1018" y="2604"/>
                  </a:lnTo>
                  <a:lnTo>
                    <a:pt x="1180" y="2808"/>
                  </a:lnTo>
                  <a:lnTo>
                    <a:pt x="1384" y="2970"/>
                  </a:lnTo>
                  <a:lnTo>
                    <a:pt x="1018" y="2970"/>
                  </a:lnTo>
                  <a:lnTo>
                    <a:pt x="814" y="3011"/>
                  </a:lnTo>
                  <a:lnTo>
                    <a:pt x="651" y="3052"/>
                  </a:lnTo>
                  <a:lnTo>
                    <a:pt x="407" y="3174"/>
                  </a:lnTo>
                  <a:lnTo>
                    <a:pt x="204" y="3377"/>
                  </a:lnTo>
                  <a:lnTo>
                    <a:pt x="82" y="3621"/>
                  </a:lnTo>
                  <a:lnTo>
                    <a:pt x="1" y="3865"/>
                  </a:lnTo>
                  <a:lnTo>
                    <a:pt x="1" y="4109"/>
                  </a:lnTo>
                  <a:lnTo>
                    <a:pt x="82" y="4353"/>
                  </a:lnTo>
                  <a:lnTo>
                    <a:pt x="245" y="4516"/>
                  </a:lnTo>
                  <a:lnTo>
                    <a:pt x="489" y="4638"/>
                  </a:lnTo>
                  <a:lnTo>
                    <a:pt x="692" y="4719"/>
                  </a:lnTo>
                  <a:lnTo>
                    <a:pt x="936" y="4719"/>
                  </a:lnTo>
                  <a:lnTo>
                    <a:pt x="1424" y="4679"/>
                  </a:lnTo>
                  <a:lnTo>
                    <a:pt x="1424" y="4679"/>
                  </a:lnTo>
                  <a:lnTo>
                    <a:pt x="1180" y="5004"/>
                  </a:lnTo>
                  <a:lnTo>
                    <a:pt x="1099" y="5167"/>
                  </a:lnTo>
                  <a:lnTo>
                    <a:pt x="1058" y="5370"/>
                  </a:lnTo>
                  <a:lnTo>
                    <a:pt x="1018" y="5655"/>
                  </a:lnTo>
                  <a:lnTo>
                    <a:pt x="1099" y="5899"/>
                  </a:lnTo>
                  <a:lnTo>
                    <a:pt x="1140" y="6021"/>
                  </a:lnTo>
                  <a:lnTo>
                    <a:pt x="1221" y="6143"/>
                  </a:lnTo>
                  <a:lnTo>
                    <a:pt x="1343" y="6224"/>
                  </a:lnTo>
                  <a:lnTo>
                    <a:pt x="1465" y="6306"/>
                  </a:lnTo>
                  <a:lnTo>
                    <a:pt x="1709" y="6387"/>
                  </a:lnTo>
                  <a:lnTo>
                    <a:pt x="1994" y="6387"/>
                  </a:lnTo>
                  <a:lnTo>
                    <a:pt x="2238" y="6346"/>
                  </a:lnTo>
                  <a:lnTo>
                    <a:pt x="2482" y="6224"/>
                  </a:lnTo>
                  <a:lnTo>
                    <a:pt x="2726" y="6021"/>
                  </a:lnTo>
                  <a:lnTo>
                    <a:pt x="2889" y="5777"/>
                  </a:lnTo>
                  <a:lnTo>
                    <a:pt x="3011" y="6102"/>
                  </a:lnTo>
                  <a:lnTo>
                    <a:pt x="3092" y="6265"/>
                  </a:lnTo>
                  <a:lnTo>
                    <a:pt x="3173" y="6387"/>
                  </a:lnTo>
                  <a:lnTo>
                    <a:pt x="3295" y="6509"/>
                  </a:lnTo>
                  <a:lnTo>
                    <a:pt x="3417" y="6590"/>
                  </a:lnTo>
                  <a:lnTo>
                    <a:pt x="3580" y="6631"/>
                  </a:lnTo>
                  <a:lnTo>
                    <a:pt x="3743" y="6672"/>
                  </a:lnTo>
                  <a:lnTo>
                    <a:pt x="3906" y="6672"/>
                  </a:lnTo>
                  <a:lnTo>
                    <a:pt x="4109" y="6590"/>
                  </a:lnTo>
                  <a:lnTo>
                    <a:pt x="4312" y="6468"/>
                  </a:lnTo>
                  <a:lnTo>
                    <a:pt x="4475" y="6306"/>
                  </a:lnTo>
                  <a:lnTo>
                    <a:pt x="4597" y="6102"/>
                  </a:lnTo>
                  <a:lnTo>
                    <a:pt x="4678" y="5777"/>
                  </a:lnTo>
                  <a:lnTo>
                    <a:pt x="4678" y="5452"/>
                  </a:lnTo>
                  <a:lnTo>
                    <a:pt x="4841" y="5533"/>
                  </a:lnTo>
                  <a:lnTo>
                    <a:pt x="5004" y="5574"/>
                  </a:lnTo>
                  <a:lnTo>
                    <a:pt x="5329" y="5574"/>
                  </a:lnTo>
                  <a:lnTo>
                    <a:pt x="5492" y="5533"/>
                  </a:lnTo>
                  <a:lnTo>
                    <a:pt x="5655" y="5492"/>
                  </a:lnTo>
                  <a:lnTo>
                    <a:pt x="5817" y="5370"/>
                  </a:lnTo>
                  <a:lnTo>
                    <a:pt x="5939" y="5248"/>
                  </a:lnTo>
                  <a:lnTo>
                    <a:pt x="6061" y="5085"/>
                  </a:lnTo>
                  <a:lnTo>
                    <a:pt x="6143" y="4923"/>
                  </a:lnTo>
                  <a:lnTo>
                    <a:pt x="6183" y="4760"/>
                  </a:lnTo>
                  <a:lnTo>
                    <a:pt x="6224" y="4597"/>
                  </a:lnTo>
                  <a:lnTo>
                    <a:pt x="6224" y="4394"/>
                  </a:lnTo>
                  <a:lnTo>
                    <a:pt x="6183" y="4231"/>
                  </a:lnTo>
                  <a:lnTo>
                    <a:pt x="6102" y="4069"/>
                  </a:lnTo>
                  <a:lnTo>
                    <a:pt x="6021" y="3947"/>
                  </a:lnTo>
                  <a:lnTo>
                    <a:pt x="6183" y="3865"/>
                  </a:lnTo>
                  <a:lnTo>
                    <a:pt x="6346" y="3784"/>
                  </a:lnTo>
                  <a:lnTo>
                    <a:pt x="6468" y="3662"/>
                  </a:lnTo>
                  <a:lnTo>
                    <a:pt x="6590" y="3540"/>
                  </a:lnTo>
                  <a:lnTo>
                    <a:pt x="6672" y="3418"/>
                  </a:lnTo>
                  <a:lnTo>
                    <a:pt x="6712" y="3255"/>
                  </a:lnTo>
                  <a:lnTo>
                    <a:pt x="6753" y="3052"/>
                  </a:lnTo>
                  <a:lnTo>
                    <a:pt x="6712" y="2848"/>
                  </a:lnTo>
                  <a:lnTo>
                    <a:pt x="6672" y="2686"/>
                  </a:lnTo>
                  <a:lnTo>
                    <a:pt x="6590" y="2523"/>
                  </a:lnTo>
                  <a:lnTo>
                    <a:pt x="6468" y="2360"/>
                  </a:lnTo>
                  <a:lnTo>
                    <a:pt x="6346" y="2238"/>
                  </a:lnTo>
                  <a:lnTo>
                    <a:pt x="6183" y="2157"/>
                  </a:lnTo>
                  <a:lnTo>
                    <a:pt x="6021" y="2116"/>
                  </a:lnTo>
                  <a:lnTo>
                    <a:pt x="5858" y="2075"/>
                  </a:lnTo>
                  <a:lnTo>
                    <a:pt x="5695" y="2075"/>
                  </a:lnTo>
                  <a:lnTo>
                    <a:pt x="5817" y="1750"/>
                  </a:lnTo>
                  <a:lnTo>
                    <a:pt x="5817" y="1547"/>
                  </a:lnTo>
                  <a:lnTo>
                    <a:pt x="5817" y="1384"/>
                  </a:lnTo>
                  <a:lnTo>
                    <a:pt x="5777" y="1099"/>
                  </a:lnTo>
                  <a:lnTo>
                    <a:pt x="5655" y="855"/>
                  </a:lnTo>
                  <a:lnTo>
                    <a:pt x="5492" y="652"/>
                  </a:lnTo>
                  <a:lnTo>
                    <a:pt x="5370" y="570"/>
                  </a:lnTo>
                  <a:lnTo>
                    <a:pt x="5248" y="489"/>
                  </a:lnTo>
                  <a:lnTo>
                    <a:pt x="4963" y="448"/>
                  </a:lnTo>
                  <a:lnTo>
                    <a:pt x="4678" y="489"/>
                  </a:lnTo>
                  <a:lnTo>
                    <a:pt x="4434" y="570"/>
                  </a:lnTo>
                  <a:lnTo>
                    <a:pt x="4190" y="733"/>
                  </a:lnTo>
                  <a:lnTo>
                    <a:pt x="3946" y="977"/>
                  </a:lnTo>
                  <a:lnTo>
                    <a:pt x="3784" y="1262"/>
                  </a:lnTo>
                  <a:lnTo>
                    <a:pt x="3661" y="896"/>
                  </a:lnTo>
                  <a:lnTo>
                    <a:pt x="3458" y="448"/>
                  </a:lnTo>
                  <a:lnTo>
                    <a:pt x="3336" y="245"/>
                  </a:lnTo>
                  <a:lnTo>
                    <a:pt x="3133" y="82"/>
                  </a:lnTo>
                  <a:lnTo>
                    <a:pt x="3011" y="42"/>
                  </a:lnTo>
                  <a:lnTo>
                    <a:pt x="28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18"/>
            <p:cNvSpPr/>
            <p:nvPr/>
          </p:nvSpPr>
          <p:spPr>
            <a:xfrm>
              <a:off x="8444093" y="1206543"/>
              <a:ext cx="169394" cy="160105"/>
            </a:xfrm>
            <a:custGeom>
              <a:avLst/>
              <a:gdLst/>
              <a:ahLst/>
              <a:cxnLst/>
              <a:rect l="l" t="t" r="r" b="b"/>
              <a:pathLst>
                <a:path w="3702" h="3499" extrusionOk="0">
                  <a:moveTo>
                    <a:pt x="2197" y="1"/>
                  </a:moveTo>
                  <a:lnTo>
                    <a:pt x="1912" y="41"/>
                  </a:lnTo>
                  <a:lnTo>
                    <a:pt x="1668" y="41"/>
                  </a:lnTo>
                  <a:lnTo>
                    <a:pt x="1424" y="123"/>
                  </a:lnTo>
                  <a:lnTo>
                    <a:pt x="1180" y="204"/>
                  </a:lnTo>
                  <a:lnTo>
                    <a:pt x="936" y="326"/>
                  </a:lnTo>
                  <a:lnTo>
                    <a:pt x="692" y="489"/>
                  </a:lnTo>
                  <a:lnTo>
                    <a:pt x="488" y="692"/>
                  </a:lnTo>
                  <a:lnTo>
                    <a:pt x="285" y="936"/>
                  </a:lnTo>
                  <a:lnTo>
                    <a:pt x="163" y="1180"/>
                  </a:lnTo>
                  <a:lnTo>
                    <a:pt x="41" y="1465"/>
                  </a:lnTo>
                  <a:lnTo>
                    <a:pt x="0" y="1750"/>
                  </a:lnTo>
                  <a:lnTo>
                    <a:pt x="41" y="2035"/>
                  </a:lnTo>
                  <a:lnTo>
                    <a:pt x="81" y="2360"/>
                  </a:lnTo>
                  <a:lnTo>
                    <a:pt x="203" y="2645"/>
                  </a:lnTo>
                  <a:lnTo>
                    <a:pt x="366" y="2889"/>
                  </a:lnTo>
                  <a:lnTo>
                    <a:pt x="570" y="3092"/>
                  </a:lnTo>
                  <a:lnTo>
                    <a:pt x="814" y="3255"/>
                  </a:lnTo>
                  <a:lnTo>
                    <a:pt x="1058" y="3377"/>
                  </a:lnTo>
                  <a:lnTo>
                    <a:pt x="1342" y="3458"/>
                  </a:lnTo>
                  <a:lnTo>
                    <a:pt x="1627" y="3499"/>
                  </a:lnTo>
                  <a:lnTo>
                    <a:pt x="1912" y="3499"/>
                  </a:lnTo>
                  <a:lnTo>
                    <a:pt x="2197" y="3417"/>
                  </a:lnTo>
                  <a:lnTo>
                    <a:pt x="2481" y="3295"/>
                  </a:lnTo>
                  <a:lnTo>
                    <a:pt x="2725" y="3133"/>
                  </a:lnTo>
                  <a:lnTo>
                    <a:pt x="2969" y="2929"/>
                  </a:lnTo>
                  <a:lnTo>
                    <a:pt x="3173" y="2726"/>
                  </a:lnTo>
                  <a:lnTo>
                    <a:pt x="3376" y="2441"/>
                  </a:lnTo>
                  <a:lnTo>
                    <a:pt x="3539" y="2157"/>
                  </a:lnTo>
                  <a:lnTo>
                    <a:pt x="3620" y="1872"/>
                  </a:lnTo>
                  <a:lnTo>
                    <a:pt x="3702" y="1587"/>
                  </a:lnTo>
                  <a:lnTo>
                    <a:pt x="3702" y="1343"/>
                  </a:lnTo>
                  <a:lnTo>
                    <a:pt x="3661" y="1099"/>
                  </a:lnTo>
                  <a:lnTo>
                    <a:pt x="3580" y="855"/>
                  </a:lnTo>
                  <a:lnTo>
                    <a:pt x="3498" y="652"/>
                  </a:lnTo>
                  <a:lnTo>
                    <a:pt x="3335" y="489"/>
                  </a:lnTo>
                  <a:lnTo>
                    <a:pt x="3173" y="326"/>
                  </a:lnTo>
                  <a:lnTo>
                    <a:pt x="2969" y="204"/>
                  </a:lnTo>
                  <a:lnTo>
                    <a:pt x="2725" y="123"/>
                  </a:lnTo>
                  <a:lnTo>
                    <a:pt x="2441" y="41"/>
                  </a:lnTo>
                  <a:lnTo>
                    <a:pt x="21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18"/>
            <p:cNvSpPr/>
            <p:nvPr/>
          </p:nvSpPr>
          <p:spPr>
            <a:xfrm>
              <a:off x="8535287" y="1236332"/>
              <a:ext cx="18623" cy="18669"/>
            </a:xfrm>
            <a:custGeom>
              <a:avLst/>
              <a:gdLst/>
              <a:ahLst/>
              <a:cxnLst/>
              <a:rect l="l" t="t" r="r" b="b"/>
              <a:pathLst>
                <a:path w="407" h="408" extrusionOk="0">
                  <a:moveTo>
                    <a:pt x="122" y="1"/>
                  </a:moveTo>
                  <a:lnTo>
                    <a:pt x="82" y="41"/>
                  </a:lnTo>
                  <a:lnTo>
                    <a:pt x="41" y="123"/>
                  </a:lnTo>
                  <a:lnTo>
                    <a:pt x="0" y="204"/>
                  </a:lnTo>
                  <a:lnTo>
                    <a:pt x="41" y="285"/>
                  </a:lnTo>
                  <a:lnTo>
                    <a:pt x="82" y="326"/>
                  </a:lnTo>
                  <a:lnTo>
                    <a:pt x="122" y="367"/>
                  </a:lnTo>
                  <a:lnTo>
                    <a:pt x="204" y="407"/>
                  </a:lnTo>
                  <a:lnTo>
                    <a:pt x="285" y="367"/>
                  </a:lnTo>
                  <a:lnTo>
                    <a:pt x="366" y="326"/>
                  </a:lnTo>
                  <a:lnTo>
                    <a:pt x="407" y="285"/>
                  </a:lnTo>
                  <a:lnTo>
                    <a:pt x="407" y="204"/>
                  </a:lnTo>
                  <a:lnTo>
                    <a:pt x="407" y="123"/>
                  </a:lnTo>
                  <a:lnTo>
                    <a:pt x="366" y="41"/>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18"/>
            <p:cNvSpPr/>
            <p:nvPr/>
          </p:nvSpPr>
          <p:spPr>
            <a:xfrm>
              <a:off x="8492458" y="1241914"/>
              <a:ext cx="18669" cy="18669"/>
            </a:xfrm>
            <a:custGeom>
              <a:avLst/>
              <a:gdLst/>
              <a:ahLst/>
              <a:cxnLst/>
              <a:rect l="l" t="t" r="r" b="b"/>
              <a:pathLst>
                <a:path w="408" h="408" extrusionOk="0">
                  <a:moveTo>
                    <a:pt x="204" y="1"/>
                  </a:moveTo>
                  <a:lnTo>
                    <a:pt x="123" y="41"/>
                  </a:lnTo>
                  <a:lnTo>
                    <a:pt x="41" y="82"/>
                  </a:lnTo>
                  <a:lnTo>
                    <a:pt x="1" y="123"/>
                  </a:lnTo>
                  <a:lnTo>
                    <a:pt x="1" y="204"/>
                  </a:lnTo>
                  <a:lnTo>
                    <a:pt x="1" y="285"/>
                  </a:lnTo>
                  <a:lnTo>
                    <a:pt x="41" y="367"/>
                  </a:lnTo>
                  <a:lnTo>
                    <a:pt x="82" y="407"/>
                  </a:lnTo>
                  <a:lnTo>
                    <a:pt x="285" y="407"/>
                  </a:lnTo>
                  <a:lnTo>
                    <a:pt x="367" y="367"/>
                  </a:lnTo>
                  <a:lnTo>
                    <a:pt x="407" y="285"/>
                  </a:lnTo>
                  <a:lnTo>
                    <a:pt x="407" y="204"/>
                  </a:lnTo>
                  <a:lnTo>
                    <a:pt x="407" y="163"/>
                  </a:lnTo>
                  <a:lnTo>
                    <a:pt x="367" y="82"/>
                  </a:lnTo>
                  <a:lnTo>
                    <a:pt x="326" y="41"/>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18"/>
            <p:cNvSpPr/>
            <p:nvPr/>
          </p:nvSpPr>
          <p:spPr>
            <a:xfrm>
              <a:off x="8477587" y="1290326"/>
              <a:ext cx="16793" cy="18623"/>
            </a:xfrm>
            <a:custGeom>
              <a:avLst/>
              <a:gdLst/>
              <a:ahLst/>
              <a:cxnLst/>
              <a:rect l="l" t="t" r="r" b="b"/>
              <a:pathLst>
                <a:path w="367" h="407" extrusionOk="0">
                  <a:moveTo>
                    <a:pt x="122" y="0"/>
                  </a:moveTo>
                  <a:lnTo>
                    <a:pt x="41" y="41"/>
                  </a:lnTo>
                  <a:lnTo>
                    <a:pt x="0" y="122"/>
                  </a:lnTo>
                  <a:lnTo>
                    <a:pt x="0" y="204"/>
                  </a:lnTo>
                  <a:lnTo>
                    <a:pt x="0" y="285"/>
                  </a:lnTo>
                  <a:lnTo>
                    <a:pt x="41" y="326"/>
                  </a:lnTo>
                  <a:lnTo>
                    <a:pt x="122" y="366"/>
                  </a:lnTo>
                  <a:lnTo>
                    <a:pt x="204" y="407"/>
                  </a:lnTo>
                  <a:lnTo>
                    <a:pt x="285" y="366"/>
                  </a:lnTo>
                  <a:lnTo>
                    <a:pt x="326" y="326"/>
                  </a:lnTo>
                  <a:lnTo>
                    <a:pt x="366" y="285"/>
                  </a:lnTo>
                  <a:lnTo>
                    <a:pt x="366" y="204"/>
                  </a:lnTo>
                  <a:lnTo>
                    <a:pt x="366"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18"/>
            <p:cNvSpPr/>
            <p:nvPr/>
          </p:nvSpPr>
          <p:spPr>
            <a:xfrm>
              <a:off x="8516664" y="1318238"/>
              <a:ext cx="16793" cy="18669"/>
            </a:xfrm>
            <a:custGeom>
              <a:avLst/>
              <a:gdLst/>
              <a:ahLst/>
              <a:cxnLst/>
              <a:rect l="l" t="t" r="r" b="b"/>
              <a:pathLst>
                <a:path w="367" h="408" extrusionOk="0">
                  <a:moveTo>
                    <a:pt x="122" y="0"/>
                  </a:moveTo>
                  <a:lnTo>
                    <a:pt x="41" y="41"/>
                  </a:lnTo>
                  <a:lnTo>
                    <a:pt x="0" y="122"/>
                  </a:lnTo>
                  <a:lnTo>
                    <a:pt x="0" y="204"/>
                  </a:lnTo>
                  <a:lnTo>
                    <a:pt x="0" y="244"/>
                  </a:lnTo>
                  <a:lnTo>
                    <a:pt x="41" y="326"/>
                  </a:lnTo>
                  <a:lnTo>
                    <a:pt x="122" y="366"/>
                  </a:lnTo>
                  <a:lnTo>
                    <a:pt x="204" y="407"/>
                  </a:lnTo>
                  <a:lnTo>
                    <a:pt x="285" y="366"/>
                  </a:lnTo>
                  <a:lnTo>
                    <a:pt x="326" y="326"/>
                  </a:lnTo>
                  <a:lnTo>
                    <a:pt x="367" y="244"/>
                  </a:lnTo>
                  <a:lnTo>
                    <a:pt x="367" y="204"/>
                  </a:lnTo>
                  <a:lnTo>
                    <a:pt x="367"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18"/>
            <p:cNvSpPr/>
            <p:nvPr/>
          </p:nvSpPr>
          <p:spPr>
            <a:xfrm>
              <a:off x="8561324" y="1280991"/>
              <a:ext cx="16793" cy="16793"/>
            </a:xfrm>
            <a:custGeom>
              <a:avLst/>
              <a:gdLst/>
              <a:ahLst/>
              <a:cxnLst/>
              <a:rect l="l" t="t" r="r" b="b"/>
              <a:pathLst>
                <a:path w="367" h="367" extrusionOk="0">
                  <a:moveTo>
                    <a:pt x="82" y="1"/>
                  </a:moveTo>
                  <a:lnTo>
                    <a:pt x="41" y="41"/>
                  </a:lnTo>
                  <a:lnTo>
                    <a:pt x="1" y="123"/>
                  </a:lnTo>
                  <a:lnTo>
                    <a:pt x="1" y="163"/>
                  </a:lnTo>
                  <a:lnTo>
                    <a:pt x="1" y="245"/>
                  </a:lnTo>
                  <a:lnTo>
                    <a:pt x="41" y="326"/>
                  </a:lnTo>
                  <a:lnTo>
                    <a:pt x="82" y="367"/>
                  </a:lnTo>
                  <a:lnTo>
                    <a:pt x="245" y="367"/>
                  </a:lnTo>
                  <a:lnTo>
                    <a:pt x="326" y="326"/>
                  </a:lnTo>
                  <a:lnTo>
                    <a:pt x="367" y="245"/>
                  </a:lnTo>
                  <a:lnTo>
                    <a:pt x="367" y="163"/>
                  </a:lnTo>
                  <a:lnTo>
                    <a:pt x="367" y="123"/>
                  </a:lnTo>
                  <a:lnTo>
                    <a:pt x="326" y="41"/>
                  </a:lnTo>
                  <a:lnTo>
                    <a:pt x="2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18"/>
            <p:cNvSpPr/>
            <p:nvPr/>
          </p:nvSpPr>
          <p:spPr>
            <a:xfrm>
              <a:off x="8522247" y="1271702"/>
              <a:ext cx="16793" cy="18669"/>
            </a:xfrm>
            <a:custGeom>
              <a:avLst/>
              <a:gdLst/>
              <a:ahLst/>
              <a:cxnLst/>
              <a:rect l="l" t="t" r="r" b="b"/>
              <a:pathLst>
                <a:path w="367" h="408" extrusionOk="0">
                  <a:moveTo>
                    <a:pt x="163" y="0"/>
                  </a:moveTo>
                  <a:lnTo>
                    <a:pt x="82" y="41"/>
                  </a:lnTo>
                  <a:lnTo>
                    <a:pt x="41" y="82"/>
                  </a:lnTo>
                  <a:lnTo>
                    <a:pt x="0" y="122"/>
                  </a:lnTo>
                  <a:lnTo>
                    <a:pt x="0" y="204"/>
                  </a:lnTo>
                  <a:lnTo>
                    <a:pt x="0" y="285"/>
                  </a:lnTo>
                  <a:lnTo>
                    <a:pt x="41" y="326"/>
                  </a:lnTo>
                  <a:lnTo>
                    <a:pt x="82" y="407"/>
                  </a:lnTo>
                  <a:lnTo>
                    <a:pt x="245" y="407"/>
                  </a:lnTo>
                  <a:lnTo>
                    <a:pt x="326" y="326"/>
                  </a:lnTo>
                  <a:lnTo>
                    <a:pt x="367" y="285"/>
                  </a:lnTo>
                  <a:lnTo>
                    <a:pt x="367" y="204"/>
                  </a:lnTo>
                  <a:lnTo>
                    <a:pt x="367" y="122"/>
                  </a:lnTo>
                  <a:lnTo>
                    <a:pt x="326" y="82"/>
                  </a:lnTo>
                  <a:lnTo>
                    <a:pt x="245" y="41"/>
                  </a:lnTo>
                  <a:lnTo>
                    <a:pt x="1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0" name="Google Shape;630;p18"/>
          <p:cNvGrpSpPr/>
          <p:nvPr/>
        </p:nvGrpSpPr>
        <p:grpSpPr>
          <a:xfrm>
            <a:off x="1272319" y="559784"/>
            <a:ext cx="474643" cy="301588"/>
            <a:chOff x="7593894" y="395296"/>
            <a:chExt cx="474643" cy="301588"/>
          </a:xfrm>
        </p:grpSpPr>
        <p:sp>
          <p:nvSpPr>
            <p:cNvPr id="631" name="Google Shape;631;p18"/>
            <p:cNvSpPr/>
            <p:nvPr/>
          </p:nvSpPr>
          <p:spPr>
            <a:xfrm>
              <a:off x="7603183" y="404585"/>
              <a:ext cx="456065" cy="282964"/>
            </a:xfrm>
            <a:custGeom>
              <a:avLst/>
              <a:gdLst/>
              <a:ahLst/>
              <a:cxnLst/>
              <a:rect l="l" t="t" r="r" b="b"/>
              <a:pathLst>
                <a:path w="9967" h="6184" extrusionOk="0">
                  <a:moveTo>
                    <a:pt x="4678" y="1"/>
                  </a:moveTo>
                  <a:lnTo>
                    <a:pt x="4394" y="42"/>
                  </a:lnTo>
                  <a:lnTo>
                    <a:pt x="4109" y="164"/>
                  </a:lnTo>
                  <a:lnTo>
                    <a:pt x="3824" y="286"/>
                  </a:lnTo>
                  <a:lnTo>
                    <a:pt x="3540" y="448"/>
                  </a:lnTo>
                  <a:lnTo>
                    <a:pt x="3336" y="692"/>
                  </a:lnTo>
                  <a:lnTo>
                    <a:pt x="3133" y="936"/>
                  </a:lnTo>
                  <a:lnTo>
                    <a:pt x="2970" y="1181"/>
                  </a:lnTo>
                  <a:lnTo>
                    <a:pt x="2848" y="1465"/>
                  </a:lnTo>
                  <a:lnTo>
                    <a:pt x="2767" y="1750"/>
                  </a:lnTo>
                  <a:lnTo>
                    <a:pt x="2685" y="2075"/>
                  </a:lnTo>
                  <a:lnTo>
                    <a:pt x="2645" y="2360"/>
                  </a:lnTo>
                  <a:lnTo>
                    <a:pt x="2645" y="2686"/>
                  </a:lnTo>
                  <a:lnTo>
                    <a:pt x="2685" y="3011"/>
                  </a:lnTo>
                  <a:lnTo>
                    <a:pt x="2441" y="2848"/>
                  </a:lnTo>
                  <a:lnTo>
                    <a:pt x="2197" y="2767"/>
                  </a:lnTo>
                  <a:lnTo>
                    <a:pt x="1953" y="2686"/>
                  </a:lnTo>
                  <a:lnTo>
                    <a:pt x="1424" y="2686"/>
                  </a:lnTo>
                  <a:lnTo>
                    <a:pt x="1180" y="2767"/>
                  </a:lnTo>
                  <a:lnTo>
                    <a:pt x="936" y="2848"/>
                  </a:lnTo>
                  <a:lnTo>
                    <a:pt x="692" y="2970"/>
                  </a:lnTo>
                  <a:lnTo>
                    <a:pt x="570" y="3092"/>
                  </a:lnTo>
                  <a:lnTo>
                    <a:pt x="407" y="3214"/>
                  </a:lnTo>
                  <a:lnTo>
                    <a:pt x="204" y="3540"/>
                  </a:lnTo>
                  <a:lnTo>
                    <a:pt x="41" y="3906"/>
                  </a:lnTo>
                  <a:lnTo>
                    <a:pt x="1" y="4272"/>
                  </a:lnTo>
                  <a:lnTo>
                    <a:pt x="1" y="4679"/>
                  </a:lnTo>
                  <a:lnTo>
                    <a:pt x="82" y="5045"/>
                  </a:lnTo>
                  <a:lnTo>
                    <a:pt x="285" y="5370"/>
                  </a:lnTo>
                  <a:lnTo>
                    <a:pt x="407" y="5533"/>
                  </a:lnTo>
                  <a:lnTo>
                    <a:pt x="529" y="5655"/>
                  </a:lnTo>
                  <a:lnTo>
                    <a:pt x="814" y="5858"/>
                  </a:lnTo>
                  <a:lnTo>
                    <a:pt x="1180" y="6021"/>
                  </a:lnTo>
                  <a:lnTo>
                    <a:pt x="1587" y="6102"/>
                  </a:lnTo>
                  <a:lnTo>
                    <a:pt x="1994" y="6143"/>
                  </a:lnTo>
                  <a:lnTo>
                    <a:pt x="2848" y="6184"/>
                  </a:lnTo>
                  <a:lnTo>
                    <a:pt x="3580" y="6143"/>
                  </a:lnTo>
                  <a:lnTo>
                    <a:pt x="4678" y="6143"/>
                  </a:lnTo>
                  <a:lnTo>
                    <a:pt x="5736" y="6102"/>
                  </a:lnTo>
                  <a:lnTo>
                    <a:pt x="6834" y="6021"/>
                  </a:lnTo>
                  <a:lnTo>
                    <a:pt x="7892" y="5899"/>
                  </a:lnTo>
                  <a:lnTo>
                    <a:pt x="8543" y="5818"/>
                  </a:lnTo>
                  <a:lnTo>
                    <a:pt x="8868" y="5736"/>
                  </a:lnTo>
                  <a:lnTo>
                    <a:pt x="9153" y="5614"/>
                  </a:lnTo>
                  <a:lnTo>
                    <a:pt x="9438" y="5452"/>
                  </a:lnTo>
                  <a:lnTo>
                    <a:pt x="9682" y="5248"/>
                  </a:lnTo>
                  <a:lnTo>
                    <a:pt x="9844" y="5045"/>
                  </a:lnTo>
                  <a:lnTo>
                    <a:pt x="9926" y="4760"/>
                  </a:lnTo>
                  <a:lnTo>
                    <a:pt x="9966" y="4557"/>
                  </a:lnTo>
                  <a:lnTo>
                    <a:pt x="9966" y="4353"/>
                  </a:lnTo>
                  <a:lnTo>
                    <a:pt x="9885" y="4150"/>
                  </a:lnTo>
                  <a:lnTo>
                    <a:pt x="9804" y="3946"/>
                  </a:lnTo>
                  <a:lnTo>
                    <a:pt x="9682" y="3784"/>
                  </a:lnTo>
                  <a:lnTo>
                    <a:pt x="9560" y="3662"/>
                  </a:lnTo>
                  <a:lnTo>
                    <a:pt x="9397" y="3499"/>
                  </a:lnTo>
                  <a:lnTo>
                    <a:pt x="9234" y="3418"/>
                  </a:lnTo>
                  <a:lnTo>
                    <a:pt x="9031" y="3336"/>
                  </a:lnTo>
                  <a:lnTo>
                    <a:pt x="8827" y="3296"/>
                  </a:lnTo>
                  <a:lnTo>
                    <a:pt x="8421" y="3296"/>
                  </a:lnTo>
                  <a:lnTo>
                    <a:pt x="8014" y="3418"/>
                  </a:lnTo>
                  <a:lnTo>
                    <a:pt x="7648" y="3580"/>
                  </a:lnTo>
                  <a:lnTo>
                    <a:pt x="7729" y="3458"/>
                  </a:lnTo>
                  <a:lnTo>
                    <a:pt x="7770" y="3296"/>
                  </a:lnTo>
                  <a:lnTo>
                    <a:pt x="7811" y="3011"/>
                  </a:lnTo>
                  <a:lnTo>
                    <a:pt x="7729" y="2726"/>
                  </a:lnTo>
                  <a:lnTo>
                    <a:pt x="7648" y="2564"/>
                  </a:lnTo>
                  <a:lnTo>
                    <a:pt x="7566" y="2441"/>
                  </a:lnTo>
                  <a:lnTo>
                    <a:pt x="7444" y="2360"/>
                  </a:lnTo>
                  <a:lnTo>
                    <a:pt x="7322" y="2279"/>
                  </a:lnTo>
                  <a:lnTo>
                    <a:pt x="7038" y="2157"/>
                  </a:lnTo>
                  <a:lnTo>
                    <a:pt x="6590" y="2157"/>
                  </a:lnTo>
                  <a:lnTo>
                    <a:pt x="6428" y="2197"/>
                  </a:lnTo>
                  <a:lnTo>
                    <a:pt x="6550" y="1913"/>
                  </a:lnTo>
                  <a:lnTo>
                    <a:pt x="6550" y="1628"/>
                  </a:lnTo>
                  <a:lnTo>
                    <a:pt x="6550" y="1303"/>
                  </a:lnTo>
                  <a:lnTo>
                    <a:pt x="6428" y="1018"/>
                  </a:lnTo>
                  <a:lnTo>
                    <a:pt x="6306" y="733"/>
                  </a:lnTo>
                  <a:lnTo>
                    <a:pt x="6102" y="489"/>
                  </a:lnTo>
                  <a:lnTo>
                    <a:pt x="5858" y="286"/>
                  </a:lnTo>
                  <a:lnTo>
                    <a:pt x="5614" y="164"/>
                  </a:lnTo>
                  <a:lnTo>
                    <a:pt x="5289" y="42"/>
                  </a:lnTo>
                  <a:lnTo>
                    <a:pt x="50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18"/>
            <p:cNvSpPr/>
            <p:nvPr/>
          </p:nvSpPr>
          <p:spPr>
            <a:xfrm>
              <a:off x="7593894" y="395296"/>
              <a:ext cx="474643" cy="301588"/>
            </a:xfrm>
            <a:custGeom>
              <a:avLst/>
              <a:gdLst/>
              <a:ahLst/>
              <a:cxnLst/>
              <a:rect l="l" t="t" r="r" b="b"/>
              <a:pathLst>
                <a:path w="10373" h="6591" extrusionOk="0">
                  <a:moveTo>
                    <a:pt x="5329" y="407"/>
                  </a:moveTo>
                  <a:lnTo>
                    <a:pt x="5532" y="448"/>
                  </a:lnTo>
                  <a:lnTo>
                    <a:pt x="5695" y="529"/>
                  </a:lnTo>
                  <a:lnTo>
                    <a:pt x="5858" y="611"/>
                  </a:lnTo>
                  <a:lnTo>
                    <a:pt x="6020" y="733"/>
                  </a:lnTo>
                  <a:lnTo>
                    <a:pt x="6183" y="855"/>
                  </a:lnTo>
                  <a:lnTo>
                    <a:pt x="6305" y="1017"/>
                  </a:lnTo>
                  <a:lnTo>
                    <a:pt x="6386" y="1180"/>
                  </a:lnTo>
                  <a:lnTo>
                    <a:pt x="6468" y="1384"/>
                  </a:lnTo>
                  <a:lnTo>
                    <a:pt x="6549" y="1546"/>
                  </a:lnTo>
                  <a:lnTo>
                    <a:pt x="6549" y="1750"/>
                  </a:lnTo>
                  <a:lnTo>
                    <a:pt x="6549" y="1953"/>
                  </a:lnTo>
                  <a:lnTo>
                    <a:pt x="6549" y="2116"/>
                  </a:lnTo>
                  <a:lnTo>
                    <a:pt x="6468" y="2319"/>
                  </a:lnTo>
                  <a:lnTo>
                    <a:pt x="6468" y="2441"/>
                  </a:lnTo>
                  <a:lnTo>
                    <a:pt x="6509" y="2522"/>
                  </a:lnTo>
                  <a:lnTo>
                    <a:pt x="6590" y="2604"/>
                  </a:lnTo>
                  <a:lnTo>
                    <a:pt x="6712" y="2604"/>
                  </a:lnTo>
                  <a:lnTo>
                    <a:pt x="6956" y="2563"/>
                  </a:lnTo>
                  <a:lnTo>
                    <a:pt x="7200" y="2563"/>
                  </a:lnTo>
                  <a:lnTo>
                    <a:pt x="7403" y="2644"/>
                  </a:lnTo>
                  <a:lnTo>
                    <a:pt x="7607" y="2807"/>
                  </a:lnTo>
                  <a:lnTo>
                    <a:pt x="7729" y="2970"/>
                  </a:lnTo>
                  <a:lnTo>
                    <a:pt x="7810" y="3214"/>
                  </a:lnTo>
                  <a:lnTo>
                    <a:pt x="7769" y="3458"/>
                  </a:lnTo>
                  <a:lnTo>
                    <a:pt x="7688" y="3702"/>
                  </a:lnTo>
                  <a:lnTo>
                    <a:pt x="7647" y="3783"/>
                  </a:lnTo>
                  <a:lnTo>
                    <a:pt x="7647" y="3824"/>
                  </a:lnTo>
                  <a:lnTo>
                    <a:pt x="7729" y="3946"/>
                  </a:lnTo>
                  <a:lnTo>
                    <a:pt x="7851" y="3987"/>
                  </a:lnTo>
                  <a:lnTo>
                    <a:pt x="7973" y="3987"/>
                  </a:lnTo>
                  <a:lnTo>
                    <a:pt x="8298" y="3824"/>
                  </a:lnTo>
                  <a:lnTo>
                    <a:pt x="8624" y="3702"/>
                  </a:lnTo>
                  <a:lnTo>
                    <a:pt x="8990" y="3702"/>
                  </a:lnTo>
                  <a:lnTo>
                    <a:pt x="9152" y="3743"/>
                  </a:lnTo>
                  <a:lnTo>
                    <a:pt x="9356" y="3824"/>
                  </a:lnTo>
                  <a:lnTo>
                    <a:pt x="9478" y="3865"/>
                  </a:lnTo>
                  <a:lnTo>
                    <a:pt x="9641" y="3987"/>
                  </a:lnTo>
                  <a:lnTo>
                    <a:pt x="9722" y="4109"/>
                  </a:lnTo>
                  <a:lnTo>
                    <a:pt x="9844" y="4231"/>
                  </a:lnTo>
                  <a:lnTo>
                    <a:pt x="9925" y="4394"/>
                  </a:lnTo>
                  <a:lnTo>
                    <a:pt x="9966" y="4556"/>
                  </a:lnTo>
                  <a:lnTo>
                    <a:pt x="9966" y="4719"/>
                  </a:lnTo>
                  <a:lnTo>
                    <a:pt x="9966" y="4882"/>
                  </a:lnTo>
                  <a:lnTo>
                    <a:pt x="9844" y="5166"/>
                  </a:lnTo>
                  <a:lnTo>
                    <a:pt x="9681" y="5370"/>
                  </a:lnTo>
                  <a:lnTo>
                    <a:pt x="9478" y="5532"/>
                  </a:lnTo>
                  <a:lnTo>
                    <a:pt x="9193" y="5655"/>
                  </a:lnTo>
                  <a:lnTo>
                    <a:pt x="8949" y="5777"/>
                  </a:lnTo>
                  <a:lnTo>
                    <a:pt x="8624" y="5858"/>
                  </a:lnTo>
                  <a:lnTo>
                    <a:pt x="8095" y="5939"/>
                  </a:lnTo>
                  <a:lnTo>
                    <a:pt x="8014" y="5939"/>
                  </a:lnTo>
                  <a:lnTo>
                    <a:pt x="8005" y="5947"/>
                  </a:lnTo>
                  <a:lnTo>
                    <a:pt x="8005" y="5947"/>
                  </a:lnTo>
                  <a:lnTo>
                    <a:pt x="6753" y="6061"/>
                  </a:lnTo>
                  <a:lnTo>
                    <a:pt x="5410" y="6143"/>
                  </a:lnTo>
                  <a:lnTo>
                    <a:pt x="4068" y="6183"/>
                  </a:lnTo>
                  <a:lnTo>
                    <a:pt x="2685" y="6183"/>
                  </a:lnTo>
                  <a:lnTo>
                    <a:pt x="2197" y="6143"/>
                  </a:lnTo>
                  <a:lnTo>
                    <a:pt x="1668" y="6102"/>
                  </a:lnTo>
                  <a:lnTo>
                    <a:pt x="1424" y="6021"/>
                  </a:lnTo>
                  <a:lnTo>
                    <a:pt x="1180" y="5939"/>
                  </a:lnTo>
                  <a:lnTo>
                    <a:pt x="977" y="5817"/>
                  </a:lnTo>
                  <a:lnTo>
                    <a:pt x="773" y="5655"/>
                  </a:lnTo>
                  <a:lnTo>
                    <a:pt x="610" y="5451"/>
                  </a:lnTo>
                  <a:lnTo>
                    <a:pt x="529" y="5248"/>
                  </a:lnTo>
                  <a:lnTo>
                    <a:pt x="448" y="5004"/>
                  </a:lnTo>
                  <a:lnTo>
                    <a:pt x="407" y="4800"/>
                  </a:lnTo>
                  <a:lnTo>
                    <a:pt x="407" y="4556"/>
                  </a:lnTo>
                  <a:lnTo>
                    <a:pt x="407" y="4312"/>
                  </a:lnTo>
                  <a:lnTo>
                    <a:pt x="488" y="4068"/>
                  </a:lnTo>
                  <a:lnTo>
                    <a:pt x="570" y="3865"/>
                  </a:lnTo>
                  <a:lnTo>
                    <a:pt x="773" y="3580"/>
                  </a:lnTo>
                  <a:lnTo>
                    <a:pt x="1017" y="3377"/>
                  </a:lnTo>
                  <a:lnTo>
                    <a:pt x="1261" y="3214"/>
                  </a:lnTo>
                  <a:lnTo>
                    <a:pt x="1587" y="3133"/>
                  </a:lnTo>
                  <a:lnTo>
                    <a:pt x="1871" y="3092"/>
                  </a:lnTo>
                  <a:lnTo>
                    <a:pt x="2197" y="3133"/>
                  </a:lnTo>
                  <a:lnTo>
                    <a:pt x="2482" y="3214"/>
                  </a:lnTo>
                  <a:lnTo>
                    <a:pt x="2766" y="3377"/>
                  </a:lnTo>
                  <a:lnTo>
                    <a:pt x="2970" y="3377"/>
                  </a:lnTo>
                  <a:lnTo>
                    <a:pt x="3051" y="3295"/>
                  </a:lnTo>
                  <a:lnTo>
                    <a:pt x="3092" y="3214"/>
                  </a:lnTo>
                  <a:lnTo>
                    <a:pt x="3051" y="2767"/>
                  </a:lnTo>
                  <a:lnTo>
                    <a:pt x="3092" y="2319"/>
                  </a:lnTo>
                  <a:lnTo>
                    <a:pt x="3214" y="1872"/>
                  </a:lnTo>
                  <a:lnTo>
                    <a:pt x="3376" y="1465"/>
                  </a:lnTo>
                  <a:lnTo>
                    <a:pt x="3621" y="1099"/>
                  </a:lnTo>
                  <a:lnTo>
                    <a:pt x="3905" y="814"/>
                  </a:lnTo>
                  <a:lnTo>
                    <a:pt x="4068" y="692"/>
                  </a:lnTo>
                  <a:lnTo>
                    <a:pt x="4271" y="570"/>
                  </a:lnTo>
                  <a:lnTo>
                    <a:pt x="4475" y="489"/>
                  </a:lnTo>
                  <a:lnTo>
                    <a:pt x="4719" y="448"/>
                  </a:lnTo>
                  <a:lnTo>
                    <a:pt x="5126" y="407"/>
                  </a:lnTo>
                  <a:close/>
                  <a:moveTo>
                    <a:pt x="4881" y="1"/>
                  </a:moveTo>
                  <a:lnTo>
                    <a:pt x="4597" y="41"/>
                  </a:lnTo>
                  <a:lnTo>
                    <a:pt x="4312" y="123"/>
                  </a:lnTo>
                  <a:lnTo>
                    <a:pt x="4068" y="245"/>
                  </a:lnTo>
                  <a:lnTo>
                    <a:pt x="3865" y="367"/>
                  </a:lnTo>
                  <a:lnTo>
                    <a:pt x="3621" y="529"/>
                  </a:lnTo>
                  <a:lnTo>
                    <a:pt x="3458" y="692"/>
                  </a:lnTo>
                  <a:lnTo>
                    <a:pt x="3254" y="895"/>
                  </a:lnTo>
                  <a:lnTo>
                    <a:pt x="3132" y="1099"/>
                  </a:lnTo>
                  <a:lnTo>
                    <a:pt x="3010" y="1343"/>
                  </a:lnTo>
                  <a:lnTo>
                    <a:pt x="2888" y="1587"/>
                  </a:lnTo>
                  <a:lnTo>
                    <a:pt x="2726" y="2116"/>
                  </a:lnTo>
                  <a:lnTo>
                    <a:pt x="2644" y="2644"/>
                  </a:lnTo>
                  <a:lnTo>
                    <a:pt x="2661" y="2878"/>
                  </a:lnTo>
                  <a:lnTo>
                    <a:pt x="2661" y="2878"/>
                  </a:lnTo>
                  <a:lnTo>
                    <a:pt x="2400" y="2767"/>
                  </a:lnTo>
                  <a:lnTo>
                    <a:pt x="2115" y="2685"/>
                  </a:lnTo>
                  <a:lnTo>
                    <a:pt x="1790" y="2685"/>
                  </a:lnTo>
                  <a:lnTo>
                    <a:pt x="1465" y="2726"/>
                  </a:lnTo>
                  <a:lnTo>
                    <a:pt x="1180" y="2807"/>
                  </a:lnTo>
                  <a:lnTo>
                    <a:pt x="895" y="2970"/>
                  </a:lnTo>
                  <a:lnTo>
                    <a:pt x="610" y="3133"/>
                  </a:lnTo>
                  <a:lnTo>
                    <a:pt x="448" y="3336"/>
                  </a:lnTo>
                  <a:lnTo>
                    <a:pt x="285" y="3580"/>
                  </a:lnTo>
                  <a:lnTo>
                    <a:pt x="163" y="3824"/>
                  </a:lnTo>
                  <a:lnTo>
                    <a:pt x="82" y="4068"/>
                  </a:lnTo>
                  <a:lnTo>
                    <a:pt x="0" y="4353"/>
                  </a:lnTo>
                  <a:lnTo>
                    <a:pt x="0" y="4597"/>
                  </a:lnTo>
                  <a:lnTo>
                    <a:pt x="0" y="4882"/>
                  </a:lnTo>
                  <a:lnTo>
                    <a:pt x="41" y="5166"/>
                  </a:lnTo>
                  <a:lnTo>
                    <a:pt x="163" y="5451"/>
                  </a:lnTo>
                  <a:lnTo>
                    <a:pt x="326" y="5695"/>
                  </a:lnTo>
                  <a:lnTo>
                    <a:pt x="488" y="5939"/>
                  </a:lnTo>
                  <a:lnTo>
                    <a:pt x="692" y="6102"/>
                  </a:lnTo>
                  <a:lnTo>
                    <a:pt x="936" y="6224"/>
                  </a:lnTo>
                  <a:lnTo>
                    <a:pt x="1180" y="6346"/>
                  </a:lnTo>
                  <a:lnTo>
                    <a:pt x="1465" y="6427"/>
                  </a:lnTo>
                  <a:lnTo>
                    <a:pt x="1749" y="6509"/>
                  </a:lnTo>
                  <a:lnTo>
                    <a:pt x="2360" y="6590"/>
                  </a:lnTo>
                  <a:lnTo>
                    <a:pt x="2970" y="6590"/>
                  </a:lnTo>
                  <a:lnTo>
                    <a:pt x="4149" y="6549"/>
                  </a:lnTo>
                  <a:lnTo>
                    <a:pt x="6102" y="6468"/>
                  </a:lnTo>
                  <a:lnTo>
                    <a:pt x="8095" y="6305"/>
                  </a:lnTo>
                  <a:lnTo>
                    <a:pt x="8176" y="6305"/>
                  </a:lnTo>
                  <a:lnTo>
                    <a:pt x="8186" y="6295"/>
                  </a:lnTo>
                  <a:lnTo>
                    <a:pt x="8186" y="6295"/>
                  </a:lnTo>
                  <a:lnTo>
                    <a:pt x="8461" y="6265"/>
                  </a:lnTo>
                  <a:lnTo>
                    <a:pt x="8827" y="6183"/>
                  </a:lnTo>
                  <a:lnTo>
                    <a:pt x="9234" y="6061"/>
                  </a:lnTo>
                  <a:lnTo>
                    <a:pt x="9559" y="5939"/>
                  </a:lnTo>
                  <a:lnTo>
                    <a:pt x="9885" y="5736"/>
                  </a:lnTo>
                  <a:lnTo>
                    <a:pt x="10007" y="5614"/>
                  </a:lnTo>
                  <a:lnTo>
                    <a:pt x="10129" y="5451"/>
                  </a:lnTo>
                  <a:lnTo>
                    <a:pt x="10251" y="5288"/>
                  </a:lnTo>
                  <a:lnTo>
                    <a:pt x="10291" y="5126"/>
                  </a:lnTo>
                  <a:lnTo>
                    <a:pt x="10373" y="4922"/>
                  </a:lnTo>
                  <a:lnTo>
                    <a:pt x="10373" y="4719"/>
                  </a:lnTo>
                  <a:lnTo>
                    <a:pt x="10373" y="4516"/>
                  </a:lnTo>
                  <a:lnTo>
                    <a:pt x="10291" y="4353"/>
                  </a:lnTo>
                  <a:lnTo>
                    <a:pt x="10251" y="4149"/>
                  </a:lnTo>
                  <a:lnTo>
                    <a:pt x="10129" y="3987"/>
                  </a:lnTo>
                  <a:lnTo>
                    <a:pt x="10007" y="3824"/>
                  </a:lnTo>
                  <a:lnTo>
                    <a:pt x="9844" y="3661"/>
                  </a:lnTo>
                  <a:lnTo>
                    <a:pt x="9681" y="3539"/>
                  </a:lnTo>
                  <a:lnTo>
                    <a:pt x="9519" y="3458"/>
                  </a:lnTo>
                  <a:lnTo>
                    <a:pt x="9315" y="3377"/>
                  </a:lnTo>
                  <a:lnTo>
                    <a:pt x="9071" y="3336"/>
                  </a:lnTo>
                  <a:lnTo>
                    <a:pt x="8868" y="3295"/>
                  </a:lnTo>
                  <a:lnTo>
                    <a:pt x="8624" y="3336"/>
                  </a:lnTo>
                  <a:lnTo>
                    <a:pt x="8380" y="3377"/>
                  </a:lnTo>
                  <a:lnTo>
                    <a:pt x="8176" y="3417"/>
                  </a:lnTo>
                  <a:lnTo>
                    <a:pt x="8176" y="3377"/>
                  </a:lnTo>
                  <a:lnTo>
                    <a:pt x="8176" y="3173"/>
                  </a:lnTo>
                  <a:lnTo>
                    <a:pt x="8176" y="3011"/>
                  </a:lnTo>
                  <a:lnTo>
                    <a:pt x="8095" y="2848"/>
                  </a:lnTo>
                  <a:lnTo>
                    <a:pt x="8014" y="2685"/>
                  </a:lnTo>
                  <a:lnTo>
                    <a:pt x="7891" y="2522"/>
                  </a:lnTo>
                  <a:lnTo>
                    <a:pt x="7769" y="2400"/>
                  </a:lnTo>
                  <a:lnTo>
                    <a:pt x="7647" y="2278"/>
                  </a:lnTo>
                  <a:lnTo>
                    <a:pt x="7485" y="2238"/>
                  </a:lnTo>
                  <a:lnTo>
                    <a:pt x="7281" y="2156"/>
                  </a:lnTo>
                  <a:lnTo>
                    <a:pt x="6940" y="2156"/>
                  </a:lnTo>
                  <a:lnTo>
                    <a:pt x="6956" y="2075"/>
                  </a:lnTo>
                  <a:lnTo>
                    <a:pt x="6956" y="1831"/>
                  </a:lnTo>
                  <a:lnTo>
                    <a:pt x="6956" y="1587"/>
                  </a:lnTo>
                  <a:lnTo>
                    <a:pt x="6915" y="1384"/>
                  </a:lnTo>
                  <a:lnTo>
                    <a:pt x="6834" y="1139"/>
                  </a:lnTo>
                  <a:lnTo>
                    <a:pt x="6712" y="936"/>
                  </a:lnTo>
                  <a:lnTo>
                    <a:pt x="6590" y="733"/>
                  </a:lnTo>
                  <a:lnTo>
                    <a:pt x="6427" y="529"/>
                  </a:lnTo>
                  <a:lnTo>
                    <a:pt x="6224" y="367"/>
                  </a:lnTo>
                  <a:lnTo>
                    <a:pt x="6061" y="245"/>
                  </a:lnTo>
                  <a:lnTo>
                    <a:pt x="5817" y="163"/>
                  </a:lnTo>
                  <a:lnTo>
                    <a:pt x="5614" y="82"/>
                  </a:lnTo>
                  <a:lnTo>
                    <a:pt x="5370" y="41"/>
                  </a:lnTo>
                  <a:lnTo>
                    <a:pt x="512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3" name="Google Shape;633;p18"/>
          <p:cNvGrpSpPr/>
          <p:nvPr/>
        </p:nvGrpSpPr>
        <p:grpSpPr>
          <a:xfrm>
            <a:off x="8341181" y="4513505"/>
            <a:ext cx="474643" cy="299712"/>
            <a:chOff x="7729218" y="1694205"/>
            <a:chExt cx="474643" cy="299712"/>
          </a:xfrm>
        </p:grpSpPr>
        <p:sp>
          <p:nvSpPr>
            <p:cNvPr id="634" name="Google Shape;634;p18"/>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18"/>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6" name="Google Shape;636;p18"/>
          <p:cNvSpPr/>
          <p:nvPr/>
        </p:nvSpPr>
        <p:spPr>
          <a:xfrm>
            <a:off x="7493953" y="5443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18"/>
          <p:cNvSpPr/>
          <p:nvPr/>
        </p:nvSpPr>
        <p:spPr>
          <a:xfrm>
            <a:off x="5524672" y="4511646"/>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8" name="Google Shape;638;p18"/>
          <p:cNvGrpSpPr/>
          <p:nvPr/>
        </p:nvGrpSpPr>
        <p:grpSpPr>
          <a:xfrm>
            <a:off x="-421852" y="-181433"/>
            <a:ext cx="1985536" cy="1455081"/>
            <a:chOff x="238125" y="896375"/>
            <a:chExt cx="635575" cy="465775"/>
          </a:xfrm>
        </p:grpSpPr>
        <p:sp>
          <p:nvSpPr>
            <p:cNvPr id="639" name="Google Shape;639;p18"/>
            <p:cNvSpPr/>
            <p:nvPr/>
          </p:nvSpPr>
          <p:spPr>
            <a:xfrm>
              <a:off x="258450" y="937050"/>
              <a:ext cx="615250" cy="425100"/>
            </a:xfrm>
            <a:custGeom>
              <a:avLst/>
              <a:gdLst/>
              <a:ahLst/>
              <a:cxnLst/>
              <a:rect l="l" t="t" r="r" b="b"/>
              <a:pathLst>
                <a:path w="24610" h="17004" extrusionOk="0">
                  <a:moveTo>
                    <a:pt x="24366" y="1"/>
                  </a:moveTo>
                  <a:lnTo>
                    <a:pt x="24325" y="41"/>
                  </a:lnTo>
                  <a:lnTo>
                    <a:pt x="19891" y="4394"/>
                  </a:lnTo>
                  <a:lnTo>
                    <a:pt x="15457" y="8705"/>
                  </a:lnTo>
                  <a:lnTo>
                    <a:pt x="14441" y="9682"/>
                  </a:lnTo>
                  <a:lnTo>
                    <a:pt x="13383" y="10658"/>
                  </a:lnTo>
                  <a:lnTo>
                    <a:pt x="12325" y="11593"/>
                  </a:lnTo>
                  <a:lnTo>
                    <a:pt x="11227" y="12488"/>
                  </a:lnTo>
                  <a:lnTo>
                    <a:pt x="10048" y="13342"/>
                  </a:lnTo>
                  <a:lnTo>
                    <a:pt x="8868" y="14115"/>
                  </a:lnTo>
                  <a:lnTo>
                    <a:pt x="8258" y="14481"/>
                  </a:lnTo>
                  <a:lnTo>
                    <a:pt x="7648" y="14807"/>
                  </a:lnTo>
                  <a:lnTo>
                    <a:pt x="6997" y="15132"/>
                  </a:lnTo>
                  <a:lnTo>
                    <a:pt x="6346" y="15417"/>
                  </a:lnTo>
                  <a:lnTo>
                    <a:pt x="5614" y="15702"/>
                  </a:lnTo>
                  <a:lnTo>
                    <a:pt x="4841" y="15986"/>
                  </a:lnTo>
                  <a:lnTo>
                    <a:pt x="4109" y="16190"/>
                  </a:lnTo>
                  <a:lnTo>
                    <a:pt x="3336" y="16352"/>
                  </a:lnTo>
                  <a:lnTo>
                    <a:pt x="2563" y="16515"/>
                  </a:lnTo>
                  <a:lnTo>
                    <a:pt x="1750" y="16597"/>
                  </a:lnTo>
                  <a:lnTo>
                    <a:pt x="977" y="16637"/>
                  </a:lnTo>
                  <a:lnTo>
                    <a:pt x="204" y="16597"/>
                  </a:lnTo>
                  <a:lnTo>
                    <a:pt x="123" y="16637"/>
                  </a:lnTo>
                  <a:lnTo>
                    <a:pt x="41" y="16678"/>
                  </a:lnTo>
                  <a:lnTo>
                    <a:pt x="1" y="16719"/>
                  </a:lnTo>
                  <a:lnTo>
                    <a:pt x="1" y="16800"/>
                  </a:lnTo>
                  <a:lnTo>
                    <a:pt x="1" y="16841"/>
                  </a:lnTo>
                  <a:lnTo>
                    <a:pt x="41" y="16922"/>
                  </a:lnTo>
                  <a:lnTo>
                    <a:pt x="123" y="16963"/>
                  </a:lnTo>
                  <a:lnTo>
                    <a:pt x="204" y="17003"/>
                  </a:lnTo>
                  <a:lnTo>
                    <a:pt x="895" y="17003"/>
                  </a:lnTo>
                  <a:lnTo>
                    <a:pt x="1587" y="16963"/>
                  </a:lnTo>
                  <a:lnTo>
                    <a:pt x="2319" y="16922"/>
                  </a:lnTo>
                  <a:lnTo>
                    <a:pt x="3011" y="16800"/>
                  </a:lnTo>
                  <a:lnTo>
                    <a:pt x="3661" y="16678"/>
                  </a:lnTo>
                  <a:lnTo>
                    <a:pt x="4353" y="16515"/>
                  </a:lnTo>
                  <a:lnTo>
                    <a:pt x="5044" y="16312"/>
                  </a:lnTo>
                  <a:lnTo>
                    <a:pt x="5695" y="16068"/>
                  </a:lnTo>
                  <a:lnTo>
                    <a:pt x="6346" y="15824"/>
                  </a:lnTo>
                  <a:lnTo>
                    <a:pt x="6997" y="15539"/>
                  </a:lnTo>
                  <a:lnTo>
                    <a:pt x="7648" y="15214"/>
                  </a:lnTo>
                  <a:lnTo>
                    <a:pt x="8258" y="14888"/>
                  </a:lnTo>
                  <a:lnTo>
                    <a:pt x="9478" y="14156"/>
                  </a:lnTo>
                  <a:lnTo>
                    <a:pt x="10617" y="13383"/>
                  </a:lnTo>
                  <a:lnTo>
                    <a:pt x="11797" y="12488"/>
                  </a:lnTo>
                  <a:lnTo>
                    <a:pt x="12895" y="11593"/>
                  </a:lnTo>
                  <a:lnTo>
                    <a:pt x="13993" y="10617"/>
                  </a:lnTo>
                  <a:lnTo>
                    <a:pt x="15051" y="9641"/>
                  </a:lnTo>
                  <a:lnTo>
                    <a:pt x="17247" y="7485"/>
                  </a:lnTo>
                  <a:lnTo>
                    <a:pt x="19444" y="5370"/>
                  </a:lnTo>
                  <a:lnTo>
                    <a:pt x="24569" y="326"/>
                  </a:lnTo>
                  <a:lnTo>
                    <a:pt x="24610" y="245"/>
                  </a:lnTo>
                  <a:lnTo>
                    <a:pt x="24610" y="163"/>
                  </a:lnTo>
                  <a:lnTo>
                    <a:pt x="24610" y="123"/>
                  </a:lnTo>
                  <a:lnTo>
                    <a:pt x="24569" y="82"/>
                  </a:lnTo>
                  <a:lnTo>
                    <a:pt x="24528" y="41"/>
                  </a:lnTo>
                  <a:lnTo>
                    <a:pt x="2444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18"/>
            <p:cNvSpPr/>
            <p:nvPr/>
          </p:nvSpPr>
          <p:spPr>
            <a:xfrm>
              <a:off x="238125" y="918750"/>
              <a:ext cx="596925" cy="409850"/>
            </a:xfrm>
            <a:custGeom>
              <a:avLst/>
              <a:gdLst/>
              <a:ahLst/>
              <a:cxnLst/>
              <a:rect l="l" t="t" r="r" b="b"/>
              <a:pathLst>
                <a:path w="23877" h="16394" extrusionOk="0">
                  <a:moveTo>
                    <a:pt x="23714" y="1"/>
                  </a:moveTo>
                  <a:lnTo>
                    <a:pt x="23633" y="41"/>
                  </a:lnTo>
                  <a:lnTo>
                    <a:pt x="23592" y="82"/>
                  </a:lnTo>
                  <a:lnTo>
                    <a:pt x="22697" y="1139"/>
                  </a:lnTo>
                  <a:lnTo>
                    <a:pt x="21762" y="2197"/>
                  </a:lnTo>
                  <a:lnTo>
                    <a:pt x="20786" y="3214"/>
                  </a:lnTo>
                  <a:lnTo>
                    <a:pt x="19809" y="4231"/>
                  </a:lnTo>
                  <a:lnTo>
                    <a:pt x="18792" y="5166"/>
                  </a:lnTo>
                  <a:lnTo>
                    <a:pt x="17775" y="6143"/>
                  </a:lnTo>
                  <a:lnTo>
                    <a:pt x="16718" y="7038"/>
                  </a:lnTo>
                  <a:lnTo>
                    <a:pt x="15620" y="7892"/>
                  </a:lnTo>
                  <a:lnTo>
                    <a:pt x="14481" y="8746"/>
                  </a:lnTo>
                  <a:lnTo>
                    <a:pt x="13342" y="9559"/>
                  </a:lnTo>
                  <a:lnTo>
                    <a:pt x="12162" y="10332"/>
                  </a:lnTo>
                  <a:lnTo>
                    <a:pt x="10983" y="11105"/>
                  </a:lnTo>
                  <a:lnTo>
                    <a:pt x="9762" y="11797"/>
                  </a:lnTo>
                  <a:lnTo>
                    <a:pt x="8542" y="12488"/>
                  </a:lnTo>
                  <a:lnTo>
                    <a:pt x="7322" y="13139"/>
                  </a:lnTo>
                  <a:lnTo>
                    <a:pt x="6061" y="13749"/>
                  </a:lnTo>
                  <a:lnTo>
                    <a:pt x="4596" y="14400"/>
                  </a:lnTo>
                  <a:lnTo>
                    <a:pt x="3132" y="14969"/>
                  </a:lnTo>
                  <a:lnTo>
                    <a:pt x="1627" y="15539"/>
                  </a:lnTo>
                  <a:lnTo>
                    <a:pt x="122" y="16027"/>
                  </a:lnTo>
                  <a:lnTo>
                    <a:pt x="81" y="16068"/>
                  </a:lnTo>
                  <a:lnTo>
                    <a:pt x="0" y="16108"/>
                  </a:lnTo>
                  <a:lnTo>
                    <a:pt x="0" y="16190"/>
                  </a:lnTo>
                  <a:lnTo>
                    <a:pt x="0" y="16271"/>
                  </a:lnTo>
                  <a:lnTo>
                    <a:pt x="41" y="16312"/>
                  </a:lnTo>
                  <a:lnTo>
                    <a:pt x="81" y="16393"/>
                  </a:lnTo>
                  <a:lnTo>
                    <a:pt x="244" y="16393"/>
                  </a:lnTo>
                  <a:lnTo>
                    <a:pt x="1586" y="15946"/>
                  </a:lnTo>
                  <a:lnTo>
                    <a:pt x="2888" y="15457"/>
                  </a:lnTo>
                  <a:lnTo>
                    <a:pt x="4230" y="14929"/>
                  </a:lnTo>
                  <a:lnTo>
                    <a:pt x="5532" y="14400"/>
                  </a:lnTo>
                  <a:lnTo>
                    <a:pt x="6793" y="13790"/>
                  </a:lnTo>
                  <a:lnTo>
                    <a:pt x="8095" y="13180"/>
                  </a:lnTo>
                  <a:lnTo>
                    <a:pt x="9315" y="12488"/>
                  </a:lnTo>
                  <a:lnTo>
                    <a:pt x="10535" y="11797"/>
                  </a:lnTo>
                  <a:lnTo>
                    <a:pt x="11755" y="11064"/>
                  </a:lnTo>
                  <a:lnTo>
                    <a:pt x="12935" y="10292"/>
                  </a:lnTo>
                  <a:lnTo>
                    <a:pt x="14074" y="9478"/>
                  </a:lnTo>
                  <a:lnTo>
                    <a:pt x="15213" y="8665"/>
                  </a:lnTo>
                  <a:lnTo>
                    <a:pt x="16352" y="7810"/>
                  </a:lnTo>
                  <a:lnTo>
                    <a:pt x="17409" y="6915"/>
                  </a:lnTo>
                  <a:lnTo>
                    <a:pt x="18467" y="5980"/>
                  </a:lnTo>
                  <a:lnTo>
                    <a:pt x="19525" y="5044"/>
                  </a:lnTo>
                  <a:lnTo>
                    <a:pt x="20663" y="3905"/>
                  </a:lnTo>
                  <a:lnTo>
                    <a:pt x="21762" y="2767"/>
                  </a:lnTo>
                  <a:lnTo>
                    <a:pt x="22819" y="1546"/>
                  </a:lnTo>
                  <a:lnTo>
                    <a:pt x="23836" y="326"/>
                  </a:lnTo>
                  <a:lnTo>
                    <a:pt x="23877" y="285"/>
                  </a:lnTo>
                  <a:lnTo>
                    <a:pt x="23877" y="204"/>
                  </a:lnTo>
                  <a:lnTo>
                    <a:pt x="23836" y="82"/>
                  </a:lnTo>
                  <a:lnTo>
                    <a:pt x="23755" y="41"/>
                  </a:lnTo>
                  <a:lnTo>
                    <a:pt x="2371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18"/>
            <p:cNvSpPr/>
            <p:nvPr/>
          </p:nvSpPr>
          <p:spPr>
            <a:xfrm>
              <a:off x="261500" y="916725"/>
              <a:ext cx="477975" cy="336600"/>
            </a:xfrm>
            <a:custGeom>
              <a:avLst/>
              <a:gdLst/>
              <a:ahLst/>
              <a:cxnLst/>
              <a:rect l="l" t="t" r="r" b="b"/>
              <a:pathLst>
                <a:path w="19119" h="13464" extrusionOk="0">
                  <a:moveTo>
                    <a:pt x="18915" y="0"/>
                  </a:moveTo>
                  <a:lnTo>
                    <a:pt x="18834" y="41"/>
                  </a:lnTo>
                  <a:lnTo>
                    <a:pt x="18793" y="82"/>
                  </a:lnTo>
                  <a:lnTo>
                    <a:pt x="18101" y="1017"/>
                  </a:lnTo>
                  <a:lnTo>
                    <a:pt x="17410" y="1912"/>
                  </a:lnTo>
                  <a:lnTo>
                    <a:pt x="16678" y="2766"/>
                  </a:lnTo>
                  <a:lnTo>
                    <a:pt x="15946" y="3620"/>
                  </a:lnTo>
                  <a:lnTo>
                    <a:pt x="15132" y="4434"/>
                  </a:lnTo>
                  <a:lnTo>
                    <a:pt x="14319" y="5247"/>
                  </a:lnTo>
                  <a:lnTo>
                    <a:pt x="13505" y="5980"/>
                  </a:lnTo>
                  <a:lnTo>
                    <a:pt x="12610" y="6712"/>
                  </a:lnTo>
                  <a:lnTo>
                    <a:pt x="11756" y="7403"/>
                  </a:lnTo>
                  <a:lnTo>
                    <a:pt x="10820" y="8095"/>
                  </a:lnTo>
                  <a:lnTo>
                    <a:pt x="9885" y="8746"/>
                  </a:lnTo>
                  <a:lnTo>
                    <a:pt x="8949" y="9315"/>
                  </a:lnTo>
                  <a:lnTo>
                    <a:pt x="7973" y="9925"/>
                  </a:lnTo>
                  <a:lnTo>
                    <a:pt x="6997" y="10454"/>
                  </a:lnTo>
                  <a:lnTo>
                    <a:pt x="5980" y="10942"/>
                  </a:lnTo>
                  <a:lnTo>
                    <a:pt x="4963" y="11430"/>
                  </a:lnTo>
                  <a:lnTo>
                    <a:pt x="3783" y="11918"/>
                  </a:lnTo>
                  <a:lnTo>
                    <a:pt x="2563" y="12366"/>
                  </a:lnTo>
                  <a:lnTo>
                    <a:pt x="1343" y="12772"/>
                  </a:lnTo>
                  <a:lnTo>
                    <a:pt x="123" y="13098"/>
                  </a:lnTo>
                  <a:lnTo>
                    <a:pt x="41" y="13139"/>
                  </a:lnTo>
                  <a:lnTo>
                    <a:pt x="1" y="13220"/>
                  </a:lnTo>
                  <a:lnTo>
                    <a:pt x="1" y="13261"/>
                  </a:lnTo>
                  <a:lnTo>
                    <a:pt x="1" y="13342"/>
                  </a:lnTo>
                  <a:lnTo>
                    <a:pt x="41" y="13383"/>
                  </a:lnTo>
                  <a:lnTo>
                    <a:pt x="82" y="13464"/>
                  </a:lnTo>
                  <a:lnTo>
                    <a:pt x="245" y="13464"/>
                  </a:lnTo>
                  <a:lnTo>
                    <a:pt x="1343" y="13179"/>
                  </a:lnTo>
                  <a:lnTo>
                    <a:pt x="2400" y="12813"/>
                  </a:lnTo>
                  <a:lnTo>
                    <a:pt x="3499" y="12406"/>
                  </a:lnTo>
                  <a:lnTo>
                    <a:pt x="4556" y="12000"/>
                  </a:lnTo>
                  <a:lnTo>
                    <a:pt x="5614" y="11552"/>
                  </a:lnTo>
                  <a:lnTo>
                    <a:pt x="6631" y="11023"/>
                  </a:lnTo>
                  <a:lnTo>
                    <a:pt x="7648" y="10495"/>
                  </a:lnTo>
                  <a:lnTo>
                    <a:pt x="8665" y="9925"/>
                  </a:lnTo>
                  <a:lnTo>
                    <a:pt x="9641" y="9356"/>
                  </a:lnTo>
                  <a:lnTo>
                    <a:pt x="10576" y="8705"/>
                  </a:lnTo>
                  <a:lnTo>
                    <a:pt x="11512" y="8054"/>
                  </a:lnTo>
                  <a:lnTo>
                    <a:pt x="12447" y="7363"/>
                  </a:lnTo>
                  <a:lnTo>
                    <a:pt x="13342" y="6630"/>
                  </a:lnTo>
                  <a:lnTo>
                    <a:pt x="14197" y="5858"/>
                  </a:lnTo>
                  <a:lnTo>
                    <a:pt x="15010" y="5085"/>
                  </a:lnTo>
                  <a:lnTo>
                    <a:pt x="15824" y="4271"/>
                  </a:lnTo>
                  <a:lnTo>
                    <a:pt x="16718" y="3295"/>
                  </a:lnTo>
                  <a:lnTo>
                    <a:pt x="17532" y="2319"/>
                  </a:lnTo>
                  <a:lnTo>
                    <a:pt x="18345" y="1302"/>
                  </a:lnTo>
                  <a:lnTo>
                    <a:pt x="19078" y="285"/>
                  </a:lnTo>
                  <a:lnTo>
                    <a:pt x="19118" y="204"/>
                  </a:lnTo>
                  <a:lnTo>
                    <a:pt x="19118" y="122"/>
                  </a:lnTo>
                  <a:lnTo>
                    <a:pt x="19078" y="82"/>
                  </a:lnTo>
                  <a:lnTo>
                    <a:pt x="19037" y="41"/>
                  </a:lnTo>
                  <a:lnTo>
                    <a:pt x="1891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18"/>
            <p:cNvSpPr/>
            <p:nvPr/>
          </p:nvSpPr>
          <p:spPr>
            <a:xfrm>
              <a:off x="277775" y="921800"/>
              <a:ext cx="404750" cy="281700"/>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18"/>
            <p:cNvSpPr/>
            <p:nvPr/>
          </p:nvSpPr>
          <p:spPr>
            <a:xfrm>
              <a:off x="329625" y="896375"/>
              <a:ext cx="264425" cy="187150"/>
            </a:xfrm>
            <a:custGeom>
              <a:avLst/>
              <a:gdLst/>
              <a:ahLst/>
              <a:cxnLst/>
              <a:rect l="l" t="t" r="r" b="b"/>
              <a:pathLst>
                <a:path w="10577" h="7486" extrusionOk="0">
                  <a:moveTo>
                    <a:pt x="7038" y="1"/>
                  </a:moveTo>
                  <a:lnTo>
                    <a:pt x="6956" y="41"/>
                  </a:lnTo>
                  <a:lnTo>
                    <a:pt x="5940" y="651"/>
                  </a:lnTo>
                  <a:lnTo>
                    <a:pt x="4963" y="1262"/>
                  </a:lnTo>
                  <a:lnTo>
                    <a:pt x="4028" y="1953"/>
                  </a:lnTo>
                  <a:lnTo>
                    <a:pt x="3133" y="2645"/>
                  </a:lnTo>
                  <a:lnTo>
                    <a:pt x="2197" y="3417"/>
                  </a:lnTo>
                  <a:lnTo>
                    <a:pt x="1343" y="4231"/>
                  </a:lnTo>
                  <a:lnTo>
                    <a:pt x="936" y="4597"/>
                  </a:lnTo>
                  <a:lnTo>
                    <a:pt x="570" y="5004"/>
                  </a:lnTo>
                  <a:lnTo>
                    <a:pt x="408" y="5207"/>
                  </a:lnTo>
                  <a:lnTo>
                    <a:pt x="286" y="5451"/>
                  </a:lnTo>
                  <a:lnTo>
                    <a:pt x="164" y="5655"/>
                  </a:lnTo>
                  <a:lnTo>
                    <a:pt x="82" y="5899"/>
                  </a:lnTo>
                  <a:lnTo>
                    <a:pt x="42" y="6143"/>
                  </a:lnTo>
                  <a:lnTo>
                    <a:pt x="1" y="6346"/>
                  </a:lnTo>
                  <a:lnTo>
                    <a:pt x="42" y="6550"/>
                  </a:lnTo>
                  <a:lnTo>
                    <a:pt x="82" y="6753"/>
                  </a:lnTo>
                  <a:lnTo>
                    <a:pt x="164" y="6956"/>
                  </a:lnTo>
                  <a:lnTo>
                    <a:pt x="286" y="7119"/>
                  </a:lnTo>
                  <a:lnTo>
                    <a:pt x="448" y="7282"/>
                  </a:lnTo>
                  <a:lnTo>
                    <a:pt x="652" y="7404"/>
                  </a:lnTo>
                  <a:lnTo>
                    <a:pt x="896" y="7485"/>
                  </a:lnTo>
                  <a:lnTo>
                    <a:pt x="1140" y="7485"/>
                  </a:lnTo>
                  <a:lnTo>
                    <a:pt x="1384" y="7444"/>
                  </a:lnTo>
                  <a:lnTo>
                    <a:pt x="1669" y="7404"/>
                  </a:lnTo>
                  <a:lnTo>
                    <a:pt x="2157" y="7160"/>
                  </a:lnTo>
                  <a:lnTo>
                    <a:pt x="2604" y="6916"/>
                  </a:lnTo>
                  <a:lnTo>
                    <a:pt x="3621" y="6346"/>
                  </a:lnTo>
                  <a:lnTo>
                    <a:pt x="4638" y="5777"/>
                  </a:lnTo>
                  <a:lnTo>
                    <a:pt x="5614" y="5126"/>
                  </a:lnTo>
                  <a:lnTo>
                    <a:pt x="6550" y="4475"/>
                  </a:lnTo>
                  <a:lnTo>
                    <a:pt x="7607" y="3662"/>
                  </a:lnTo>
                  <a:lnTo>
                    <a:pt x="8584" y="2848"/>
                  </a:lnTo>
                  <a:lnTo>
                    <a:pt x="9600" y="1953"/>
                  </a:lnTo>
                  <a:lnTo>
                    <a:pt x="10536" y="1058"/>
                  </a:lnTo>
                  <a:lnTo>
                    <a:pt x="10577" y="977"/>
                  </a:lnTo>
                  <a:lnTo>
                    <a:pt x="10577" y="936"/>
                  </a:lnTo>
                  <a:lnTo>
                    <a:pt x="10577" y="855"/>
                  </a:lnTo>
                  <a:lnTo>
                    <a:pt x="10536" y="814"/>
                  </a:lnTo>
                  <a:lnTo>
                    <a:pt x="10455" y="774"/>
                  </a:lnTo>
                  <a:lnTo>
                    <a:pt x="10414" y="733"/>
                  </a:lnTo>
                  <a:lnTo>
                    <a:pt x="10333" y="774"/>
                  </a:lnTo>
                  <a:lnTo>
                    <a:pt x="10251" y="814"/>
                  </a:lnTo>
                  <a:lnTo>
                    <a:pt x="9478" y="1546"/>
                  </a:lnTo>
                  <a:lnTo>
                    <a:pt x="8706" y="2238"/>
                  </a:lnTo>
                  <a:lnTo>
                    <a:pt x="7892" y="2929"/>
                  </a:lnTo>
                  <a:lnTo>
                    <a:pt x="7079" y="3621"/>
                  </a:lnTo>
                  <a:lnTo>
                    <a:pt x="6224" y="4231"/>
                  </a:lnTo>
                  <a:lnTo>
                    <a:pt x="5329" y="4841"/>
                  </a:lnTo>
                  <a:lnTo>
                    <a:pt x="4435" y="5451"/>
                  </a:lnTo>
                  <a:lnTo>
                    <a:pt x="3540" y="5980"/>
                  </a:lnTo>
                  <a:lnTo>
                    <a:pt x="2604" y="6550"/>
                  </a:lnTo>
                  <a:lnTo>
                    <a:pt x="2116" y="6794"/>
                  </a:lnTo>
                  <a:lnTo>
                    <a:pt x="1628" y="6997"/>
                  </a:lnTo>
                  <a:lnTo>
                    <a:pt x="1384" y="7078"/>
                  </a:lnTo>
                  <a:lnTo>
                    <a:pt x="1140" y="7119"/>
                  </a:lnTo>
                  <a:lnTo>
                    <a:pt x="855" y="7078"/>
                  </a:lnTo>
                  <a:lnTo>
                    <a:pt x="733" y="7038"/>
                  </a:lnTo>
                  <a:lnTo>
                    <a:pt x="652" y="6956"/>
                  </a:lnTo>
                  <a:lnTo>
                    <a:pt x="489" y="6794"/>
                  </a:lnTo>
                  <a:lnTo>
                    <a:pt x="408" y="6590"/>
                  </a:lnTo>
                  <a:lnTo>
                    <a:pt x="408" y="6387"/>
                  </a:lnTo>
                  <a:lnTo>
                    <a:pt x="408" y="6183"/>
                  </a:lnTo>
                  <a:lnTo>
                    <a:pt x="448" y="5939"/>
                  </a:lnTo>
                  <a:lnTo>
                    <a:pt x="530" y="5695"/>
                  </a:lnTo>
                  <a:lnTo>
                    <a:pt x="652" y="5492"/>
                  </a:lnTo>
                  <a:lnTo>
                    <a:pt x="814" y="5289"/>
                  </a:lnTo>
                  <a:lnTo>
                    <a:pt x="1180" y="4882"/>
                  </a:lnTo>
                  <a:lnTo>
                    <a:pt x="1547" y="4556"/>
                  </a:lnTo>
                  <a:lnTo>
                    <a:pt x="2319" y="3824"/>
                  </a:lnTo>
                  <a:lnTo>
                    <a:pt x="3133" y="3133"/>
                  </a:lnTo>
                  <a:lnTo>
                    <a:pt x="4068" y="2360"/>
                  </a:lnTo>
                  <a:lnTo>
                    <a:pt x="5085" y="1668"/>
                  </a:lnTo>
                  <a:lnTo>
                    <a:pt x="6102" y="977"/>
                  </a:lnTo>
                  <a:lnTo>
                    <a:pt x="7160" y="367"/>
                  </a:lnTo>
                  <a:lnTo>
                    <a:pt x="7201" y="326"/>
                  </a:lnTo>
                  <a:lnTo>
                    <a:pt x="7241" y="245"/>
                  </a:lnTo>
                  <a:lnTo>
                    <a:pt x="7241" y="163"/>
                  </a:lnTo>
                  <a:lnTo>
                    <a:pt x="7201" y="123"/>
                  </a:lnTo>
                  <a:lnTo>
                    <a:pt x="7160" y="82"/>
                  </a:lnTo>
                  <a:lnTo>
                    <a:pt x="7119" y="41"/>
                  </a:lnTo>
                  <a:lnTo>
                    <a:pt x="703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44" name="Google Shape;644;p18"/>
          <p:cNvSpPr/>
          <p:nvPr/>
        </p:nvSpPr>
        <p:spPr>
          <a:xfrm>
            <a:off x="4349721" y="461768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18"/>
          <p:cNvSpPr/>
          <p:nvPr/>
        </p:nvSpPr>
        <p:spPr>
          <a:xfrm>
            <a:off x="8779428" y="357487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18"/>
          <p:cNvSpPr/>
          <p:nvPr/>
        </p:nvSpPr>
        <p:spPr>
          <a:xfrm>
            <a:off x="6850353" y="477219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18"/>
          <p:cNvSpPr/>
          <p:nvPr/>
        </p:nvSpPr>
        <p:spPr>
          <a:xfrm>
            <a:off x="2463266" y="473942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18"/>
          <p:cNvSpPr/>
          <p:nvPr/>
        </p:nvSpPr>
        <p:spPr>
          <a:xfrm>
            <a:off x="192328" y="172839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18"/>
          <p:cNvSpPr/>
          <p:nvPr/>
        </p:nvSpPr>
        <p:spPr>
          <a:xfrm>
            <a:off x="353529" y="3868042"/>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180"/>
                </a:lnTo>
                <a:lnTo>
                  <a:pt x="123" y="1424"/>
                </a:lnTo>
                <a:lnTo>
                  <a:pt x="245" y="1546"/>
                </a:lnTo>
                <a:lnTo>
                  <a:pt x="367" y="1668"/>
                </a:lnTo>
                <a:lnTo>
                  <a:pt x="489" y="1750"/>
                </a:lnTo>
                <a:lnTo>
                  <a:pt x="611" y="1831"/>
                </a:lnTo>
                <a:lnTo>
                  <a:pt x="774" y="1872"/>
                </a:lnTo>
                <a:lnTo>
                  <a:pt x="1099" y="1872"/>
                </a:lnTo>
                <a:lnTo>
                  <a:pt x="1221" y="1831"/>
                </a:lnTo>
                <a:lnTo>
                  <a:pt x="1384" y="1750"/>
                </a:lnTo>
                <a:lnTo>
                  <a:pt x="1506" y="1668"/>
                </a:lnTo>
                <a:lnTo>
                  <a:pt x="1628" y="1587"/>
                </a:lnTo>
                <a:lnTo>
                  <a:pt x="1750" y="1465"/>
                </a:lnTo>
                <a:lnTo>
                  <a:pt x="1831" y="1302"/>
                </a:lnTo>
                <a:lnTo>
                  <a:pt x="1872" y="1140"/>
                </a:lnTo>
                <a:lnTo>
                  <a:pt x="1872" y="936"/>
                </a:lnTo>
                <a:lnTo>
                  <a:pt x="1831" y="774"/>
                </a:lnTo>
                <a:lnTo>
                  <a:pt x="1791" y="611"/>
                </a:lnTo>
                <a:lnTo>
                  <a:pt x="1750" y="489"/>
                </a:lnTo>
                <a:lnTo>
                  <a:pt x="1628" y="367"/>
                </a:lnTo>
                <a:lnTo>
                  <a:pt x="1547" y="245"/>
                </a:lnTo>
                <a:lnTo>
                  <a:pt x="126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four columns 1">
  <p:cSld name="CUSTOM_5_1">
    <p:spTree>
      <p:nvGrpSpPr>
        <p:cNvPr id="1" name="Shape 650"/>
        <p:cNvGrpSpPr/>
        <p:nvPr/>
      </p:nvGrpSpPr>
      <p:grpSpPr>
        <a:xfrm>
          <a:off x="0" y="0"/>
          <a:ext cx="0" cy="0"/>
          <a:chOff x="0" y="0"/>
          <a:chExt cx="0" cy="0"/>
        </a:xfrm>
      </p:grpSpPr>
      <p:sp>
        <p:nvSpPr>
          <p:cNvPr id="651" name="Google Shape;651;p1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652" name="Google Shape;652;p19"/>
          <p:cNvSpPr txBox="1">
            <a:spLocks noGrp="1"/>
          </p:cNvSpPr>
          <p:nvPr>
            <p:ph type="title" idx="2"/>
          </p:nvPr>
        </p:nvSpPr>
        <p:spPr>
          <a:xfrm>
            <a:off x="2207852" y="1731300"/>
            <a:ext cx="2299800" cy="521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53" name="Google Shape;653;p19"/>
          <p:cNvSpPr txBox="1">
            <a:spLocks noGrp="1"/>
          </p:cNvSpPr>
          <p:nvPr>
            <p:ph type="subTitle" idx="1"/>
          </p:nvPr>
        </p:nvSpPr>
        <p:spPr>
          <a:xfrm>
            <a:off x="2207838" y="2160433"/>
            <a:ext cx="1978200" cy="657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654" name="Google Shape;654;p19"/>
          <p:cNvSpPr txBox="1">
            <a:spLocks noGrp="1"/>
          </p:cNvSpPr>
          <p:nvPr>
            <p:ph type="title" idx="3"/>
          </p:nvPr>
        </p:nvSpPr>
        <p:spPr>
          <a:xfrm flipH="1">
            <a:off x="5888875" y="1731300"/>
            <a:ext cx="2299800" cy="521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55" name="Google Shape;655;p19"/>
          <p:cNvSpPr txBox="1">
            <a:spLocks noGrp="1"/>
          </p:cNvSpPr>
          <p:nvPr>
            <p:ph type="subTitle" idx="4"/>
          </p:nvPr>
        </p:nvSpPr>
        <p:spPr>
          <a:xfrm flipH="1">
            <a:off x="5888878" y="2160433"/>
            <a:ext cx="1978200" cy="657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656" name="Google Shape;656;p19"/>
          <p:cNvSpPr txBox="1">
            <a:spLocks noGrp="1"/>
          </p:cNvSpPr>
          <p:nvPr>
            <p:ph type="title" idx="5"/>
          </p:nvPr>
        </p:nvSpPr>
        <p:spPr>
          <a:xfrm>
            <a:off x="2207852" y="3102575"/>
            <a:ext cx="2299800" cy="521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57" name="Google Shape;657;p19"/>
          <p:cNvSpPr txBox="1">
            <a:spLocks noGrp="1"/>
          </p:cNvSpPr>
          <p:nvPr>
            <p:ph type="subTitle" idx="6"/>
          </p:nvPr>
        </p:nvSpPr>
        <p:spPr>
          <a:xfrm>
            <a:off x="2207838" y="3531708"/>
            <a:ext cx="1978200" cy="657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658" name="Google Shape;658;p19"/>
          <p:cNvSpPr txBox="1">
            <a:spLocks noGrp="1"/>
          </p:cNvSpPr>
          <p:nvPr>
            <p:ph type="title" idx="7"/>
          </p:nvPr>
        </p:nvSpPr>
        <p:spPr>
          <a:xfrm flipH="1">
            <a:off x="5888762" y="3102568"/>
            <a:ext cx="2299800" cy="521700"/>
          </a:xfrm>
          <a:prstGeom prst="rect">
            <a:avLst/>
          </a:prstGeom>
        </p:spPr>
        <p:txBody>
          <a:bodyPr spcFirstLastPara="1" wrap="square" lIns="91425" tIns="91425" rIns="91425" bIns="91425" anchor="ctr" anchorCtr="0">
            <a:noAutofit/>
          </a:bodyPr>
          <a:lstStyle>
            <a:lvl1pPr lvl="0" rtl="0">
              <a:spcBef>
                <a:spcPts val="0"/>
              </a:spcBef>
              <a:spcAft>
                <a:spcPts val="0"/>
              </a:spcAft>
              <a:buSzPts val="2500"/>
              <a:buNone/>
              <a:defRPr sz="2000">
                <a:solidFill>
                  <a:schemeClr val="accen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659" name="Google Shape;659;p19"/>
          <p:cNvSpPr txBox="1">
            <a:spLocks noGrp="1"/>
          </p:cNvSpPr>
          <p:nvPr>
            <p:ph type="subTitle" idx="8"/>
          </p:nvPr>
        </p:nvSpPr>
        <p:spPr>
          <a:xfrm flipH="1">
            <a:off x="5888878" y="3531708"/>
            <a:ext cx="1978200" cy="657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
        <p:nvSpPr>
          <p:cNvPr id="660" name="Google Shape;660;p19"/>
          <p:cNvSpPr/>
          <p:nvPr/>
        </p:nvSpPr>
        <p:spPr>
          <a:xfrm>
            <a:off x="-2376825" y="4212637"/>
            <a:ext cx="3656709" cy="2101870"/>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19"/>
          <p:cNvSpPr/>
          <p:nvPr/>
        </p:nvSpPr>
        <p:spPr>
          <a:xfrm>
            <a:off x="8144675" y="-1157675"/>
            <a:ext cx="3656709" cy="2101870"/>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62" name="Google Shape;662;p19"/>
          <p:cNvGrpSpPr/>
          <p:nvPr/>
        </p:nvGrpSpPr>
        <p:grpSpPr>
          <a:xfrm>
            <a:off x="8497881" y="241065"/>
            <a:ext cx="307124" cy="305294"/>
            <a:chOff x="1026043" y="1162815"/>
            <a:chExt cx="307124" cy="305294"/>
          </a:xfrm>
        </p:grpSpPr>
        <p:sp>
          <p:nvSpPr>
            <p:cNvPr id="663" name="Google Shape;663;p19"/>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19"/>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19"/>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19"/>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19"/>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19"/>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19"/>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19"/>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1" name="Google Shape;671;p19"/>
          <p:cNvGrpSpPr/>
          <p:nvPr/>
        </p:nvGrpSpPr>
        <p:grpSpPr>
          <a:xfrm>
            <a:off x="6749493" y="4363642"/>
            <a:ext cx="474643" cy="299712"/>
            <a:chOff x="7729218" y="1694205"/>
            <a:chExt cx="474643" cy="299712"/>
          </a:xfrm>
        </p:grpSpPr>
        <p:sp>
          <p:nvSpPr>
            <p:cNvPr id="672" name="Google Shape;672;p19"/>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19"/>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74" name="Google Shape;674;p19"/>
          <p:cNvSpPr/>
          <p:nvPr/>
        </p:nvSpPr>
        <p:spPr>
          <a:xfrm>
            <a:off x="436272" y="4489134"/>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75" name="Google Shape;675;p19"/>
          <p:cNvGrpSpPr/>
          <p:nvPr/>
        </p:nvGrpSpPr>
        <p:grpSpPr>
          <a:xfrm rot="10800000">
            <a:off x="7371465" y="3831622"/>
            <a:ext cx="2299701" cy="1685267"/>
            <a:chOff x="238125" y="896375"/>
            <a:chExt cx="635575" cy="465775"/>
          </a:xfrm>
        </p:grpSpPr>
        <p:sp>
          <p:nvSpPr>
            <p:cNvPr id="676" name="Google Shape;676;p19"/>
            <p:cNvSpPr/>
            <p:nvPr/>
          </p:nvSpPr>
          <p:spPr>
            <a:xfrm>
              <a:off x="258450" y="937050"/>
              <a:ext cx="615250" cy="425100"/>
            </a:xfrm>
            <a:custGeom>
              <a:avLst/>
              <a:gdLst/>
              <a:ahLst/>
              <a:cxnLst/>
              <a:rect l="l" t="t" r="r" b="b"/>
              <a:pathLst>
                <a:path w="24610" h="17004" extrusionOk="0">
                  <a:moveTo>
                    <a:pt x="24366" y="1"/>
                  </a:moveTo>
                  <a:lnTo>
                    <a:pt x="24325" y="41"/>
                  </a:lnTo>
                  <a:lnTo>
                    <a:pt x="19891" y="4394"/>
                  </a:lnTo>
                  <a:lnTo>
                    <a:pt x="15457" y="8705"/>
                  </a:lnTo>
                  <a:lnTo>
                    <a:pt x="14441" y="9682"/>
                  </a:lnTo>
                  <a:lnTo>
                    <a:pt x="13383" y="10658"/>
                  </a:lnTo>
                  <a:lnTo>
                    <a:pt x="12325" y="11593"/>
                  </a:lnTo>
                  <a:lnTo>
                    <a:pt x="11227" y="12488"/>
                  </a:lnTo>
                  <a:lnTo>
                    <a:pt x="10048" y="13342"/>
                  </a:lnTo>
                  <a:lnTo>
                    <a:pt x="8868" y="14115"/>
                  </a:lnTo>
                  <a:lnTo>
                    <a:pt x="8258" y="14481"/>
                  </a:lnTo>
                  <a:lnTo>
                    <a:pt x="7648" y="14807"/>
                  </a:lnTo>
                  <a:lnTo>
                    <a:pt x="6997" y="15132"/>
                  </a:lnTo>
                  <a:lnTo>
                    <a:pt x="6346" y="15417"/>
                  </a:lnTo>
                  <a:lnTo>
                    <a:pt x="5614" y="15702"/>
                  </a:lnTo>
                  <a:lnTo>
                    <a:pt x="4841" y="15986"/>
                  </a:lnTo>
                  <a:lnTo>
                    <a:pt x="4109" y="16190"/>
                  </a:lnTo>
                  <a:lnTo>
                    <a:pt x="3336" y="16352"/>
                  </a:lnTo>
                  <a:lnTo>
                    <a:pt x="2563" y="16515"/>
                  </a:lnTo>
                  <a:lnTo>
                    <a:pt x="1750" y="16597"/>
                  </a:lnTo>
                  <a:lnTo>
                    <a:pt x="977" y="16637"/>
                  </a:lnTo>
                  <a:lnTo>
                    <a:pt x="204" y="16597"/>
                  </a:lnTo>
                  <a:lnTo>
                    <a:pt x="123" y="16637"/>
                  </a:lnTo>
                  <a:lnTo>
                    <a:pt x="41" y="16678"/>
                  </a:lnTo>
                  <a:lnTo>
                    <a:pt x="1" y="16719"/>
                  </a:lnTo>
                  <a:lnTo>
                    <a:pt x="1" y="16800"/>
                  </a:lnTo>
                  <a:lnTo>
                    <a:pt x="1" y="16841"/>
                  </a:lnTo>
                  <a:lnTo>
                    <a:pt x="41" y="16922"/>
                  </a:lnTo>
                  <a:lnTo>
                    <a:pt x="123" y="16963"/>
                  </a:lnTo>
                  <a:lnTo>
                    <a:pt x="204" y="17003"/>
                  </a:lnTo>
                  <a:lnTo>
                    <a:pt x="895" y="17003"/>
                  </a:lnTo>
                  <a:lnTo>
                    <a:pt x="1587" y="16963"/>
                  </a:lnTo>
                  <a:lnTo>
                    <a:pt x="2319" y="16922"/>
                  </a:lnTo>
                  <a:lnTo>
                    <a:pt x="3011" y="16800"/>
                  </a:lnTo>
                  <a:lnTo>
                    <a:pt x="3661" y="16678"/>
                  </a:lnTo>
                  <a:lnTo>
                    <a:pt x="4353" y="16515"/>
                  </a:lnTo>
                  <a:lnTo>
                    <a:pt x="5044" y="16312"/>
                  </a:lnTo>
                  <a:lnTo>
                    <a:pt x="5695" y="16068"/>
                  </a:lnTo>
                  <a:lnTo>
                    <a:pt x="6346" y="15824"/>
                  </a:lnTo>
                  <a:lnTo>
                    <a:pt x="6997" y="15539"/>
                  </a:lnTo>
                  <a:lnTo>
                    <a:pt x="7648" y="15214"/>
                  </a:lnTo>
                  <a:lnTo>
                    <a:pt x="8258" y="14888"/>
                  </a:lnTo>
                  <a:lnTo>
                    <a:pt x="9478" y="14156"/>
                  </a:lnTo>
                  <a:lnTo>
                    <a:pt x="10617" y="13383"/>
                  </a:lnTo>
                  <a:lnTo>
                    <a:pt x="11797" y="12488"/>
                  </a:lnTo>
                  <a:lnTo>
                    <a:pt x="12895" y="11593"/>
                  </a:lnTo>
                  <a:lnTo>
                    <a:pt x="13993" y="10617"/>
                  </a:lnTo>
                  <a:lnTo>
                    <a:pt x="15051" y="9641"/>
                  </a:lnTo>
                  <a:lnTo>
                    <a:pt x="17247" y="7485"/>
                  </a:lnTo>
                  <a:lnTo>
                    <a:pt x="19444" y="5370"/>
                  </a:lnTo>
                  <a:lnTo>
                    <a:pt x="24569" y="326"/>
                  </a:lnTo>
                  <a:lnTo>
                    <a:pt x="24610" y="245"/>
                  </a:lnTo>
                  <a:lnTo>
                    <a:pt x="24610" y="163"/>
                  </a:lnTo>
                  <a:lnTo>
                    <a:pt x="24610" y="123"/>
                  </a:lnTo>
                  <a:lnTo>
                    <a:pt x="24569" y="82"/>
                  </a:lnTo>
                  <a:lnTo>
                    <a:pt x="24528" y="41"/>
                  </a:lnTo>
                  <a:lnTo>
                    <a:pt x="2444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19"/>
            <p:cNvSpPr/>
            <p:nvPr/>
          </p:nvSpPr>
          <p:spPr>
            <a:xfrm>
              <a:off x="238125" y="918750"/>
              <a:ext cx="596925" cy="409850"/>
            </a:xfrm>
            <a:custGeom>
              <a:avLst/>
              <a:gdLst/>
              <a:ahLst/>
              <a:cxnLst/>
              <a:rect l="l" t="t" r="r" b="b"/>
              <a:pathLst>
                <a:path w="23877" h="16394" extrusionOk="0">
                  <a:moveTo>
                    <a:pt x="23714" y="1"/>
                  </a:moveTo>
                  <a:lnTo>
                    <a:pt x="23633" y="41"/>
                  </a:lnTo>
                  <a:lnTo>
                    <a:pt x="23592" y="82"/>
                  </a:lnTo>
                  <a:lnTo>
                    <a:pt x="22697" y="1139"/>
                  </a:lnTo>
                  <a:lnTo>
                    <a:pt x="21762" y="2197"/>
                  </a:lnTo>
                  <a:lnTo>
                    <a:pt x="20786" y="3214"/>
                  </a:lnTo>
                  <a:lnTo>
                    <a:pt x="19809" y="4231"/>
                  </a:lnTo>
                  <a:lnTo>
                    <a:pt x="18792" y="5166"/>
                  </a:lnTo>
                  <a:lnTo>
                    <a:pt x="17775" y="6143"/>
                  </a:lnTo>
                  <a:lnTo>
                    <a:pt x="16718" y="7038"/>
                  </a:lnTo>
                  <a:lnTo>
                    <a:pt x="15620" y="7892"/>
                  </a:lnTo>
                  <a:lnTo>
                    <a:pt x="14481" y="8746"/>
                  </a:lnTo>
                  <a:lnTo>
                    <a:pt x="13342" y="9559"/>
                  </a:lnTo>
                  <a:lnTo>
                    <a:pt x="12162" y="10332"/>
                  </a:lnTo>
                  <a:lnTo>
                    <a:pt x="10983" y="11105"/>
                  </a:lnTo>
                  <a:lnTo>
                    <a:pt x="9762" y="11797"/>
                  </a:lnTo>
                  <a:lnTo>
                    <a:pt x="8542" y="12488"/>
                  </a:lnTo>
                  <a:lnTo>
                    <a:pt x="7322" y="13139"/>
                  </a:lnTo>
                  <a:lnTo>
                    <a:pt x="6061" y="13749"/>
                  </a:lnTo>
                  <a:lnTo>
                    <a:pt x="4596" y="14400"/>
                  </a:lnTo>
                  <a:lnTo>
                    <a:pt x="3132" y="14969"/>
                  </a:lnTo>
                  <a:lnTo>
                    <a:pt x="1627" y="15539"/>
                  </a:lnTo>
                  <a:lnTo>
                    <a:pt x="122" y="16027"/>
                  </a:lnTo>
                  <a:lnTo>
                    <a:pt x="81" y="16068"/>
                  </a:lnTo>
                  <a:lnTo>
                    <a:pt x="0" y="16108"/>
                  </a:lnTo>
                  <a:lnTo>
                    <a:pt x="0" y="16190"/>
                  </a:lnTo>
                  <a:lnTo>
                    <a:pt x="0" y="16271"/>
                  </a:lnTo>
                  <a:lnTo>
                    <a:pt x="41" y="16312"/>
                  </a:lnTo>
                  <a:lnTo>
                    <a:pt x="81" y="16393"/>
                  </a:lnTo>
                  <a:lnTo>
                    <a:pt x="244" y="16393"/>
                  </a:lnTo>
                  <a:lnTo>
                    <a:pt x="1586" y="15946"/>
                  </a:lnTo>
                  <a:lnTo>
                    <a:pt x="2888" y="15457"/>
                  </a:lnTo>
                  <a:lnTo>
                    <a:pt x="4230" y="14929"/>
                  </a:lnTo>
                  <a:lnTo>
                    <a:pt x="5532" y="14400"/>
                  </a:lnTo>
                  <a:lnTo>
                    <a:pt x="6793" y="13790"/>
                  </a:lnTo>
                  <a:lnTo>
                    <a:pt x="8095" y="13180"/>
                  </a:lnTo>
                  <a:lnTo>
                    <a:pt x="9315" y="12488"/>
                  </a:lnTo>
                  <a:lnTo>
                    <a:pt x="10535" y="11797"/>
                  </a:lnTo>
                  <a:lnTo>
                    <a:pt x="11755" y="11064"/>
                  </a:lnTo>
                  <a:lnTo>
                    <a:pt x="12935" y="10292"/>
                  </a:lnTo>
                  <a:lnTo>
                    <a:pt x="14074" y="9478"/>
                  </a:lnTo>
                  <a:lnTo>
                    <a:pt x="15213" y="8665"/>
                  </a:lnTo>
                  <a:lnTo>
                    <a:pt x="16352" y="7810"/>
                  </a:lnTo>
                  <a:lnTo>
                    <a:pt x="17409" y="6915"/>
                  </a:lnTo>
                  <a:lnTo>
                    <a:pt x="18467" y="5980"/>
                  </a:lnTo>
                  <a:lnTo>
                    <a:pt x="19525" y="5044"/>
                  </a:lnTo>
                  <a:lnTo>
                    <a:pt x="20663" y="3905"/>
                  </a:lnTo>
                  <a:lnTo>
                    <a:pt x="21762" y="2767"/>
                  </a:lnTo>
                  <a:lnTo>
                    <a:pt x="22819" y="1546"/>
                  </a:lnTo>
                  <a:lnTo>
                    <a:pt x="23836" y="326"/>
                  </a:lnTo>
                  <a:lnTo>
                    <a:pt x="23877" y="285"/>
                  </a:lnTo>
                  <a:lnTo>
                    <a:pt x="23877" y="204"/>
                  </a:lnTo>
                  <a:lnTo>
                    <a:pt x="23836" y="82"/>
                  </a:lnTo>
                  <a:lnTo>
                    <a:pt x="23755" y="41"/>
                  </a:lnTo>
                  <a:lnTo>
                    <a:pt x="2371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19"/>
            <p:cNvSpPr/>
            <p:nvPr/>
          </p:nvSpPr>
          <p:spPr>
            <a:xfrm>
              <a:off x="261500" y="916725"/>
              <a:ext cx="477975" cy="336600"/>
            </a:xfrm>
            <a:custGeom>
              <a:avLst/>
              <a:gdLst/>
              <a:ahLst/>
              <a:cxnLst/>
              <a:rect l="l" t="t" r="r" b="b"/>
              <a:pathLst>
                <a:path w="19119" h="13464" extrusionOk="0">
                  <a:moveTo>
                    <a:pt x="18915" y="0"/>
                  </a:moveTo>
                  <a:lnTo>
                    <a:pt x="18834" y="41"/>
                  </a:lnTo>
                  <a:lnTo>
                    <a:pt x="18793" y="82"/>
                  </a:lnTo>
                  <a:lnTo>
                    <a:pt x="18101" y="1017"/>
                  </a:lnTo>
                  <a:lnTo>
                    <a:pt x="17410" y="1912"/>
                  </a:lnTo>
                  <a:lnTo>
                    <a:pt x="16678" y="2766"/>
                  </a:lnTo>
                  <a:lnTo>
                    <a:pt x="15946" y="3620"/>
                  </a:lnTo>
                  <a:lnTo>
                    <a:pt x="15132" y="4434"/>
                  </a:lnTo>
                  <a:lnTo>
                    <a:pt x="14319" y="5247"/>
                  </a:lnTo>
                  <a:lnTo>
                    <a:pt x="13505" y="5980"/>
                  </a:lnTo>
                  <a:lnTo>
                    <a:pt x="12610" y="6712"/>
                  </a:lnTo>
                  <a:lnTo>
                    <a:pt x="11756" y="7403"/>
                  </a:lnTo>
                  <a:lnTo>
                    <a:pt x="10820" y="8095"/>
                  </a:lnTo>
                  <a:lnTo>
                    <a:pt x="9885" y="8746"/>
                  </a:lnTo>
                  <a:lnTo>
                    <a:pt x="8949" y="9315"/>
                  </a:lnTo>
                  <a:lnTo>
                    <a:pt x="7973" y="9925"/>
                  </a:lnTo>
                  <a:lnTo>
                    <a:pt x="6997" y="10454"/>
                  </a:lnTo>
                  <a:lnTo>
                    <a:pt x="5980" y="10942"/>
                  </a:lnTo>
                  <a:lnTo>
                    <a:pt x="4963" y="11430"/>
                  </a:lnTo>
                  <a:lnTo>
                    <a:pt x="3783" y="11918"/>
                  </a:lnTo>
                  <a:lnTo>
                    <a:pt x="2563" y="12366"/>
                  </a:lnTo>
                  <a:lnTo>
                    <a:pt x="1343" y="12772"/>
                  </a:lnTo>
                  <a:lnTo>
                    <a:pt x="123" y="13098"/>
                  </a:lnTo>
                  <a:lnTo>
                    <a:pt x="41" y="13139"/>
                  </a:lnTo>
                  <a:lnTo>
                    <a:pt x="1" y="13220"/>
                  </a:lnTo>
                  <a:lnTo>
                    <a:pt x="1" y="13261"/>
                  </a:lnTo>
                  <a:lnTo>
                    <a:pt x="1" y="13342"/>
                  </a:lnTo>
                  <a:lnTo>
                    <a:pt x="41" y="13383"/>
                  </a:lnTo>
                  <a:lnTo>
                    <a:pt x="82" y="13464"/>
                  </a:lnTo>
                  <a:lnTo>
                    <a:pt x="245" y="13464"/>
                  </a:lnTo>
                  <a:lnTo>
                    <a:pt x="1343" y="13179"/>
                  </a:lnTo>
                  <a:lnTo>
                    <a:pt x="2400" y="12813"/>
                  </a:lnTo>
                  <a:lnTo>
                    <a:pt x="3499" y="12406"/>
                  </a:lnTo>
                  <a:lnTo>
                    <a:pt x="4556" y="12000"/>
                  </a:lnTo>
                  <a:lnTo>
                    <a:pt x="5614" y="11552"/>
                  </a:lnTo>
                  <a:lnTo>
                    <a:pt x="6631" y="11023"/>
                  </a:lnTo>
                  <a:lnTo>
                    <a:pt x="7648" y="10495"/>
                  </a:lnTo>
                  <a:lnTo>
                    <a:pt x="8665" y="9925"/>
                  </a:lnTo>
                  <a:lnTo>
                    <a:pt x="9641" y="9356"/>
                  </a:lnTo>
                  <a:lnTo>
                    <a:pt x="10576" y="8705"/>
                  </a:lnTo>
                  <a:lnTo>
                    <a:pt x="11512" y="8054"/>
                  </a:lnTo>
                  <a:lnTo>
                    <a:pt x="12447" y="7363"/>
                  </a:lnTo>
                  <a:lnTo>
                    <a:pt x="13342" y="6630"/>
                  </a:lnTo>
                  <a:lnTo>
                    <a:pt x="14197" y="5858"/>
                  </a:lnTo>
                  <a:lnTo>
                    <a:pt x="15010" y="5085"/>
                  </a:lnTo>
                  <a:lnTo>
                    <a:pt x="15824" y="4271"/>
                  </a:lnTo>
                  <a:lnTo>
                    <a:pt x="16718" y="3295"/>
                  </a:lnTo>
                  <a:lnTo>
                    <a:pt x="17532" y="2319"/>
                  </a:lnTo>
                  <a:lnTo>
                    <a:pt x="18345" y="1302"/>
                  </a:lnTo>
                  <a:lnTo>
                    <a:pt x="19078" y="285"/>
                  </a:lnTo>
                  <a:lnTo>
                    <a:pt x="19118" y="204"/>
                  </a:lnTo>
                  <a:lnTo>
                    <a:pt x="19118" y="122"/>
                  </a:lnTo>
                  <a:lnTo>
                    <a:pt x="19078" y="82"/>
                  </a:lnTo>
                  <a:lnTo>
                    <a:pt x="19037" y="41"/>
                  </a:lnTo>
                  <a:lnTo>
                    <a:pt x="1891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19"/>
            <p:cNvSpPr/>
            <p:nvPr/>
          </p:nvSpPr>
          <p:spPr>
            <a:xfrm>
              <a:off x="277775" y="921800"/>
              <a:ext cx="404750" cy="281700"/>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19"/>
            <p:cNvSpPr/>
            <p:nvPr/>
          </p:nvSpPr>
          <p:spPr>
            <a:xfrm>
              <a:off x="329625" y="896375"/>
              <a:ext cx="264425" cy="187150"/>
            </a:xfrm>
            <a:custGeom>
              <a:avLst/>
              <a:gdLst/>
              <a:ahLst/>
              <a:cxnLst/>
              <a:rect l="l" t="t" r="r" b="b"/>
              <a:pathLst>
                <a:path w="10577" h="7486" extrusionOk="0">
                  <a:moveTo>
                    <a:pt x="7038" y="1"/>
                  </a:moveTo>
                  <a:lnTo>
                    <a:pt x="6956" y="41"/>
                  </a:lnTo>
                  <a:lnTo>
                    <a:pt x="5940" y="651"/>
                  </a:lnTo>
                  <a:lnTo>
                    <a:pt x="4963" y="1262"/>
                  </a:lnTo>
                  <a:lnTo>
                    <a:pt x="4028" y="1953"/>
                  </a:lnTo>
                  <a:lnTo>
                    <a:pt x="3133" y="2645"/>
                  </a:lnTo>
                  <a:lnTo>
                    <a:pt x="2197" y="3417"/>
                  </a:lnTo>
                  <a:lnTo>
                    <a:pt x="1343" y="4231"/>
                  </a:lnTo>
                  <a:lnTo>
                    <a:pt x="936" y="4597"/>
                  </a:lnTo>
                  <a:lnTo>
                    <a:pt x="570" y="5004"/>
                  </a:lnTo>
                  <a:lnTo>
                    <a:pt x="408" y="5207"/>
                  </a:lnTo>
                  <a:lnTo>
                    <a:pt x="286" y="5451"/>
                  </a:lnTo>
                  <a:lnTo>
                    <a:pt x="164" y="5655"/>
                  </a:lnTo>
                  <a:lnTo>
                    <a:pt x="82" y="5899"/>
                  </a:lnTo>
                  <a:lnTo>
                    <a:pt x="42" y="6143"/>
                  </a:lnTo>
                  <a:lnTo>
                    <a:pt x="1" y="6346"/>
                  </a:lnTo>
                  <a:lnTo>
                    <a:pt x="42" y="6550"/>
                  </a:lnTo>
                  <a:lnTo>
                    <a:pt x="82" y="6753"/>
                  </a:lnTo>
                  <a:lnTo>
                    <a:pt x="164" y="6956"/>
                  </a:lnTo>
                  <a:lnTo>
                    <a:pt x="286" y="7119"/>
                  </a:lnTo>
                  <a:lnTo>
                    <a:pt x="448" y="7282"/>
                  </a:lnTo>
                  <a:lnTo>
                    <a:pt x="652" y="7404"/>
                  </a:lnTo>
                  <a:lnTo>
                    <a:pt x="896" y="7485"/>
                  </a:lnTo>
                  <a:lnTo>
                    <a:pt x="1140" y="7485"/>
                  </a:lnTo>
                  <a:lnTo>
                    <a:pt x="1384" y="7444"/>
                  </a:lnTo>
                  <a:lnTo>
                    <a:pt x="1669" y="7404"/>
                  </a:lnTo>
                  <a:lnTo>
                    <a:pt x="2157" y="7160"/>
                  </a:lnTo>
                  <a:lnTo>
                    <a:pt x="2604" y="6916"/>
                  </a:lnTo>
                  <a:lnTo>
                    <a:pt x="3621" y="6346"/>
                  </a:lnTo>
                  <a:lnTo>
                    <a:pt x="4638" y="5777"/>
                  </a:lnTo>
                  <a:lnTo>
                    <a:pt x="5614" y="5126"/>
                  </a:lnTo>
                  <a:lnTo>
                    <a:pt x="6550" y="4475"/>
                  </a:lnTo>
                  <a:lnTo>
                    <a:pt x="7607" y="3662"/>
                  </a:lnTo>
                  <a:lnTo>
                    <a:pt x="8584" y="2848"/>
                  </a:lnTo>
                  <a:lnTo>
                    <a:pt x="9600" y="1953"/>
                  </a:lnTo>
                  <a:lnTo>
                    <a:pt x="10536" y="1058"/>
                  </a:lnTo>
                  <a:lnTo>
                    <a:pt x="10577" y="977"/>
                  </a:lnTo>
                  <a:lnTo>
                    <a:pt x="10577" y="936"/>
                  </a:lnTo>
                  <a:lnTo>
                    <a:pt x="10577" y="855"/>
                  </a:lnTo>
                  <a:lnTo>
                    <a:pt x="10536" y="814"/>
                  </a:lnTo>
                  <a:lnTo>
                    <a:pt x="10455" y="774"/>
                  </a:lnTo>
                  <a:lnTo>
                    <a:pt x="10414" y="733"/>
                  </a:lnTo>
                  <a:lnTo>
                    <a:pt x="10333" y="774"/>
                  </a:lnTo>
                  <a:lnTo>
                    <a:pt x="10251" y="814"/>
                  </a:lnTo>
                  <a:lnTo>
                    <a:pt x="9478" y="1546"/>
                  </a:lnTo>
                  <a:lnTo>
                    <a:pt x="8706" y="2238"/>
                  </a:lnTo>
                  <a:lnTo>
                    <a:pt x="7892" y="2929"/>
                  </a:lnTo>
                  <a:lnTo>
                    <a:pt x="7079" y="3621"/>
                  </a:lnTo>
                  <a:lnTo>
                    <a:pt x="6224" y="4231"/>
                  </a:lnTo>
                  <a:lnTo>
                    <a:pt x="5329" y="4841"/>
                  </a:lnTo>
                  <a:lnTo>
                    <a:pt x="4435" y="5451"/>
                  </a:lnTo>
                  <a:lnTo>
                    <a:pt x="3540" y="5980"/>
                  </a:lnTo>
                  <a:lnTo>
                    <a:pt x="2604" y="6550"/>
                  </a:lnTo>
                  <a:lnTo>
                    <a:pt x="2116" y="6794"/>
                  </a:lnTo>
                  <a:lnTo>
                    <a:pt x="1628" y="6997"/>
                  </a:lnTo>
                  <a:lnTo>
                    <a:pt x="1384" y="7078"/>
                  </a:lnTo>
                  <a:lnTo>
                    <a:pt x="1140" y="7119"/>
                  </a:lnTo>
                  <a:lnTo>
                    <a:pt x="855" y="7078"/>
                  </a:lnTo>
                  <a:lnTo>
                    <a:pt x="733" y="7038"/>
                  </a:lnTo>
                  <a:lnTo>
                    <a:pt x="652" y="6956"/>
                  </a:lnTo>
                  <a:lnTo>
                    <a:pt x="489" y="6794"/>
                  </a:lnTo>
                  <a:lnTo>
                    <a:pt x="408" y="6590"/>
                  </a:lnTo>
                  <a:lnTo>
                    <a:pt x="408" y="6387"/>
                  </a:lnTo>
                  <a:lnTo>
                    <a:pt x="408" y="6183"/>
                  </a:lnTo>
                  <a:lnTo>
                    <a:pt x="448" y="5939"/>
                  </a:lnTo>
                  <a:lnTo>
                    <a:pt x="530" y="5695"/>
                  </a:lnTo>
                  <a:lnTo>
                    <a:pt x="652" y="5492"/>
                  </a:lnTo>
                  <a:lnTo>
                    <a:pt x="814" y="5289"/>
                  </a:lnTo>
                  <a:lnTo>
                    <a:pt x="1180" y="4882"/>
                  </a:lnTo>
                  <a:lnTo>
                    <a:pt x="1547" y="4556"/>
                  </a:lnTo>
                  <a:lnTo>
                    <a:pt x="2319" y="3824"/>
                  </a:lnTo>
                  <a:lnTo>
                    <a:pt x="3133" y="3133"/>
                  </a:lnTo>
                  <a:lnTo>
                    <a:pt x="4068" y="2360"/>
                  </a:lnTo>
                  <a:lnTo>
                    <a:pt x="5085" y="1668"/>
                  </a:lnTo>
                  <a:lnTo>
                    <a:pt x="6102" y="977"/>
                  </a:lnTo>
                  <a:lnTo>
                    <a:pt x="7160" y="367"/>
                  </a:lnTo>
                  <a:lnTo>
                    <a:pt x="7201" y="326"/>
                  </a:lnTo>
                  <a:lnTo>
                    <a:pt x="7241" y="245"/>
                  </a:lnTo>
                  <a:lnTo>
                    <a:pt x="7241" y="163"/>
                  </a:lnTo>
                  <a:lnTo>
                    <a:pt x="7201" y="123"/>
                  </a:lnTo>
                  <a:lnTo>
                    <a:pt x="7160" y="82"/>
                  </a:lnTo>
                  <a:lnTo>
                    <a:pt x="7119" y="41"/>
                  </a:lnTo>
                  <a:lnTo>
                    <a:pt x="70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1" name="Google Shape;681;p19"/>
          <p:cNvGrpSpPr/>
          <p:nvPr/>
        </p:nvGrpSpPr>
        <p:grpSpPr>
          <a:xfrm rot="-1707809" flipH="1">
            <a:off x="-717545" y="-721343"/>
            <a:ext cx="1340703" cy="1721669"/>
            <a:chOff x="2659350" y="1746500"/>
            <a:chExt cx="379350" cy="487125"/>
          </a:xfrm>
        </p:grpSpPr>
        <p:sp>
          <p:nvSpPr>
            <p:cNvPr id="682" name="Google Shape;682;p19"/>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19"/>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19"/>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5" name="Google Shape;685;p19"/>
          <p:cNvGrpSpPr/>
          <p:nvPr/>
        </p:nvGrpSpPr>
        <p:grpSpPr>
          <a:xfrm>
            <a:off x="505093" y="1267317"/>
            <a:ext cx="474643" cy="299712"/>
            <a:chOff x="7729218" y="1694205"/>
            <a:chExt cx="474643" cy="299712"/>
          </a:xfrm>
        </p:grpSpPr>
        <p:sp>
          <p:nvSpPr>
            <p:cNvPr id="686" name="Google Shape;686;p19"/>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9"/>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8" name="Google Shape;688;p19"/>
          <p:cNvSpPr/>
          <p:nvPr/>
        </p:nvSpPr>
        <p:spPr>
          <a:xfrm>
            <a:off x="6054153" y="46633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19"/>
          <p:cNvSpPr/>
          <p:nvPr/>
        </p:nvSpPr>
        <p:spPr>
          <a:xfrm>
            <a:off x="7739087" y="4470668"/>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19"/>
          <p:cNvSpPr/>
          <p:nvPr/>
        </p:nvSpPr>
        <p:spPr>
          <a:xfrm>
            <a:off x="8772703" y="14091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19"/>
          <p:cNvSpPr/>
          <p:nvPr/>
        </p:nvSpPr>
        <p:spPr>
          <a:xfrm>
            <a:off x="7371478" y="2061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19"/>
          <p:cNvSpPr/>
          <p:nvPr/>
        </p:nvSpPr>
        <p:spPr>
          <a:xfrm>
            <a:off x="1648337" y="291793"/>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19"/>
          <p:cNvSpPr/>
          <p:nvPr/>
        </p:nvSpPr>
        <p:spPr>
          <a:xfrm>
            <a:off x="278996" y="309133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p:cSld name="CUSTOM_14">
    <p:spTree>
      <p:nvGrpSpPr>
        <p:cNvPr id="1" name="Shape 1054"/>
        <p:cNvGrpSpPr/>
        <p:nvPr/>
      </p:nvGrpSpPr>
      <p:grpSpPr>
        <a:xfrm>
          <a:off x="0" y="0"/>
          <a:ext cx="0" cy="0"/>
          <a:chOff x="0" y="0"/>
          <a:chExt cx="0" cy="0"/>
        </a:xfrm>
      </p:grpSpPr>
      <p:sp>
        <p:nvSpPr>
          <p:cNvPr id="1055" name="Google Shape;1055;p30"/>
          <p:cNvSpPr/>
          <p:nvPr/>
        </p:nvSpPr>
        <p:spPr>
          <a:xfrm>
            <a:off x="-1614825" y="3831637"/>
            <a:ext cx="3656709" cy="2101870"/>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30"/>
          <p:cNvSpPr/>
          <p:nvPr/>
        </p:nvSpPr>
        <p:spPr>
          <a:xfrm>
            <a:off x="7611275" y="-1005275"/>
            <a:ext cx="3656709" cy="2101870"/>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7" name="Google Shape;1057;p30"/>
          <p:cNvGrpSpPr/>
          <p:nvPr/>
        </p:nvGrpSpPr>
        <p:grpSpPr>
          <a:xfrm>
            <a:off x="8116881" y="393465"/>
            <a:ext cx="307124" cy="305294"/>
            <a:chOff x="1026043" y="1162815"/>
            <a:chExt cx="307124" cy="305294"/>
          </a:xfrm>
        </p:grpSpPr>
        <p:sp>
          <p:nvSpPr>
            <p:cNvPr id="1058" name="Google Shape;1058;p30"/>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30"/>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30"/>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30"/>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30"/>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30"/>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30"/>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30"/>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6" name="Google Shape;1066;p30"/>
          <p:cNvGrpSpPr/>
          <p:nvPr/>
        </p:nvGrpSpPr>
        <p:grpSpPr>
          <a:xfrm>
            <a:off x="6749493" y="4363642"/>
            <a:ext cx="474643" cy="299712"/>
            <a:chOff x="7729218" y="1694205"/>
            <a:chExt cx="474643" cy="299712"/>
          </a:xfrm>
        </p:grpSpPr>
        <p:sp>
          <p:nvSpPr>
            <p:cNvPr id="1067" name="Google Shape;1067;p30"/>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30"/>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69" name="Google Shape;1069;p30"/>
          <p:cNvSpPr/>
          <p:nvPr/>
        </p:nvSpPr>
        <p:spPr>
          <a:xfrm>
            <a:off x="360072" y="3727134"/>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70" name="Google Shape;1070;p30"/>
          <p:cNvGrpSpPr/>
          <p:nvPr/>
        </p:nvGrpSpPr>
        <p:grpSpPr>
          <a:xfrm rot="10800000">
            <a:off x="7371465" y="3831622"/>
            <a:ext cx="2299701" cy="1685267"/>
            <a:chOff x="238125" y="896375"/>
            <a:chExt cx="635575" cy="465775"/>
          </a:xfrm>
        </p:grpSpPr>
        <p:sp>
          <p:nvSpPr>
            <p:cNvPr id="1071" name="Google Shape;1071;p30"/>
            <p:cNvSpPr/>
            <p:nvPr/>
          </p:nvSpPr>
          <p:spPr>
            <a:xfrm>
              <a:off x="258450" y="937050"/>
              <a:ext cx="615250" cy="425100"/>
            </a:xfrm>
            <a:custGeom>
              <a:avLst/>
              <a:gdLst/>
              <a:ahLst/>
              <a:cxnLst/>
              <a:rect l="l" t="t" r="r" b="b"/>
              <a:pathLst>
                <a:path w="24610" h="17004" extrusionOk="0">
                  <a:moveTo>
                    <a:pt x="24366" y="1"/>
                  </a:moveTo>
                  <a:lnTo>
                    <a:pt x="24325" y="41"/>
                  </a:lnTo>
                  <a:lnTo>
                    <a:pt x="19891" y="4394"/>
                  </a:lnTo>
                  <a:lnTo>
                    <a:pt x="15457" y="8705"/>
                  </a:lnTo>
                  <a:lnTo>
                    <a:pt x="14441" y="9682"/>
                  </a:lnTo>
                  <a:lnTo>
                    <a:pt x="13383" y="10658"/>
                  </a:lnTo>
                  <a:lnTo>
                    <a:pt x="12325" y="11593"/>
                  </a:lnTo>
                  <a:lnTo>
                    <a:pt x="11227" y="12488"/>
                  </a:lnTo>
                  <a:lnTo>
                    <a:pt x="10048" y="13342"/>
                  </a:lnTo>
                  <a:lnTo>
                    <a:pt x="8868" y="14115"/>
                  </a:lnTo>
                  <a:lnTo>
                    <a:pt x="8258" y="14481"/>
                  </a:lnTo>
                  <a:lnTo>
                    <a:pt x="7648" y="14807"/>
                  </a:lnTo>
                  <a:lnTo>
                    <a:pt x="6997" y="15132"/>
                  </a:lnTo>
                  <a:lnTo>
                    <a:pt x="6346" y="15417"/>
                  </a:lnTo>
                  <a:lnTo>
                    <a:pt x="5614" y="15702"/>
                  </a:lnTo>
                  <a:lnTo>
                    <a:pt x="4841" y="15986"/>
                  </a:lnTo>
                  <a:lnTo>
                    <a:pt x="4109" y="16190"/>
                  </a:lnTo>
                  <a:lnTo>
                    <a:pt x="3336" y="16352"/>
                  </a:lnTo>
                  <a:lnTo>
                    <a:pt x="2563" y="16515"/>
                  </a:lnTo>
                  <a:lnTo>
                    <a:pt x="1750" y="16597"/>
                  </a:lnTo>
                  <a:lnTo>
                    <a:pt x="977" y="16637"/>
                  </a:lnTo>
                  <a:lnTo>
                    <a:pt x="204" y="16597"/>
                  </a:lnTo>
                  <a:lnTo>
                    <a:pt x="123" y="16637"/>
                  </a:lnTo>
                  <a:lnTo>
                    <a:pt x="41" y="16678"/>
                  </a:lnTo>
                  <a:lnTo>
                    <a:pt x="1" y="16719"/>
                  </a:lnTo>
                  <a:lnTo>
                    <a:pt x="1" y="16800"/>
                  </a:lnTo>
                  <a:lnTo>
                    <a:pt x="1" y="16841"/>
                  </a:lnTo>
                  <a:lnTo>
                    <a:pt x="41" y="16922"/>
                  </a:lnTo>
                  <a:lnTo>
                    <a:pt x="123" y="16963"/>
                  </a:lnTo>
                  <a:lnTo>
                    <a:pt x="204" y="17003"/>
                  </a:lnTo>
                  <a:lnTo>
                    <a:pt x="895" y="17003"/>
                  </a:lnTo>
                  <a:lnTo>
                    <a:pt x="1587" y="16963"/>
                  </a:lnTo>
                  <a:lnTo>
                    <a:pt x="2319" y="16922"/>
                  </a:lnTo>
                  <a:lnTo>
                    <a:pt x="3011" y="16800"/>
                  </a:lnTo>
                  <a:lnTo>
                    <a:pt x="3661" y="16678"/>
                  </a:lnTo>
                  <a:lnTo>
                    <a:pt x="4353" y="16515"/>
                  </a:lnTo>
                  <a:lnTo>
                    <a:pt x="5044" y="16312"/>
                  </a:lnTo>
                  <a:lnTo>
                    <a:pt x="5695" y="16068"/>
                  </a:lnTo>
                  <a:lnTo>
                    <a:pt x="6346" y="15824"/>
                  </a:lnTo>
                  <a:lnTo>
                    <a:pt x="6997" y="15539"/>
                  </a:lnTo>
                  <a:lnTo>
                    <a:pt x="7648" y="15214"/>
                  </a:lnTo>
                  <a:lnTo>
                    <a:pt x="8258" y="14888"/>
                  </a:lnTo>
                  <a:lnTo>
                    <a:pt x="9478" y="14156"/>
                  </a:lnTo>
                  <a:lnTo>
                    <a:pt x="10617" y="13383"/>
                  </a:lnTo>
                  <a:lnTo>
                    <a:pt x="11797" y="12488"/>
                  </a:lnTo>
                  <a:lnTo>
                    <a:pt x="12895" y="11593"/>
                  </a:lnTo>
                  <a:lnTo>
                    <a:pt x="13993" y="10617"/>
                  </a:lnTo>
                  <a:lnTo>
                    <a:pt x="15051" y="9641"/>
                  </a:lnTo>
                  <a:lnTo>
                    <a:pt x="17247" y="7485"/>
                  </a:lnTo>
                  <a:lnTo>
                    <a:pt x="19444" y="5370"/>
                  </a:lnTo>
                  <a:lnTo>
                    <a:pt x="24569" y="326"/>
                  </a:lnTo>
                  <a:lnTo>
                    <a:pt x="24610" y="245"/>
                  </a:lnTo>
                  <a:lnTo>
                    <a:pt x="24610" y="163"/>
                  </a:lnTo>
                  <a:lnTo>
                    <a:pt x="24610" y="123"/>
                  </a:lnTo>
                  <a:lnTo>
                    <a:pt x="24569" y="82"/>
                  </a:lnTo>
                  <a:lnTo>
                    <a:pt x="24528" y="41"/>
                  </a:lnTo>
                  <a:lnTo>
                    <a:pt x="2444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30"/>
            <p:cNvSpPr/>
            <p:nvPr/>
          </p:nvSpPr>
          <p:spPr>
            <a:xfrm>
              <a:off x="238125" y="918750"/>
              <a:ext cx="596925" cy="409850"/>
            </a:xfrm>
            <a:custGeom>
              <a:avLst/>
              <a:gdLst/>
              <a:ahLst/>
              <a:cxnLst/>
              <a:rect l="l" t="t" r="r" b="b"/>
              <a:pathLst>
                <a:path w="23877" h="16394" extrusionOk="0">
                  <a:moveTo>
                    <a:pt x="23714" y="1"/>
                  </a:moveTo>
                  <a:lnTo>
                    <a:pt x="23633" y="41"/>
                  </a:lnTo>
                  <a:lnTo>
                    <a:pt x="23592" y="82"/>
                  </a:lnTo>
                  <a:lnTo>
                    <a:pt x="22697" y="1139"/>
                  </a:lnTo>
                  <a:lnTo>
                    <a:pt x="21762" y="2197"/>
                  </a:lnTo>
                  <a:lnTo>
                    <a:pt x="20786" y="3214"/>
                  </a:lnTo>
                  <a:lnTo>
                    <a:pt x="19809" y="4231"/>
                  </a:lnTo>
                  <a:lnTo>
                    <a:pt x="18792" y="5166"/>
                  </a:lnTo>
                  <a:lnTo>
                    <a:pt x="17775" y="6143"/>
                  </a:lnTo>
                  <a:lnTo>
                    <a:pt x="16718" y="7038"/>
                  </a:lnTo>
                  <a:lnTo>
                    <a:pt x="15620" y="7892"/>
                  </a:lnTo>
                  <a:lnTo>
                    <a:pt x="14481" y="8746"/>
                  </a:lnTo>
                  <a:lnTo>
                    <a:pt x="13342" y="9559"/>
                  </a:lnTo>
                  <a:lnTo>
                    <a:pt x="12162" y="10332"/>
                  </a:lnTo>
                  <a:lnTo>
                    <a:pt x="10983" y="11105"/>
                  </a:lnTo>
                  <a:lnTo>
                    <a:pt x="9762" y="11797"/>
                  </a:lnTo>
                  <a:lnTo>
                    <a:pt x="8542" y="12488"/>
                  </a:lnTo>
                  <a:lnTo>
                    <a:pt x="7322" y="13139"/>
                  </a:lnTo>
                  <a:lnTo>
                    <a:pt x="6061" y="13749"/>
                  </a:lnTo>
                  <a:lnTo>
                    <a:pt x="4596" y="14400"/>
                  </a:lnTo>
                  <a:lnTo>
                    <a:pt x="3132" y="14969"/>
                  </a:lnTo>
                  <a:lnTo>
                    <a:pt x="1627" y="15539"/>
                  </a:lnTo>
                  <a:lnTo>
                    <a:pt x="122" y="16027"/>
                  </a:lnTo>
                  <a:lnTo>
                    <a:pt x="81" y="16068"/>
                  </a:lnTo>
                  <a:lnTo>
                    <a:pt x="0" y="16108"/>
                  </a:lnTo>
                  <a:lnTo>
                    <a:pt x="0" y="16190"/>
                  </a:lnTo>
                  <a:lnTo>
                    <a:pt x="0" y="16271"/>
                  </a:lnTo>
                  <a:lnTo>
                    <a:pt x="41" y="16312"/>
                  </a:lnTo>
                  <a:lnTo>
                    <a:pt x="81" y="16393"/>
                  </a:lnTo>
                  <a:lnTo>
                    <a:pt x="244" y="16393"/>
                  </a:lnTo>
                  <a:lnTo>
                    <a:pt x="1586" y="15946"/>
                  </a:lnTo>
                  <a:lnTo>
                    <a:pt x="2888" y="15457"/>
                  </a:lnTo>
                  <a:lnTo>
                    <a:pt x="4230" y="14929"/>
                  </a:lnTo>
                  <a:lnTo>
                    <a:pt x="5532" y="14400"/>
                  </a:lnTo>
                  <a:lnTo>
                    <a:pt x="6793" y="13790"/>
                  </a:lnTo>
                  <a:lnTo>
                    <a:pt x="8095" y="13180"/>
                  </a:lnTo>
                  <a:lnTo>
                    <a:pt x="9315" y="12488"/>
                  </a:lnTo>
                  <a:lnTo>
                    <a:pt x="10535" y="11797"/>
                  </a:lnTo>
                  <a:lnTo>
                    <a:pt x="11755" y="11064"/>
                  </a:lnTo>
                  <a:lnTo>
                    <a:pt x="12935" y="10292"/>
                  </a:lnTo>
                  <a:lnTo>
                    <a:pt x="14074" y="9478"/>
                  </a:lnTo>
                  <a:lnTo>
                    <a:pt x="15213" y="8665"/>
                  </a:lnTo>
                  <a:lnTo>
                    <a:pt x="16352" y="7810"/>
                  </a:lnTo>
                  <a:lnTo>
                    <a:pt x="17409" y="6915"/>
                  </a:lnTo>
                  <a:lnTo>
                    <a:pt x="18467" y="5980"/>
                  </a:lnTo>
                  <a:lnTo>
                    <a:pt x="19525" y="5044"/>
                  </a:lnTo>
                  <a:lnTo>
                    <a:pt x="20663" y="3905"/>
                  </a:lnTo>
                  <a:lnTo>
                    <a:pt x="21762" y="2767"/>
                  </a:lnTo>
                  <a:lnTo>
                    <a:pt x="22819" y="1546"/>
                  </a:lnTo>
                  <a:lnTo>
                    <a:pt x="23836" y="326"/>
                  </a:lnTo>
                  <a:lnTo>
                    <a:pt x="23877" y="285"/>
                  </a:lnTo>
                  <a:lnTo>
                    <a:pt x="23877" y="204"/>
                  </a:lnTo>
                  <a:lnTo>
                    <a:pt x="23836" y="82"/>
                  </a:lnTo>
                  <a:lnTo>
                    <a:pt x="23755" y="41"/>
                  </a:lnTo>
                  <a:lnTo>
                    <a:pt x="2371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30"/>
            <p:cNvSpPr/>
            <p:nvPr/>
          </p:nvSpPr>
          <p:spPr>
            <a:xfrm>
              <a:off x="261500" y="916725"/>
              <a:ext cx="477975" cy="336600"/>
            </a:xfrm>
            <a:custGeom>
              <a:avLst/>
              <a:gdLst/>
              <a:ahLst/>
              <a:cxnLst/>
              <a:rect l="l" t="t" r="r" b="b"/>
              <a:pathLst>
                <a:path w="19119" h="13464" extrusionOk="0">
                  <a:moveTo>
                    <a:pt x="18915" y="0"/>
                  </a:moveTo>
                  <a:lnTo>
                    <a:pt x="18834" y="41"/>
                  </a:lnTo>
                  <a:lnTo>
                    <a:pt x="18793" y="82"/>
                  </a:lnTo>
                  <a:lnTo>
                    <a:pt x="18101" y="1017"/>
                  </a:lnTo>
                  <a:lnTo>
                    <a:pt x="17410" y="1912"/>
                  </a:lnTo>
                  <a:lnTo>
                    <a:pt x="16678" y="2766"/>
                  </a:lnTo>
                  <a:lnTo>
                    <a:pt x="15946" y="3620"/>
                  </a:lnTo>
                  <a:lnTo>
                    <a:pt x="15132" y="4434"/>
                  </a:lnTo>
                  <a:lnTo>
                    <a:pt x="14319" y="5247"/>
                  </a:lnTo>
                  <a:lnTo>
                    <a:pt x="13505" y="5980"/>
                  </a:lnTo>
                  <a:lnTo>
                    <a:pt x="12610" y="6712"/>
                  </a:lnTo>
                  <a:lnTo>
                    <a:pt x="11756" y="7403"/>
                  </a:lnTo>
                  <a:lnTo>
                    <a:pt x="10820" y="8095"/>
                  </a:lnTo>
                  <a:lnTo>
                    <a:pt x="9885" y="8746"/>
                  </a:lnTo>
                  <a:lnTo>
                    <a:pt x="8949" y="9315"/>
                  </a:lnTo>
                  <a:lnTo>
                    <a:pt x="7973" y="9925"/>
                  </a:lnTo>
                  <a:lnTo>
                    <a:pt x="6997" y="10454"/>
                  </a:lnTo>
                  <a:lnTo>
                    <a:pt x="5980" y="10942"/>
                  </a:lnTo>
                  <a:lnTo>
                    <a:pt x="4963" y="11430"/>
                  </a:lnTo>
                  <a:lnTo>
                    <a:pt x="3783" y="11918"/>
                  </a:lnTo>
                  <a:lnTo>
                    <a:pt x="2563" y="12366"/>
                  </a:lnTo>
                  <a:lnTo>
                    <a:pt x="1343" y="12772"/>
                  </a:lnTo>
                  <a:lnTo>
                    <a:pt x="123" y="13098"/>
                  </a:lnTo>
                  <a:lnTo>
                    <a:pt x="41" y="13139"/>
                  </a:lnTo>
                  <a:lnTo>
                    <a:pt x="1" y="13220"/>
                  </a:lnTo>
                  <a:lnTo>
                    <a:pt x="1" y="13261"/>
                  </a:lnTo>
                  <a:lnTo>
                    <a:pt x="1" y="13342"/>
                  </a:lnTo>
                  <a:lnTo>
                    <a:pt x="41" y="13383"/>
                  </a:lnTo>
                  <a:lnTo>
                    <a:pt x="82" y="13464"/>
                  </a:lnTo>
                  <a:lnTo>
                    <a:pt x="245" y="13464"/>
                  </a:lnTo>
                  <a:lnTo>
                    <a:pt x="1343" y="13179"/>
                  </a:lnTo>
                  <a:lnTo>
                    <a:pt x="2400" y="12813"/>
                  </a:lnTo>
                  <a:lnTo>
                    <a:pt x="3499" y="12406"/>
                  </a:lnTo>
                  <a:lnTo>
                    <a:pt x="4556" y="12000"/>
                  </a:lnTo>
                  <a:lnTo>
                    <a:pt x="5614" y="11552"/>
                  </a:lnTo>
                  <a:lnTo>
                    <a:pt x="6631" y="11023"/>
                  </a:lnTo>
                  <a:lnTo>
                    <a:pt x="7648" y="10495"/>
                  </a:lnTo>
                  <a:lnTo>
                    <a:pt x="8665" y="9925"/>
                  </a:lnTo>
                  <a:lnTo>
                    <a:pt x="9641" y="9356"/>
                  </a:lnTo>
                  <a:lnTo>
                    <a:pt x="10576" y="8705"/>
                  </a:lnTo>
                  <a:lnTo>
                    <a:pt x="11512" y="8054"/>
                  </a:lnTo>
                  <a:lnTo>
                    <a:pt x="12447" y="7363"/>
                  </a:lnTo>
                  <a:lnTo>
                    <a:pt x="13342" y="6630"/>
                  </a:lnTo>
                  <a:lnTo>
                    <a:pt x="14197" y="5858"/>
                  </a:lnTo>
                  <a:lnTo>
                    <a:pt x="15010" y="5085"/>
                  </a:lnTo>
                  <a:lnTo>
                    <a:pt x="15824" y="4271"/>
                  </a:lnTo>
                  <a:lnTo>
                    <a:pt x="16718" y="3295"/>
                  </a:lnTo>
                  <a:lnTo>
                    <a:pt x="17532" y="2319"/>
                  </a:lnTo>
                  <a:lnTo>
                    <a:pt x="18345" y="1302"/>
                  </a:lnTo>
                  <a:lnTo>
                    <a:pt x="19078" y="285"/>
                  </a:lnTo>
                  <a:lnTo>
                    <a:pt x="19118" y="204"/>
                  </a:lnTo>
                  <a:lnTo>
                    <a:pt x="19118" y="122"/>
                  </a:lnTo>
                  <a:lnTo>
                    <a:pt x="19078" y="82"/>
                  </a:lnTo>
                  <a:lnTo>
                    <a:pt x="19037" y="41"/>
                  </a:lnTo>
                  <a:lnTo>
                    <a:pt x="1891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30"/>
            <p:cNvSpPr/>
            <p:nvPr/>
          </p:nvSpPr>
          <p:spPr>
            <a:xfrm>
              <a:off x="277775" y="921800"/>
              <a:ext cx="404750" cy="281700"/>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30"/>
            <p:cNvSpPr/>
            <p:nvPr/>
          </p:nvSpPr>
          <p:spPr>
            <a:xfrm>
              <a:off x="329625" y="896375"/>
              <a:ext cx="264425" cy="187150"/>
            </a:xfrm>
            <a:custGeom>
              <a:avLst/>
              <a:gdLst/>
              <a:ahLst/>
              <a:cxnLst/>
              <a:rect l="l" t="t" r="r" b="b"/>
              <a:pathLst>
                <a:path w="10577" h="7486" extrusionOk="0">
                  <a:moveTo>
                    <a:pt x="7038" y="1"/>
                  </a:moveTo>
                  <a:lnTo>
                    <a:pt x="6956" y="41"/>
                  </a:lnTo>
                  <a:lnTo>
                    <a:pt x="5940" y="651"/>
                  </a:lnTo>
                  <a:lnTo>
                    <a:pt x="4963" y="1262"/>
                  </a:lnTo>
                  <a:lnTo>
                    <a:pt x="4028" y="1953"/>
                  </a:lnTo>
                  <a:lnTo>
                    <a:pt x="3133" y="2645"/>
                  </a:lnTo>
                  <a:lnTo>
                    <a:pt x="2197" y="3417"/>
                  </a:lnTo>
                  <a:lnTo>
                    <a:pt x="1343" y="4231"/>
                  </a:lnTo>
                  <a:lnTo>
                    <a:pt x="936" y="4597"/>
                  </a:lnTo>
                  <a:lnTo>
                    <a:pt x="570" y="5004"/>
                  </a:lnTo>
                  <a:lnTo>
                    <a:pt x="408" y="5207"/>
                  </a:lnTo>
                  <a:lnTo>
                    <a:pt x="286" y="5451"/>
                  </a:lnTo>
                  <a:lnTo>
                    <a:pt x="164" y="5655"/>
                  </a:lnTo>
                  <a:lnTo>
                    <a:pt x="82" y="5899"/>
                  </a:lnTo>
                  <a:lnTo>
                    <a:pt x="42" y="6143"/>
                  </a:lnTo>
                  <a:lnTo>
                    <a:pt x="1" y="6346"/>
                  </a:lnTo>
                  <a:lnTo>
                    <a:pt x="42" y="6550"/>
                  </a:lnTo>
                  <a:lnTo>
                    <a:pt x="82" y="6753"/>
                  </a:lnTo>
                  <a:lnTo>
                    <a:pt x="164" y="6956"/>
                  </a:lnTo>
                  <a:lnTo>
                    <a:pt x="286" y="7119"/>
                  </a:lnTo>
                  <a:lnTo>
                    <a:pt x="448" y="7282"/>
                  </a:lnTo>
                  <a:lnTo>
                    <a:pt x="652" y="7404"/>
                  </a:lnTo>
                  <a:lnTo>
                    <a:pt x="896" y="7485"/>
                  </a:lnTo>
                  <a:lnTo>
                    <a:pt x="1140" y="7485"/>
                  </a:lnTo>
                  <a:lnTo>
                    <a:pt x="1384" y="7444"/>
                  </a:lnTo>
                  <a:lnTo>
                    <a:pt x="1669" y="7404"/>
                  </a:lnTo>
                  <a:lnTo>
                    <a:pt x="2157" y="7160"/>
                  </a:lnTo>
                  <a:lnTo>
                    <a:pt x="2604" y="6916"/>
                  </a:lnTo>
                  <a:lnTo>
                    <a:pt x="3621" y="6346"/>
                  </a:lnTo>
                  <a:lnTo>
                    <a:pt x="4638" y="5777"/>
                  </a:lnTo>
                  <a:lnTo>
                    <a:pt x="5614" y="5126"/>
                  </a:lnTo>
                  <a:lnTo>
                    <a:pt x="6550" y="4475"/>
                  </a:lnTo>
                  <a:lnTo>
                    <a:pt x="7607" y="3662"/>
                  </a:lnTo>
                  <a:lnTo>
                    <a:pt x="8584" y="2848"/>
                  </a:lnTo>
                  <a:lnTo>
                    <a:pt x="9600" y="1953"/>
                  </a:lnTo>
                  <a:lnTo>
                    <a:pt x="10536" y="1058"/>
                  </a:lnTo>
                  <a:lnTo>
                    <a:pt x="10577" y="977"/>
                  </a:lnTo>
                  <a:lnTo>
                    <a:pt x="10577" y="936"/>
                  </a:lnTo>
                  <a:lnTo>
                    <a:pt x="10577" y="855"/>
                  </a:lnTo>
                  <a:lnTo>
                    <a:pt x="10536" y="814"/>
                  </a:lnTo>
                  <a:lnTo>
                    <a:pt x="10455" y="774"/>
                  </a:lnTo>
                  <a:lnTo>
                    <a:pt x="10414" y="733"/>
                  </a:lnTo>
                  <a:lnTo>
                    <a:pt x="10333" y="774"/>
                  </a:lnTo>
                  <a:lnTo>
                    <a:pt x="10251" y="814"/>
                  </a:lnTo>
                  <a:lnTo>
                    <a:pt x="9478" y="1546"/>
                  </a:lnTo>
                  <a:lnTo>
                    <a:pt x="8706" y="2238"/>
                  </a:lnTo>
                  <a:lnTo>
                    <a:pt x="7892" y="2929"/>
                  </a:lnTo>
                  <a:lnTo>
                    <a:pt x="7079" y="3621"/>
                  </a:lnTo>
                  <a:lnTo>
                    <a:pt x="6224" y="4231"/>
                  </a:lnTo>
                  <a:lnTo>
                    <a:pt x="5329" y="4841"/>
                  </a:lnTo>
                  <a:lnTo>
                    <a:pt x="4435" y="5451"/>
                  </a:lnTo>
                  <a:lnTo>
                    <a:pt x="3540" y="5980"/>
                  </a:lnTo>
                  <a:lnTo>
                    <a:pt x="2604" y="6550"/>
                  </a:lnTo>
                  <a:lnTo>
                    <a:pt x="2116" y="6794"/>
                  </a:lnTo>
                  <a:lnTo>
                    <a:pt x="1628" y="6997"/>
                  </a:lnTo>
                  <a:lnTo>
                    <a:pt x="1384" y="7078"/>
                  </a:lnTo>
                  <a:lnTo>
                    <a:pt x="1140" y="7119"/>
                  </a:lnTo>
                  <a:lnTo>
                    <a:pt x="855" y="7078"/>
                  </a:lnTo>
                  <a:lnTo>
                    <a:pt x="733" y="7038"/>
                  </a:lnTo>
                  <a:lnTo>
                    <a:pt x="652" y="6956"/>
                  </a:lnTo>
                  <a:lnTo>
                    <a:pt x="489" y="6794"/>
                  </a:lnTo>
                  <a:lnTo>
                    <a:pt x="408" y="6590"/>
                  </a:lnTo>
                  <a:lnTo>
                    <a:pt x="408" y="6387"/>
                  </a:lnTo>
                  <a:lnTo>
                    <a:pt x="408" y="6183"/>
                  </a:lnTo>
                  <a:lnTo>
                    <a:pt x="448" y="5939"/>
                  </a:lnTo>
                  <a:lnTo>
                    <a:pt x="530" y="5695"/>
                  </a:lnTo>
                  <a:lnTo>
                    <a:pt x="652" y="5492"/>
                  </a:lnTo>
                  <a:lnTo>
                    <a:pt x="814" y="5289"/>
                  </a:lnTo>
                  <a:lnTo>
                    <a:pt x="1180" y="4882"/>
                  </a:lnTo>
                  <a:lnTo>
                    <a:pt x="1547" y="4556"/>
                  </a:lnTo>
                  <a:lnTo>
                    <a:pt x="2319" y="3824"/>
                  </a:lnTo>
                  <a:lnTo>
                    <a:pt x="3133" y="3133"/>
                  </a:lnTo>
                  <a:lnTo>
                    <a:pt x="4068" y="2360"/>
                  </a:lnTo>
                  <a:lnTo>
                    <a:pt x="5085" y="1668"/>
                  </a:lnTo>
                  <a:lnTo>
                    <a:pt x="6102" y="977"/>
                  </a:lnTo>
                  <a:lnTo>
                    <a:pt x="7160" y="367"/>
                  </a:lnTo>
                  <a:lnTo>
                    <a:pt x="7201" y="326"/>
                  </a:lnTo>
                  <a:lnTo>
                    <a:pt x="7241" y="245"/>
                  </a:lnTo>
                  <a:lnTo>
                    <a:pt x="7241" y="163"/>
                  </a:lnTo>
                  <a:lnTo>
                    <a:pt x="7201" y="123"/>
                  </a:lnTo>
                  <a:lnTo>
                    <a:pt x="7160" y="82"/>
                  </a:lnTo>
                  <a:lnTo>
                    <a:pt x="7119" y="41"/>
                  </a:lnTo>
                  <a:lnTo>
                    <a:pt x="70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6" name="Google Shape;1076;p30"/>
          <p:cNvGrpSpPr/>
          <p:nvPr/>
        </p:nvGrpSpPr>
        <p:grpSpPr>
          <a:xfrm rot="-1707809" flipH="1">
            <a:off x="-717545" y="-721343"/>
            <a:ext cx="1340703" cy="1721669"/>
            <a:chOff x="2659350" y="1746500"/>
            <a:chExt cx="379350" cy="487125"/>
          </a:xfrm>
        </p:grpSpPr>
        <p:sp>
          <p:nvSpPr>
            <p:cNvPr id="1077" name="Google Shape;1077;p30"/>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30"/>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30"/>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0" name="Google Shape;1080;p30"/>
          <p:cNvGrpSpPr/>
          <p:nvPr/>
        </p:nvGrpSpPr>
        <p:grpSpPr>
          <a:xfrm>
            <a:off x="886093" y="581517"/>
            <a:ext cx="474643" cy="299712"/>
            <a:chOff x="7729218" y="1694205"/>
            <a:chExt cx="474643" cy="299712"/>
          </a:xfrm>
        </p:grpSpPr>
        <p:sp>
          <p:nvSpPr>
            <p:cNvPr id="1081" name="Google Shape;1081;p30"/>
            <p:cNvSpPr/>
            <p:nvPr/>
          </p:nvSpPr>
          <p:spPr>
            <a:xfrm>
              <a:off x="7738507" y="1703494"/>
              <a:ext cx="456065" cy="281088"/>
            </a:xfrm>
            <a:custGeom>
              <a:avLst/>
              <a:gdLst/>
              <a:ahLst/>
              <a:cxnLst/>
              <a:rect l="l" t="t" r="r" b="b"/>
              <a:pathLst>
                <a:path w="9967" h="6143" extrusionOk="0">
                  <a:moveTo>
                    <a:pt x="4963" y="1"/>
                  </a:moveTo>
                  <a:lnTo>
                    <a:pt x="4638" y="41"/>
                  </a:lnTo>
                  <a:lnTo>
                    <a:pt x="4353" y="123"/>
                  </a:lnTo>
                  <a:lnTo>
                    <a:pt x="4068" y="286"/>
                  </a:lnTo>
                  <a:lnTo>
                    <a:pt x="3865" y="489"/>
                  </a:lnTo>
                  <a:lnTo>
                    <a:pt x="3661" y="733"/>
                  </a:lnTo>
                  <a:lnTo>
                    <a:pt x="3499" y="1018"/>
                  </a:lnTo>
                  <a:lnTo>
                    <a:pt x="3417" y="1302"/>
                  </a:lnTo>
                  <a:lnTo>
                    <a:pt x="3377" y="1587"/>
                  </a:lnTo>
                  <a:lnTo>
                    <a:pt x="3417" y="1913"/>
                  </a:lnTo>
                  <a:lnTo>
                    <a:pt x="3499" y="2197"/>
                  </a:lnTo>
                  <a:lnTo>
                    <a:pt x="3377" y="2157"/>
                  </a:lnTo>
                  <a:lnTo>
                    <a:pt x="3214" y="2116"/>
                  </a:lnTo>
                  <a:lnTo>
                    <a:pt x="2929" y="2157"/>
                  </a:lnTo>
                  <a:lnTo>
                    <a:pt x="2645" y="2238"/>
                  </a:lnTo>
                  <a:lnTo>
                    <a:pt x="2482" y="2319"/>
                  </a:lnTo>
                  <a:lnTo>
                    <a:pt x="2400" y="2441"/>
                  </a:lnTo>
                  <a:lnTo>
                    <a:pt x="2319" y="2563"/>
                  </a:lnTo>
                  <a:lnTo>
                    <a:pt x="2238" y="2685"/>
                  </a:lnTo>
                  <a:lnTo>
                    <a:pt x="2156" y="3011"/>
                  </a:lnTo>
                  <a:lnTo>
                    <a:pt x="2197" y="3296"/>
                  </a:lnTo>
                  <a:lnTo>
                    <a:pt x="2238" y="3458"/>
                  </a:lnTo>
                  <a:lnTo>
                    <a:pt x="2278" y="3580"/>
                  </a:lnTo>
                  <a:lnTo>
                    <a:pt x="1912" y="3377"/>
                  </a:lnTo>
                  <a:lnTo>
                    <a:pt x="1546" y="3296"/>
                  </a:lnTo>
                  <a:lnTo>
                    <a:pt x="1140" y="3296"/>
                  </a:lnTo>
                  <a:lnTo>
                    <a:pt x="936" y="3336"/>
                  </a:lnTo>
                  <a:lnTo>
                    <a:pt x="733" y="3418"/>
                  </a:lnTo>
                  <a:lnTo>
                    <a:pt x="570" y="3499"/>
                  </a:lnTo>
                  <a:lnTo>
                    <a:pt x="407" y="3621"/>
                  </a:lnTo>
                  <a:lnTo>
                    <a:pt x="245" y="3784"/>
                  </a:lnTo>
                  <a:lnTo>
                    <a:pt x="123" y="3946"/>
                  </a:lnTo>
                  <a:lnTo>
                    <a:pt x="41" y="4109"/>
                  </a:lnTo>
                  <a:lnTo>
                    <a:pt x="1" y="4312"/>
                  </a:lnTo>
                  <a:lnTo>
                    <a:pt x="1" y="4516"/>
                  </a:lnTo>
                  <a:lnTo>
                    <a:pt x="1" y="4719"/>
                  </a:lnTo>
                  <a:lnTo>
                    <a:pt x="123" y="5004"/>
                  </a:lnTo>
                  <a:lnTo>
                    <a:pt x="285" y="5248"/>
                  </a:lnTo>
                  <a:lnTo>
                    <a:pt x="529" y="5451"/>
                  </a:lnTo>
                  <a:lnTo>
                    <a:pt x="773" y="5573"/>
                  </a:lnTo>
                  <a:lnTo>
                    <a:pt x="1099" y="5695"/>
                  </a:lnTo>
                  <a:lnTo>
                    <a:pt x="1424" y="5777"/>
                  </a:lnTo>
                  <a:lnTo>
                    <a:pt x="2075" y="5899"/>
                  </a:lnTo>
                  <a:lnTo>
                    <a:pt x="3133" y="5980"/>
                  </a:lnTo>
                  <a:lnTo>
                    <a:pt x="4231" y="6062"/>
                  </a:lnTo>
                  <a:lnTo>
                    <a:pt x="5288" y="6102"/>
                  </a:lnTo>
                  <a:lnTo>
                    <a:pt x="6387" y="6143"/>
                  </a:lnTo>
                  <a:lnTo>
                    <a:pt x="7973" y="6143"/>
                  </a:lnTo>
                  <a:lnTo>
                    <a:pt x="8380" y="6062"/>
                  </a:lnTo>
                  <a:lnTo>
                    <a:pt x="8787" y="5980"/>
                  </a:lnTo>
                  <a:lnTo>
                    <a:pt x="9112" y="5858"/>
                  </a:lnTo>
                  <a:lnTo>
                    <a:pt x="9437" y="5655"/>
                  </a:lnTo>
                  <a:lnTo>
                    <a:pt x="9559" y="5533"/>
                  </a:lnTo>
                  <a:lnTo>
                    <a:pt x="9682" y="5370"/>
                  </a:lnTo>
                  <a:lnTo>
                    <a:pt x="9844" y="5004"/>
                  </a:lnTo>
                  <a:lnTo>
                    <a:pt x="9966" y="4638"/>
                  </a:lnTo>
                  <a:lnTo>
                    <a:pt x="9966" y="4272"/>
                  </a:lnTo>
                  <a:lnTo>
                    <a:pt x="9885" y="3865"/>
                  </a:lnTo>
                  <a:lnTo>
                    <a:pt x="9763" y="3540"/>
                  </a:lnTo>
                  <a:lnTo>
                    <a:pt x="9519" y="3214"/>
                  </a:lnTo>
                  <a:lnTo>
                    <a:pt x="9397" y="3092"/>
                  </a:lnTo>
                  <a:lnTo>
                    <a:pt x="9234" y="2970"/>
                  </a:lnTo>
                  <a:lnTo>
                    <a:pt x="9031" y="2807"/>
                  </a:lnTo>
                  <a:lnTo>
                    <a:pt x="8787" y="2726"/>
                  </a:lnTo>
                  <a:lnTo>
                    <a:pt x="8502" y="2685"/>
                  </a:lnTo>
                  <a:lnTo>
                    <a:pt x="8014" y="2685"/>
                  </a:lnTo>
                  <a:lnTo>
                    <a:pt x="7729" y="2726"/>
                  </a:lnTo>
                  <a:lnTo>
                    <a:pt x="7485" y="2848"/>
                  </a:lnTo>
                  <a:lnTo>
                    <a:pt x="7282" y="2970"/>
                  </a:lnTo>
                  <a:lnTo>
                    <a:pt x="7322" y="2685"/>
                  </a:lnTo>
                  <a:lnTo>
                    <a:pt x="7322" y="2360"/>
                  </a:lnTo>
                  <a:lnTo>
                    <a:pt x="7282" y="2035"/>
                  </a:lnTo>
                  <a:lnTo>
                    <a:pt x="7200" y="1750"/>
                  </a:lnTo>
                  <a:lnTo>
                    <a:pt x="7119" y="1424"/>
                  </a:lnTo>
                  <a:lnTo>
                    <a:pt x="6997" y="1180"/>
                  </a:lnTo>
                  <a:lnTo>
                    <a:pt x="6834" y="896"/>
                  </a:lnTo>
                  <a:lnTo>
                    <a:pt x="6631" y="652"/>
                  </a:lnTo>
                  <a:lnTo>
                    <a:pt x="6387" y="448"/>
                  </a:lnTo>
                  <a:lnTo>
                    <a:pt x="6143" y="286"/>
                  </a:lnTo>
                  <a:lnTo>
                    <a:pt x="5858" y="123"/>
                  </a:lnTo>
                  <a:lnTo>
                    <a:pt x="5573" y="41"/>
                  </a:lnTo>
                  <a:lnTo>
                    <a:pt x="524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30"/>
            <p:cNvSpPr/>
            <p:nvPr/>
          </p:nvSpPr>
          <p:spPr>
            <a:xfrm>
              <a:off x="7729218" y="1694205"/>
              <a:ext cx="474643" cy="299712"/>
            </a:xfrm>
            <a:custGeom>
              <a:avLst/>
              <a:gdLst/>
              <a:ahLst/>
              <a:cxnLst/>
              <a:rect l="l" t="t" r="r" b="b"/>
              <a:pathLst>
                <a:path w="10373" h="6550" extrusionOk="0">
                  <a:moveTo>
                    <a:pt x="5451" y="366"/>
                  </a:moveTo>
                  <a:lnTo>
                    <a:pt x="5654" y="407"/>
                  </a:lnTo>
                  <a:lnTo>
                    <a:pt x="5858" y="489"/>
                  </a:lnTo>
                  <a:lnTo>
                    <a:pt x="6102" y="570"/>
                  </a:lnTo>
                  <a:lnTo>
                    <a:pt x="6264" y="651"/>
                  </a:lnTo>
                  <a:lnTo>
                    <a:pt x="6468" y="814"/>
                  </a:lnTo>
                  <a:lnTo>
                    <a:pt x="6752" y="1099"/>
                  </a:lnTo>
                  <a:lnTo>
                    <a:pt x="6996" y="1465"/>
                  </a:lnTo>
                  <a:lnTo>
                    <a:pt x="7159" y="1871"/>
                  </a:lnTo>
                  <a:lnTo>
                    <a:pt x="7281" y="2278"/>
                  </a:lnTo>
                  <a:lnTo>
                    <a:pt x="7322" y="2726"/>
                  </a:lnTo>
                  <a:lnTo>
                    <a:pt x="7281" y="3173"/>
                  </a:lnTo>
                  <a:lnTo>
                    <a:pt x="7322" y="3295"/>
                  </a:lnTo>
                  <a:lnTo>
                    <a:pt x="7363" y="3336"/>
                  </a:lnTo>
                  <a:lnTo>
                    <a:pt x="7485" y="3377"/>
                  </a:lnTo>
                  <a:lnTo>
                    <a:pt x="7566" y="3336"/>
                  </a:lnTo>
                  <a:lnTo>
                    <a:pt x="7851" y="3214"/>
                  </a:lnTo>
                  <a:lnTo>
                    <a:pt x="8095" y="3132"/>
                  </a:lnTo>
                  <a:lnTo>
                    <a:pt x="8379" y="3092"/>
                  </a:lnTo>
                  <a:lnTo>
                    <a:pt x="8664" y="3092"/>
                  </a:lnTo>
                  <a:lnTo>
                    <a:pt x="8949" y="3132"/>
                  </a:lnTo>
                  <a:lnTo>
                    <a:pt x="9193" y="3254"/>
                  </a:lnTo>
                  <a:lnTo>
                    <a:pt x="9437" y="3417"/>
                  </a:lnTo>
                  <a:lnTo>
                    <a:pt x="9640" y="3621"/>
                  </a:lnTo>
                  <a:lnTo>
                    <a:pt x="9762" y="3824"/>
                  </a:lnTo>
                  <a:lnTo>
                    <a:pt x="9885" y="4027"/>
                  </a:lnTo>
                  <a:lnTo>
                    <a:pt x="9925" y="4271"/>
                  </a:lnTo>
                  <a:lnTo>
                    <a:pt x="9966" y="4515"/>
                  </a:lnTo>
                  <a:lnTo>
                    <a:pt x="9966" y="4759"/>
                  </a:lnTo>
                  <a:lnTo>
                    <a:pt x="9925" y="5004"/>
                  </a:lnTo>
                  <a:lnTo>
                    <a:pt x="9844" y="5207"/>
                  </a:lnTo>
                  <a:lnTo>
                    <a:pt x="9762" y="5410"/>
                  </a:lnTo>
                  <a:lnTo>
                    <a:pt x="9600" y="5614"/>
                  </a:lnTo>
                  <a:lnTo>
                    <a:pt x="9396" y="5776"/>
                  </a:lnTo>
                  <a:lnTo>
                    <a:pt x="9193" y="5898"/>
                  </a:lnTo>
                  <a:lnTo>
                    <a:pt x="8949" y="5980"/>
                  </a:lnTo>
                  <a:lnTo>
                    <a:pt x="8461" y="6102"/>
                  </a:lnTo>
                  <a:lnTo>
                    <a:pt x="7932" y="6142"/>
                  </a:lnTo>
                  <a:lnTo>
                    <a:pt x="5654" y="6142"/>
                  </a:lnTo>
                  <a:lnTo>
                    <a:pt x="3946" y="6061"/>
                  </a:lnTo>
                  <a:lnTo>
                    <a:pt x="2278" y="5898"/>
                  </a:lnTo>
                  <a:lnTo>
                    <a:pt x="1709" y="5817"/>
                  </a:lnTo>
                  <a:lnTo>
                    <a:pt x="1424" y="5736"/>
                  </a:lnTo>
                  <a:lnTo>
                    <a:pt x="1139" y="5654"/>
                  </a:lnTo>
                  <a:lnTo>
                    <a:pt x="895" y="5532"/>
                  </a:lnTo>
                  <a:lnTo>
                    <a:pt x="651" y="5370"/>
                  </a:lnTo>
                  <a:lnTo>
                    <a:pt x="488" y="5126"/>
                  </a:lnTo>
                  <a:lnTo>
                    <a:pt x="407" y="4882"/>
                  </a:lnTo>
                  <a:lnTo>
                    <a:pt x="407" y="4719"/>
                  </a:lnTo>
                  <a:lnTo>
                    <a:pt x="407" y="4556"/>
                  </a:lnTo>
                  <a:lnTo>
                    <a:pt x="448" y="4393"/>
                  </a:lnTo>
                  <a:lnTo>
                    <a:pt x="529" y="4231"/>
                  </a:lnTo>
                  <a:lnTo>
                    <a:pt x="732" y="3987"/>
                  </a:lnTo>
                  <a:lnTo>
                    <a:pt x="976" y="3824"/>
                  </a:lnTo>
                  <a:lnTo>
                    <a:pt x="1139" y="3743"/>
                  </a:lnTo>
                  <a:lnTo>
                    <a:pt x="1343" y="3702"/>
                  </a:lnTo>
                  <a:lnTo>
                    <a:pt x="1709" y="3702"/>
                  </a:lnTo>
                  <a:lnTo>
                    <a:pt x="2075" y="3783"/>
                  </a:lnTo>
                  <a:lnTo>
                    <a:pt x="2400" y="3946"/>
                  </a:lnTo>
                  <a:lnTo>
                    <a:pt x="2481" y="3987"/>
                  </a:lnTo>
                  <a:lnTo>
                    <a:pt x="2522" y="3987"/>
                  </a:lnTo>
                  <a:lnTo>
                    <a:pt x="2644" y="3905"/>
                  </a:lnTo>
                  <a:lnTo>
                    <a:pt x="2685" y="3824"/>
                  </a:lnTo>
                  <a:lnTo>
                    <a:pt x="2685" y="3743"/>
                  </a:lnTo>
                  <a:lnTo>
                    <a:pt x="2685" y="3661"/>
                  </a:lnTo>
                  <a:lnTo>
                    <a:pt x="2563" y="3417"/>
                  </a:lnTo>
                  <a:lnTo>
                    <a:pt x="2563" y="3173"/>
                  </a:lnTo>
                  <a:lnTo>
                    <a:pt x="2644" y="2970"/>
                  </a:lnTo>
                  <a:lnTo>
                    <a:pt x="2766" y="2766"/>
                  </a:lnTo>
                  <a:lnTo>
                    <a:pt x="2929" y="2644"/>
                  </a:lnTo>
                  <a:lnTo>
                    <a:pt x="3173" y="2563"/>
                  </a:lnTo>
                  <a:lnTo>
                    <a:pt x="3417" y="2522"/>
                  </a:lnTo>
                  <a:lnTo>
                    <a:pt x="3661" y="2604"/>
                  </a:lnTo>
                  <a:lnTo>
                    <a:pt x="3783" y="2604"/>
                  </a:lnTo>
                  <a:lnTo>
                    <a:pt x="3864" y="2522"/>
                  </a:lnTo>
                  <a:lnTo>
                    <a:pt x="3905" y="2400"/>
                  </a:lnTo>
                  <a:lnTo>
                    <a:pt x="3864" y="2278"/>
                  </a:lnTo>
                  <a:lnTo>
                    <a:pt x="3824" y="2116"/>
                  </a:lnTo>
                  <a:lnTo>
                    <a:pt x="3783" y="1912"/>
                  </a:lnTo>
                  <a:lnTo>
                    <a:pt x="3783" y="1749"/>
                  </a:lnTo>
                  <a:lnTo>
                    <a:pt x="3824" y="1546"/>
                  </a:lnTo>
                  <a:lnTo>
                    <a:pt x="3864" y="1383"/>
                  </a:lnTo>
                  <a:lnTo>
                    <a:pt x="3946" y="1180"/>
                  </a:lnTo>
                  <a:lnTo>
                    <a:pt x="4149" y="895"/>
                  </a:lnTo>
                  <a:lnTo>
                    <a:pt x="4312" y="733"/>
                  </a:lnTo>
                  <a:lnTo>
                    <a:pt x="4475" y="611"/>
                  </a:lnTo>
                  <a:lnTo>
                    <a:pt x="4637" y="529"/>
                  </a:lnTo>
                  <a:lnTo>
                    <a:pt x="4841" y="448"/>
                  </a:lnTo>
                  <a:lnTo>
                    <a:pt x="5044" y="407"/>
                  </a:lnTo>
                  <a:lnTo>
                    <a:pt x="5247" y="366"/>
                  </a:lnTo>
                  <a:close/>
                  <a:moveTo>
                    <a:pt x="5003" y="0"/>
                  </a:moveTo>
                  <a:lnTo>
                    <a:pt x="4759" y="41"/>
                  </a:lnTo>
                  <a:lnTo>
                    <a:pt x="4515" y="122"/>
                  </a:lnTo>
                  <a:lnTo>
                    <a:pt x="4312" y="244"/>
                  </a:lnTo>
                  <a:lnTo>
                    <a:pt x="4108" y="366"/>
                  </a:lnTo>
                  <a:lnTo>
                    <a:pt x="3946" y="529"/>
                  </a:lnTo>
                  <a:lnTo>
                    <a:pt x="3783" y="692"/>
                  </a:lnTo>
                  <a:lnTo>
                    <a:pt x="3661" y="895"/>
                  </a:lnTo>
                  <a:lnTo>
                    <a:pt x="3539" y="1139"/>
                  </a:lnTo>
                  <a:lnTo>
                    <a:pt x="3458" y="1343"/>
                  </a:lnTo>
                  <a:lnTo>
                    <a:pt x="3417" y="1587"/>
                  </a:lnTo>
                  <a:lnTo>
                    <a:pt x="3417" y="1790"/>
                  </a:lnTo>
                  <a:lnTo>
                    <a:pt x="3417" y="2034"/>
                  </a:lnTo>
                  <a:lnTo>
                    <a:pt x="3431" y="2119"/>
                  </a:lnTo>
                  <a:lnTo>
                    <a:pt x="3431" y="2119"/>
                  </a:lnTo>
                  <a:lnTo>
                    <a:pt x="3417" y="2116"/>
                  </a:lnTo>
                  <a:lnTo>
                    <a:pt x="3254" y="2116"/>
                  </a:lnTo>
                  <a:lnTo>
                    <a:pt x="3051" y="2156"/>
                  </a:lnTo>
                  <a:lnTo>
                    <a:pt x="2888" y="2197"/>
                  </a:lnTo>
                  <a:lnTo>
                    <a:pt x="2725" y="2278"/>
                  </a:lnTo>
                  <a:lnTo>
                    <a:pt x="2603" y="2360"/>
                  </a:lnTo>
                  <a:lnTo>
                    <a:pt x="2441" y="2482"/>
                  </a:lnTo>
                  <a:lnTo>
                    <a:pt x="2359" y="2644"/>
                  </a:lnTo>
                  <a:lnTo>
                    <a:pt x="2237" y="2807"/>
                  </a:lnTo>
                  <a:lnTo>
                    <a:pt x="2197" y="2970"/>
                  </a:lnTo>
                  <a:lnTo>
                    <a:pt x="2156" y="3173"/>
                  </a:lnTo>
                  <a:lnTo>
                    <a:pt x="2156" y="3336"/>
                  </a:lnTo>
                  <a:lnTo>
                    <a:pt x="2170" y="3407"/>
                  </a:lnTo>
                  <a:lnTo>
                    <a:pt x="1993" y="3336"/>
                  </a:lnTo>
                  <a:lnTo>
                    <a:pt x="1749" y="3295"/>
                  </a:lnTo>
                  <a:lnTo>
                    <a:pt x="1302" y="3295"/>
                  </a:lnTo>
                  <a:lnTo>
                    <a:pt x="1098" y="3336"/>
                  </a:lnTo>
                  <a:lnTo>
                    <a:pt x="854" y="3417"/>
                  </a:lnTo>
                  <a:lnTo>
                    <a:pt x="692" y="3499"/>
                  </a:lnTo>
                  <a:lnTo>
                    <a:pt x="529" y="3621"/>
                  </a:lnTo>
                  <a:lnTo>
                    <a:pt x="366" y="3783"/>
                  </a:lnTo>
                  <a:lnTo>
                    <a:pt x="244" y="3946"/>
                  </a:lnTo>
                  <a:lnTo>
                    <a:pt x="122" y="4109"/>
                  </a:lnTo>
                  <a:lnTo>
                    <a:pt x="41" y="4312"/>
                  </a:lnTo>
                  <a:lnTo>
                    <a:pt x="0" y="4515"/>
                  </a:lnTo>
                  <a:lnTo>
                    <a:pt x="0" y="4719"/>
                  </a:lnTo>
                  <a:lnTo>
                    <a:pt x="0" y="4922"/>
                  </a:lnTo>
                  <a:lnTo>
                    <a:pt x="41" y="5126"/>
                  </a:lnTo>
                  <a:lnTo>
                    <a:pt x="122" y="5288"/>
                  </a:lnTo>
                  <a:lnTo>
                    <a:pt x="204" y="5451"/>
                  </a:lnTo>
                  <a:lnTo>
                    <a:pt x="488" y="5695"/>
                  </a:lnTo>
                  <a:lnTo>
                    <a:pt x="773" y="5898"/>
                  </a:lnTo>
                  <a:lnTo>
                    <a:pt x="1139" y="6061"/>
                  </a:lnTo>
                  <a:lnTo>
                    <a:pt x="1505" y="6183"/>
                  </a:lnTo>
                  <a:lnTo>
                    <a:pt x="1912" y="6265"/>
                  </a:lnTo>
                  <a:lnTo>
                    <a:pt x="2278" y="6305"/>
                  </a:lnTo>
                  <a:lnTo>
                    <a:pt x="4027" y="6427"/>
                  </a:lnTo>
                  <a:lnTo>
                    <a:pt x="5776" y="6509"/>
                  </a:lnTo>
                  <a:lnTo>
                    <a:pt x="7119" y="6549"/>
                  </a:lnTo>
                  <a:lnTo>
                    <a:pt x="7769" y="6549"/>
                  </a:lnTo>
                  <a:lnTo>
                    <a:pt x="8420" y="6509"/>
                  </a:lnTo>
                  <a:lnTo>
                    <a:pt x="8990" y="6387"/>
                  </a:lnTo>
                  <a:lnTo>
                    <a:pt x="9234" y="6305"/>
                  </a:lnTo>
                  <a:lnTo>
                    <a:pt x="9478" y="6183"/>
                  </a:lnTo>
                  <a:lnTo>
                    <a:pt x="9722" y="6020"/>
                  </a:lnTo>
                  <a:lnTo>
                    <a:pt x="9925" y="5858"/>
                  </a:lnTo>
                  <a:lnTo>
                    <a:pt x="10088" y="5654"/>
                  </a:lnTo>
                  <a:lnTo>
                    <a:pt x="10210" y="5370"/>
                  </a:lnTo>
                  <a:lnTo>
                    <a:pt x="10291" y="5126"/>
                  </a:lnTo>
                  <a:lnTo>
                    <a:pt x="10373" y="4882"/>
                  </a:lnTo>
                  <a:lnTo>
                    <a:pt x="10373" y="4597"/>
                  </a:lnTo>
                  <a:lnTo>
                    <a:pt x="10332" y="4312"/>
                  </a:lnTo>
                  <a:lnTo>
                    <a:pt x="10291" y="4068"/>
                  </a:lnTo>
                  <a:lnTo>
                    <a:pt x="10210" y="3783"/>
                  </a:lnTo>
                  <a:lnTo>
                    <a:pt x="10088" y="3539"/>
                  </a:lnTo>
                  <a:lnTo>
                    <a:pt x="9925" y="3336"/>
                  </a:lnTo>
                  <a:lnTo>
                    <a:pt x="9681" y="3092"/>
                  </a:lnTo>
                  <a:lnTo>
                    <a:pt x="9396" y="2888"/>
                  </a:lnTo>
                  <a:lnTo>
                    <a:pt x="9071" y="2766"/>
                  </a:lnTo>
                  <a:lnTo>
                    <a:pt x="8705" y="2685"/>
                  </a:lnTo>
                  <a:lnTo>
                    <a:pt x="8379" y="2685"/>
                  </a:lnTo>
                  <a:lnTo>
                    <a:pt x="8013" y="2726"/>
                  </a:lnTo>
                  <a:lnTo>
                    <a:pt x="7688" y="2848"/>
                  </a:lnTo>
                  <a:lnTo>
                    <a:pt x="7688" y="2644"/>
                  </a:lnTo>
                  <a:lnTo>
                    <a:pt x="7647" y="2075"/>
                  </a:lnTo>
                  <a:lnTo>
                    <a:pt x="7485" y="1587"/>
                  </a:lnTo>
                  <a:lnTo>
                    <a:pt x="7363" y="1343"/>
                  </a:lnTo>
                  <a:lnTo>
                    <a:pt x="7241" y="1099"/>
                  </a:lnTo>
                  <a:lnTo>
                    <a:pt x="7078" y="895"/>
                  </a:lnTo>
                  <a:lnTo>
                    <a:pt x="6915" y="692"/>
                  </a:lnTo>
                  <a:lnTo>
                    <a:pt x="6712" y="489"/>
                  </a:lnTo>
                  <a:lnTo>
                    <a:pt x="6508" y="366"/>
                  </a:lnTo>
                  <a:lnTo>
                    <a:pt x="6264" y="204"/>
                  </a:lnTo>
                  <a:lnTo>
                    <a:pt x="6020" y="122"/>
                  </a:lnTo>
                  <a:lnTo>
                    <a:pt x="5776" y="41"/>
                  </a:lnTo>
                  <a:lnTo>
                    <a:pt x="549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83" name="Google Shape;1083;p30"/>
          <p:cNvSpPr/>
          <p:nvPr/>
        </p:nvSpPr>
        <p:spPr>
          <a:xfrm>
            <a:off x="278996" y="3091338"/>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30"/>
          <p:cNvSpPr/>
          <p:nvPr/>
        </p:nvSpPr>
        <p:spPr>
          <a:xfrm>
            <a:off x="6054153" y="46633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30"/>
          <p:cNvSpPr/>
          <p:nvPr/>
        </p:nvSpPr>
        <p:spPr>
          <a:xfrm>
            <a:off x="7739087" y="4470668"/>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30"/>
          <p:cNvSpPr/>
          <p:nvPr/>
        </p:nvSpPr>
        <p:spPr>
          <a:xfrm>
            <a:off x="8772703" y="14091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30"/>
          <p:cNvSpPr/>
          <p:nvPr/>
        </p:nvSpPr>
        <p:spPr>
          <a:xfrm>
            <a:off x="7371478" y="2061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30"/>
          <p:cNvSpPr/>
          <p:nvPr/>
        </p:nvSpPr>
        <p:spPr>
          <a:xfrm>
            <a:off x="1648337" y="291793"/>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1">
  <p:cSld name="CUSTOM_14_1">
    <p:spTree>
      <p:nvGrpSpPr>
        <p:cNvPr id="1" name="Shape 1089"/>
        <p:cNvGrpSpPr/>
        <p:nvPr/>
      </p:nvGrpSpPr>
      <p:grpSpPr>
        <a:xfrm>
          <a:off x="0" y="0"/>
          <a:ext cx="0" cy="0"/>
          <a:chOff x="0" y="0"/>
          <a:chExt cx="0" cy="0"/>
        </a:xfrm>
      </p:grpSpPr>
      <p:sp>
        <p:nvSpPr>
          <p:cNvPr id="1090" name="Google Shape;1090;p31"/>
          <p:cNvSpPr/>
          <p:nvPr/>
        </p:nvSpPr>
        <p:spPr>
          <a:xfrm rot="10800000" flipH="1">
            <a:off x="-3335934" y="4390282"/>
            <a:ext cx="5171118" cy="2972279"/>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31"/>
          <p:cNvSpPr/>
          <p:nvPr/>
        </p:nvSpPr>
        <p:spPr>
          <a:xfrm rot="10800000" flipH="1">
            <a:off x="6652416" y="-1583268"/>
            <a:ext cx="5171118" cy="2972279"/>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31"/>
          <p:cNvSpPr/>
          <p:nvPr/>
        </p:nvSpPr>
        <p:spPr>
          <a:xfrm rot="10800000" flipH="1">
            <a:off x="1920142" y="4470671"/>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31"/>
          <p:cNvSpPr/>
          <p:nvPr/>
        </p:nvSpPr>
        <p:spPr>
          <a:xfrm rot="10800000" flipH="1">
            <a:off x="8271314" y="3824986"/>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31"/>
          <p:cNvSpPr/>
          <p:nvPr/>
        </p:nvSpPr>
        <p:spPr>
          <a:xfrm rot="10800000" flipH="1">
            <a:off x="1853114" y="552749"/>
            <a:ext cx="152693" cy="154523"/>
          </a:xfrm>
          <a:custGeom>
            <a:avLst/>
            <a:gdLst/>
            <a:ahLst/>
            <a:cxnLst/>
            <a:rect l="l" t="t" r="r" b="b"/>
            <a:pathLst>
              <a:path w="3337" h="3377" extrusionOk="0">
                <a:moveTo>
                  <a:pt x="1506" y="0"/>
                </a:moveTo>
                <a:lnTo>
                  <a:pt x="1262" y="41"/>
                </a:lnTo>
                <a:lnTo>
                  <a:pt x="1018" y="122"/>
                </a:lnTo>
                <a:lnTo>
                  <a:pt x="774" y="204"/>
                </a:lnTo>
                <a:lnTo>
                  <a:pt x="570" y="366"/>
                </a:lnTo>
                <a:lnTo>
                  <a:pt x="408" y="529"/>
                </a:lnTo>
                <a:lnTo>
                  <a:pt x="245" y="692"/>
                </a:lnTo>
                <a:lnTo>
                  <a:pt x="164" y="895"/>
                </a:lnTo>
                <a:lnTo>
                  <a:pt x="82" y="1098"/>
                </a:lnTo>
                <a:lnTo>
                  <a:pt x="1" y="1342"/>
                </a:lnTo>
                <a:lnTo>
                  <a:pt x="1" y="1546"/>
                </a:lnTo>
                <a:lnTo>
                  <a:pt x="1" y="1790"/>
                </a:lnTo>
                <a:lnTo>
                  <a:pt x="1" y="1993"/>
                </a:lnTo>
                <a:lnTo>
                  <a:pt x="123" y="2319"/>
                </a:lnTo>
                <a:lnTo>
                  <a:pt x="245" y="2563"/>
                </a:lnTo>
                <a:lnTo>
                  <a:pt x="448" y="2807"/>
                </a:lnTo>
                <a:lnTo>
                  <a:pt x="692" y="3010"/>
                </a:lnTo>
                <a:lnTo>
                  <a:pt x="936" y="3173"/>
                </a:lnTo>
                <a:lnTo>
                  <a:pt x="1221" y="3295"/>
                </a:lnTo>
                <a:lnTo>
                  <a:pt x="1506" y="3376"/>
                </a:lnTo>
                <a:lnTo>
                  <a:pt x="1831" y="3376"/>
                </a:lnTo>
                <a:lnTo>
                  <a:pt x="2075" y="3336"/>
                </a:lnTo>
                <a:lnTo>
                  <a:pt x="2319" y="3254"/>
                </a:lnTo>
                <a:lnTo>
                  <a:pt x="2564" y="3173"/>
                </a:lnTo>
                <a:lnTo>
                  <a:pt x="2767" y="3010"/>
                </a:lnTo>
                <a:lnTo>
                  <a:pt x="2930" y="2847"/>
                </a:lnTo>
                <a:lnTo>
                  <a:pt x="3092" y="2685"/>
                </a:lnTo>
                <a:lnTo>
                  <a:pt x="3214" y="2441"/>
                </a:lnTo>
                <a:lnTo>
                  <a:pt x="3296" y="2197"/>
                </a:lnTo>
                <a:lnTo>
                  <a:pt x="3336" y="1912"/>
                </a:lnTo>
                <a:lnTo>
                  <a:pt x="3336" y="1627"/>
                </a:lnTo>
                <a:lnTo>
                  <a:pt x="3296" y="1342"/>
                </a:lnTo>
                <a:lnTo>
                  <a:pt x="3214" y="1098"/>
                </a:lnTo>
                <a:lnTo>
                  <a:pt x="3092" y="854"/>
                </a:lnTo>
                <a:lnTo>
                  <a:pt x="2930" y="610"/>
                </a:lnTo>
                <a:lnTo>
                  <a:pt x="2726" y="407"/>
                </a:lnTo>
                <a:lnTo>
                  <a:pt x="2482" y="244"/>
                </a:lnTo>
                <a:lnTo>
                  <a:pt x="2238" y="122"/>
                </a:lnTo>
                <a:lnTo>
                  <a:pt x="1994" y="41"/>
                </a:lnTo>
                <a:lnTo>
                  <a:pt x="175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95" name="Google Shape;1095;p31"/>
          <p:cNvGrpSpPr/>
          <p:nvPr/>
        </p:nvGrpSpPr>
        <p:grpSpPr>
          <a:xfrm rot="-5400000" flipH="1">
            <a:off x="-1004624" y="3805865"/>
            <a:ext cx="1915490" cy="2459786"/>
            <a:chOff x="2659350" y="1746500"/>
            <a:chExt cx="379350" cy="487125"/>
          </a:xfrm>
        </p:grpSpPr>
        <p:sp>
          <p:nvSpPr>
            <p:cNvPr id="1096" name="Google Shape;1096;p31"/>
            <p:cNvSpPr/>
            <p:nvPr/>
          </p:nvSpPr>
          <p:spPr>
            <a:xfrm>
              <a:off x="2659350" y="1746500"/>
              <a:ext cx="379350" cy="487125"/>
            </a:xfrm>
            <a:custGeom>
              <a:avLst/>
              <a:gdLst/>
              <a:ahLst/>
              <a:cxnLst/>
              <a:rect l="l" t="t" r="r" b="b"/>
              <a:pathLst>
                <a:path w="15174" h="19485" extrusionOk="0">
                  <a:moveTo>
                    <a:pt x="14116" y="1"/>
                  </a:moveTo>
                  <a:lnTo>
                    <a:pt x="14034" y="42"/>
                  </a:lnTo>
                  <a:lnTo>
                    <a:pt x="13261" y="774"/>
                  </a:lnTo>
                  <a:lnTo>
                    <a:pt x="12448" y="1465"/>
                  </a:lnTo>
                  <a:lnTo>
                    <a:pt x="11634" y="2116"/>
                  </a:lnTo>
                  <a:lnTo>
                    <a:pt x="10821" y="2767"/>
                  </a:lnTo>
                  <a:lnTo>
                    <a:pt x="9112" y="4028"/>
                  </a:lnTo>
                  <a:lnTo>
                    <a:pt x="7404" y="5248"/>
                  </a:lnTo>
                  <a:lnTo>
                    <a:pt x="5899" y="6428"/>
                  </a:lnTo>
                  <a:lnTo>
                    <a:pt x="5167" y="7079"/>
                  </a:lnTo>
                  <a:lnTo>
                    <a:pt x="4435" y="7729"/>
                  </a:lnTo>
                  <a:lnTo>
                    <a:pt x="3743" y="8380"/>
                  </a:lnTo>
                  <a:lnTo>
                    <a:pt x="3133" y="9072"/>
                  </a:lnTo>
                  <a:lnTo>
                    <a:pt x="2482" y="9844"/>
                  </a:lnTo>
                  <a:lnTo>
                    <a:pt x="1953" y="10617"/>
                  </a:lnTo>
                  <a:lnTo>
                    <a:pt x="1425" y="11390"/>
                  </a:lnTo>
                  <a:lnTo>
                    <a:pt x="1018" y="12204"/>
                  </a:lnTo>
                  <a:lnTo>
                    <a:pt x="652" y="13058"/>
                  </a:lnTo>
                  <a:lnTo>
                    <a:pt x="326" y="13912"/>
                  </a:lnTo>
                  <a:lnTo>
                    <a:pt x="123" y="14766"/>
                  </a:lnTo>
                  <a:lnTo>
                    <a:pt x="82" y="15173"/>
                  </a:lnTo>
                  <a:lnTo>
                    <a:pt x="42" y="15620"/>
                  </a:lnTo>
                  <a:lnTo>
                    <a:pt x="1" y="16068"/>
                  </a:lnTo>
                  <a:lnTo>
                    <a:pt x="42" y="16475"/>
                  </a:lnTo>
                  <a:lnTo>
                    <a:pt x="82" y="16922"/>
                  </a:lnTo>
                  <a:lnTo>
                    <a:pt x="164" y="17329"/>
                  </a:lnTo>
                  <a:lnTo>
                    <a:pt x="326" y="17736"/>
                  </a:lnTo>
                  <a:lnTo>
                    <a:pt x="489" y="18102"/>
                  </a:lnTo>
                  <a:lnTo>
                    <a:pt x="733" y="18468"/>
                  </a:lnTo>
                  <a:lnTo>
                    <a:pt x="977" y="18753"/>
                  </a:lnTo>
                  <a:lnTo>
                    <a:pt x="1303" y="18997"/>
                  </a:lnTo>
                  <a:lnTo>
                    <a:pt x="1669" y="19200"/>
                  </a:lnTo>
                  <a:lnTo>
                    <a:pt x="2035" y="19363"/>
                  </a:lnTo>
                  <a:lnTo>
                    <a:pt x="2442" y="19444"/>
                  </a:lnTo>
                  <a:lnTo>
                    <a:pt x="2930" y="19485"/>
                  </a:lnTo>
                  <a:lnTo>
                    <a:pt x="3418" y="19485"/>
                  </a:lnTo>
                  <a:lnTo>
                    <a:pt x="3906" y="19444"/>
                  </a:lnTo>
                  <a:lnTo>
                    <a:pt x="4394" y="19363"/>
                  </a:lnTo>
                  <a:lnTo>
                    <a:pt x="5370" y="19159"/>
                  </a:lnTo>
                  <a:lnTo>
                    <a:pt x="6306" y="18915"/>
                  </a:lnTo>
                  <a:lnTo>
                    <a:pt x="7323" y="18631"/>
                  </a:lnTo>
                  <a:lnTo>
                    <a:pt x="8340" y="18305"/>
                  </a:lnTo>
                  <a:lnTo>
                    <a:pt x="9356" y="17980"/>
                  </a:lnTo>
                  <a:lnTo>
                    <a:pt x="10333" y="17614"/>
                  </a:lnTo>
                  <a:lnTo>
                    <a:pt x="11309" y="17166"/>
                  </a:lnTo>
                  <a:lnTo>
                    <a:pt x="12285" y="16719"/>
                  </a:lnTo>
                  <a:lnTo>
                    <a:pt x="13221" y="16271"/>
                  </a:lnTo>
                  <a:lnTo>
                    <a:pt x="14156" y="15743"/>
                  </a:lnTo>
                  <a:lnTo>
                    <a:pt x="15051" y="15214"/>
                  </a:lnTo>
                  <a:lnTo>
                    <a:pt x="15132" y="15173"/>
                  </a:lnTo>
                  <a:lnTo>
                    <a:pt x="15173" y="15092"/>
                  </a:lnTo>
                  <a:lnTo>
                    <a:pt x="15173" y="15051"/>
                  </a:lnTo>
                  <a:lnTo>
                    <a:pt x="15132" y="14970"/>
                  </a:lnTo>
                  <a:lnTo>
                    <a:pt x="15092" y="14929"/>
                  </a:lnTo>
                  <a:lnTo>
                    <a:pt x="15010" y="14888"/>
                  </a:lnTo>
                  <a:lnTo>
                    <a:pt x="14888" y="14888"/>
                  </a:lnTo>
                  <a:lnTo>
                    <a:pt x="13994" y="15417"/>
                  </a:lnTo>
                  <a:lnTo>
                    <a:pt x="13099" y="15905"/>
                  </a:lnTo>
                  <a:lnTo>
                    <a:pt x="12163" y="16393"/>
                  </a:lnTo>
                  <a:lnTo>
                    <a:pt x="11228" y="16800"/>
                  </a:lnTo>
                  <a:lnTo>
                    <a:pt x="10292" y="17207"/>
                  </a:lnTo>
                  <a:lnTo>
                    <a:pt x="9316" y="17573"/>
                  </a:lnTo>
                  <a:lnTo>
                    <a:pt x="8340" y="17939"/>
                  </a:lnTo>
                  <a:lnTo>
                    <a:pt x="7363" y="18224"/>
                  </a:lnTo>
                  <a:lnTo>
                    <a:pt x="6387" y="18508"/>
                  </a:lnTo>
                  <a:lnTo>
                    <a:pt x="5452" y="18753"/>
                  </a:lnTo>
                  <a:lnTo>
                    <a:pt x="4475" y="18956"/>
                  </a:lnTo>
                  <a:lnTo>
                    <a:pt x="3987" y="19037"/>
                  </a:lnTo>
                  <a:lnTo>
                    <a:pt x="3499" y="19119"/>
                  </a:lnTo>
                  <a:lnTo>
                    <a:pt x="3052" y="19119"/>
                  </a:lnTo>
                  <a:lnTo>
                    <a:pt x="2604" y="19078"/>
                  </a:lnTo>
                  <a:lnTo>
                    <a:pt x="2157" y="18997"/>
                  </a:lnTo>
                  <a:lnTo>
                    <a:pt x="1750" y="18834"/>
                  </a:lnTo>
                  <a:lnTo>
                    <a:pt x="1425" y="18631"/>
                  </a:lnTo>
                  <a:lnTo>
                    <a:pt x="1140" y="18386"/>
                  </a:lnTo>
                  <a:lnTo>
                    <a:pt x="896" y="18061"/>
                  </a:lnTo>
                  <a:lnTo>
                    <a:pt x="692" y="17695"/>
                  </a:lnTo>
                  <a:lnTo>
                    <a:pt x="530" y="17329"/>
                  </a:lnTo>
                  <a:lnTo>
                    <a:pt x="448" y="16922"/>
                  </a:lnTo>
                  <a:lnTo>
                    <a:pt x="408" y="16475"/>
                  </a:lnTo>
                  <a:lnTo>
                    <a:pt x="367" y="16068"/>
                  </a:lnTo>
                  <a:lnTo>
                    <a:pt x="408" y="15661"/>
                  </a:lnTo>
                  <a:lnTo>
                    <a:pt x="448" y="15214"/>
                  </a:lnTo>
                  <a:lnTo>
                    <a:pt x="611" y="14400"/>
                  </a:lnTo>
                  <a:lnTo>
                    <a:pt x="855" y="13546"/>
                  </a:lnTo>
                  <a:lnTo>
                    <a:pt x="1181" y="12732"/>
                  </a:lnTo>
                  <a:lnTo>
                    <a:pt x="1587" y="11919"/>
                  </a:lnTo>
                  <a:lnTo>
                    <a:pt x="2035" y="11146"/>
                  </a:lnTo>
                  <a:lnTo>
                    <a:pt x="2564" y="10373"/>
                  </a:lnTo>
                  <a:lnTo>
                    <a:pt x="3133" y="9641"/>
                  </a:lnTo>
                  <a:lnTo>
                    <a:pt x="3743" y="8950"/>
                  </a:lnTo>
                  <a:lnTo>
                    <a:pt x="4394" y="8299"/>
                  </a:lnTo>
                  <a:lnTo>
                    <a:pt x="5045" y="7648"/>
                  </a:lnTo>
                  <a:lnTo>
                    <a:pt x="5736" y="7038"/>
                  </a:lnTo>
                  <a:lnTo>
                    <a:pt x="6468" y="6428"/>
                  </a:lnTo>
                  <a:lnTo>
                    <a:pt x="7201" y="5858"/>
                  </a:lnTo>
                  <a:lnTo>
                    <a:pt x="9031" y="4557"/>
                  </a:lnTo>
                  <a:lnTo>
                    <a:pt x="10821" y="3214"/>
                  </a:lnTo>
                  <a:lnTo>
                    <a:pt x="11756" y="2523"/>
                  </a:lnTo>
                  <a:lnTo>
                    <a:pt x="12611" y="1831"/>
                  </a:lnTo>
                  <a:lnTo>
                    <a:pt x="13465" y="1058"/>
                  </a:lnTo>
                  <a:lnTo>
                    <a:pt x="14278" y="286"/>
                  </a:lnTo>
                  <a:lnTo>
                    <a:pt x="14319" y="245"/>
                  </a:lnTo>
                  <a:lnTo>
                    <a:pt x="14360" y="164"/>
                  </a:lnTo>
                  <a:lnTo>
                    <a:pt x="14319" y="82"/>
                  </a:lnTo>
                  <a:lnTo>
                    <a:pt x="14278" y="42"/>
                  </a:lnTo>
                  <a:lnTo>
                    <a:pt x="142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31"/>
            <p:cNvSpPr/>
            <p:nvPr/>
          </p:nvSpPr>
          <p:spPr>
            <a:xfrm>
              <a:off x="2701050" y="1843125"/>
              <a:ext cx="309175" cy="322375"/>
            </a:xfrm>
            <a:custGeom>
              <a:avLst/>
              <a:gdLst/>
              <a:ahLst/>
              <a:cxnLst/>
              <a:rect l="l" t="t" r="r" b="b"/>
              <a:pathLst>
                <a:path w="12367" h="12895" extrusionOk="0">
                  <a:moveTo>
                    <a:pt x="12163" y="0"/>
                  </a:moveTo>
                  <a:lnTo>
                    <a:pt x="12081" y="41"/>
                  </a:lnTo>
                  <a:lnTo>
                    <a:pt x="9600" y="1831"/>
                  </a:lnTo>
                  <a:lnTo>
                    <a:pt x="7160" y="3702"/>
                  </a:lnTo>
                  <a:lnTo>
                    <a:pt x="5939" y="4637"/>
                  </a:lnTo>
                  <a:lnTo>
                    <a:pt x="4760" y="5613"/>
                  </a:lnTo>
                  <a:lnTo>
                    <a:pt x="3580" y="6630"/>
                  </a:lnTo>
                  <a:lnTo>
                    <a:pt x="2441" y="7647"/>
                  </a:lnTo>
                  <a:lnTo>
                    <a:pt x="1872" y="8135"/>
                  </a:lnTo>
                  <a:lnTo>
                    <a:pt x="1343" y="8664"/>
                  </a:lnTo>
                  <a:lnTo>
                    <a:pt x="855" y="9193"/>
                  </a:lnTo>
                  <a:lnTo>
                    <a:pt x="611" y="9478"/>
                  </a:lnTo>
                  <a:lnTo>
                    <a:pt x="407" y="9762"/>
                  </a:lnTo>
                  <a:lnTo>
                    <a:pt x="285" y="10047"/>
                  </a:lnTo>
                  <a:lnTo>
                    <a:pt x="163" y="10332"/>
                  </a:lnTo>
                  <a:lnTo>
                    <a:pt x="82" y="10617"/>
                  </a:lnTo>
                  <a:lnTo>
                    <a:pt x="1" y="10901"/>
                  </a:lnTo>
                  <a:lnTo>
                    <a:pt x="1" y="11227"/>
                  </a:lnTo>
                  <a:lnTo>
                    <a:pt x="41" y="11511"/>
                  </a:lnTo>
                  <a:lnTo>
                    <a:pt x="123" y="11796"/>
                  </a:lnTo>
                  <a:lnTo>
                    <a:pt x="285" y="12081"/>
                  </a:lnTo>
                  <a:lnTo>
                    <a:pt x="448" y="12284"/>
                  </a:lnTo>
                  <a:lnTo>
                    <a:pt x="651" y="12488"/>
                  </a:lnTo>
                  <a:lnTo>
                    <a:pt x="896" y="12610"/>
                  </a:lnTo>
                  <a:lnTo>
                    <a:pt x="1140" y="12732"/>
                  </a:lnTo>
                  <a:lnTo>
                    <a:pt x="1384" y="12813"/>
                  </a:lnTo>
                  <a:lnTo>
                    <a:pt x="1668" y="12854"/>
                  </a:lnTo>
                  <a:lnTo>
                    <a:pt x="2238" y="12894"/>
                  </a:lnTo>
                  <a:lnTo>
                    <a:pt x="2929" y="12813"/>
                  </a:lnTo>
                  <a:lnTo>
                    <a:pt x="3621" y="12691"/>
                  </a:lnTo>
                  <a:lnTo>
                    <a:pt x="5004" y="12366"/>
                  </a:lnTo>
                  <a:lnTo>
                    <a:pt x="6712" y="11918"/>
                  </a:lnTo>
                  <a:lnTo>
                    <a:pt x="8380" y="11389"/>
                  </a:lnTo>
                  <a:lnTo>
                    <a:pt x="10048" y="10820"/>
                  </a:lnTo>
                  <a:lnTo>
                    <a:pt x="11715" y="10210"/>
                  </a:lnTo>
                  <a:lnTo>
                    <a:pt x="11756" y="10128"/>
                  </a:lnTo>
                  <a:lnTo>
                    <a:pt x="11797" y="10088"/>
                  </a:lnTo>
                  <a:lnTo>
                    <a:pt x="11837" y="9966"/>
                  </a:lnTo>
                  <a:lnTo>
                    <a:pt x="11797" y="9884"/>
                  </a:lnTo>
                  <a:lnTo>
                    <a:pt x="11756" y="9844"/>
                  </a:lnTo>
                  <a:lnTo>
                    <a:pt x="11675" y="9803"/>
                  </a:lnTo>
                  <a:lnTo>
                    <a:pt x="11593" y="9844"/>
                  </a:lnTo>
                  <a:lnTo>
                    <a:pt x="10210" y="10373"/>
                  </a:lnTo>
                  <a:lnTo>
                    <a:pt x="8827" y="10861"/>
                  </a:lnTo>
                  <a:lnTo>
                    <a:pt x="7444" y="11308"/>
                  </a:lnTo>
                  <a:lnTo>
                    <a:pt x="6021" y="11715"/>
                  </a:lnTo>
                  <a:lnTo>
                    <a:pt x="4597" y="12081"/>
                  </a:lnTo>
                  <a:lnTo>
                    <a:pt x="3173" y="12366"/>
                  </a:lnTo>
                  <a:lnTo>
                    <a:pt x="2604" y="12488"/>
                  </a:lnTo>
                  <a:lnTo>
                    <a:pt x="2034" y="12528"/>
                  </a:lnTo>
                  <a:lnTo>
                    <a:pt x="1709" y="12488"/>
                  </a:lnTo>
                  <a:lnTo>
                    <a:pt x="1424" y="12447"/>
                  </a:lnTo>
                  <a:lnTo>
                    <a:pt x="1180" y="12366"/>
                  </a:lnTo>
                  <a:lnTo>
                    <a:pt x="936" y="12244"/>
                  </a:lnTo>
                  <a:lnTo>
                    <a:pt x="692" y="12040"/>
                  </a:lnTo>
                  <a:lnTo>
                    <a:pt x="529" y="11796"/>
                  </a:lnTo>
                  <a:lnTo>
                    <a:pt x="448" y="11511"/>
                  </a:lnTo>
                  <a:lnTo>
                    <a:pt x="407" y="11227"/>
                  </a:lnTo>
                  <a:lnTo>
                    <a:pt x="407" y="10942"/>
                  </a:lnTo>
                  <a:lnTo>
                    <a:pt x="448" y="10657"/>
                  </a:lnTo>
                  <a:lnTo>
                    <a:pt x="529" y="10373"/>
                  </a:lnTo>
                  <a:lnTo>
                    <a:pt x="651" y="10088"/>
                  </a:lnTo>
                  <a:lnTo>
                    <a:pt x="855" y="9803"/>
                  </a:lnTo>
                  <a:lnTo>
                    <a:pt x="1058" y="9518"/>
                  </a:lnTo>
                  <a:lnTo>
                    <a:pt x="1546" y="8990"/>
                  </a:lnTo>
                  <a:lnTo>
                    <a:pt x="2034" y="8501"/>
                  </a:lnTo>
                  <a:lnTo>
                    <a:pt x="2563" y="8013"/>
                  </a:lnTo>
                  <a:lnTo>
                    <a:pt x="3621" y="7037"/>
                  </a:lnTo>
                  <a:lnTo>
                    <a:pt x="4719" y="6102"/>
                  </a:lnTo>
                  <a:lnTo>
                    <a:pt x="5858" y="5207"/>
                  </a:lnTo>
                  <a:lnTo>
                    <a:pt x="6956" y="4271"/>
                  </a:lnTo>
                  <a:lnTo>
                    <a:pt x="8299" y="3295"/>
                  </a:lnTo>
                  <a:lnTo>
                    <a:pt x="9600" y="2278"/>
                  </a:lnTo>
                  <a:lnTo>
                    <a:pt x="12285" y="366"/>
                  </a:lnTo>
                  <a:lnTo>
                    <a:pt x="12326" y="285"/>
                  </a:lnTo>
                  <a:lnTo>
                    <a:pt x="12366" y="203"/>
                  </a:lnTo>
                  <a:lnTo>
                    <a:pt x="12326" y="81"/>
                  </a:lnTo>
                  <a:lnTo>
                    <a:pt x="12285" y="41"/>
                  </a:lnTo>
                  <a:lnTo>
                    <a:pt x="1224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31"/>
            <p:cNvSpPr/>
            <p:nvPr/>
          </p:nvSpPr>
          <p:spPr>
            <a:xfrm>
              <a:off x="2756975" y="1978375"/>
              <a:ext cx="183075" cy="133225"/>
            </a:xfrm>
            <a:custGeom>
              <a:avLst/>
              <a:gdLst/>
              <a:ahLst/>
              <a:cxnLst/>
              <a:rect l="l" t="t" r="r" b="b"/>
              <a:pathLst>
                <a:path w="7323" h="5329" extrusionOk="0">
                  <a:moveTo>
                    <a:pt x="5980" y="366"/>
                  </a:moveTo>
                  <a:lnTo>
                    <a:pt x="6306" y="407"/>
                  </a:lnTo>
                  <a:lnTo>
                    <a:pt x="6428" y="407"/>
                  </a:lnTo>
                  <a:lnTo>
                    <a:pt x="6550" y="488"/>
                  </a:lnTo>
                  <a:lnTo>
                    <a:pt x="6672" y="569"/>
                  </a:lnTo>
                  <a:lnTo>
                    <a:pt x="6753" y="651"/>
                  </a:lnTo>
                  <a:lnTo>
                    <a:pt x="6834" y="814"/>
                  </a:lnTo>
                  <a:lnTo>
                    <a:pt x="6875" y="936"/>
                  </a:lnTo>
                  <a:lnTo>
                    <a:pt x="6956" y="1302"/>
                  </a:lnTo>
                  <a:lnTo>
                    <a:pt x="6916" y="1586"/>
                  </a:lnTo>
                  <a:lnTo>
                    <a:pt x="6834" y="1912"/>
                  </a:lnTo>
                  <a:lnTo>
                    <a:pt x="6672" y="2197"/>
                  </a:lnTo>
                  <a:lnTo>
                    <a:pt x="6468" y="2522"/>
                  </a:lnTo>
                  <a:lnTo>
                    <a:pt x="6184" y="2766"/>
                  </a:lnTo>
                  <a:lnTo>
                    <a:pt x="5858" y="3010"/>
                  </a:lnTo>
                  <a:lnTo>
                    <a:pt x="5533" y="3213"/>
                  </a:lnTo>
                  <a:lnTo>
                    <a:pt x="4841" y="3580"/>
                  </a:lnTo>
                  <a:lnTo>
                    <a:pt x="4109" y="3864"/>
                  </a:lnTo>
                  <a:lnTo>
                    <a:pt x="3092" y="4271"/>
                  </a:lnTo>
                  <a:lnTo>
                    <a:pt x="2075" y="4637"/>
                  </a:lnTo>
                  <a:lnTo>
                    <a:pt x="1709" y="4800"/>
                  </a:lnTo>
                  <a:lnTo>
                    <a:pt x="1180" y="4963"/>
                  </a:lnTo>
                  <a:lnTo>
                    <a:pt x="692" y="4963"/>
                  </a:lnTo>
                  <a:lnTo>
                    <a:pt x="530" y="4881"/>
                  </a:lnTo>
                  <a:lnTo>
                    <a:pt x="448" y="4840"/>
                  </a:lnTo>
                  <a:lnTo>
                    <a:pt x="408" y="4759"/>
                  </a:lnTo>
                  <a:lnTo>
                    <a:pt x="367" y="4637"/>
                  </a:lnTo>
                  <a:lnTo>
                    <a:pt x="367" y="4515"/>
                  </a:lnTo>
                  <a:lnTo>
                    <a:pt x="448" y="4312"/>
                  </a:lnTo>
                  <a:lnTo>
                    <a:pt x="570" y="4108"/>
                  </a:lnTo>
                  <a:lnTo>
                    <a:pt x="733" y="3946"/>
                  </a:lnTo>
                  <a:lnTo>
                    <a:pt x="1384" y="3335"/>
                  </a:lnTo>
                  <a:lnTo>
                    <a:pt x="2075" y="2685"/>
                  </a:lnTo>
                  <a:lnTo>
                    <a:pt x="2848" y="2034"/>
                  </a:lnTo>
                  <a:lnTo>
                    <a:pt x="3621" y="1424"/>
                  </a:lnTo>
                  <a:lnTo>
                    <a:pt x="4068" y="1180"/>
                  </a:lnTo>
                  <a:lnTo>
                    <a:pt x="4475" y="936"/>
                  </a:lnTo>
                  <a:lnTo>
                    <a:pt x="4841" y="732"/>
                  </a:lnTo>
                  <a:lnTo>
                    <a:pt x="5207" y="569"/>
                  </a:lnTo>
                  <a:lnTo>
                    <a:pt x="5614" y="447"/>
                  </a:lnTo>
                  <a:lnTo>
                    <a:pt x="5980" y="366"/>
                  </a:lnTo>
                  <a:close/>
                  <a:moveTo>
                    <a:pt x="6021" y="0"/>
                  </a:moveTo>
                  <a:lnTo>
                    <a:pt x="5614" y="81"/>
                  </a:lnTo>
                  <a:lnTo>
                    <a:pt x="5207" y="203"/>
                  </a:lnTo>
                  <a:lnTo>
                    <a:pt x="4841" y="366"/>
                  </a:lnTo>
                  <a:lnTo>
                    <a:pt x="4353" y="569"/>
                  </a:lnTo>
                  <a:lnTo>
                    <a:pt x="3865" y="854"/>
                  </a:lnTo>
                  <a:lnTo>
                    <a:pt x="3377" y="1180"/>
                  </a:lnTo>
                  <a:lnTo>
                    <a:pt x="2930" y="1505"/>
                  </a:lnTo>
                  <a:lnTo>
                    <a:pt x="2035" y="2237"/>
                  </a:lnTo>
                  <a:lnTo>
                    <a:pt x="1180" y="2969"/>
                  </a:lnTo>
                  <a:lnTo>
                    <a:pt x="814" y="3295"/>
                  </a:lnTo>
                  <a:lnTo>
                    <a:pt x="448" y="3702"/>
                  </a:lnTo>
                  <a:lnTo>
                    <a:pt x="245" y="3905"/>
                  </a:lnTo>
                  <a:lnTo>
                    <a:pt x="123" y="4108"/>
                  </a:lnTo>
                  <a:lnTo>
                    <a:pt x="42" y="4352"/>
                  </a:lnTo>
                  <a:lnTo>
                    <a:pt x="1" y="4596"/>
                  </a:lnTo>
                  <a:lnTo>
                    <a:pt x="42" y="4840"/>
                  </a:lnTo>
                  <a:lnTo>
                    <a:pt x="164" y="5044"/>
                  </a:lnTo>
                  <a:lnTo>
                    <a:pt x="326" y="5207"/>
                  </a:lnTo>
                  <a:lnTo>
                    <a:pt x="530" y="5288"/>
                  </a:lnTo>
                  <a:lnTo>
                    <a:pt x="774" y="5329"/>
                  </a:lnTo>
                  <a:lnTo>
                    <a:pt x="1018" y="5329"/>
                  </a:lnTo>
                  <a:lnTo>
                    <a:pt x="1262" y="5288"/>
                  </a:lnTo>
                  <a:lnTo>
                    <a:pt x="1465" y="5247"/>
                  </a:lnTo>
                  <a:lnTo>
                    <a:pt x="2157" y="5003"/>
                  </a:lnTo>
                  <a:lnTo>
                    <a:pt x="2848" y="4759"/>
                  </a:lnTo>
                  <a:lnTo>
                    <a:pt x="4139" y="4266"/>
                  </a:lnTo>
                  <a:lnTo>
                    <a:pt x="4139" y="4266"/>
                  </a:lnTo>
                  <a:lnTo>
                    <a:pt x="4150" y="4271"/>
                  </a:lnTo>
                  <a:lnTo>
                    <a:pt x="4231" y="4230"/>
                  </a:lnTo>
                  <a:lnTo>
                    <a:pt x="4963" y="3905"/>
                  </a:lnTo>
                  <a:lnTo>
                    <a:pt x="5696" y="3539"/>
                  </a:lnTo>
                  <a:lnTo>
                    <a:pt x="6021" y="3335"/>
                  </a:lnTo>
                  <a:lnTo>
                    <a:pt x="6346" y="3091"/>
                  </a:lnTo>
                  <a:lnTo>
                    <a:pt x="6672" y="2847"/>
                  </a:lnTo>
                  <a:lnTo>
                    <a:pt x="6916" y="2522"/>
                  </a:lnTo>
                  <a:lnTo>
                    <a:pt x="7119" y="2197"/>
                  </a:lnTo>
                  <a:lnTo>
                    <a:pt x="7241" y="1871"/>
                  </a:lnTo>
                  <a:lnTo>
                    <a:pt x="7323" y="1505"/>
                  </a:lnTo>
                  <a:lnTo>
                    <a:pt x="7323" y="1098"/>
                  </a:lnTo>
                  <a:lnTo>
                    <a:pt x="7201" y="732"/>
                  </a:lnTo>
                  <a:lnTo>
                    <a:pt x="7119" y="569"/>
                  </a:lnTo>
                  <a:lnTo>
                    <a:pt x="7038" y="407"/>
                  </a:lnTo>
                  <a:lnTo>
                    <a:pt x="6916" y="285"/>
                  </a:lnTo>
                  <a:lnTo>
                    <a:pt x="6794" y="163"/>
                  </a:lnTo>
                  <a:lnTo>
                    <a:pt x="6631" y="81"/>
                  </a:lnTo>
                  <a:lnTo>
                    <a:pt x="6428" y="41"/>
                  </a:lnTo>
                  <a:lnTo>
                    <a:pt x="62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9" name="Google Shape;1099;p31"/>
          <p:cNvSpPr/>
          <p:nvPr/>
        </p:nvSpPr>
        <p:spPr>
          <a:xfrm rot="10800000" flipH="1">
            <a:off x="7435646" y="1193530"/>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00" name="Google Shape;1100;p31"/>
          <p:cNvGrpSpPr/>
          <p:nvPr/>
        </p:nvGrpSpPr>
        <p:grpSpPr>
          <a:xfrm rot="10800000" flipH="1">
            <a:off x="7693887" y="-941801"/>
            <a:ext cx="2408503" cy="2408503"/>
            <a:chOff x="7349044" y="3624409"/>
            <a:chExt cx="2408503" cy="2408503"/>
          </a:xfrm>
        </p:grpSpPr>
        <p:sp>
          <p:nvSpPr>
            <p:cNvPr id="1101" name="Google Shape;1101;p31"/>
            <p:cNvSpPr/>
            <p:nvPr/>
          </p:nvSpPr>
          <p:spPr>
            <a:xfrm rot="8100000" flipH="1">
              <a:off x="7661995" y="4016892"/>
              <a:ext cx="1782600" cy="1623537"/>
            </a:xfrm>
            <a:custGeom>
              <a:avLst/>
              <a:gdLst/>
              <a:ahLst/>
              <a:cxnLst/>
              <a:rect l="l" t="t" r="r" b="b"/>
              <a:pathLst>
                <a:path w="19160" h="17451" extrusionOk="0">
                  <a:moveTo>
                    <a:pt x="9682" y="0"/>
                  </a:moveTo>
                  <a:lnTo>
                    <a:pt x="9600" y="41"/>
                  </a:lnTo>
                  <a:lnTo>
                    <a:pt x="9560" y="82"/>
                  </a:lnTo>
                  <a:lnTo>
                    <a:pt x="7892" y="1668"/>
                  </a:lnTo>
                  <a:lnTo>
                    <a:pt x="6306" y="3295"/>
                  </a:lnTo>
                  <a:lnTo>
                    <a:pt x="5533" y="4109"/>
                  </a:lnTo>
                  <a:lnTo>
                    <a:pt x="4760" y="4963"/>
                  </a:lnTo>
                  <a:lnTo>
                    <a:pt x="4028" y="5858"/>
                  </a:lnTo>
                  <a:lnTo>
                    <a:pt x="3336" y="6753"/>
                  </a:lnTo>
                  <a:lnTo>
                    <a:pt x="2686" y="7688"/>
                  </a:lnTo>
                  <a:lnTo>
                    <a:pt x="2075" y="8624"/>
                  </a:lnTo>
                  <a:lnTo>
                    <a:pt x="1506" y="9600"/>
                  </a:lnTo>
                  <a:lnTo>
                    <a:pt x="1018" y="10617"/>
                  </a:lnTo>
                  <a:lnTo>
                    <a:pt x="611" y="11552"/>
                  </a:lnTo>
                  <a:lnTo>
                    <a:pt x="448" y="12000"/>
                  </a:lnTo>
                  <a:lnTo>
                    <a:pt x="286" y="12488"/>
                  </a:lnTo>
                  <a:lnTo>
                    <a:pt x="164" y="12976"/>
                  </a:lnTo>
                  <a:lnTo>
                    <a:pt x="42" y="13464"/>
                  </a:lnTo>
                  <a:lnTo>
                    <a:pt x="1" y="13993"/>
                  </a:lnTo>
                  <a:lnTo>
                    <a:pt x="1" y="14481"/>
                  </a:lnTo>
                  <a:lnTo>
                    <a:pt x="42" y="14969"/>
                  </a:lnTo>
                  <a:lnTo>
                    <a:pt x="123" y="15417"/>
                  </a:lnTo>
                  <a:lnTo>
                    <a:pt x="286" y="15823"/>
                  </a:lnTo>
                  <a:lnTo>
                    <a:pt x="489" y="16230"/>
                  </a:lnTo>
                  <a:lnTo>
                    <a:pt x="733" y="16556"/>
                  </a:lnTo>
                  <a:lnTo>
                    <a:pt x="1059" y="16881"/>
                  </a:lnTo>
                  <a:lnTo>
                    <a:pt x="1465" y="17125"/>
                  </a:lnTo>
                  <a:lnTo>
                    <a:pt x="1913" y="17288"/>
                  </a:lnTo>
                  <a:lnTo>
                    <a:pt x="2441" y="17410"/>
                  </a:lnTo>
                  <a:lnTo>
                    <a:pt x="2930" y="17450"/>
                  </a:lnTo>
                  <a:lnTo>
                    <a:pt x="3458" y="17369"/>
                  </a:lnTo>
                  <a:lnTo>
                    <a:pt x="3987" y="17288"/>
                  </a:lnTo>
                  <a:lnTo>
                    <a:pt x="4516" y="17125"/>
                  </a:lnTo>
                  <a:lnTo>
                    <a:pt x="5004" y="16922"/>
                  </a:lnTo>
                  <a:lnTo>
                    <a:pt x="5492" y="16678"/>
                  </a:lnTo>
                  <a:lnTo>
                    <a:pt x="5940" y="16434"/>
                  </a:lnTo>
                  <a:lnTo>
                    <a:pt x="7038" y="15783"/>
                  </a:lnTo>
                  <a:lnTo>
                    <a:pt x="7567" y="15498"/>
                  </a:lnTo>
                  <a:lnTo>
                    <a:pt x="8136" y="15213"/>
                  </a:lnTo>
                  <a:lnTo>
                    <a:pt x="8665" y="15051"/>
                  </a:lnTo>
                  <a:lnTo>
                    <a:pt x="9194" y="14888"/>
                  </a:lnTo>
                  <a:lnTo>
                    <a:pt x="10251" y="14644"/>
                  </a:lnTo>
                  <a:lnTo>
                    <a:pt x="11350" y="14481"/>
                  </a:lnTo>
                  <a:lnTo>
                    <a:pt x="12448" y="14278"/>
                  </a:lnTo>
                  <a:lnTo>
                    <a:pt x="13017" y="14156"/>
                  </a:lnTo>
                  <a:lnTo>
                    <a:pt x="13546" y="13993"/>
                  </a:lnTo>
                  <a:lnTo>
                    <a:pt x="14075" y="13830"/>
                  </a:lnTo>
                  <a:lnTo>
                    <a:pt x="14563" y="13627"/>
                  </a:lnTo>
                  <a:lnTo>
                    <a:pt x="15092" y="13342"/>
                  </a:lnTo>
                  <a:lnTo>
                    <a:pt x="15580" y="13017"/>
                  </a:lnTo>
                  <a:lnTo>
                    <a:pt x="16027" y="12651"/>
                  </a:lnTo>
                  <a:lnTo>
                    <a:pt x="16434" y="12244"/>
                  </a:lnTo>
                  <a:lnTo>
                    <a:pt x="16800" y="11837"/>
                  </a:lnTo>
                  <a:lnTo>
                    <a:pt x="17126" y="11390"/>
                  </a:lnTo>
                  <a:lnTo>
                    <a:pt x="17410" y="10902"/>
                  </a:lnTo>
                  <a:lnTo>
                    <a:pt x="17695" y="10413"/>
                  </a:lnTo>
                  <a:lnTo>
                    <a:pt x="17939" y="9885"/>
                  </a:lnTo>
                  <a:lnTo>
                    <a:pt x="18142" y="9356"/>
                  </a:lnTo>
                  <a:lnTo>
                    <a:pt x="18305" y="8786"/>
                  </a:lnTo>
                  <a:lnTo>
                    <a:pt x="18509" y="8258"/>
                  </a:lnTo>
                  <a:lnTo>
                    <a:pt x="18753" y="7119"/>
                  </a:lnTo>
                  <a:lnTo>
                    <a:pt x="18956" y="6020"/>
                  </a:lnTo>
                  <a:lnTo>
                    <a:pt x="19159" y="4759"/>
                  </a:lnTo>
                  <a:lnTo>
                    <a:pt x="19159" y="4678"/>
                  </a:lnTo>
                  <a:lnTo>
                    <a:pt x="19119" y="4637"/>
                  </a:lnTo>
                  <a:lnTo>
                    <a:pt x="18997" y="4556"/>
                  </a:lnTo>
                  <a:lnTo>
                    <a:pt x="18875" y="4556"/>
                  </a:lnTo>
                  <a:lnTo>
                    <a:pt x="18834" y="4597"/>
                  </a:lnTo>
                  <a:lnTo>
                    <a:pt x="18793" y="4678"/>
                  </a:lnTo>
                  <a:lnTo>
                    <a:pt x="18631" y="5776"/>
                  </a:lnTo>
                  <a:lnTo>
                    <a:pt x="18427" y="6915"/>
                  </a:lnTo>
                  <a:lnTo>
                    <a:pt x="18183" y="8014"/>
                  </a:lnTo>
                  <a:lnTo>
                    <a:pt x="18020" y="8583"/>
                  </a:lnTo>
                  <a:lnTo>
                    <a:pt x="17858" y="9112"/>
                  </a:lnTo>
                  <a:lnTo>
                    <a:pt x="17654" y="9641"/>
                  </a:lnTo>
                  <a:lnTo>
                    <a:pt x="17410" y="10129"/>
                  </a:lnTo>
                  <a:lnTo>
                    <a:pt x="17166" y="10658"/>
                  </a:lnTo>
                  <a:lnTo>
                    <a:pt x="16882" y="11105"/>
                  </a:lnTo>
                  <a:lnTo>
                    <a:pt x="16556" y="11552"/>
                  </a:lnTo>
                  <a:lnTo>
                    <a:pt x="16190" y="12000"/>
                  </a:lnTo>
                  <a:lnTo>
                    <a:pt x="15743" y="12407"/>
                  </a:lnTo>
                  <a:lnTo>
                    <a:pt x="15295" y="12732"/>
                  </a:lnTo>
                  <a:lnTo>
                    <a:pt x="14848" y="13057"/>
                  </a:lnTo>
                  <a:lnTo>
                    <a:pt x="14400" y="13301"/>
                  </a:lnTo>
                  <a:lnTo>
                    <a:pt x="13912" y="13505"/>
                  </a:lnTo>
                  <a:lnTo>
                    <a:pt x="13383" y="13668"/>
                  </a:lnTo>
                  <a:lnTo>
                    <a:pt x="12895" y="13790"/>
                  </a:lnTo>
                  <a:lnTo>
                    <a:pt x="12366" y="13912"/>
                  </a:lnTo>
                  <a:lnTo>
                    <a:pt x="11309" y="14115"/>
                  </a:lnTo>
                  <a:lnTo>
                    <a:pt x="10251" y="14278"/>
                  </a:lnTo>
                  <a:lnTo>
                    <a:pt x="9194" y="14522"/>
                  </a:lnTo>
                  <a:lnTo>
                    <a:pt x="8665" y="14644"/>
                  </a:lnTo>
                  <a:lnTo>
                    <a:pt x="8177" y="14847"/>
                  </a:lnTo>
                  <a:lnTo>
                    <a:pt x="7689" y="15051"/>
                  </a:lnTo>
                  <a:lnTo>
                    <a:pt x="7201" y="15254"/>
                  </a:lnTo>
                  <a:lnTo>
                    <a:pt x="6224" y="15823"/>
                  </a:lnTo>
                  <a:lnTo>
                    <a:pt x="5248" y="16393"/>
                  </a:lnTo>
                  <a:lnTo>
                    <a:pt x="4760" y="16637"/>
                  </a:lnTo>
                  <a:lnTo>
                    <a:pt x="4231" y="16840"/>
                  </a:lnTo>
                  <a:lnTo>
                    <a:pt x="3702" y="16962"/>
                  </a:lnTo>
                  <a:lnTo>
                    <a:pt x="3133" y="17044"/>
                  </a:lnTo>
                  <a:lnTo>
                    <a:pt x="2645" y="17044"/>
                  </a:lnTo>
                  <a:lnTo>
                    <a:pt x="2157" y="16962"/>
                  </a:lnTo>
                  <a:lnTo>
                    <a:pt x="1913" y="16922"/>
                  </a:lnTo>
                  <a:lnTo>
                    <a:pt x="1709" y="16800"/>
                  </a:lnTo>
                  <a:lnTo>
                    <a:pt x="1465" y="16718"/>
                  </a:lnTo>
                  <a:lnTo>
                    <a:pt x="1262" y="16556"/>
                  </a:lnTo>
                  <a:lnTo>
                    <a:pt x="977" y="16271"/>
                  </a:lnTo>
                  <a:lnTo>
                    <a:pt x="692" y="15905"/>
                  </a:lnTo>
                  <a:lnTo>
                    <a:pt x="530" y="15498"/>
                  </a:lnTo>
                  <a:lnTo>
                    <a:pt x="408" y="15051"/>
                  </a:lnTo>
                  <a:lnTo>
                    <a:pt x="367" y="14603"/>
                  </a:lnTo>
                  <a:lnTo>
                    <a:pt x="367" y="14115"/>
                  </a:lnTo>
                  <a:lnTo>
                    <a:pt x="408" y="13668"/>
                  </a:lnTo>
                  <a:lnTo>
                    <a:pt x="489" y="13179"/>
                  </a:lnTo>
                  <a:lnTo>
                    <a:pt x="611" y="12732"/>
                  </a:lnTo>
                  <a:lnTo>
                    <a:pt x="733" y="12285"/>
                  </a:lnTo>
                  <a:lnTo>
                    <a:pt x="1059" y="11390"/>
                  </a:lnTo>
                  <a:lnTo>
                    <a:pt x="1506" y="10413"/>
                  </a:lnTo>
                  <a:lnTo>
                    <a:pt x="2035" y="9437"/>
                  </a:lnTo>
                  <a:lnTo>
                    <a:pt x="2604" y="8502"/>
                  </a:lnTo>
                  <a:lnTo>
                    <a:pt x="3174" y="7607"/>
                  </a:lnTo>
                  <a:lnTo>
                    <a:pt x="3824" y="6712"/>
                  </a:lnTo>
                  <a:lnTo>
                    <a:pt x="4516" y="5858"/>
                  </a:lnTo>
                  <a:lnTo>
                    <a:pt x="5207" y="5004"/>
                  </a:lnTo>
                  <a:lnTo>
                    <a:pt x="5940" y="4190"/>
                  </a:lnTo>
                  <a:lnTo>
                    <a:pt x="7485" y="2604"/>
                  </a:lnTo>
                  <a:lnTo>
                    <a:pt x="9031" y="1099"/>
                  </a:lnTo>
                  <a:lnTo>
                    <a:pt x="9804" y="326"/>
                  </a:lnTo>
                  <a:lnTo>
                    <a:pt x="9845" y="244"/>
                  </a:lnTo>
                  <a:lnTo>
                    <a:pt x="9845" y="204"/>
                  </a:lnTo>
                  <a:lnTo>
                    <a:pt x="9845" y="122"/>
                  </a:lnTo>
                  <a:lnTo>
                    <a:pt x="9804" y="82"/>
                  </a:lnTo>
                  <a:lnTo>
                    <a:pt x="9763" y="41"/>
                  </a:lnTo>
                  <a:lnTo>
                    <a:pt x="9682"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31"/>
            <p:cNvSpPr/>
            <p:nvPr/>
          </p:nvSpPr>
          <p:spPr>
            <a:xfrm rot="8100000" flipH="1">
              <a:off x="7872293" y="4243499"/>
              <a:ext cx="1634949" cy="1309454"/>
            </a:xfrm>
            <a:custGeom>
              <a:avLst/>
              <a:gdLst/>
              <a:ahLst/>
              <a:cxnLst/>
              <a:rect l="l" t="t" r="r" b="b"/>
              <a:pathLst>
                <a:path w="17573" h="14075" extrusionOk="0">
                  <a:moveTo>
                    <a:pt x="14481" y="0"/>
                  </a:moveTo>
                  <a:lnTo>
                    <a:pt x="14400" y="41"/>
                  </a:lnTo>
                  <a:lnTo>
                    <a:pt x="12447" y="1099"/>
                  </a:lnTo>
                  <a:lnTo>
                    <a:pt x="10576" y="2238"/>
                  </a:lnTo>
                  <a:lnTo>
                    <a:pt x="8705" y="3458"/>
                  </a:lnTo>
                  <a:lnTo>
                    <a:pt x="6916" y="4760"/>
                  </a:lnTo>
                  <a:lnTo>
                    <a:pt x="5207" y="6142"/>
                  </a:lnTo>
                  <a:lnTo>
                    <a:pt x="3539" y="7566"/>
                  </a:lnTo>
                  <a:lnTo>
                    <a:pt x="1872" y="9112"/>
                  </a:lnTo>
                  <a:lnTo>
                    <a:pt x="1139" y="9844"/>
                  </a:lnTo>
                  <a:lnTo>
                    <a:pt x="814" y="10251"/>
                  </a:lnTo>
                  <a:lnTo>
                    <a:pt x="489" y="10658"/>
                  </a:lnTo>
                  <a:lnTo>
                    <a:pt x="285" y="11024"/>
                  </a:lnTo>
                  <a:lnTo>
                    <a:pt x="123" y="11471"/>
                  </a:lnTo>
                  <a:lnTo>
                    <a:pt x="41" y="11919"/>
                  </a:lnTo>
                  <a:lnTo>
                    <a:pt x="1" y="12325"/>
                  </a:lnTo>
                  <a:lnTo>
                    <a:pt x="82" y="12773"/>
                  </a:lnTo>
                  <a:lnTo>
                    <a:pt x="123" y="12976"/>
                  </a:lnTo>
                  <a:lnTo>
                    <a:pt x="204" y="13179"/>
                  </a:lnTo>
                  <a:lnTo>
                    <a:pt x="326" y="13342"/>
                  </a:lnTo>
                  <a:lnTo>
                    <a:pt x="448" y="13505"/>
                  </a:lnTo>
                  <a:lnTo>
                    <a:pt x="611" y="13668"/>
                  </a:lnTo>
                  <a:lnTo>
                    <a:pt x="814" y="13830"/>
                  </a:lnTo>
                  <a:lnTo>
                    <a:pt x="1017" y="13912"/>
                  </a:lnTo>
                  <a:lnTo>
                    <a:pt x="1262" y="13993"/>
                  </a:lnTo>
                  <a:lnTo>
                    <a:pt x="1465" y="14034"/>
                  </a:lnTo>
                  <a:lnTo>
                    <a:pt x="1709" y="14074"/>
                  </a:lnTo>
                  <a:lnTo>
                    <a:pt x="2156" y="14034"/>
                  </a:lnTo>
                  <a:lnTo>
                    <a:pt x="2645" y="13952"/>
                  </a:lnTo>
                  <a:lnTo>
                    <a:pt x="3092" y="13790"/>
                  </a:lnTo>
                  <a:lnTo>
                    <a:pt x="3539" y="13627"/>
                  </a:lnTo>
                  <a:lnTo>
                    <a:pt x="4353" y="13220"/>
                  </a:lnTo>
                  <a:lnTo>
                    <a:pt x="6183" y="12407"/>
                  </a:lnTo>
                  <a:lnTo>
                    <a:pt x="7973" y="11512"/>
                  </a:lnTo>
                  <a:lnTo>
                    <a:pt x="9722" y="10576"/>
                  </a:lnTo>
                  <a:lnTo>
                    <a:pt x="10576" y="10088"/>
                  </a:lnTo>
                  <a:lnTo>
                    <a:pt x="11431" y="9559"/>
                  </a:lnTo>
                  <a:lnTo>
                    <a:pt x="12203" y="9031"/>
                  </a:lnTo>
                  <a:lnTo>
                    <a:pt x="12976" y="8461"/>
                  </a:lnTo>
                  <a:lnTo>
                    <a:pt x="13749" y="7851"/>
                  </a:lnTo>
                  <a:lnTo>
                    <a:pt x="14481" y="7241"/>
                  </a:lnTo>
                  <a:lnTo>
                    <a:pt x="15173" y="6549"/>
                  </a:lnTo>
                  <a:lnTo>
                    <a:pt x="15824" y="5858"/>
                  </a:lnTo>
                  <a:lnTo>
                    <a:pt x="16434" y="5126"/>
                  </a:lnTo>
                  <a:lnTo>
                    <a:pt x="17003" y="4353"/>
                  </a:lnTo>
                  <a:lnTo>
                    <a:pt x="17532" y="3539"/>
                  </a:lnTo>
                  <a:lnTo>
                    <a:pt x="17573" y="3458"/>
                  </a:lnTo>
                  <a:lnTo>
                    <a:pt x="17573" y="3417"/>
                  </a:lnTo>
                  <a:lnTo>
                    <a:pt x="17532" y="3336"/>
                  </a:lnTo>
                  <a:lnTo>
                    <a:pt x="17491" y="3295"/>
                  </a:lnTo>
                  <a:lnTo>
                    <a:pt x="17288" y="3295"/>
                  </a:lnTo>
                  <a:lnTo>
                    <a:pt x="17207" y="3377"/>
                  </a:lnTo>
                  <a:lnTo>
                    <a:pt x="16718" y="4149"/>
                  </a:lnTo>
                  <a:lnTo>
                    <a:pt x="16190" y="4882"/>
                  </a:lnTo>
                  <a:lnTo>
                    <a:pt x="15580" y="5573"/>
                  </a:lnTo>
                  <a:lnTo>
                    <a:pt x="14929" y="6265"/>
                  </a:lnTo>
                  <a:lnTo>
                    <a:pt x="14278" y="6915"/>
                  </a:lnTo>
                  <a:lnTo>
                    <a:pt x="13586" y="7525"/>
                  </a:lnTo>
                  <a:lnTo>
                    <a:pt x="12854" y="8095"/>
                  </a:lnTo>
                  <a:lnTo>
                    <a:pt x="12122" y="8624"/>
                  </a:lnTo>
                  <a:lnTo>
                    <a:pt x="11349" y="9153"/>
                  </a:lnTo>
                  <a:lnTo>
                    <a:pt x="10536" y="9641"/>
                  </a:lnTo>
                  <a:lnTo>
                    <a:pt x="9763" y="10129"/>
                  </a:lnTo>
                  <a:lnTo>
                    <a:pt x="8909" y="10617"/>
                  </a:lnTo>
                  <a:lnTo>
                    <a:pt x="7241" y="11471"/>
                  </a:lnTo>
                  <a:lnTo>
                    <a:pt x="5573" y="12285"/>
                  </a:lnTo>
                  <a:lnTo>
                    <a:pt x="3865" y="13057"/>
                  </a:lnTo>
                  <a:lnTo>
                    <a:pt x="2970" y="13464"/>
                  </a:lnTo>
                  <a:lnTo>
                    <a:pt x="2522" y="13586"/>
                  </a:lnTo>
                  <a:lnTo>
                    <a:pt x="2034" y="13668"/>
                  </a:lnTo>
                  <a:lnTo>
                    <a:pt x="1790" y="13708"/>
                  </a:lnTo>
                  <a:lnTo>
                    <a:pt x="1587" y="13668"/>
                  </a:lnTo>
                  <a:lnTo>
                    <a:pt x="1384" y="13627"/>
                  </a:lnTo>
                  <a:lnTo>
                    <a:pt x="1180" y="13546"/>
                  </a:lnTo>
                  <a:lnTo>
                    <a:pt x="977" y="13464"/>
                  </a:lnTo>
                  <a:lnTo>
                    <a:pt x="814" y="13342"/>
                  </a:lnTo>
                  <a:lnTo>
                    <a:pt x="651" y="13179"/>
                  </a:lnTo>
                  <a:lnTo>
                    <a:pt x="529" y="12976"/>
                  </a:lnTo>
                  <a:lnTo>
                    <a:pt x="448" y="12773"/>
                  </a:lnTo>
                  <a:lnTo>
                    <a:pt x="407" y="12529"/>
                  </a:lnTo>
                  <a:lnTo>
                    <a:pt x="367" y="12325"/>
                  </a:lnTo>
                  <a:lnTo>
                    <a:pt x="367" y="12122"/>
                  </a:lnTo>
                  <a:lnTo>
                    <a:pt x="448" y="11674"/>
                  </a:lnTo>
                  <a:lnTo>
                    <a:pt x="570" y="11268"/>
                  </a:lnTo>
                  <a:lnTo>
                    <a:pt x="855" y="10820"/>
                  </a:lnTo>
                  <a:lnTo>
                    <a:pt x="1139" y="10413"/>
                  </a:lnTo>
                  <a:lnTo>
                    <a:pt x="1506" y="10007"/>
                  </a:lnTo>
                  <a:lnTo>
                    <a:pt x="1872" y="9641"/>
                  </a:lnTo>
                  <a:lnTo>
                    <a:pt x="3377" y="8217"/>
                  </a:lnTo>
                  <a:lnTo>
                    <a:pt x="4963" y="6834"/>
                  </a:lnTo>
                  <a:lnTo>
                    <a:pt x="6590" y="5492"/>
                  </a:lnTo>
                  <a:lnTo>
                    <a:pt x="8298" y="4231"/>
                  </a:lnTo>
                  <a:lnTo>
                    <a:pt x="10048" y="3010"/>
                  </a:lnTo>
                  <a:lnTo>
                    <a:pt x="11837" y="1912"/>
                  </a:lnTo>
                  <a:lnTo>
                    <a:pt x="13668" y="855"/>
                  </a:lnTo>
                  <a:lnTo>
                    <a:pt x="14603" y="366"/>
                  </a:lnTo>
                  <a:lnTo>
                    <a:pt x="14644" y="285"/>
                  </a:lnTo>
                  <a:lnTo>
                    <a:pt x="14685" y="244"/>
                  </a:lnTo>
                  <a:lnTo>
                    <a:pt x="14685" y="163"/>
                  </a:lnTo>
                  <a:lnTo>
                    <a:pt x="14644" y="122"/>
                  </a:lnTo>
                  <a:lnTo>
                    <a:pt x="14603" y="41"/>
                  </a:lnTo>
                  <a:lnTo>
                    <a:pt x="14563"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31"/>
            <p:cNvSpPr/>
            <p:nvPr/>
          </p:nvSpPr>
          <p:spPr>
            <a:xfrm rot="8100000" flipH="1">
              <a:off x="8893413" y="4510443"/>
              <a:ext cx="673778" cy="582858"/>
            </a:xfrm>
            <a:custGeom>
              <a:avLst/>
              <a:gdLst/>
              <a:ahLst/>
              <a:cxnLst/>
              <a:rect l="l" t="t" r="r" b="b"/>
              <a:pathLst>
                <a:path w="7242" h="6265" extrusionOk="0">
                  <a:moveTo>
                    <a:pt x="6224" y="0"/>
                  </a:moveTo>
                  <a:lnTo>
                    <a:pt x="6143" y="41"/>
                  </a:lnTo>
                  <a:lnTo>
                    <a:pt x="3092" y="2319"/>
                  </a:lnTo>
                  <a:lnTo>
                    <a:pt x="1547" y="3498"/>
                  </a:lnTo>
                  <a:lnTo>
                    <a:pt x="896" y="3986"/>
                  </a:lnTo>
                  <a:lnTo>
                    <a:pt x="570" y="4271"/>
                  </a:lnTo>
                  <a:lnTo>
                    <a:pt x="326" y="4556"/>
                  </a:lnTo>
                  <a:lnTo>
                    <a:pt x="164" y="4800"/>
                  </a:lnTo>
                  <a:lnTo>
                    <a:pt x="42" y="5085"/>
                  </a:lnTo>
                  <a:lnTo>
                    <a:pt x="1" y="5410"/>
                  </a:lnTo>
                  <a:lnTo>
                    <a:pt x="82" y="5695"/>
                  </a:lnTo>
                  <a:lnTo>
                    <a:pt x="204" y="5980"/>
                  </a:lnTo>
                  <a:lnTo>
                    <a:pt x="326" y="6061"/>
                  </a:lnTo>
                  <a:lnTo>
                    <a:pt x="448" y="6142"/>
                  </a:lnTo>
                  <a:lnTo>
                    <a:pt x="570" y="6224"/>
                  </a:lnTo>
                  <a:lnTo>
                    <a:pt x="692" y="6264"/>
                  </a:lnTo>
                  <a:lnTo>
                    <a:pt x="977" y="6264"/>
                  </a:lnTo>
                  <a:lnTo>
                    <a:pt x="1181" y="6183"/>
                  </a:lnTo>
                  <a:lnTo>
                    <a:pt x="1343" y="6102"/>
                  </a:lnTo>
                  <a:lnTo>
                    <a:pt x="1709" y="5898"/>
                  </a:lnTo>
                  <a:lnTo>
                    <a:pt x="2482" y="5329"/>
                  </a:lnTo>
                  <a:lnTo>
                    <a:pt x="3987" y="4271"/>
                  </a:lnTo>
                  <a:lnTo>
                    <a:pt x="5614" y="2970"/>
                  </a:lnTo>
                  <a:lnTo>
                    <a:pt x="7160" y="1668"/>
                  </a:lnTo>
                  <a:lnTo>
                    <a:pt x="7241" y="1587"/>
                  </a:lnTo>
                  <a:lnTo>
                    <a:pt x="7241" y="1546"/>
                  </a:lnTo>
                  <a:lnTo>
                    <a:pt x="7201" y="1465"/>
                  </a:lnTo>
                  <a:lnTo>
                    <a:pt x="7160" y="1424"/>
                  </a:lnTo>
                  <a:lnTo>
                    <a:pt x="7038" y="1343"/>
                  </a:lnTo>
                  <a:lnTo>
                    <a:pt x="6997" y="1343"/>
                  </a:lnTo>
                  <a:lnTo>
                    <a:pt x="6916" y="1383"/>
                  </a:lnTo>
                  <a:lnTo>
                    <a:pt x="5655" y="2441"/>
                  </a:lnTo>
                  <a:lnTo>
                    <a:pt x="4394" y="3458"/>
                  </a:lnTo>
                  <a:lnTo>
                    <a:pt x="3092" y="4434"/>
                  </a:lnTo>
                  <a:lnTo>
                    <a:pt x="1750" y="5410"/>
                  </a:lnTo>
                  <a:lnTo>
                    <a:pt x="1465" y="5613"/>
                  </a:lnTo>
                  <a:lnTo>
                    <a:pt x="1140" y="5817"/>
                  </a:lnTo>
                  <a:lnTo>
                    <a:pt x="936" y="5858"/>
                  </a:lnTo>
                  <a:lnTo>
                    <a:pt x="774" y="5898"/>
                  </a:lnTo>
                  <a:lnTo>
                    <a:pt x="611" y="5858"/>
                  </a:lnTo>
                  <a:lnTo>
                    <a:pt x="489" y="5695"/>
                  </a:lnTo>
                  <a:lnTo>
                    <a:pt x="408" y="5573"/>
                  </a:lnTo>
                  <a:lnTo>
                    <a:pt x="367" y="5451"/>
                  </a:lnTo>
                  <a:lnTo>
                    <a:pt x="367" y="5288"/>
                  </a:lnTo>
                  <a:lnTo>
                    <a:pt x="408" y="5166"/>
                  </a:lnTo>
                  <a:lnTo>
                    <a:pt x="530" y="4881"/>
                  </a:lnTo>
                  <a:lnTo>
                    <a:pt x="733" y="4637"/>
                  </a:lnTo>
                  <a:lnTo>
                    <a:pt x="1018" y="4393"/>
                  </a:lnTo>
                  <a:lnTo>
                    <a:pt x="1303" y="4149"/>
                  </a:lnTo>
                  <a:lnTo>
                    <a:pt x="1913" y="3661"/>
                  </a:lnTo>
                  <a:lnTo>
                    <a:pt x="3255" y="2644"/>
                  </a:lnTo>
                  <a:lnTo>
                    <a:pt x="6346" y="366"/>
                  </a:lnTo>
                  <a:lnTo>
                    <a:pt x="6387" y="326"/>
                  </a:lnTo>
                  <a:lnTo>
                    <a:pt x="6428" y="244"/>
                  </a:lnTo>
                  <a:lnTo>
                    <a:pt x="6387" y="122"/>
                  </a:lnTo>
                  <a:lnTo>
                    <a:pt x="6346" y="41"/>
                  </a:lnTo>
                  <a:lnTo>
                    <a:pt x="6265" y="41"/>
                  </a:lnTo>
                  <a:lnTo>
                    <a:pt x="622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31"/>
            <p:cNvSpPr/>
            <p:nvPr/>
          </p:nvSpPr>
          <p:spPr>
            <a:xfrm rot="8100000" flipH="1">
              <a:off x="7985425" y="4705653"/>
              <a:ext cx="688850" cy="510943"/>
            </a:xfrm>
            <a:custGeom>
              <a:avLst/>
              <a:gdLst/>
              <a:ahLst/>
              <a:cxnLst/>
              <a:rect l="l" t="t" r="r" b="b"/>
              <a:pathLst>
                <a:path w="7404" h="5492" extrusionOk="0">
                  <a:moveTo>
                    <a:pt x="6712" y="366"/>
                  </a:moveTo>
                  <a:lnTo>
                    <a:pt x="6875" y="407"/>
                  </a:lnTo>
                  <a:lnTo>
                    <a:pt x="6956" y="488"/>
                  </a:lnTo>
                  <a:lnTo>
                    <a:pt x="6997" y="610"/>
                  </a:lnTo>
                  <a:lnTo>
                    <a:pt x="6997" y="773"/>
                  </a:lnTo>
                  <a:lnTo>
                    <a:pt x="6956" y="895"/>
                  </a:lnTo>
                  <a:lnTo>
                    <a:pt x="6875" y="1058"/>
                  </a:lnTo>
                  <a:lnTo>
                    <a:pt x="6712" y="1302"/>
                  </a:lnTo>
                  <a:lnTo>
                    <a:pt x="6509" y="1505"/>
                  </a:lnTo>
                  <a:lnTo>
                    <a:pt x="6305" y="1668"/>
                  </a:lnTo>
                  <a:lnTo>
                    <a:pt x="5817" y="1953"/>
                  </a:lnTo>
                  <a:lnTo>
                    <a:pt x="4760" y="2685"/>
                  </a:lnTo>
                  <a:lnTo>
                    <a:pt x="3458" y="3580"/>
                  </a:lnTo>
                  <a:lnTo>
                    <a:pt x="2116" y="4475"/>
                  </a:lnTo>
                  <a:lnTo>
                    <a:pt x="1546" y="4800"/>
                  </a:lnTo>
                  <a:lnTo>
                    <a:pt x="1262" y="4963"/>
                  </a:lnTo>
                  <a:lnTo>
                    <a:pt x="936" y="5044"/>
                  </a:lnTo>
                  <a:lnTo>
                    <a:pt x="733" y="5125"/>
                  </a:lnTo>
                  <a:lnTo>
                    <a:pt x="489" y="5125"/>
                  </a:lnTo>
                  <a:lnTo>
                    <a:pt x="407" y="5085"/>
                  </a:lnTo>
                  <a:lnTo>
                    <a:pt x="367" y="5003"/>
                  </a:lnTo>
                  <a:lnTo>
                    <a:pt x="367" y="4881"/>
                  </a:lnTo>
                  <a:lnTo>
                    <a:pt x="407" y="4759"/>
                  </a:lnTo>
                  <a:lnTo>
                    <a:pt x="489" y="4637"/>
                  </a:lnTo>
                  <a:lnTo>
                    <a:pt x="733" y="4434"/>
                  </a:lnTo>
                  <a:lnTo>
                    <a:pt x="1140" y="4027"/>
                  </a:lnTo>
                  <a:lnTo>
                    <a:pt x="1994" y="3254"/>
                  </a:lnTo>
                  <a:lnTo>
                    <a:pt x="2889" y="2482"/>
                  </a:lnTo>
                  <a:lnTo>
                    <a:pt x="3824" y="1790"/>
                  </a:lnTo>
                  <a:lnTo>
                    <a:pt x="4719" y="1180"/>
                  </a:lnTo>
                  <a:lnTo>
                    <a:pt x="5167" y="854"/>
                  </a:lnTo>
                  <a:lnTo>
                    <a:pt x="5655" y="610"/>
                  </a:lnTo>
                  <a:lnTo>
                    <a:pt x="5899" y="488"/>
                  </a:lnTo>
                  <a:lnTo>
                    <a:pt x="6183" y="407"/>
                  </a:lnTo>
                  <a:lnTo>
                    <a:pt x="6427" y="366"/>
                  </a:lnTo>
                  <a:close/>
                  <a:moveTo>
                    <a:pt x="6265" y="0"/>
                  </a:moveTo>
                  <a:lnTo>
                    <a:pt x="5980" y="82"/>
                  </a:lnTo>
                  <a:lnTo>
                    <a:pt x="5533" y="244"/>
                  </a:lnTo>
                  <a:lnTo>
                    <a:pt x="5126" y="488"/>
                  </a:lnTo>
                  <a:lnTo>
                    <a:pt x="4312" y="1017"/>
                  </a:lnTo>
                  <a:lnTo>
                    <a:pt x="3092" y="1871"/>
                  </a:lnTo>
                  <a:lnTo>
                    <a:pt x="1912" y="2807"/>
                  </a:lnTo>
                  <a:lnTo>
                    <a:pt x="814" y="3824"/>
                  </a:lnTo>
                  <a:lnTo>
                    <a:pt x="570" y="4027"/>
                  </a:lnTo>
                  <a:lnTo>
                    <a:pt x="285" y="4312"/>
                  </a:lnTo>
                  <a:lnTo>
                    <a:pt x="82" y="4597"/>
                  </a:lnTo>
                  <a:lnTo>
                    <a:pt x="1" y="4719"/>
                  </a:lnTo>
                  <a:lnTo>
                    <a:pt x="1" y="4881"/>
                  </a:lnTo>
                  <a:lnTo>
                    <a:pt x="1" y="5085"/>
                  </a:lnTo>
                  <a:lnTo>
                    <a:pt x="41" y="5207"/>
                  </a:lnTo>
                  <a:lnTo>
                    <a:pt x="123" y="5329"/>
                  </a:lnTo>
                  <a:lnTo>
                    <a:pt x="204" y="5410"/>
                  </a:lnTo>
                  <a:lnTo>
                    <a:pt x="285" y="5451"/>
                  </a:lnTo>
                  <a:lnTo>
                    <a:pt x="407" y="5492"/>
                  </a:lnTo>
                  <a:lnTo>
                    <a:pt x="692" y="5492"/>
                  </a:lnTo>
                  <a:lnTo>
                    <a:pt x="1018" y="5410"/>
                  </a:lnTo>
                  <a:lnTo>
                    <a:pt x="1302" y="5329"/>
                  </a:lnTo>
                  <a:lnTo>
                    <a:pt x="1790" y="5085"/>
                  </a:lnTo>
                  <a:lnTo>
                    <a:pt x="2523" y="4678"/>
                  </a:lnTo>
                  <a:lnTo>
                    <a:pt x="3214" y="4190"/>
                  </a:lnTo>
                  <a:lnTo>
                    <a:pt x="4597" y="3254"/>
                  </a:lnTo>
                  <a:lnTo>
                    <a:pt x="5858" y="2400"/>
                  </a:lnTo>
                  <a:lnTo>
                    <a:pt x="6387" y="2034"/>
                  </a:lnTo>
                  <a:lnTo>
                    <a:pt x="6672" y="1831"/>
                  </a:lnTo>
                  <a:lnTo>
                    <a:pt x="6916" y="1627"/>
                  </a:lnTo>
                  <a:lnTo>
                    <a:pt x="7038" y="1505"/>
                  </a:lnTo>
                  <a:lnTo>
                    <a:pt x="7160" y="1343"/>
                  </a:lnTo>
                  <a:lnTo>
                    <a:pt x="7282" y="1139"/>
                  </a:lnTo>
                  <a:lnTo>
                    <a:pt x="7363" y="936"/>
                  </a:lnTo>
                  <a:lnTo>
                    <a:pt x="7404" y="732"/>
                  </a:lnTo>
                  <a:lnTo>
                    <a:pt x="7404" y="529"/>
                  </a:lnTo>
                  <a:lnTo>
                    <a:pt x="7322" y="366"/>
                  </a:lnTo>
                  <a:lnTo>
                    <a:pt x="7200" y="204"/>
                  </a:lnTo>
                  <a:lnTo>
                    <a:pt x="7078" y="82"/>
                  </a:lnTo>
                  <a:lnTo>
                    <a:pt x="6956" y="41"/>
                  </a:lnTo>
                  <a:lnTo>
                    <a:pt x="6794" y="0"/>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5" name="Google Shape;1105;p31"/>
          <p:cNvGrpSpPr/>
          <p:nvPr/>
        </p:nvGrpSpPr>
        <p:grpSpPr>
          <a:xfrm rot="10800000" flipH="1">
            <a:off x="7964211" y="2127664"/>
            <a:ext cx="307124" cy="305294"/>
            <a:chOff x="1026043" y="1162815"/>
            <a:chExt cx="307124" cy="305294"/>
          </a:xfrm>
        </p:grpSpPr>
        <p:sp>
          <p:nvSpPr>
            <p:cNvPr id="1106" name="Google Shape;1106;p31"/>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31"/>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31"/>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31"/>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31"/>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31"/>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31"/>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31"/>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4" name="Google Shape;1114;p31"/>
          <p:cNvGrpSpPr/>
          <p:nvPr/>
        </p:nvGrpSpPr>
        <p:grpSpPr>
          <a:xfrm rot="10800000" flipH="1">
            <a:off x="1002003" y="1466691"/>
            <a:ext cx="309000" cy="305294"/>
            <a:chOff x="8360310" y="1124637"/>
            <a:chExt cx="309000" cy="305294"/>
          </a:xfrm>
        </p:grpSpPr>
        <p:sp>
          <p:nvSpPr>
            <p:cNvPr id="1115" name="Google Shape;1115;p31"/>
            <p:cNvSpPr/>
            <p:nvPr/>
          </p:nvSpPr>
          <p:spPr>
            <a:xfrm>
              <a:off x="8360310" y="1124637"/>
              <a:ext cx="309000" cy="305294"/>
            </a:xfrm>
            <a:custGeom>
              <a:avLst/>
              <a:gdLst/>
              <a:ahLst/>
              <a:cxnLst/>
              <a:rect l="l" t="t" r="r" b="b"/>
              <a:pathLst>
                <a:path w="6753" h="6672" extrusionOk="0">
                  <a:moveTo>
                    <a:pt x="2767" y="1"/>
                  </a:moveTo>
                  <a:lnTo>
                    <a:pt x="2645" y="42"/>
                  </a:lnTo>
                  <a:lnTo>
                    <a:pt x="2563" y="82"/>
                  </a:lnTo>
                  <a:lnTo>
                    <a:pt x="2441" y="164"/>
                  </a:lnTo>
                  <a:lnTo>
                    <a:pt x="2360" y="245"/>
                  </a:lnTo>
                  <a:lnTo>
                    <a:pt x="2319" y="367"/>
                  </a:lnTo>
                  <a:lnTo>
                    <a:pt x="2238" y="652"/>
                  </a:lnTo>
                  <a:lnTo>
                    <a:pt x="2197" y="937"/>
                  </a:lnTo>
                  <a:lnTo>
                    <a:pt x="2197" y="1221"/>
                  </a:lnTo>
                  <a:lnTo>
                    <a:pt x="2238" y="1506"/>
                  </a:lnTo>
                  <a:lnTo>
                    <a:pt x="2075" y="1343"/>
                  </a:lnTo>
                  <a:lnTo>
                    <a:pt x="1872" y="1221"/>
                  </a:lnTo>
                  <a:lnTo>
                    <a:pt x="1546" y="1099"/>
                  </a:lnTo>
                  <a:lnTo>
                    <a:pt x="1262" y="1099"/>
                  </a:lnTo>
                  <a:lnTo>
                    <a:pt x="1140" y="1140"/>
                  </a:lnTo>
                  <a:lnTo>
                    <a:pt x="1018" y="1221"/>
                  </a:lnTo>
                  <a:lnTo>
                    <a:pt x="895" y="1343"/>
                  </a:lnTo>
                  <a:lnTo>
                    <a:pt x="855" y="1506"/>
                  </a:lnTo>
                  <a:lnTo>
                    <a:pt x="773" y="1791"/>
                  </a:lnTo>
                  <a:lnTo>
                    <a:pt x="814" y="2075"/>
                  </a:lnTo>
                  <a:lnTo>
                    <a:pt x="855" y="2360"/>
                  </a:lnTo>
                  <a:lnTo>
                    <a:pt x="1018" y="2604"/>
                  </a:lnTo>
                  <a:lnTo>
                    <a:pt x="1180" y="2808"/>
                  </a:lnTo>
                  <a:lnTo>
                    <a:pt x="1384" y="2970"/>
                  </a:lnTo>
                  <a:lnTo>
                    <a:pt x="1018" y="2970"/>
                  </a:lnTo>
                  <a:lnTo>
                    <a:pt x="814" y="3011"/>
                  </a:lnTo>
                  <a:lnTo>
                    <a:pt x="651" y="3052"/>
                  </a:lnTo>
                  <a:lnTo>
                    <a:pt x="407" y="3174"/>
                  </a:lnTo>
                  <a:lnTo>
                    <a:pt x="204" y="3377"/>
                  </a:lnTo>
                  <a:lnTo>
                    <a:pt x="82" y="3621"/>
                  </a:lnTo>
                  <a:lnTo>
                    <a:pt x="1" y="3865"/>
                  </a:lnTo>
                  <a:lnTo>
                    <a:pt x="1" y="4109"/>
                  </a:lnTo>
                  <a:lnTo>
                    <a:pt x="82" y="4353"/>
                  </a:lnTo>
                  <a:lnTo>
                    <a:pt x="245" y="4516"/>
                  </a:lnTo>
                  <a:lnTo>
                    <a:pt x="489" y="4638"/>
                  </a:lnTo>
                  <a:lnTo>
                    <a:pt x="692" y="4719"/>
                  </a:lnTo>
                  <a:lnTo>
                    <a:pt x="936" y="4719"/>
                  </a:lnTo>
                  <a:lnTo>
                    <a:pt x="1424" y="4679"/>
                  </a:lnTo>
                  <a:lnTo>
                    <a:pt x="1424" y="4679"/>
                  </a:lnTo>
                  <a:lnTo>
                    <a:pt x="1180" y="5004"/>
                  </a:lnTo>
                  <a:lnTo>
                    <a:pt x="1099" y="5167"/>
                  </a:lnTo>
                  <a:lnTo>
                    <a:pt x="1058" y="5370"/>
                  </a:lnTo>
                  <a:lnTo>
                    <a:pt x="1018" y="5655"/>
                  </a:lnTo>
                  <a:lnTo>
                    <a:pt x="1099" y="5899"/>
                  </a:lnTo>
                  <a:lnTo>
                    <a:pt x="1140" y="6021"/>
                  </a:lnTo>
                  <a:lnTo>
                    <a:pt x="1221" y="6143"/>
                  </a:lnTo>
                  <a:lnTo>
                    <a:pt x="1343" y="6224"/>
                  </a:lnTo>
                  <a:lnTo>
                    <a:pt x="1465" y="6306"/>
                  </a:lnTo>
                  <a:lnTo>
                    <a:pt x="1709" y="6387"/>
                  </a:lnTo>
                  <a:lnTo>
                    <a:pt x="1994" y="6387"/>
                  </a:lnTo>
                  <a:lnTo>
                    <a:pt x="2238" y="6346"/>
                  </a:lnTo>
                  <a:lnTo>
                    <a:pt x="2482" y="6224"/>
                  </a:lnTo>
                  <a:lnTo>
                    <a:pt x="2726" y="6021"/>
                  </a:lnTo>
                  <a:lnTo>
                    <a:pt x="2889" y="5777"/>
                  </a:lnTo>
                  <a:lnTo>
                    <a:pt x="3011" y="6102"/>
                  </a:lnTo>
                  <a:lnTo>
                    <a:pt x="3092" y="6265"/>
                  </a:lnTo>
                  <a:lnTo>
                    <a:pt x="3173" y="6387"/>
                  </a:lnTo>
                  <a:lnTo>
                    <a:pt x="3295" y="6509"/>
                  </a:lnTo>
                  <a:lnTo>
                    <a:pt x="3417" y="6590"/>
                  </a:lnTo>
                  <a:lnTo>
                    <a:pt x="3580" y="6631"/>
                  </a:lnTo>
                  <a:lnTo>
                    <a:pt x="3743" y="6672"/>
                  </a:lnTo>
                  <a:lnTo>
                    <a:pt x="3906" y="6672"/>
                  </a:lnTo>
                  <a:lnTo>
                    <a:pt x="4109" y="6590"/>
                  </a:lnTo>
                  <a:lnTo>
                    <a:pt x="4312" y="6468"/>
                  </a:lnTo>
                  <a:lnTo>
                    <a:pt x="4475" y="6306"/>
                  </a:lnTo>
                  <a:lnTo>
                    <a:pt x="4597" y="6102"/>
                  </a:lnTo>
                  <a:lnTo>
                    <a:pt x="4678" y="5777"/>
                  </a:lnTo>
                  <a:lnTo>
                    <a:pt x="4678" y="5452"/>
                  </a:lnTo>
                  <a:lnTo>
                    <a:pt x="4841" y="5533"/>
                  </a:lnTo>
                  <a:lnTo>
                    <a:pt x="5004" y="5574"/>
                  </a:lnTo>
                  <a:lnTo>
                    <a:pt x="5329" y="5574"/>
                  </a:lnTo>
                  <a:lnTo>
                    <a:pt x="5492" y="5533"/>
                  </a:lnTo>
                  <a:lnTo>
                    <a:pt x="5655" y="5492"/>
                  </a:lnTo>
                  <a:lnTo>
                    <a:pt x="5817" y="5370"/>
                  </a:lnTo>
                  <a:lnTo>
                    <a:pt x="5939" y="5248"/>
                  </a:lnTo>
                  <a:lnTo>
                    <a:pt x="6061" y="5085"/>
                  </a:lnTo>
                  <a:lnTo>
                    <a:pt x="6143" y="4923"/>
                  </a:lnTo>
                  <a:lnTo>
                    <a:pt x="6183" y="4760"/>
                  </a:lnTo>
                  <a:lnTo>
                    <a:pt x="6224" y="4597"/>
                  </a:lnTo>
                  <a:lnTo>
                    <a:pt x="6224" y="4394"/>
                  </a:lnTo>
                  <a:lnTo>
                    <a:pt x="6183" y="4231"/>
                  </a:lnTo>
                  <a:lnTo>
                    <a:pt x="6102" y="4069"/>
                  </a:lnTo>
                  <a:lnTo>
                    <a:pt x="6021" y="3947"/>
                  </a:lnTo>
                  <a:lnTo>
                    <a:pt x="6183" y="3865"/>
                  </a:lnTo>
                  <a:lnTo>
                    <a:pt x="6346" y="3784"/>
                  </a:lnTo>
                  <a:lnTo>
                    <a:pt x="6468" y="3662"/>
                  </a:lnTo>
                  <a:lnTo>
                    <a:pt x="6590" y="3540"/>
                  </a:lnTo>
                  <a:lnTo>
                    <a:pt x="6672" y="3418"/>
                  </a:lnTo>
                  <a:lnTo>
                    <a:pt x="6712" y="3255"/>
                  </a:lnTo>
                  <a:lnTo>
                    <a:pt x="6753" y="3052"/>
                  </a:lnTo>
                  <a:lnTo>
                    <a:pt x="6712" y="2848"/>
                  </a:lnTo>
                  <a:lnTo>
                    <a:pt x="6672" y="2686"/>
                  </a:lnTo>
                  <a:lnTo>
                    <a:pt x="6590" y="2523"/>
                  </a:lnTo>
                  <a:lnTo>
                    <a:pt x="6468" y="2360"/>
                  </a:lnTo>
                  <a:lnTo>
                    <a:pt x="6346" y="2238"/>
                  </a:lnTo>
                  <a:lnTo>
                    <a:pt x="6183" y="2157"/>
                  </a:lnTo>
                  <a:lnTo>
                    <a:pt x="6021" y="2116"/>
                  </a:lnTo>
                  <a:lnTo>
                    <a:pt x="5858" y="2075"/>
                  </a:lnTo>
                  <a:lnTo>
                    <a:pt x="5695" y="2075"/>
                  </a:lnTo>
                  <a:lnTo>
                    <a:pt x="5817" y="1750"/>
                  </a:lnTo>
                  <a:lnTo>
                    <a:pt x="5817" y="1547"/>
                  </a:lnTo>
                  <a:lnTo>
                    <a:pt x="5817" y="1384"/>
                  </a:lnTo>
                  <a:lnTo>
                    <a:pt x="5777" y="1099"/>
                  </a:lnTo>
                  <a:lnTo>
                    <a:pt x="5655" y="855"/>
                  </a:lnTo>
                  <a:lnTo>
                    <a:pt x="5492" y="652"/>
                  </a:lnTo>
                  <a:lnTo>
                    <a:pt x="5370" y="570"/>
                  </a:lnTo>
                  <a:lnTo>
                    <a:pt x="5248" y="489"/>
                  </a:lnTo>
                  <a:lnTo>
                    <a:pt x="4963" y="448"/>
                  </a:lnTo>
                  <a:lnTo>
                    <a:pt x="4678" y="489"/>
                  </a:lnTo>
                  <a:lnTo>
                    <a:pt x="4434" y="570"/>
                  </a:lnTo>
                  <a:lnTo>
                    <a:pt x="4190" y="733"/>
                  </a:lnTo>
                  <a:lnTo>
                    <a:pt x="3946" y="977"/>
                  </a:lnTo>
                  <a:lnTo>
                    <a:pt x="3784" y="1262"/>
                  </a:lnTo>
                  <a:lnTo>
                    <a:pt x="3661" y="896"/>
                  </a:lnTo>
                  <a:lnTo>
                    <a:pt x="3458" y="448"/>
                  </a:lnTo>
                  <a:lnTo>
                    <a:pt x="3336" y="245"/>
                  </a:lnTo>
                  <a:lnTo>
                    <a:pt x="3133" y="82"/>
                  </a:lnTo>
                  <a:lnTo>
                    <a:pt x="3011" y="42"/>
                  </a:lnTo>
                  <a:lnTo>
                    <a:pt x="288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31"/>
            <p:cNvSpPr/>
            <p:nvPr/>
          </p:nvSpPr>
          <p:spPr>
            <a:xfrm>
              <a:off x="8444093" y="1206543"/>
              <a:ext cx="169394" cy="160105"/>
            </a:xfrm>
            <a:custGeom>
              <a:avLst/>
              <a:gdLst/>
              <a:ahLst/>
              <a:cxnLst/>
              <a:rect l="l" t="t" r="r" b="b"/>
              <a:pathLst>
                <a:path w="3702" h="3499" extrusionOk="0">
                  <a:moveTo>
                    <a:pt x="2197" y="1"/>
                  </a:moveTo>
                  <a:lnTo>
                    <a:pt x="1912" y="41"/>
                  </a:lnTo>
                  <a:lnTo>
                    <a:pt x="1668" y="41"/>
                  </a:lnTo>
                  <a:lnTo>
                    <a:pt x="1424" y="123"/>
                  </a:lnTo>
                  <a:lnTo>
                    <a:pt x="1180" y="204"/>
                  </a:lnTo>
                  <a:lnTo>
                    <a:pt x="936" y="326"/>
                  </a:lnTo>
                  <a:lnTo>
                    <a:pt x="692" y="489"/>
                  </a:lnTo>
                  <a:lnTo>
                    <a:pt x="488" y="692"/>
                  </a:lnTo>
                  <a:lnTo>
                    <a:pt x="285" y="936"/>
                  </a:lnTo>
                  <a:lnTo>
                    <a:pt x="163" y="1180"/>
                  </a:lnTo>
                  <a:lnTo>
                    <a:pt x="41" y="1465"/>
                  </a:lnTo>
                  <a:lnTo>
                    <a:pt x="0" y="1750"/>
                  </a:lnTo>
                  <a:lnTo>
                    <a:pt x="41" y="2035"/>
                  </a:lnTo>
                  <a:lnTo>
                    <a:pt x="81" y="2360"/>
                  </a:lnTo>
                  <a:lnTo>
                    <a:pt x="203" y="2645"/>
                  </a:lnTo>
                  <a:lnTo>
                    <a:pt x="366" y="2889"/>
                  </a:lnTo>
                  <a:lnTo>
                    <a:pt x="570" y="3092"/>
                  </a:lnTo>
                  <a:lnTo>
                    <a:pt x="814" y="3255"/>
                  </a:lnTo>
                  <a:lnTo>
                    <a:pt x="1058" y="3377"/>
                  </a:lnTo>
                  <a:lnTo>
                    <a:pt x="1342" y="3458"/>
                  </a:lnTo>
                  <a:lnTo>
                    <a:pt x="1627" y="3499"/>
                  </a:lnTo>
                  <a:lnTo>
                    <a:pt x="1912" y="3499"/>
                  </a:lnTo>
                  <a:lnTo>
                    <a:pt x="2197" y="3417"/>
                  </a:lnTo>
                  <a:lnTo>
                    <a:pt x="2481" y="3295"/>
                  </a:lnTo>
                  <a:lnTo>
                    <a:pt x="2725" y="3133"/>
                  </a:lnTo>
                  <a:lnTo>
                    <a:pt x="2969" y="2929"/>
                  </a:lnTo>
                  <a:lnTo>
                    <a:pt x="3173" y="2726"/>
                  </a:lnTo>
                  <a:lnTo>
                    <a:pt x="3376" y="2441"/>
                  </a:lnTo>
                  <a:lnTo>
                    <a:pt x="3539" y="2157"/>
                  </a:lnTo>
                  <a:lnTo>
                    <a:pt x="3620" y="1872"/>
                  </a:lnTo>
                  <a:lnTo>
                    <a:pt x="3702" y="1587"/>
                  </a:lnTo>
                  <a:lnTo>
                    <a:pt x="3702" y="1343"/>
                  </a:lnTo>
                  <a:lnTo>
                    <a:pt x="3661" y="1099"/>
                  </a:lnTo>
                  <a:lnTo>
                    <a:pt x="3580" y="855"/>
                  </a:lnTo>
                  <a:lnTo>
                    <a:pt x="3498" y="652"/>
                  </a:lnTo>
                  <a:lnTo>
                    <a:pt x="3335" y="489"/>
                  </a:lnTo>
                  <a:lnTo>
                    <a:pt x="3173" y="326"/>
                  </a:lnTo>
                  <a:lnTo>
                    <a:pt x="2969" y="204"/>
                  </a:lnTo>
                  <a:lnTo>
                    <a:pt x="2725" y="123"/>
                  </a:lnTo>
                  <a:lnTo>
                    <a:pt x="2441" y="41"/>
                  </a:lnTo>
                  <a:lnTo>
                    <a:pt x="21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31"/>
            <p:cNvSpPr/>
            <p:nvPr/>
          </p:nvSpPr>
          <p:spPr>
            <a:xfrm>
              <a:off x="8535287" y="1236332"/>
              <a:ext cx="18623" cy="18669"/>
            </a:xfrm>
            <a:custGeom>
              <a:avLst/>
              <a:gdLst/>
              <a:ahLst/>
              <a:cxnLst/>
              <a:rect l="l" t="t" r="r" b="b"/>
              <a:pathLst>
                <a:path w="407" h="408" extrusionOk="0">
                  <a:moveTo>
                    <a:pt x="122" y="1"/>
                  </a:moveTo>
                  <a:lnTo>
                    <a:pt x="82" y="41"/>
                  </a:lnTo>
                  <a:lnTo>
                    <a:pt x="41" y="123"/>
                  </a:lnTo>
                  <a:lnTo>
                    <a:pt x="0" y="204"/>
                  </a:lnTo>
                  <a:lnTo>
                    <a:pt x="41" y="285"/>
                  </a:lnTo>
                  <a:lnTo>
                    <a:pt x="82" y="326"/>
                  </a:lnTo>
                  <a:lnTo>
                    <a:pt x="122" y="367"/>
                  </a:lnTo>
                  <a:lnTo>
                    <a:pt x="204" y="407"/>
                  </a:lnTo>
                  <a:lnTo>
                    <a:pt x="285" y="367"/>
                  </a:lnTo>
                  <a:lnTo>
                    <a:pt x="366" y="326"/>
                  </a:lnTo>
                  <a:lnTo>
                    <a:pt x="407" y="285"/>
                  </a:lnTo>
                  <a:lnTo>
                    <a:pt x="407" y="204"/>
                  </a:lnTo>
                  <a:lnTo>
                    <a:pt x="407" y="123"/>
                  </a:lnTo>
                  <a:lnTo>
                    <a:pt x="366" y="41"/>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31"/>
            <p:cNvSpPr/>
            <p:nvPr/>
          </p:nvSpPr>
          <p:spPr>
            <a:xfrm>
              <a:off x="8492458" y="1241914"/>
              <a:ext cx="18669" cy="18669"/>
            </a:xfrm>
            <a:custGeom>
              <a:avLst/>
              <a:gdLst/>
              <a:ahLst/>
              <a:cxnLst/>
              <a:rect l="l" t="t" r="r" b="b"/>
              <a:pathLst>
                <a:path w="408" h="408" extrusionOk="0">
                  <a:moveTo>
                    <a:pt x="204" y="1"/>
                  </a:moveTo>
                  <a:lnTo>
                    <a:pt x="123" y="41"/>
                  </a:lnTo>
                  <a:lnTo>
                    <a:pt x="41" y="82"/>
                  </a:lnTo>
                  <a:lnTo>
                    <a:pt x="1" y="123"/>
                  </a:lnTo>
                  <a:lnTo>
                    <a:pt x="1" y="204"/>
                  </a:lnTo>
                  <a:lnTo>
                    <a:pt x="1" y="285"/>
                  </a:lnTo>
                  <a:lnTo>
                    <a:pt x="41" y="367"/>
                  </a:lnTo>
                  <a:lnTo>
                    <a:pt x="82" y="407"/>
                  </a:lnTo>
                  <a:lnTo>
                    <a:pt x="285" y="407"/>
                  </a:lnTo>
                  <a:lnTo>
                    <a:pt x="367" y="367"/>
                  </a:lnTo>
                  <a:lnTo>
                    <a:pt x="407" y="285"/>
                  </a:lnTo>
                  <a:lnTo>
                    <a:pt x="407" y="204"/>
                  </a:lnTo>
                  <a:lnTo>
                    <a:pt x="407" y="163"/>
                  </a:lnTo>
                  <a:lnTo>
                    <a:pt x="367" y="82"/>
                  </a:lnTo>
                  <a:lnTo>
                    <a:pt x="326" y="41"/>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31"/>
            <p:cNvSpPr/>
            <p:nvPr/>
          </p:nvSpPr>
          <p:spPr>
            <a:xfrm>
              <a:off x="8477587" y="1290326"/>
              <a:ext cx="16793" cy="18623"/>
            </a:xfrm>
            <a:custGeom>
              <a:avLst/>
              <a:gdLst/>
              <a:ahLst/>
              <a:cxnLst/>
              <a:rect l="l" t="t" r="r" b="b"/>
              <a:pathLst>
                <a:path w="367" h="407" extrusionOk="0">
                  <a:moveTo>
                    <a:pt x="122" y="0"/>
                  </a:moveTo>
                  <a:lnTo>
                    <a:pt x="41" y="41"/>
                  </a:lnTo>
                  <a:lnTo>
                    <a:pt x="0" y="122"/>
                  </a:lnTo>
                  <a:lnTo>
                    <a:pt x="0" y="204"/>
                  </a:lnTo>
                  <a:lnTo>
                    <a:pt x="0" y="285"/>
                  </a:lnTo>
                  <a:lnTo>
                    <a:pt x="41" y="326"/>
                  </a:lnTo>
                  <a:lnTo>
                    <a:pt x="122" y="366"/>
                  </a:lnTo>
                  <a:lnTo>
                    <a:pt x="204" y="407"/>
                  </a:lnTo>
                  <a:lnTo>
                    <a:pt x="285" y="366"/>
                  </a:lnTo>
                  <a:lnTo>
                    <a:pt x="326" y="326"/>
                  </a:lnTo>
                  <a:lnTo>
                    <a:pt x="366" y="285"/>
                  </a:lnTo>
                  <a:lnTo>
                    <a:pt x="366" y="204"/>
                  </a:lnTo>
                  <a:lnTo>
                    <a:pt x="366"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31"/>
            <p:cNvSpPr/>
            <p:nvPr/>
          </p:nvSpPr>
          <p:spPr>
            <a:xfrm>
              <a:off x="8516664" y="1318238"/>
              <a:ext cx="16793" cy="18669"/>
            </a:xfrm>
            <a:custGeom>
              <a:avLst/>
              <a:gdLst/>
              <a:ahLst/>
              <a:cxnLst/>
              <a:rect l="l" t="t" r="r" b="b"/>
              <a:pathLst>
                <a:path w="367" h="408" extrusionOk="0">
                  <a:moveTo>
                    <a:pt x="122" y="0"/>
                  </a:moveTo>
                  <a:lnTo>
                    <a:pt x="41" y="41"/>
                  </a:lnTo>
                  <a:lnTo>
                    <a:pt x="0" y="122"/>
                  </a:lnTo>
                  <a:lnTo>
                    <a:pt x="0" y="204"/>
                  </a:lnTo>
                  <a:lnTo>
                    <a:pt x="0" y="244"/>
                  </a:lnTo>
                  <a:lnTo>
                    <a:pt x="41" y="326"/>
                  </a:lnTo>
                  <a:lnTo>
                    <a:pt x="122" y="366"/>
                  </a:lnTo>
                  <a:lnTo>
                    <a:pt x="204" y="407"/>
                  </a:lnTo>
                  <a:lnTo>
                    <a:pt x="285" y="366"/>
                  </a:lnTo>
                  <a:lnTo>
                    <a:pt x="326" y="326"/>
                  </a:lnTo>
                  <a:lnTo>
                    <a:pt x="367" y="244"/>
                  </a:lnTo>
                  <a:lnTo>
                    <a:pt x="367" y="204"/>
                  </a:lnTo>
                  <a:lnTo>
                    <a:pt x="367" y="122"/>
                  </a:lnTo>
                  <a:lnTo>
                    <a:pt x="326"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31"/>
            <p:cNvSpPr/>
            <p:nvPr/>
          </p:nvSpPr>
          <p:spPr>
            <a:xfrm>
              <a:off x="8561324" y="1280991"/>
              <a:ext cx="16793" cy="16793"/>
            </a:xfrm>
            <a:custGeom>
              <a:avLst/>
              <a:gdLst/>
              <a:ahLst/>
              <a:cxnLst/>
              <a:rect l="l" t="t" r="r" b="b"/>
              <a:pathLst>
                <a:path w="367" h="367" extrusionOk="0">
                  <a:moveTo>
                    <a:pt x="82" y="1"/>
                  </a:moveTo>
                  <a:lnTo>
                    <a:pt x="41" y="41"/>
                  </a:lnTo>
                  <a:lnTo>
                    <a:pt x="1" y="123"/>
                  </a:lnTo>
                  <a:lnTo>
                    <a:pt x="1" y="163"/>
                  </a:lnTo>
                  <a:lnTo>
                    <a:pt x="1" y="245"/>
                  </a:lnTo>
                  <a:lnTo>
                    <a:pt x="41" y="326"/>
                  </a:lnTo>
                  <a:lnTo>
                    <a:pt x="82" y="367"/>
                  </a:lnTo>
                  <a:lnTo>
                    <a:pt x="245" y="367"/>
                  </a:lnTo>
                  <a:lnTo>
                    <a:pt x="326" y="326"/>
                  </a:lnTo>
                  <a:lnTo>
                    <a:pt x="367" y="245"/>
                  </a:lnTo>
                  <a:lnTo>
                    <a:pt x="367" y="163"/>
                  </a:lnTo>
                  <a:lnTo>
                    <a:pt x="367" y="123"/>
                  </a:lnTo>
                  <a:lnTo>
                    <a:pt x="326" y="41"/>
                  </a:lnTo>
                  <a:lnTo>
                    <a:pt x="24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31"/>
            <p:cNvSpPr/>
            <p:nvPr/>
          </p:nvSpPr>
          <p:spPr>
            <a:xfrm>
              <a:off x="8522247" y="1271702"/>
              <a:ext cx="16793" cy="18669"/>
            </a:xfrm>
            <a:custGeom>
              <a:avLst/>
              <a:gdLst/>
              <a:ahLst/>
              <a:cxnLst/>
              <a:rect l="l" t="t" r="r" b="b"/>
              <a:pathLst>
                <a:path w="367" h="408" extrusionOk="0">
                  <a:moveTo>
                    <a:pt x="163" y="0"/>
                  </a:moveTo>
                  <a:lnTo>
                    <a:pt x="82" y="41"/>
                  </a:lnTo>
                  <a:lnTo>
                    <a:pt x="41" y="82"/>
                  </a:lnTo>
                  <a:lnTo>
                    <a:pt x="0" y="122"/>
                  </a:lnTo>
                  <a:lnTo>
                    <a:pt x="0" y="204"/>
                  </a:lnTo>
                  <a:lnTo>
                    <a:pt x="0" y="285"/>
                  </a:lnTo>
                  <a:lnTo>
                    <a:pt x="41" y="326"/>
                  </a:lnTo>
                  <a:lnTo>
                    <a:pt x="82" y="407"/>
                  </a:lnTo>
                  <a:lnTo>
                    <a:pt x="245" y="407"/>
                  </a:lnTo>
                  <a:lnTo>
                    <a:pt x="326" y="326"/>
                  </a:lnTo>
                  <a:lnTo>
                    <a:pt x="367" y="285"/>
                  </a:lnTo>
                  <a:lnTo>
                    <a:pt x="367" y="204"/>
                  </a:lnTo>
                  <a:lnTo>
                    <a:pt x="367" y="122"/>
                  </a:lnTo>
                  <a:lnTo>
                    <a:pt x="326" y="82"/>
                  </a:lnTo>
                  <a:lnTo>
                    <a:pt x="245" y="41"/>
                  </a:lnTo>
                  <a:lnTo>
                    <a:pt x="16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3" name="Google Shape;1123;p31"/>
          <p:cNvSpPr/>
          <p:nvPr/>
        </p:nvSpPr>
        <p:spPr>
          <a:xfrm rot="10800000" flipH="1">
            <a:off x="7283516" y="4360855"/>
            <a:ext cx="303418" cy="305294"/>
          </a:xfrm>
          <a:custGeom>
            <a:avLst/>
            <a:gdLst/>
            <a:ahLst/>
            <a:cxnLst/>
            <a:rect l="l" t="t" r="r" b="b"/>
            <a:pathLst>
              <a:path w="6631" h="6672" extrusionOk="0">
                <a:moveTo>
                  <a:pt x="3742" y="0"/>
                </a:moveTo>
                <a:lnTo>
                  <a:pt x="2766" y="41"/>
                </a:lnTo>
                <a:lnTo>
                  <a:pt x="2685" y="41"/>
                </a:lnTo>
                <a:lnTo>
                  <a:pt x="2603" y="82"/>
                </a:lnTo>
                <a:lnTo>
                  <a:pt x="2563" y="163"/>
                </a:lnTo>
                <a:lnTo>
                  <a:pt x="2563" y="244"/>
                </a:lnTo>
                <a:lnTo>
                  <a:pt x="2603" y="2644"/>
                </a:lnTo>
                <a:lnTo>
                  <a:pt x="203" y="2685"/>
                </a:lnTo>
                <a:lnTo>
                  <a:pt x="122" y="2685"/>
                </a:lnTo>
                <a:lnTo>
                  <a:pt x="41" y="2726"/>
                </a:lnTo>
                <a:lnTo>
                  <a:pt x="0" y="2807"/>
                </a:lnTo>
                <a:lnTo>
                  <a:pt x="0" y="2848"/>
                </a:lnTo>
                <a:lnTo>
                  <a:pt x="0" y="3905"/>
                </a:lnTo>
                <a:lnTo>
                  <a:pt x="41" y="3987"/>
                </a:lnTo>
                <a:lnTo>
                  <a:pt x="81" y="4068"/>
                </a:lnTo>
                <a:lnTo>
                  <a:pt x="325" y="4068"/>
                </a:lnTo>
                <a:lnTo>
                  <a:pt x="366" y="4027"/>
                </a:lnTo>
                <a:lnTo>
                  <a:pt x="529" y="4027"/>
                </a:lnTo>
                <a:lnTo>
                  <a:pt x="1139" y="3987"/>
                </a:lnTo>
                <a:lnTo>
                  <a:pt x="2603" y="3987"/>
                </a:lnTo>
                <a:lnTo>
                  <a:pt x="2644" y="6468"/>
                </a:lnTo>
                <a:lnTo>
                  <a:pt x="2644" y="6549"/>
                </a:lnTo>
                <a:lnTo>
                  <a:pt x="2685" y="6590"/>
                </a:lnTo>
                <a:lnTo>
                  <a:pt x="2766" y="6630"/>
                </a:lnTo>
                <a:lnTo>
                  <a:pt x="2847" y="6671"/>
                </a:lnTo>
                <a:lnTo>
                  <a:pt x="3864" y="6671"/>
                </a:lnTo>
                <a:lnTo>
                  <a:pt x="3946" y="6630"/>
                </a:lnTo>
                <a:lnTo>
                  <a:pt x="3986" y="6590"/>
                </a:lnTo>
                <a:lnTo>
                  <a:pt x="4068" y="6508"/>
                </a:lnTo>
                <a:lnTo>
                  <a:pt x="4027" y="6346"/>
                </a:lnTo>
                <a:lnTo>
                  <a:pt x="3986" y="6305"/>
                </a:lnTo>
                <a:lnTo>
                  <a:pt x="3905" y="6264"/>
                </a:lnTo>
                <a:lnTo>
                  <a:pt x="4027" y="6305"/>
                </a:lnTo>
                <a:lnTo>
                  <a:pt x="4027" y="6264"/>
                </a:lnTo>
                <a:lnTo>
                  <a:pt x="3986" y="6102"/>
                </a:lnTo>
                <a:lnTo>
                  <a:pt x="3986" y="5492"/>
                </a:lnTo>
                <a:lnTo>
                  <a:pt x="3946" y="3987"/>
                </a:lnTo>
                <a:lnTo>
                  <a:pt x="6508" y="3987"/>
                </a:lnTo>
                <a:lnTo>
                  <a:pt x="6549" y="3946"/>
                </a:lnTo>
                <a:lnTo>
                  <a:pt x="6630" y="3864"/>
                </a:lnTo>
                <a:lnTo>
                  <a:pt x="6630" y="3783"/>
                </a:lnTo>
                <a:lnTo>
                  <a:pt x="6630" y="2766"/>
                </a:lnTo>
                <a:lnTo>
                  <a:pt x="6590" y="2726"/>
                </a:lnTo>
                <a:lnTo>
                  <a:pt x="6549" y="2644"/>
                </a:lnTo>
                <a:lnTo>
                  <a:pt x="6508" y="2604"/>
                </a:lnTo>
                <a:lnTo>
                  <a:pt x="3946" y="2604"/>
                </a:lnTo>
                <a:lnTo>
                  <a:pt x="3946" y="204"/>
                </a:lnTo>
                <a:lnTo>
                  <a:pt x="3946" y="122"/>
                </a:lnTo>
                <a:lnTo>
                  <a:pt x="3905" y="82"/>
                </a:lnTo>
                <a:lnTo>
                  <a:pt x="3824" y="41"/>
                </a:lnTo>
                <a:lnTo>
                  <a:pt x="374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31"/>
          <p:cNvSpPr/>
          <p:nvPr/>
        </p:nvSpPr>
        <p:spPr>
          <a:xfrm rot="10800000" flipH="1">
            <a:off x="1183015" y="2869633"/>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31"/>
          <p:cNvSpPr/>
          <p:nvPr/>
        </p:nvSpPr>
        <p:spPr>
          <a:xfrm rot="10800000" flipH="1">
            <a:off x="215042" y="2494309"/>
            <a:ext cx="85658" cy="85658"/>
          </a:xfrm>
          <a:custGeom>
            <a:avLst/>
            <a:gdLst/>
            <a:ahLst/>
            <a:cxnLst/>
            <a:rect l="l" t="t" r="r" b="b"/>
            <a:pathLst>
              <a:path w="1872" h="1872" extrusionOk="0">
                <a:moveTo>
                  <a:pt x="733" y="1"/>
                </a:moveTo>
                <a:lnTo>
                  <a:pt x="489" y="82"/>
                </a:lnTo>
                <a:lnTo>
                  <a:pt x="286" y="245"/>
                </a:lnTo>
                <a:lnTo>
                  <a:pt x="123" y="448"/>
                </a:lnTo>
                <a:lnTo>
                  <a:pt x="1" y="692"/>
                </a:lnTo>
                <a:lnTo>
                  <a:pt x="1" y="936"/>
                </a:lnTo>
                <a:lnTo>
                  <a:pt x="41" y="1221"/>
                </a:lnTo>
                <a:lnTo>
                  <a:pt x="164" y="1424"/>
                </a:lnTo>
                <a:lnTo>
                  <a:pt x="245" y="1587"/>
                </a:lnTo>
                <a:lnTo>
                  <a:pt x="367" y="1668"/>
                </a:lnTo>
                <a:lnTo>
                  <a:pt x="489" y="1750"/>
                </a:lnTo>
                <a:lnTo>
                  <a:pt x="652" y="1831"/>
                </a:lnTo>
                <a:lnTo>
                  <a:pt x="774" y="1872"/>
                </a:lnTo>
                <a:lnTo>
                  <a:pt x="1099" y="1872"/>
                </a:lnTo>
                <a:lnTo>
                  <a:pt x="1262" y="1831"/>
                </a:lnTo>
                <a:lnTo>
                  <a:pt x="1384" y="1790"/>
                </a:lnTo>
                <a:lnTo>
                  <a:pt x="1546" y="1709"/>
                </a:lnTo>
                <a:lnTo>
                  <a:pt x="1628" y="1587"/>
                </a:lnTo>
                <a:lnTo>
                  <a:pt x="1750" y="1465"/>
                </a:lnTo>
                <a:lnTo>
                  <a:pt x="1831" y="1302"/>
                </a:lnTo>
                <a:lnTo>
                  <a:pt x="1872" y="1140"/>
                </a:lnTo>
                <a:lnTo>
                  <a:pt x="1872" y="977"/>
                </a:lnTo>
                <a:lnTo>
                  <a:pt x="1872" y="773"/>
                </a:lnTo>
                <a:lnTo>
                  <a:pt x="1831" y="651"/>
                </a:lnTo>
                <a:lnTo>
                  <a:pt x="1750" y="489"/>
                </a:lnTo>
                <a:lnTo>
                  <a:pt x="1669" y="367"/>
                </a:lnTo>
                <a:lnTo>
                  <a:pt x="1546" y="245"/>
                </a:lnTo>
                <a:lnTo>
                  <a:pt x="130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400"/>
              <a:buFont typeface="Yusei Magic"/>
              <a:buNone/>
              <a:defRPr sz="3400" b="1">
                <a:solidFill>
                  <a:schemeClr val="dk1"/>
                </a:solidFill>
                <a:latin typeface="Yusei Magic"/>
                <a:ea typeface="Yusei Magic"/>
                <a:cs typeface="Yusei Magic"/>
                <a:sym typeface="Yusei Magic"/>
              </a:defRPr>
            </a:lvl1pPr>
            <a:lvl2pPr lvl="1" rtl="0">
              <a:spcBef>
                <a:spcPts val="0"/>
              </a:spcBef>
              <a:spcAft>
                <a:spcPts val="0"/>
              </a:spcAft>
              <a:buClr>
                <a:schemeClr val="dk1"/>
              </a:buClr>
              <a:buSzPts val="3400"/>
              <a:buFont typeface="Yusei Magic"/>
              <a:buNone/>
              <a:defRPr sz="3400" b="1">
                <a:solidFill>
                  <a:schemeClr val="dk1"/>
                </a:solidFill>
                <a:latin typeface="Yusei Magic"/>
                <a:ea typeface="Yusei Magic"/>
                <a:cs typeface="Yusei Magic"/>
                <a:sym typeface="Yusei Magic"/>
              </a:defRPr>
            </a:lvl2pPr>
            <a:lvl3pPr lvl="2" rtl="0">
              <a:spcBef>
                <a:spcPts val="0"/>
              </a:spcBef>
              <a:spcAft>
                <a:spcPts val="0"/>
              </a:spcAft>
              <a:buClr>
                <a:schemeClr val="dk1"/>
              </a:buClr>
              <a:buSzPts val="3400"/>
              <a:buFont typeface="Yusei Magic"/>
              <a:buNone/>
              <a:defRPr sz="3400" b="1">
                <a:solidFill>
                  <a:schemeClr val="dk1"/>
                </a:solidFill>
                <a:latin typeface="Yusei Magic"/>
                <a:ea typeface="Yusei Magic"/>
                <a:cs typeface="Yusei Magic"/>
                <a:sym typeface="Yusei Magic"/>
              </a:defRPr>
            </a:lvl3pPr>
            <a:lvl4pPr lvl="3" rtl="0">
              <a:spcBef>
                <a:spcPts val="0"/>
              </a:spcBef>
              <a:spcAft>
                <a:spcPts val="0"/>
              </a:spcAft>
              <a:buClr>
                <a:schemeClr val="dk1"/>
              </a:buClr>
              <a:buSzPts val="3400"/>
              <a:buFont typeface="Yusei Magic"/>
              <a:buNone/>
              <a:defRPr sz="3400" b="1">
                <a:solidFill>
                  <a:schemeClr val="dk1"/>
                </a:solidFill>
                <a:latin typeface="Yusei Magic"/>
                <a:ea typeface="Yusei Magic"/>
                <a:cs typeface="Yusei Magic"/>
                <a:sym typeface="Yusei Magic"/>
              </a:defRPr>
            </a:lvl4pPr>
            <a:lvl5pPr lvl="4" rtl="0">
              <a:spcBef>
                <a:spcPts val="0"/>
              </a:spcBef>
              <a:spcAft>
                <a:spcPts val="0"/>
              </a:spcAft>
              <a:buClr>
                <a:schemeClr val="dk1"/>
              </a:buClr>
              <a:buSzPts val="3400"/>
              <a:buFont typeface="Yusei Magic"/>
              <a:buNone/>
              <a:defRPr sz="3400" b="1">
                <a:solidFill>
                  <a:schemeClr val="dk1"/>
                </a:solidFill>
                <a:latin typeface="Yusei Magic"/>
                <a:ea typeface="Yusei Magic"/>
                <a:cs typeface="Yusei Magic"/>
                <a:sym typeface="Yusei Magic"/>
              </a:defRPr>
            </a:lvl5pPr>
            <a:lvl6pPr lvl="5" rtl="0">
              <a:spcBef>
                <a:spcPts val="0"/>
              </a:spcBef>
              <a:spcAft>
                <a:spcPts val="0"/>
              </a:spcAft>
              <a:buClr>
                <a:schemeClr val="dk1"/>
              </a:buClr>
              <a:buSzPts val="3400"/>
              <a:buFont typeface="Yusei Magic"/>
              <a:buNone/>
              <a:defRPr sz="3400" b="1">
                <a:solidFill>
                  <a:schemeClr val="dk1"/>
                </a:solidFill>
                <a:latin typeface="Yusei Magic"/>
                <a:ea typeface="Yusei Magic"/>
                <a:cs typeface="Yusei Magic"/>
                <a:sym typeface="Yusei Magic"/>
              </a:defRPr>
            </a:lvl6pPr>
            <a:lvl7pPr lvl="6" rtl="0">
              <a:spcBef>
                <a:spcPts val="0"/>
              </a:spcBef>
              <a:spcAft>
                <a:spcPts val="0"/>
              </a:spcAft>
              <a:buClr>
                <a:schemeClr val="dk1"/>
              </a:buClr>
              <a:buSzPts val="3400"/>
              <a:buFont typeface="Yusei Magic"/>
              <a:buNone/>
              <a:defRPr sz="3400" b="1">
                <a:solidFill>
                  <a:schemeClr val="dk1"/>
                </a:solidFill>
                <a:latin typeface="Yusei Magic"/>
                <a:ea typeface="Yusei Magic"/>
                <a:cs typeface="Yusei Magic"/>
                <a:sym typeface="Yusei Magic"/>
              </a:defRPr>
            </a:lvl7pPr>
            <a:lvl8pPr lvl="7" rtl="0">
              <a:spcBef>
                <a:spcPts val="0"/>
              </a:spcBef>
              <a:spcAft>
                <a:spcPts val="0"/>
              </a:spcAft>
              <a:buClr>
                <a:schemeClr val="dk1"/>
              </a:buClr>
              <a:buSzPts val="3400"/>
              <a:buFont typeface="Yusei Magic"/>
              <a:buNone/>
              <a:defRPr sz="3400" b="1">
                <a:solidFill>
                  <a:schemeClr val="dk1"/>
                </a:solidFill>
                <a:latin typeface="Yusei Magic"/>
                <a:ea typeface="Yusei Magic"/>
                <a:cs typeface="Yusei Magic"/>
                <a:sym typeface="Yusei Magic"/>
              </a:defRPr>
            </a:lvl8pPr>
            <a:lvl9pPr lvl="8" rtl="0">
              <a:spcBef>
                <a:spcPts val="0"/>
              </a:spcBef>
              <a:spcAft>
                <a:spcPts val="0"/>
              </a:spcAft>
              <a:buClr>
                <a:schemeClr val="dk1"/>
              </a:buClr>
              <a:buSzPts val="3400"/>
              <a:buFont typeface="Yusei Magic"/>
              <a:buNone/>
              <a:defRPr sz="3400" b="1">
                <a:solidFill>
                  <a:schemeClr val="dk1"/>
                </a:solidFill>
                <a:latin typeface="Yusei Magic"/>
                <a:ea typeface="Yusei Magic"/>
                <a:cs typeface="Yusei Magic"/>
                <a:sym typeface="Yusei Magic"/>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Hind"/>
              <a:buChar char="●"/>
              <a:defRPr>
                <a:solidFill>
                  <a:schemeClr val="dk1"/>
                </a:solidFill>
                <a:latin typeface="Hind"/>
                <a:ea typeface="Hind"/>
                <a:cs typeface="Hind"/>
                <a:sym typeface="Hind"/>
              </a:defRPr>
            </a:lvl1pPr>
            <a:lvl2pPr marL="914400" lvl="1" indent="-317500">
              <a:lnSpc>
                <a:spcPct val="100000"/>
              </a:lnSpc>
              <a:spcBef>
                <a:spcPts val="1600"/>
              </a:spcBef>
              <a:spcAft>
                <a:spcPts val="0"/>
              </a:spcAft>
              <a:buClr>
                <a:schemeClr val="dk1"/>
              </a:buClr>
              <a:buSzPts val="1400"/>
              <a:buFont typeface="Hind"/>
              <a:buChar char="○"/>
              <a:defRPr>
                <a:solidFill>
                  <a:schemeClr val="dk1"/>
                </a:solidFill>
                <a:latin typeface="Hind"/>
                <a:ea typeface="Hind"/>
                <a:cs typeface="Hind"/>
                <a:sym typeface="Hind"/>
              </a:defRPr>
            </a:lvl2pPr>
            <a:lvl3pPr marL="1371600" lvl="2" indent="-317500">
              <a:lnSpc>
                <a:spcPct val="100000"/>
              </a:lnSpc>
              <a:spcBef>
                <a:spcPts val="1600"/>
              </a:spcBef>
              <a:spcAft>
                <a:spcPts val="0"/>
              </a:spcAft>
              <a:buClr>
                <a:schemeClr val="dk1"/>
              </a:buClr>
              <a:buSzPts val="1400"/>
              <a:buFont typeface="Hind"/>
              <a:buChar char="■"/>
              <a:defRPr>
                <a:solidFill>
                  <a:schemeClr val="dk1"/>
                </a:solidFill>
                <a:latin typeface="Hind"/>
                <a:ea typeface="Hind"/>
                <a:cs typeface="Hind"/>
                <a:sym typeface="Hind"/>
              </a:defRPr>
            </a:lvl3pPr>
            <a:lvl4pPr marL="1828800" lvl="3" indent="-317500">
              <a:lnSpc>
                <a:spcPct val="100000"/>
              </a:lnSpc>
              <a:spcBef>
                <a:spcPts val="1600"/>
              </a:spcBef>
              <a:spcAft>
                <a:spcPts val="0"/>
              </a:spcAft>
              <a:buClr>
                <a:schemeClr val="dk1"/>
              </a:buClr>
              <a:buSzPts val="1400"/>
              <a:buFont typeface="Hind"/>
              <a:buChar char="●"/>
              <a:defRPr>
                <a:solidFill>
                  <a:schemeClr val="dk1"/>
                </a:solidFill>
                <a:latin typeface="Hind"/>
                <a:ea typeface="Hind"/>
                <a:cs typeface="Hind"/>
                <a:sym typeface="Hind"/>
              </a:defRPr>
            </a:lvl4pPr>
            <a:lvl5pPr marL="2286000" lvl="4" indent="-317500">
              <a:lnSpc>
                <a:spcPct val="100000"/>
              </a:lnSpc>
              <a:spcBef>
                <a:spcPts val="1600"/>
              </a:spcBef>
              <a:spcAft>
                <a:spcPts val="0"/>
              </a:spcAft>
              <a:buClr>
                <a:schemeClr val="dk1"/>
              </a:buClr>
              <a:buSzPts val="1400"/>
              <a:buFont typeface="Hind"/>
              <a:buChar char="○"/>
              <a:defRPr>
                <a:solidFill>
                  <a:schemeClr val="dk1"/>
                </a:solidFill>
                <a:latin typeface="Hind"/>
                <a:ea typeface="Hind"/>
                <a:cs typeface="Hind"/>
                <a:sym typeface="Hind"/>
              </a:defRPr>
            </a:lvl5pPr>
            <a:lvl6pPr marL="2743200" lvl="5" indent="-317500">
              <a:lnSpc>
                <a:spcPct val="100000"/>
              </a:lnSpc>
              <a:spcBef>
                <a:spcPts val="1600"/>
              </a:spcBef>
              <a:spcAft>
                <a:spcPts val="0"/>
              </a:spcAft>
              <a:buClr>
                <a:schemeClr val="dk1"/>
              </a:buClr>
              <a:buSzPts val="1400"/>
              <a:buFont typeface="Hind"/>
              <a:buChar char="■"/>
              <a:defRPr>
                <a:solidFill>
                  <a:schemeClr val="dk1"/>
                </a:solidFill>
                <a:latin typeface="Hind"/>
                <a:ea typeface="Hind"/>
                <a:cs typeface="Hind"/>
                <a:sym typeface="Hind"/>
              </a:defRPr>
            </a:lvl6pPr>
            <a:lvl7pPr marL="3200400" lvl="6" indent="-317500">
              <a:lnSpc>
                <a:spcPct val="100000"/>
              </a:lnSpc>
              <a:spcBef>
                <a:spcPts val="1600"/>
              </a:spcBef>
              <a:spcAft>
                <a:spcPts val="0"/>
              </a:spcAft>
              <a:buClr>
                <a:schemeClr val="dk1"/>
              </a:buClr>
              <a:buSzPts val="1400"/>
              <a:buFont typeface="Hind"/>
              <a:buChar char="●"/>
              <a:defRPr>
                <a:solidFill>
                  <a:schemeClr val="dk1"/>
                </a:solidFill>
                <a:latin typeface="Hind"/>
                <a:ea typeface="Hind"/>
                <a:cs typeface="Hind"/>
                <a:sym typeface="Hind"/>
              </a:defRPr>
            </a:lvl7pPr>
            <a:lvl8pPr marL="3657600" lvl="7" indent="-317500">
              <a:lnSpc>
                <a:spcPct val="100000"/>
              </a:lnSpc>
              <a:spcBef>
                <a:spcPts val="1600"/>
              </a:spcBef>
              <a:spcAft>
                <a:spcPts val="0"/>
              </a:spcAft>
              <a:buClr>
                <a:schemeClr val="dk1"/>
              </a:buClr>
              <a:buSzPts val="1400"/>
              <a:buFont typeface="Hind"/>
              <a:buChar char="○"/>
              <a:defRPr>
                <a:solidFill>
                  <a:schemeClr val="dk1"/>
                </a:solidFill>
                <a:latin typeface="Hind"/>
                <a:ea typeface="Hind"/>
                <a:cs typeface="Hind"/>
                <a:sym typeface="Hind"/>
              </a:defRPr>
            </a:lvl8pPr>
            <a:lvl9pPr marL="4114800" lvl="8" indent="-317500">
              <a:lnSpc>
                <a:spcPct val="100000"/>
              </a:lnSpc>
              <a:spcBef>
                <a:spcPts val="1600"/>
              </a:spcBef>
              <a:spcAft>
                <a:spcPts val="1600"/>
              </a:spcAft>
              <a:buClr>
                <a:schemeClr val="dk1"/>
              </a:buClr>
              <a:buSzPts val="1400"/>
              <a:buFont typeface="Hind"/>
              <a:buChar char="■"/>
              <a:defRPr>
                <a:solidFill>
                  <a:schemeClr val="dk1"/>
                </a:solidFill>
                <a:latin typeface="Hind"/>
                <a:ea typeface="Hind"/>
                <a:cs typeface="Hind"/>
                <a:sym typeface="Hind"/>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3" r:id="rId4"/>
    <p:sldLayoutId id="2147483654" r:id="rId5"/>
    <p:sldLayoutId id="2147483655" r:id="rId6"/>
    <p:sldLayoutId id="2147483658" r:id="rId7"/>
    <p:sldLayoutId id="2147483659" r:id="rId8"/>
    <p:sldLayoutId id="2147483664" r:id="rId9"/>
    <p:sldLayoutId id="2147483665" r:id="rId10"/>
    <p:sldLayoutId id="2147483676" r:id="rId11"/>
    <p:sldLayoutId id="2147483677"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35"/>
        <p:cNvGrpSpPr/>
        <p:nvPr/>
      </p:nvGrpSpPr>
      <p:grpSpPr>
        <a:xfrm>
          <a:off x="0" y="0"/>
          <a:ext cx="0" cy="0"/>
          <a:chOff x="0" y="0"/>
          <a:chExt cx="0" cy="0"/>
        </a:xfrm>
      </p:grpSpPr>
      <p:sp>
        <p:nvSpPr>
          <p:cNvPr id="1136" name="Google Shape;1136;p35"/>
          <p:cNvSpPr txBox="1">
            <a:spLocks noGrp="1"/>
          </p:cNvSpPr>
          <p:nvPr>
            <p:ph type="ctrTitle"/>
          </p:nvPr>
        </p:nvSpPr>
        <p:spPr>
          <a:xfrm>
            <a:off x="318977" y="1067725"/>
            <a:ext cx="4360248" cy="2303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600" dirty="0">
                <a:solidFill>
                  <a:schemeClr val="bg1">
                    <a:lumMod val="75000"/>
                  </a:schemeClr>
                </a:solidFill>
              </a:rPr>
              <a:t>Youth Mental Health </a:t>
            </a:r>
            <a:r>
              <a:rPr lang="en" sz="4600" dirty="0">
                <a:solidFill>
                  <a:schemeClr val="accent1">
                    <a:lumMod val="75000"/>
                  </a:schemeClr>
                </a:solidFill>
              </a:rPr>
              <a:t>and</a:t>
            </a:r>
            <a:r>
              <a:rPr lang="en" sz="4600" dirty="0">
                <a:solidFill>
                  <a:schemeClr val="accent1"/>
                </a:solidFill>
              </a:rPr>
              <a:t> Well-Being</a:t>
            </a:r>
            <a:endParaRPr sz="4600" dirty="0">
              <a:solidFill>
                <a:schemeClr val="accent2">
                  <a:lumMod val="75000"/>
                </a:schemeClr>
              </a:solidFill>
            </a:endParaRPr>
          </a:p>
        </p:txBody>
      </p:sp>
      <p:sp>
        <p:nvSpPr>
          <p:cNvPr id="1137" name="Google Shape;1137;p35"/>
          <p:cNvSpPr txBox="1">
            <a:spLocks noGrp="1"/>
          </p:cNvSpPr>
          <p:nvPr>
            <p:ph type="subTitle" idx="1"/>
          </p:nvPr>
        </p:nvSpPr>
        <p:spPr>
          <a:xfrm>
            <a:off x="318977" y="3658250"/>
            <a:ext cx="4360248" cy="47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Amy Sparkman</a:t>
            </a:r>
            <a:endParaRPr dirty="0"/>
          </a:p>
        </p:txBody>
      </p:sp>
      <p:grpSp>
        <p:nvGrpSpPr>
          <p:cNvPr id="1138" name="Google Shape;1138;p35"/>
          <p:cNvGrpSpPr/>
          <p:nvPr/>
        </p:nvGrpSpPr>
        <p:grpSpPr>
          <a:xfrm>
            <a:off x="4783570" y="630000"/>
            <a:ext cx="3825628" cy="3743803"/>
            <a:chOff x="2859190" y="326184"/>
            <a:chExt cx="4091143" cy="4003639"/>
          </a:xfrm>
        </p:grpSpPr>
        <p:sp>
          <p:nvSpPr>
            <p:cNvPr id="1139" name="Google Shape;1139;p35"/>
            <p:cNvSpPr/>
            <p:nvPr/>
          </p:nvSpPr>
          <p:spPr>
            <a:xfrm>
              <a:off x="3998307" y="981357"/>
              <a:ext cx="320165" cy="1042356"/>
            </a:xfrm>
            <a:custGeom>
              <a:avLst/>
              <a:gdLst/>
              <a:ahLst/>
              <a:cxnLst/>
              <a:rect l="l" t="t" r="r" b="b"/>
              <a:pathLst>
                <a:path w="6997" h="22780" extrusionOk="0">
                  <a:moveTo>
                    <a:pt x="1668" y="1"/>
                  </a:moveTo>
                  <a:lnTo>
                    <a:pt x="1424" y="82"/>
                  </a:lnTo>
                  <a:lnTo>
                    <a:pt x="1221" y="204"/>
                  </a:lnTo>
                  <a:lnTo>
                    <a:pt x="1018" y="367"/>
                  </a:lnTo>
                  <a:lnTo>
                    <a:pt x="814" y="570"/>
                  </a:lnTo>
                  <a:lnTo>
                    <a:pt x="692" y="814"/>
                  </a:lnTo>
                  <a:lnTo>
                    <a:pt x="448" y="1302"/>
                  </a:lnTo>
                  <a:lnTo>
                    <a:pt x="285" y="1831"/>
                  </a:lnTo>
                  <a:lnTo>
                    <a:pt x="123" y="2441"/>
                  </a:lnTo>
                  <a:lnTo>
                    <a:pt x="41" y="3092"/>
                  </a:lnTo>
                  <a:lnTo>
                    <a:pt x="1" y="3377"/>
                  </a:lnTo>
                  <a:lnTo>
                    <a:pt x="41" y="3702"/>
                  </a:lnTo>
                  <a:lnTo>
                    <a:pt x="41" y="4028"/>
                  </a:lnTo>
                  <a:lnTo>
                    <a:pt x="123" y="4353"/>
                  </a:lnTo>
                  <a:lnTo>
                    <a:pt x="204" y="4719"/>
                  </a:lnTo>
                  <a:lnTo>
                    <a:pt x="326" y="5085"/>
                  </a:lnTo>
                  <a:lnTo>
                    <a:pt x="611" y="5817"/>
                  </a:lnTo>
                  <a:lnTo>
                    <a:pt x="895" y="6550"/>
                  </a:lnTo>
                  <a:lnTo>
                    <a:pt x="1140" y="7322"/>
                  </a:lnTo>
                  <a:lnTo>
                    <a:pt x="1221" y="7689"/>
                  </a:lnTo>
                  <a:lnTo>
                    <a:pt x="1302" y="8055"/>
                  </a:lnTo>
                  <a:lnTo>
                    <a:pt x="1343" y="8461"/>
                  </a:lnTo>
                  <a:lnTo>
                    <a:pt x="1343" y="8868"/>
                  </a:lnTo>
                  <a:lnTo>
                    <a:pt x="1343" y="9234"/>
                  </a:lnTo>
                  <a:lnTo>
                    <a:pt x="1262" y="9641"/>
                  </a:lnTo>
                  <a:lnTo>
                    <a:pt x="1099" y="10414"/>
                  </a:lnTo>
                  <a:lnTo>
                    <a:pt x="651" y="11919"/>
                  </a:lnTo>
                  <a:lnTo>
                    <a:pt x="489" y="12610"/>
                  </a:lnTo>
                  <a:lnTo>
                    <a:pt x="367" y="13343"/>
                  </a:lnTo>
                  <a:lnTo>
                    <a:pt x="326" y="13668"/>
                  </a:lnTo>
                  <a:lnTo>
                    <a:pt x="367" y="14034"/>
                  </a:lnTo>
                  <a:lnTo>
                    <a:pt x="407" y="14400"/>
                  </a:lnTo>
                  <a:lnTo>
                    <a:pt x="448" y="14766"/>
                  </a:lnTo>
                  <a:lnTo>
                    <a:pt x="570" y="15092"/>
                  </a:lnTo>
                  <a:lnTo>
                    <a:pt x="733" y="15417"/>
                  </a:lnTo>
                  <a:lnTo>
                    <a:pt x="1099" y="16027"/>
                  </a:lnTo>
                  <a:lnTo>
                    <a:pt x="1465" y="16637"/>
                  </a:lnTo>
                  <a:lnTo>
                    <a:pt x="1628" y="16922"/>
                  </a:lnTo>
                  <a:lnTo>
                    <a:pt x="1750" y="17288"/>
                  </a:lnTo>
                  <a:lnTo>
                    <a:pt x="1790" y="17654"/>
                  </a:lnTo>
                  <a:lnTo>
                    <a:pt x="1831" y="18020"/>
                  </a:lnTo>
                  <a:lnTo>
                    <a:pt x="1790" y="18386"/>
                  </a:lnTo>
                  <a:lnTo>
                    <a:pt x="1750" y="18793"/>
                  </a:lnTo>
                  <a:lnTo>
                    <a:pt x="1628" y="19525"/>
                  </a:lnTo>
                  <a:lnTo>
                    <a:pt x="1546" y="20257"/>
                  </a:lnTo>
                  <a:lnTo>
                    <a:pt x="1506" y="20583"/>
                  </a:lnTo>
                  <a:lnTo>
                    <a:pt x="1546" y="20908"/>
                  </a:lnTo>
                  <a:lnTo>
                    <a:pt x="1587" y="21193"/>
                  </a:lnTo>
                  <a:lnTo>
                    <a:pt x="1668" y="21518"/>
                  </a:lnTo>
                  <a:lnTo>
                    <a:pt x="1750" y="21803"/>
                  </a:lnTo>
                  <a:lnTo>
                    <a:pt x="1912" y="22047"/>
                  </a:lnTo>
                  <a:lnTo>
                    <a:pt x="2116" y="22291"/>
                  </a:lnTo>
                  <a:lnTo>
                    <a:pt x="2360" y="22495"/>
                  </a:lnTo>
                  <a:lnTo>
                    <a:pt x="2563" y="22617"/>
                  </a:lnTo>
                  <a:lnTo>
                    <a:pt x="2807" y="22698"/>
                  </a:lnTo>
                  <a:lnTo>
                    <a:pt x="3051" y="22739"/>
                  </a:lnTo>
                  <a:lnTo>
                    <a:pt x="3295" y="22779"/>
                  </a:lnTo>
                  <a:lnTo>
                    <a:pt x="3580" y="22739"/>
                  </a:lnTo>
                  <a:lnTo>
                    <a:pt x="3784" y="22698"/>
                  </a:lnTo>
                  <a:lnTo>
                    <a:pt x="4028" y="22576"/>
                  </a:lnTo>
                  <a:lnTo>
                    <a:pt x="4190" y="22373"/>
                  </a:lnTo>
                  <a:lnTo>
                    <a:pt x="4394" y="22129"/>
                  </a:lnTo>
                  <a:lnTo>
                    <a:pt x="4516" y="21844"/>
                  </a:lnTo>
                  <a:lnTo>
                    <a:pt x="4556" y="21518"/>
                  </a:lnTo>
                  <a:lnTo>
                    <a:pt x="4597" y="21193"/>
                  </a:lnTo>
                  <a:lnTo>
                    <a:pt x="4597" y="20502"/>
                  </a:lnTo>
                  <a:lnTo>
                    <a:pt x="4597" y="19891"/>
                  </a:lnTo>
                  <a:lnTo>
                    <a:pt x="4638" y="19485"/>
                  </a:lnTo>
                  <a:lnTo>
                    <a:pt x="4719" y="19119"/>
                  </a:lnTo>
                  <a:lnTo>
                    <a:pt x="4963" y="18386"/>
                  </a:lnTo>
                  <a:lnTo>
                    <a:pt x="5289" y="17695"/>
                  </a:lnTo>
                  <a:lnTo>
                    <a:pt x="5655" y="17003"/>
                  </a:lnTo>
                  <a:lnTo>
                    <a:pt x="6061" y="16393"/>
                  </a:lnTo>
                  <a:lnTo>
                    <a:pt x="6468" y="15783"/>
                  </a:lnTo>
                  <a:lnTo>
                    <a:pt x="6631" y="15458"/>
                  </a:lnTo>
                  <a:lnTo>
                    <a:pt x="6753" y="15092"/>
                  </a:lnTo>
                  <a:lnTo>
                    <a:pt x="6875" y="14766"/>
                  </a:lnTo>
                  <a:lnTo>
                    <a:pt x="6956" y="14400"/>
                  </a:lnTo>
                  <a:lnTo>
                    <a:pt x="6997" y="14075"/>
                  </a:lnTo>
                  <a:lnTo>
                    <a:pt x="6956" y="13831"/>
                  </a:lnTo>
                  <a:lnTo>
                    <a:pt x="6916" y="13546"/>
                  </a:lnTo>
                  <a:lnTo>
                    <a:pt x="6875" y="13261"/>
                  </a:lnTo>
                  <a:lnTo>
                    <a:pt x="6753" y="13017"/>
                  </a:lnTo>
                  <a:lnTo>
                    <a:pt x="6631" y="12773"/>
                  </a:lnTo>
                  <a:lnTo>
                    <a:pt x="6468" y="12529"/>
                  </a:lnTo>
                  <a:lnTo>
                    <a:pt x="6305" y="12326"/>
                  </a:lnTo>
                  <a:lnTo>
                    <a:pt x="5939" y="11919"/>
                  </a:lnTo>
                  <a:lnTo>
                    <a:pt x="5573" y="11553"/>
                  </a:lnTo>
                  <a:lnTo>
                    <a:pt x="5207" y="11227"/>
                  </a:lnTo>
                  <a:lnTo>
                    <a:pt x="4841" y="10821"/>
                  </a:lnTo>
                  <a:lnTo>
                    <a:pt x="4678" y="10617"/>
                  </a:lnTo>
                  <a:lnTo>
                    <a:pt x="4516" y="10373"/>
                  </a:lnTo>
                  <a:lnTo>
                    <a:pt x="4394" y="10129"/>
                  </a:lnTo>
                  <a:lnTo>
                    <a:pt x="4312" y="9885"/>
                  </a:lnTo>
                  <a:lnTo>
                    <a:pt x="4272" y="9641"/>
                  </a:lnTo>
                  <a:lnTo>
                    <a:pt x="4272" y="9397"/>
                  </a:lnTo>
                  <a:lnTo>
                    <a:pt x="4312" y="9112"/>
                  </a:lnTo>
                  <a:lnTo>
                    <a:pt x="4353" y="8828"/>
                  </a:lnTo>
                  <a:lnTo>
                    <a:pt x="4556" y="8258"/>
                  </a:lnTo>
                  <a:lnTo>
                    <a:pt x="4760" y="7689"/>
                  </a:lnTo>
                  <a:lnTo>
                    <a:pt x="4841" y="7404"/>
                  </a:lnTo>
                  <a:lnTo>
                    <a:pt x="4922" y="7119"/>
                  </a:lnTo>
                  <a:lnTo>
                    <a:pt x="4922" y="6834"/>
                  </a:lnTo>
                  <a:lnTo>
                    <a:pt x="4922" y="6509"/>
                  </a:lnTo>
                  <a:lnTo>
                    <a:pt x="4841" y="6265"/>
                  </a:lnTo>
                  <a:lnTo>
                    <a:pt x="4719" y="6021"/>
                  </a:lnTo>
                  <a:lnTo>
                    <a:pt x="4597" y="5817"/>
                  </a:lnTo>
                  <a:lnTo>
                    <a:pt x="4434" y="5614"/>
                  </a:lnTo>
                  <a:lnTo>
                    <a:pt x="4028" y="5289"/>
                  </a:lnTo>
                  <a:lnTo>
                    <a:pt x="3621" y="4963"/>
                  </a:lnTo>
                  <a:lnTo>
                    <a:pt x="3173" y="4679"/>
                  </a:lnTo>
                  <a:lnTo>
                    <a:pt x="2970" y="4475"/>
                  </a:lnTo>
                  <a:lnTo>
                    <a:pt x="2807" y="4312"/>
                  </a:lnTo>
                  <a:lnTo>
                    <a:pt x="2726" y="4150"/>
                  </a:lnTo>
                  <a:lnTo>
                    <a:pt x="2645" y="3987"/>
                  </a:lnTo>
                  <a:lnTo>
                    <a:pt x="2563" y="3662"/>
                  </a:lnTo>
                  <a:lnTo>
                    <a:pt x="2523" y="3296"/>
                  </a:lnTo>
                  <a:lnTo>
                    <a:pt x="2563" y="2970"/>
                  </a:lnTo>
                  <a:lnTo>
                    <a:pt x="2685" y="2401"/>
                  </a:lnTo>
                  <a:lnTo>
                    <a:pt x="2767" y="1872"/>
                  </a:lnTo>
                  <a:lnTo>
                    <a:pt x="2807" y="1587"/>
                  </a:lnTo>
                  <a:lnTo>
                    <a:pt x="2807" y="1302"/>
                  </a:lnTo>
                  <a:lnTo>
                    <a:pt x="2767" y="1018"/>
                  </a:lnTo>
                  <a:lnTo>
                    <a:pt x="2685" y="733"/>
                  </a:lnTo>
                  <a:lnTo>
                    <a:pt x="2604" y="570"/>
                  </a:lnTo>
                  <a:lnTo>
                    <a:pt x="2482" y="367"/>
                  </a:lnTo>
                  <a:lnTo>
                    <a:pt x="2360" y="204"/>
                  </a:lnTo>
                  <a:lnTo>
                    <a:pt x="2197" y="123"/>
                  </a:lnTo>
                  <a:lnTo>
                    <a:pt x="2034" y="41"/>
                  </a:lnTo>
                  <a:lnTo>
                    <a:pt x="187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35"/>
            <p:cNvSpPr/>
            <p:nvPr/>
          </p:nvSpPr>
          <p:spPr>
            <a:xfrm>
              <a:off x="3627936" y="689142"/>
              <a:ext cx="240135" cy="141528"/>
            </a:xfrm>
            <a:custGeom>
              <a:avLst/>
              <a:gdLst/>
              <a:ahLst/>
              <a:cxnLst/>
              <a:rect l="l" t="t" r="r" b="b"/>
              <a:pathLst>
                <a:path w="5248" h="3093" extrusionOk="0">
                  <a:moveTo>
                    <a:pt x="1668" y="1"/>
                  </a:moveTo>
                  <a:lnTo>
                    <a:pt x="1342" y="41"/>
                  </a:lnTo>
                  <a:lnTo>
                    <a:pt x="1098" y="82"/>
                  </a:lnTo>
                  <a:lnTo>
                    <a:pt x="854" y="163"/>
                  </a:lnTo>
                  <a:lnTo>
                    <a:pt x="610" y="285"/>
                  </a:lnTo>
                  <a:lnTo>
                    <a:pt x="366" y="448"/>
                  </a:lnTo>
                  <a:lnTo>
                    <a:pt x="203" y="651"/>
                  </a:lnTo>
                  <a:lnTo>
                    <a:pt x="81" y="896"/>
                  </a:lnTo>
                  <a:lnTo>
                    <a:pt x="0" y="1140"/>
                  </a:lnTo>
                  <a:lnTo>
                    <a:pt x="0" y="1424"/>
                  </a:lnTo>
                  <a:lnTo>
                    <a:pt x="81" y="1709"/>
                  </a:lnTo>
                  <a:lnTo>
                    <a:pt x="203" y="1953"/>
                  </a:lnTo>
                  <a:lnTo>
                    <a:pt x="366" y="2197"/>
                  </a:lnTo>
                  <a:lnTo>
                    <a:pt x="610" y="2360"/>
                  </a:lnTo>
                  <a:lnTo>
                    <a:pt x="854" y="2482"/>
                  </a:lnTo>
                  <a:lnTo>
                    <a:pt x="1139" y="2604"/>
                  </a:lnTo>
                  <a:lnTo>
                    <a:pt x="1383" y="2685"/>
                  </a:lnTo>
                  <a:lnTo>
                    <a:pt x="1668" y="2726"/>
                  </a:lnTo>
                  <a:lnTo>
                    <a:pt x="2441" y="2807"/>
                  </a:lnTo>
                  <a:lnTo>
                    <a:pt x="3213" y="2889"/>
                  </a:lnTo>
                  <a:lnTo>
                    <a:pt x="4800" y="2889"/>
                  </a:lnTo>
                  <a:lnTo>
                    <a:pt x="4881" y="3011"/>
                  </a:lnTo>
                  <a:lnTo>
                    <a:pt x="4922" y="3092"/>
                  </a:lnTo>
                  <a:lnTo>
                    <a:pt x="5125" y="3092"/>
                  </a:lnTo>
                  <a:lnTo>
                    <a:pt x="5207" y="3051"/>
                  </a:lnTo>
                  <a:lnTo>
                    <a:pt x="5247" y="2970"/>
                  </a:lnTo>
                  <a:lnTo>
                    <a:pt x="5247" y="2889"/>
                  </a:lnTo>
                  <a:lnTo>
                    <a:pt x="5207" y="2807"/>
                  </a:lnTo>
                  <a:lnTo>
                    <a:pt x="5166" y="2726"/>
                  </a:lnTo>
                  <a:lnTo>
                    <a:pt x="5207" y="2645"/>
                  </a:lnTo>
                  <a:lnTo>
                    <a:pt x="5166" y="2563"/>
                  </a:lnTo>
                  <a:lnTo>
                    <a:pt x="5125" y="2482"/>
                  </a:lnTo>
                  <a:lnTo>
                    <a:pt x="5003" y="2482"/>
                  </a:lnTo>
                  <a:lnTo>
                    <a:pt x="4678" y="1994"/>
                  </a:lnTo>
                  <a:lnTo>
                    <a:pt x="4352" y="1506"/>
                  </a:lnTo>
                  <a:lnTo>
                    <a:pt x="3946" y="1058"/>
                  </a:lnTo>
                  <a:lnTo>
                    <a:pt x="3498" y="692"/>
                  </a:lnTo>
                  <a:lnTo>
                    <a:pt x="3051" y="367"/>
                  </a:lnTo>
                  <a:lnTo>
                    <a:pt x="2766" y="245"/>
                  </a:lnTo>
                  <a:lnTo>
                    <a:pt x="2522" y="123"/>
                  </a:lnTo>
                  <a:lnTo>
                    <a:pt x="2237" y="41"/>
                  </a:lnTo>
                  <a:lnTo>
                    <a:pt x="195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35"/>
            <p:cNvSpPr/>
            <p:nvPr/>
          </p:nvSpPr>
          <p:spPr>
            <a:xfrm>
              <a:off x="3853115" y="596069"/>
              <a:ext cx="169440" cy="167564"/>
            </a:xfrm>
            <a:custGeom>
              <a:avLst/>
              <a:gdLst/>
              <a:ahLst/>
              <a:cxnLst/>
              <a:rect l="l" t="t" r="r" b="b"/>
              <a:pathLst>
                <a:path w="3703" h="3662" extrusionOk="0">
                  <a:moveTo>
                    <a:pt x="2645" y="1"/>
                  </a:moveTo>
                  <a:lnTo>
                    <a:pt x="2401" y="42"/>
                  </a:lnTo>
                  <a:lnTo>
                    <a:pt x="2157" y="164"/>
                  </a:lnTo>
                  <a:lnTo>
                    <a:pt x="1953" y="326"/>
                  </a:lnTo>
                  <a:lnTo>
                    <a:pt x="1750" y="489"/>
                  </a:lnTo>
                  <a:lnTo>
                    <a:pt x="1547" y="692"/>
                  </a:lnTo>
                  <a:lnTo>
                    <a:pt x="1221" y="1058"/>
                  </a:lnTo>
                  <a:lnTo>
                    <a:pt x="855" y="1587"/>
                  </a:lnTo>
                  <a:lnTo>
                    <a:pt x="570" y="2116"/>
                  </a:lnTo>
                  <a:lnTo>
                    <a:pt x="286" y="2645"/>
                  </a:lnTo>
                  <a:lnTo>
                    <a:pt x="82" y="3255"/>
                  </a:lnTo>
                  <a:lnTo>
                    <a:pt x="82" y="3296"/>
                  </a:lnTo>
                  <a:lnTo>
                    <a:pt x="42" y="3336"/>
                  </a:lnTo>
                  <a:lnTo>
                    <a:pt x="1" y="3418"/>
                  </a:lnTo>
                  <a:lnTo>
                    <a:pt x="42" y="3540"/>
                  </a:lnTo>
                  <a:lnTo>
                    <a:pt x="123" y="3621"/>
                  </a:lnTo>
                  <a:lnTo>
                    <a:pt x="164" y="3662"/>
                  </a:lnTo>
                  <a:lnTo>
                    <a:pt x="245" y="3662"/>
                  </a:lnTo>
                  <a:lnTo>
                    <a:pt x="814" y="3499"/>
                  </a:lnTo>
                  <a:lnTo>
                    <a:pt x="1343" y="3336"/>
                  </a:lnTo>
                  <a:lnTo>
                    <a:pt x="1831" y="3092"/>
                  </a:lnTo>
                  <a:lnTo>
                    <a:pt x="2319" y="2807"/>
                  </a:lnTo>
                  <a:lnTo>
                    <a:pt x="2767" y="2523"/>
                  </a:lnTo>
                  <a:lnTo>
                    <a:pt x="3174" y="2197"/>
                  </a:lnTo>
                  <a:lnTo>
                    <a:pt x="3336" y="2035"/>
                  </a:lnTo>
                  <a:lnTo>
                    <a:pt x="3499" y="1831"/>
                  </a:lnTo>
                  <a:lnTo>
                    <a:pt x="3621" y="1587"/>
                  </a:lnTo>
                  <a:lnTo>
                    <a:pt x="3702" y="1343"/>
                  </a:lnTo>
                  <a:lnTo>
                    <a:pt x="3702" y="1140"/>
                  </a:lnTo>
                  <a:lnTo>
                    <a:pt x="3702" y="896"/>
                  </a:lnTo>
                  <a:lnTo>
                    <a:pt x="3662" y="692"/>
                  </a:lnTo>
                  <a:lnTo>
                    <a:pt x="3580" y="489"/>
                  </a:lnTo>
                  <a:lnTo>
                    <a:pt x="3458" y="326"/>
                  </a:lnTo>
                  <a:lnTo>
                    <a:pt x="3296" y="164"/>
                  </a:lnTo>
                  <a:lnTo>
                    <a:pt x="3133" y="82"/>
                  </a:lnTo>
                  <a:lnTo>
                    <a:pt x="288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35"/>
            <p:cNvSpPr/>
            <p:nvPr/>
          </p:nvSpPr>
          <p:spPr>
            <a:xfrm>
              <a:off x="3702386" y="916243"/>
              <a:ext cx="154523" cy="141482"/>
            </a:xfrm>
            <a:custGeom>
              <a:avLst/>
              <a:gdLst/>
              <a:ahLst/>
              <a:cxnLst/>
              <a:rect l="l" t="t" r="r" b="b"/>
              <a:pathLst>
                <a:path w="3377" h="3092" extrusionOk="0">
                  <a:moveTo>
                    <a:pt x="1017" y="0"/>
                  </a:moveTo>
                  <a:lnTo>
                    <a:pt x="854" y="41"/>
                  </a:lnTo>
                  <a:lnTo>
                    <a:pt x="651" y="122"/>
                  </a:lnTo>
                  <a:lnTo>
                    <a:pt x="488" y="244"/>
                  </a:lnTo>
                  <a:lnTo>
                    <a:pt x="326" y="366"/>
                  </a:lnTo>
                  <a:lnTo>
                    <a:pt x="203" y="529"/>
                  </a:lnTo>
                  <a:lnTo>
                    <a:pt x="122" y="692"/>
                  </a:lnTo>
                  <a:lnTo>
                    <a:pt x="41" y="854"/>
                  </a:lnTo>
                  <a:lnTo>
                    <a:pt x="0" y="1058"/>
                  </a:lnTo>
                  <a:lnTo>
                    <a:pt x="0" y="1261"/>
                  </a:lnTo>
                  <a:lnTo>
                    <a:pt x="41" y="1464"/>
                  </a:lnTo>
                  <a:lnTo>
                    <a:pt x="122" y="1627"/>
                  </a:lnTo>
                  <a:lnTo>
                    <a:pt x="244" y="1790"/>
                  </a:lnTo>
                  <a:lnTo>
                    <a:pt x="366" y="1953"/>
                  </a:lnTo>
                  <a:lnTo>
                    <a:pt x="529" y="2075"/>
                  </a:lnTo>
                  <a:lnTo>
                    <a:pt x="895" y="2278"/>
                  </a:lnTo>
                  <a:lnTo>
                    <a:pt x="1424" y="2522"/>
                  </a:lnTo>
                  <a:lnTo>
                    <a:pt x="1993" y="2725"/>
                  </a:lnTo>
                  <a:lnTo>
                    <a:pt x="2563" y="2929"/>
                  </a:lnTo>
                  <a:lnTo>
                    <a:pt x="3132" y="3092"/>
                  </a:lnTo>
                  <a:lnTo>
                    <a:pt x="3214" y="3092"/>
                  </a:lnTo>
                  <a:lnTo>
                    <a:pt x="3295" y="3051"/>
                  </a:lnTo>
                  <a:lnTo>
                    <a:pt x="3336" y="3010"/>
                  </a:lnTo>
                  <a:lnTo>
                    <a:pt x="3376" y="2929"/>
                  </a:lnTo>
                  <a:lnTo>
                    <a:pt x="3376" y="2888"/>
                  </a:lnTo>
                  <a:lnTo>
                    <a:pt x="3376" y="2807"/>
                  </a:lnTo>
                  <a:lnTo>
                    <a:pt x="3336" y="2725"/>
                  </a:lnTo>
                  <a:lnTo>
                    <a:pt x="3254" y="2725"/>
                  </a:lnTo>
                  <a:lnTo>
                    <a:pt x="3173" y="2685"/>
                  </a:lnTo>
                  <a:lnTo>
                    <a:pt x="3254" y="2644"/>
                  </a:lnTo>
                  <a:lnTo>
                    <a:pt x="3295" y="2603"/>
                  </a:lnTo>
                  <a:lnTo>
                    <a:pt x="3336" y="2522"/>
                  </a:lnTo>
                  <a:lnTo>
                    <a:pt x="3336" y="2441"/>
                  </a:lnTo>
                  <a:lnTo>
                    <a:pt x="3173" y="1993"/>
                  </a:lnTo>
                  <a:lnTo>
                    <a:pt x="3051" y="1505"/>
                  </a:lnTo>
                  <a:lnTo>
                    <a:pt x="2807" y="1058"/>
                  </a:lnTo>
                  <a:lnTo>
                    <a:pt x="2563" y="692"/>
                  </a:lnTo>
                  <a:lnTo>
                    <a:pt x="2237" y="366"/>
                  </a:lnTo>
                  <a:lnTo>
                    <a:pt x="2075" y="244"/>
                  </a:lnTo>
                  <a:lnTo>
                    <a:pt x="1871" y="163"/>
                  </a:lnTo>
                  <a:lnTo>
                    <a:pt x="1668" y="81"/>
                  </a:lnTo>
                  <a:lnTo>
                    <a:pt x="146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35"/>
            <p:cNvSpPr/>
            <p:nvPr/>
          </p:nvSpPr>
          <p:spPr>
            <a:xfrm>
              <a:off x="3873615" y="923655"/>
              <a:ext cx="139652" cy="221558"/>
            </a:xfrm>
            <a:custGeom>
              <a:avLst/>
              <a:gdLst/>
              <a:ahLst/>
              <a:cxnLst/>
              <a:rect l="l" t="t" r="r" b="b"/>
              <a:pathLst>
                <a:path w="3052" h="4842" extrusionOk="0">
                  <a:moveTo>
                    <a:pt x="2115" y="1"/>
                  </a:moveTo>
                  <a:lnTo>
                    <a:pt x="1871" y="42"/>
                  </a:lnTo>
                  <a:lnTo>
                    <a:pt x="1627" y="164"/>
                  </a:lnTo>
                  <a:lnTo>
                    <a:pt x="1424" y="326"/>
                  </a:lnTo>
                  <a:lnTo>
                    <a:pt x="1221" y="530"/>
                  </a:lnTo>
                  <a:lnTo>
                    <a:pt x="855" y="977"/>
                  </a:lnTo>
                  <a:lnTo>
                    <a:pt x="570" y="1465"/>
                  </a:lnTo>
                  <a:lnTo>
                    <a:pt x="326" y="1994"/>
                  </a:lnTo>
                  <a:lnTo>
                    <a:pt x="122" y="2604"/>
                  </a:lnTo>
                  <a:lnTo>
                    <a:pt x="41" y="3255"/>
                  </a:lnTo>
                  <a:lnTo>
                    <a:pt x="0" y="3906"/>
                  </a:lnTo>
                  <a:lnTo>
                    <a:pt x="82" y="4557"/>
                  </a:lnTo>
                  <a:lnTo>
                    <a:pt x="82" y="4638"/>
                  </a:lnTo>
                  <a:lnTo>
                    <a:pt x="122" y="4719"/>
                  </a:lnTo>
                  <a:lnTo>
                    <a:pt x="163" y="4801"/>
                  </a:lnTo>
                  <a:lnTo>
                    <a:pt x="285" y="4841"/>
                  </a:lnTo>
                  <a:lnTo>
                    <a:pt x="366" y="4801"/>
                  </a:lnTo>
                  <a:lnTo>
                    <a:pt x="895" y="4435"/>
                  </a:lnTo>
                  <a:lnTo>
                    <a:pt x="1343" y="4028"/>
                  </a:lnTo>
                  <a:lnTo>
                    <a:pt x="1790" y="3621"/>
                  </a:lnTo>
                  <a:lnTo>
                    <a:pt x="2197" y="3133"/>
                  </a:lnTo>
                  <a:lnTo>
                    <a:pt x="2522" y="2645"/>
                  </a:lnTo>
                  <a:lnTo>
                    <a:pt x="2807" y="2116"/>
                  </a:lnTo>
                  <a:lnTo>
                    <a:pt x="2888" y="1831"/>
                  </a:lnTo>
                  <a:lnTo>
                    <a:pt x="2970" y="1547"/>
                  </a:lnTo>
                  <a:lnTo>
                    <a:pt x="3010" y="1221"/>
                  </a:lnTo>
                  <a:lnTo>
                    <a:pt x="3051" y="936"/>
                  </a:lnTo>
                  <a:lnTo>
                    <a:pt x="3010" y="692"/>
                  </a:lnTo>
                  <a:lnTo>
                    <a:pt x="2929" y="448"/>
                  </a:lnTo>
                  <a:lnTo>
                    <a:pt x="2807" y="245"/>
                  </a:lnTo>
                  <a:lnTo>
                    <a:pt x="2604" y="123"/>
                  </a:lnTo>
                  <a:lnTo>
                    <a:pt x="236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35"/>
            <p:cNvSpPr/>
            <p:nvPr/>
          </p:nvSpPr>
          <p:spPr>
            <a:xfrm>
              <a:off x="3761918" y="1163797"/>
              <a:ext cx="175022" cy="145189"/>
            </a:xfrm>
            <a:custGeom>
              <a:avLst/>
              <a:gdLst/>
              <a:ahLst/>
              <a:cxnLst/>
              <a:rect l="l" t="t" r="r" b="b"/>
              <a:pathLst>
                <a:path w="3825" h="3173" extrusionOk="0">
                  <a:moveTo>
                    <a:pt x="692" y="0"/>
                  </a:moveTo>
                  <a:lnTo>
                    <a:pt x="489" y="81"/>
                  </a:lnTo>
                  <a:lnTo>
                    <a:pt x="285" y="203"/>
                  </a:lnTo>
                  <a:lnTo>
                    <a:pt x="163" y="366"/>
                  </a:lnTo>
                  <a:lnTo>
                    <a:pt x="41" y="610"/>
                  </a:lnTo>
                  <a:lnTo>
                    <a:pt x="1" y="814"/>
                  </a:lnTo>
                  <a:lnTo>
                    <a:pt x="41" y="1058"/>
                  </a:lnTo>
                  <a:lnTo>
                    <a:pt x="123" y="1261"/>
                  </a:lnTo>
                  <a:lnTo>
                    <a:pt x="245" y="1505"/>
                  </a:lnTo>
                  <a:lnTo>
                    <a:pt x="367" y="1708"/>
                  </a:lnTo>
                  <a:lnTo>
                    <a:pt x="692" y="2075"/>
                  </a:lnTo>
                  <a:lnTo>
                    <a:pt x="1099" y="2359"/>
                  </a:lnTo>
                  <a:lnTo>
                    <a:pt x="1506" y="2644"/>
                  </a:lnTo>
                  <a:lnTo>
                    <a:pt x="1994" y="2888"/>
                  </a:lnTo>
                  <a:lnTo>
                    <a:pt x="2523" y="3051"/>
                  </a:lnTo>
                  <a:lnTo>
                    <a:pt x="3051" y="3132"/>
                  </a:lnTo>
                  <a:lnTo>
                    <a:pt x="3621" y="3173"/>
                  </a:lnTo>
                  <a:lnTo>
                    <a:pt x="3702" y="3173"/>
                  </a:lnTo>
                  <a:lnTo>
                    <a:pt x="3743" y="3132"/>
                  </a:lnTo>
                  <a:lnTo>
                    <a:pt x="3824" y="3010"/>
                  </a:lnTo>
                  <a:lnTo>
                    <a:pt x="3824" y="2888"/>
                  </a:lnTo>
                  <a:lnTo>
                    <a:pt x="3743" y="2807"/>
                  </a:lnTo>
                  <a:lnTo>
                    <a:pt x="3784" y="2725"/>
                  </a:lnTo>
                  <a:lnTo>
                    <a:pt x="3784" y="2603"/>
                  </a:lnTo>
                  <a:lnTo>
                    <a:pt x="3540" y="2115"/>
                  </a:lnTo>
                  <a:lnTo>
                    <a:pt x="3255" y="1708"/>
                  </a:lnTo>
                  <a:lnTo>
                    <a:pt x="2970" y="1302"/>
                  </a:lnTo>
                  <a:lnTo>
                    <a:pt x="2604" y="895"/>
                  </a:lnTo>
                  <a:lnTo>
                    <a:pt x="2279" y="570"/>
                  </a:lnTo>
                  <a:lnTo>
                    <a:pt x="1831" y="285"/>
                  </a:lnTo>
                  <a:lnTo>
                    <a:pt x="1628" y="122"/>
                  </a:lnTo>
                  <a:lnTo>
                    <a:pt x="1384" y="41"/>
                  </a:lnTo>
                  <a:lnTo>
                    <a:pt x="114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35"/>
            <p:cNvSpPr/>
            <p:nvPr/>
          </p:nvSpPr>
          <p:spPr>
            <a:xfrm>
              <a:off x="3938729" y="1305238"/>
              <a:ext cx="186187" cy="141482"/>
            </a:xfrm>
            <a:custGeom>
              <a:avLst/>
              <a:gdLst/>
              <a:ahLst/>
              <a:cxnLst/>
              <a:rect l="l" t="t" r="r" b="b"/>
              <a:pathLst>
                <a:path w="4069" h="3092" extrusionOk="0">
                  <a:moveTo>
                    <a:pt x="2767" y="0"/>
                  </a:moveTo>
                  <a:lnTo>
                    <a:pt x="2523" y="82"/>
                  </a:lnTo>
                  <a:lnTo>
                    <a:pt x="2279" y="204"/>
                  </a:lnTo>
                  <a:lnTo>
                    <a:pt x="1831" y="489"/>
                  </a:lnTo>
                  <a:lnTo>
                    <a:pt x="1425" y="814"/>
                  </a:lnTo>
                  <a:lnTo>
                    <a:pt x="1059" y="1221"/>
                  </a:lnTo>
                  <a:lnTo>
                    <a:pt x="733" y="1668"/>
                  </a:lnTo>
                  <a:lnTo>
                    <a:pt x="489" y="2116"/>
                  </a:lnTo>
                  <a:lnTo>
                    <a:pt x="286" y="2604"/>
                  </a:lnTo>
                  <a:lnTo>
                    <a:pt x="164" y="2604"/>
                  </a:lnTo>
                  <a:lnTo>
                    <a:pt x="123" y="2644"/>
                  </a:lnTo>
                  <a:lnTo>
                    <a:pt x="42" y="2685"/>
                  </a:lnTo>
                  <a:lnTo>
                    <a:pt x="1" y="2766"/>
                  </a:lnTo>
                  <a:lnTo>
                    <a:pt x="1" y="2848"/>
                  </a:lnTo>
                  <a:lnTo>
                    <a:pt x="42" y="2929"/>
                  </a:lnTo>
                  <a:lnTo>
                    <a:pt x="82" y="2970"/>
                  </a:lnTo>
                  <a:lnTo>
                    <a:pt x="164" y="3010"/>
                  </a:lnTo>
                  <a:lnTo>
                    <a:pt x="733" y="3051"/>
                  </a:lnTo>
                  <a:lnTo>
                    <a:pt x="1343" y="3092"/>
                  </a:lnTo>
                  <a:lnTo>
                    <a:pt x="1953" y="3010"/>
                  </a:lnTo>
                  <a:lnTo>
                    <a:pt x="2238" y="2929"/>
                  </a:lnTo>
                  <a:lnTo>
                    <a:pt x="2523" y="2848"/>
                  </a:lnTo>
                  <a:lnTo>
                    <a:pt x="2930" y="2604"/>
                  </a:lnTo>
                  <a:lnTo>
                    <a:pt x="3336" y="2319"/>
                  </a:lnTo>
                  <a:lnTo>
                    <a:pt x="3499" y="2156"/>
                  </a:lnTo>
                  <a:lnTo>
                    <a:pt x="3662" y="1994"/>
                  </a:lnTo>
                  <a:lnTo>
                    <a:pt x="3784" y="1790"/>
                  </a:lnTo>
                  <a:lnTo>
                    <a:pt x="3906" y="1546"/>
                  </a:lnTo>
                  <a:lnTo>
                    <a:pt x="3987" y="1302"/>
                  </a:lnTo>
                  <a:lnTo>
                    <a:pt x="4069" y="1058"/>
                  </a:lnTo>
                  <a:lnTo>
                    <a:pt x="4069" y="814"/>
                  </a:lnTo>
                  <a:lnTo>
                    <a:pt x="4028" y="570"/>
                  </a:lnTo>
                  <a:lnTo>
                    <a:pt x="3906" y="367"/>
                  </a:lnTo>
                  <a:lnTo>
                    <a:pt x="3743" y="204"/>
                  </a:lnTo>
                  <a:lnTo>
                    <a:pt x="3540" y="82"/>
                  </a:lnTo>
                  <a:lnTo>
                    <a:pt x="329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35"/>
            <p:cNvSpPr/>
            <p:nvPr/>
          </p:nvSpPr>
          <p:spPr>
            <a:xfrm>
              <a:off x="3918275" y="1608618"/>
              <a:ext cx="193600" cy="175022"/>
            </a:xfrm>
            <a:custGeom>
              <a:avLst/>
              <a:gdLst/>
              <a:ahLst/>
              <a:cxnLst/>
              <a:rect l="l" t="t" r="r" b="b"/>
              <a:pathLst>
                <a:path w="4231" h="3825" extrusionOk="0">
                  <a:moveTo>
                    <a:pt x="3173" y="1"/>
                  </a:moveTo>
                  <a:lnTo>
                    <a:pt x="2807" y="41"/>
                  </a:lnTo>
                  <a:lnTo>
                    <a:pt x="2441" y="163"/>
                  </a:lnTo>
                  <a:lnTo>
                    <a:pt x="2075" y="367"/>
                  </a:lnTo>
                  <a:lnTo>
                    <a:pt x="1750" y="611"/>
                  </a:lnTo>
                  <a:lnTo>
                    <a:pt x="1424" y="855"/>
                  </a:lnTo>
                  <a:lnTo>
                    <a:pt x="1180" y="1140"/>
                  </a:lnTo>
                  <a:lnTo>
                    <a:pt x="977" y="1424"/>
                  </a:lnTo>
                  <a:lnTo>
                    <a:pt x="773" y="1709"/>
                  </a:lnTo>
                  <a:lnTo>
                    <a:pt x="570" y="2034"/>
                  </a:lnTo>
                  <a:lnTo>
                    <a:pt x="407" y="2401"/>
                  </a:lnTo>
                  <a:lnTo>
                    <a:pt x="245" y="2767"/>
                  </a:lnTo>
                  <a:lnTo>
                    <a:pt x="1" y="3580"/>
                  </a:lnTo>
                  <a:lnTo>
                    <a:pt x="1" y="3661"/>
                  </a:lnTo>
                  <a:lnTo>
                    <a:pt x="82" y="3784"/>
                  </a:lnTo>
                  <a:lnTo>
                    <a:pt x="163" y="3824"/>
                  </a:lnTo>
                  <a:lnTo>
                    <a:pt x="245" y="3824"/>
                  </a:lnTo>
                  <a:lnTo>
                    <a:pt x="773" y="3702"/>
                  </a:lnTo>
                  <a:lnTo>
                    <a:pt x="1262" y="3580"/>
                  </a:lnTo>
                  <a:lnTo>
                    <a:pt x="1790" y="3417"/>
                  </a:lnTo>
                  <a:lnTo>
                    <a:pt x="2278" y="3214"/>
                  </a:lnTo>
                  <a:lnTo>
                    <a:pt x="2726" y="2970"/>
                  </a:lnTo>
                  <a:lnTo>
                    <a:pt x="3173" y="2685"/>
                  </a:lnTo>
                  <a:lnTo>
                    <a:pt x="3539" y="2319"/>
                  </a:lnTo>
                  <a:lnTo>
                    <a:pt x="3905" y="1912"/>
                  </a:lnTo>
                  <a:lnTo>
                    <a:pt x="4068" y="1587"/>
                  </a:lnTo>
                  <a:lnTo>
                    <a:pt x="4190" y="1221"/>
                  </a:lnTo>
                  <a:lnTo>
                    <a:pt x="4231" y="1058"/>
                  </a:lnTo>
                  <a:lnTo>
                    <a:pt x="4231" y="855"/>
                  </a:lnTo>
                  <a:lnTo>
                    <a:pt x="4190" y="651"/>
                  </a:lnTo>
                  <a:lnTo>
                    <a:pt x="4109" y="489"/>
                  </a:lnTo>
                  <a:lnTo>
                    <a:pt x="3987" y="326"/>
                  </a:lnTo>
                  <a:lnTo>
                    <a:pt x="3865" y="204"/>
                  </a:lnTo>
                  <a:lnTo>
                    <a:pt x="3702" y="123"/>
                  </a:lnTo>
                  <a:lnTo>
                    <a:pt x="3539" y="41"/>
                  </a:lnTo>
                  <a:lnTo>
                    <a:pt x="337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35"/>
            <p:cNvSpPr/>
            <p:nvPr/>
          </p:nvSpPr>
          <p:spPr>
            <a:xfrm>
              <a:off x="4117417" y="882701"/>
              <a:ext cx="482147" cy="1105638"/>
            </a:xfrm>
            <a:custGeom>
              <a:avLst/>
              <a:gdLst/>
              <a:ahLst/>
              <a:cxnLst/>
              <a:rect l="l" t="t" r="r" b="b"/>
              <a:pathLst>
                <a:path w="10537" h="24163" extrusionOk="0">
                  <a:moveTo>
                    <a:pt x="8909" y="1"/>
                  </a:moveTo>
                  <a:lnTo>
                    <a:pt x="8665" y="42"/>
                  </a:lnTo>
                  <a:lnTo>
                    <a:pt x="8421" y="123"/>
                  </a:lnTo>
                  <a:lnTo>
                    <a:pt x="8177" y="245"/>
                  </a:lnTo>
                  <a:lnTo>
                    <a:pt x="7973" y="367"/>
                  </a:lnTo>
                  <a:lnTo>
                    <a:pt x="7689" y="570"/>
                  </a:lnTo>
                  <a:lnTo>
                    <a:pt x="7485" y="814"/>
                  </a:lnTo>
                  <a:lnTo>
                    <a:pt x="7282" y="1059"/>
                  </a:lnTo>
                  <a:lnTo>
                    <a:pt x="7119" y="1303"/>
                  </a:lnTo>
                  <a:lnTo>
                    <a:pt x="6957" y="1547"/>
                  </a:lnTo>
                  <a:lnTo>
                    <a:pt x="6834" y="1872"/>
                  </a:lnTo>
                  <a:lnTo>
                    <a:pt x="6631" y="2482"/>
                  </a:lnTo>
                  <a:lnTo>
                    <a:pt x="6550" y="2848"/>
                  </a:lnTo>
                  <a:lnTo>
                    <a:pt x="6509" y="3255"/>
                  </a:lnTo>
                  <a:lnTo>
                    <a:pt x="6468" y="4028"/>
                  </a:lnTo>
                  <a:lnTo>
                    <a:pt x="6387" y="5655"/>
                  </a:lnTo>
                  <a:lnTo>
                    <a:pt x="6306" y="6468"/>
                  </a:lnTo>
                  <a:lnTo>
                    <a:pt x="6224" y="6835"/>
                  </a:lnTo>
                  <a:lnTo>
                    <a:pt x="6102" y="7201"/>
                  </a:lnTo>
                  <a:lnTo>
                    <a:pt x="5980" y="7567"/>
                  </a:lnTo>
                  <a:lnTo>
                    <a:pt x="5818" y="7933"/>
                  </a:lnTo>
                  <a:lnTo>
                    <a:pt x="5574" y="8258"/>
                  </a:lnTo>
                  <a:lnTo>
                    <a:pt x="5329" y="8584"/>
                  </a:lnTo>
                  <a:lnTo>
                    <a:pt x="4882" y="9031"/>
                  </a:lnTo>
                  <a:lnTo>
                    <a:pt x="4353" y="9438"/>
                  </a:lnTo>
                  <a:lnTo>
                    <a:pt x="3865" y="9845"/>
                  </a:lnTo>
                  <a:lnTo>
                    <a:pt x="3336" y="10251"/>
                  </a:lnTo>
                  <a:lnTo>
                    <a:pt x="2889" y="10699"/>
                  </a:lnTo>
                  <a:lnTo>
                    <a:pt x="2686" y="10943"/>
                  </a:lnTo>
                  <a:lnTo>
                    <a:pt x="2523" y="11187"/>
                  </a:lnTo>
                  <a:lnTo>
                    <a:pt x="2360" y="11472"/>
                  </a:lnTo>
                  <a:lnTo>
                    <a:pt x="2238" y="11756"/>
                  </a:lnTo>
                  <a:lnTo>
                    <a:pt x="2157" y="12082"/>
                  </a:lnTo>
                  <a:lnTo>
                    <a:pt x="2116" y="12407"/>
                  </a:lnTo>
                  <a:lnTo>
                    <a:pt x="2116" y="12855"/>
                  </a:lnTo>
                  <a:lnTo>
                    <a:pt x="2157" y="13261"/>
                  </a:lnTo>
                  <a:lnTo>
                    <a:pt x="2319" y="14075"/>
                  </a:lnTo>
                  <a:lnTo>
                    <a:pt x="2523" y="14848"/>
                  </a:lnTo>
                  <a:lnTo>
                    <a:pt x="2563" y="15254"/>
                  </a:lnTo>
                  <a:lnTo>
                    <a:pt x="2604" y="15661"/>
                  </a:lnTo>
                  <a:lnTo>
                    <a:pt x="2563" y="16027"/>
                  </a:lnTo>
                  <a:lnTo>
                    <a:pt x="2523" y="16393"/>
                  </a:lnTo>
                  <a:lnTo>
                    <a:pt x="2441" y="16719"/>
                  </a:lnTo>
                  <a:lnTo>
                    <a:pt x="2319" y="17044"/>
                  </a:lnTo>
                  <a:lnTo>
                    <a:pt x="2035" y="17654"/>
                  </a:lnTo>
                  <a:lnTo>
                    <a:pt x="1669" y="18265"/>
                  </a:lnTo>
                  <a:lnTo>
                    <a:pt x="936" y="19444"/>
                  </a:lnTo>
                  <a:lnTo>
                    <a:pt x="570" y="20014"/>
                  </a:lnTo>
                  <a:lnTo>
                    <a:pt x="286" y="20664"/>
                  </a:lnTo>
                  <a:lnTo>
                    <a:pt x="164" y="20990"/>
                  </a:lnTo>
                  <a:lnTo>
                    <a:pt x="82" y="21356"/>
                  </a:lnTo>
                  <a:lnTo>
                    <a:pt x="1" y="21722"/>
                  </a:lnTo>
                  <a:lnTo>
                    <a:pt x="1" y="22088"/>
                  </a:lnTo>
                  <a:lnTo>
                    <a:pt x="1" y="22454"/>
                  </a:lnTo>
                  <a:lnTo>
                    <a:pt x="82" y="22820"/>
                  </a:lnTo>
                  <a:lnTo>
                    <a:pt x="204" y="23186"/>
                  </a:lnTo>
                  <a:lnTo>
                    <a:pt x="408" y="23471"/>
                  </a:lnTo>
                  <a:lnTo>
                    <a:pt x="652" y="23756"/>
                  </a:lnTo>
                  <a:lnTo>
                    <a:pt x="936" y="23959"/>
                  </a:lnTo>
                  <a:lnTo>
                    <a:pt x="1262" y="24081"/>
                  </a:lnTo>
                  <a:lnTo>
                    <a:pt x="1587" y="24163"/>
                  </a:lnTo>
                  <a:lnTo>
                    <a:pt x="1913" y="24122"/>
                  </a:lnTo>
                  <a:lnTo>
                    <a:pt x="2238" y="24041"/>
                  </a:lnTo>
                  <a:lnTo>
                    <a:pt x="2523" y="23878"/>
                  </a:lnTo>
                  <a:lnTo>
                    <a:pt x="2808" y="23674"/>
                  </a:lnTo>
                  <a:lnTo>
                    <a:pt x="3092" y="23349"/>
                  </a:lnTo>
                  <a:lnTo>
                    <a:pt x="3296" y="23024"/>
                  </a:lnTo>
                  <a:lnTo>
                    <a:pt x="3458" y="22658"/>
                  </a:lnTo>
                  <a:lnTo>
                    <a:pt x="3580" y="22291"/>
                  </a:lnTo>
                  <a:lnTo>
                    <a:pt x="3865" y="21519"/>
                  </a:lnTo>
                  <a:lnTo>
                    <a:pt x="4028" y="21193"/>
                  </a:lnTo>
                  <a:lnTo>
                    <a:pt x="4231" y="20827"/>
                  </a:lnTo>
                  <a:lnTo>
                    <a:pt x="4475" y="20542"/>
                  </a:lnTo>
                  <a:lnTo>
                    <a:pt x="4719" y="20258"/>
                  </a:lnTo>
                  <a:lnTo>
                    <a:pt x="5004" y="20014"/>
                  </a:lnTo>
                  <a:lnTo>
                    <a:pt x="5289" y="19770"/>
                  </a:lnTo>
                  <a:lnTo>
                    <a:pt x="5899" y="19363"/>
                  </a:lnTo>
                  <a:lnTo>
                    <a:pt x="6550" y="18956"/>
                  </a:lnTo>
                  <a:lnTo>
                    <a:pt x="7160" y="18509"/>
                  </a:lnTo>
                  <a:lnTo>
                    <a:pt x="7770" y="18061"/>
                  </a:lnTo>
                  <a:lnTo>
                    <a:pt x="8055" y="17817"/>
                  </a:lnTo>
                  <a:lnTo>
                    <a:pt x="8299" y="17573"/>
                  </a:lnTo>
                  <a:lnTo>
                    <a:pt x="8543" y="17288"/>
                  </a:lnTo>
                  <a:lnTo>
                    <a:pt x="8787" y="16963"/>
                  </a:lnTo>
                  <a:lnTo>
                    <a:pt x="8990" y="16637"/>
                  </a:lnTo>
                  <a:lnTo>
                    <a:pt x="9112" y="16312"/>
                  </a:lnTo>
                  <a:lnTo>
                    <a:pt x="9194" y="15946"/>
                  </a:lnTo>
                  <a:lnTo>
                    <a:pt x="9275" y="15621"/>
                  </a:lnTo>
                  <a:lnTo>
                    <a:pt x="9275" y="15254"/>
                  </a:lnTo>
                  <a:lnTo>
                    <a:pt x="9234" y="14888"/>
                  </a:lnTo>
                  <a:lnTo>
                    <a:pt x="9153" y="14563"/>
                  </a:lnTo>
                  <a:lnTo>
                    <a:pt x="9031" y="14197"/>
                  </a:lnTo>
                  <a:lnTo>
                    <a:pt x="8746" y="13546"/>
                  </a:lnTo>
                  <a:lnTo>
                    <a:pt x="8421" y="12895"/>
                  </a:lnTo>
                  <a:lnTo>
                    <a:pt x="8299" y="12529"/>
                  </a:lnTo>
                  <a:lnTo>
                    <a:pt x="8217" y="12204"/>
                  </a:lnTo>
                  <a:lnTo>
                    <a:pt x="8177" y="11838"/>
                  </a:lnTo>
                  <a:lnTo>
                    <a:pt x="8217" y="11472"/>
                  </a:lnTo>
                  <a:lnTo>
                    <a:pt x="8340" y="11187"/>
                  </a:lnTo>
                  <a:lnTo>
                    <a:pt x="8462" y="10902"/>
                  </a:lnTo>
                  <a:lnTo>
                    <a:pt x="8624" y="10658"/>
                  </a:lnTo>
                  <a:lnTo>
                    <a:pt x="8828" y="10414"/>
                  </a:lnTo>
                  <a:lnTo>
                    <a:pt x="9275" y="9926"/>
                  </a:lnTo>
                  <a:lnTo>
                    <a:pt x="9722" y="9478"/>
                  </a:lnTo>
                  <a:lnTo>
                    <a:pt x="10089" y="8950"/>
                  </a:lnTo>
                  <a:lnTo>
                    <a:pt x="10251" y="8706"/>
                  </a:lnTo>
                  <a:lnTo>
                    <a:pt x="10373" y="8421"/>
                  </a:lnTo>
                  <a:lnTo>
                    <a:pt x="10455" y="8136"/>
                  </a:lnTo>
                  <a:lnTo>
                    <a:pt x="10536" y="7851"/>
                  </a:lnTo>
                  <a:lnTo>
                    <a:pt x="10536" y="7567"/>
                  </a:lnTo>
                  <a:lnTo>
                    <a:pt x="10536" y="7241"/>
                  </a:lnTo>
                  <a:lnTo>
                    <a:pt x="10455" y="6916"/>
                  </a:lnTo>
                  <a:lnTo>
                    <a:pt x="10373" y="6550"/>
                  </a:lnTo>
                  <a:lnTo>
                    <a:pt x="10170" y="5940"/>
                  </a:lnTo>
                  <a:lnTo>
                    <a:pt x="9885" y="5289"/>
                  </a:lnTo>
                  <a:lnTo>
                    <a:pt x="9641" y="4638"/>
                  </a:lnTo>
                  <a:lnTo>
                    <a:pt x="9519" y="4353"/>
                  </a:lnTo>
                  <a:lnTo>
                    <a:pt x="9438" y="4028"/>
                  </a:lnTo>
                  <a:lnTo>
                    <a:pt x="9356" y="3702"/>
                  </a:lnTo>
                  <a:lnTo>
                    <a:pt x="9356" y="3336"/>
                  </a:lnTo>
                  <a:lnTo>
                    <a:pt x="9397" y="2970"/>
                  </a:lnTo>
                  <a:lnTo>
                    <a:pt x="9519" y="2604"/>
                  </a:lnTo>
                  <a:lnTo>
                    <a:pt x="9804" y="1913"/>
                  </a:lnTo>
                  <a:lnTo>
                    <a:pt x="9926" y="1547"/>
                  </a:lnTo>
                  <a:lnTo>
                    <a:pt x="9967" y="1221"/>
                  </a:lnTo>
                  <a:lnTo>
                    <a:pt x="9967" y="855"/>
                  </a:lnTo>
                  <a:lnTo>
                    <a:pt x="9926" y="692"/>
                  </a:lnTo>
                  <a:lnTo>
                    <a:pt x="9845" y="530"/>
                  </a:lnTo>
                  <a:lnTo>
                    <a:pt x="9845" y="489"/>
                  </a:lnTo>
                  <a:lnTo>
                    <a:pt x="9804" y="448"/>
                  </a:lnTo>
                  <a:lnTo>
                    <a:pt x="9600" y="245"/>
                  </a:lnTo>
                  <a:lnTo>
                    <a:pt x="9397" y="82"/>
                  </a:lnTo>
                  <a:lnTo>
                    <a:pt x="9153" y="42"/>
                  </a:lnTo>
                  <a:lnTo>
                    <a:pt x="890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35"/>
            <p:cNvSpPr/>
            <p:nvPr/>
          </p:nvSpPr>
          <p:spPr>
            <a:xfrm>
              <a:off x="3564652" y="1742645"/>
              <a:ext cx="286671" cy="124735"/>
            </a:xfrm>
            <a:custGeom>
              <a:avLst/>
              <a:gdLst/>
              <a:ahLst/>
              <a:cxnLst/>
              <a:rect l="l" t="t" r="r" b="b"/>
              <a:pathLst>
                <a:path w="6265" h="2726" extrusionOk="0">
                  <a:moveTo>
                    <a:pt x="936" y="0"/>
                  </a:moveTo>
                  <a:lnTo>
                    <a:pt x="651" y="82"/>
                  </a:lnTo>
                  <a:lnTo>
                    <a:pt x="407" y="204"/>
                  </a:lnTo>
                  <a:lnTo>
                    <a:pt x="203" y="366"/>
                  </a:lnTo>
                  <a:lnTo>
                    <a:pt x="81" y="570"/>
                  </a:lnTo>
                  <a:lnTo>
                    <a:pt x="0" y="855"/>
                  </a:lnTo>
                  <a:lnTo>
                    <a:pt x="0" y="1139"/>
                  </a:lnTo>
                  <a:lnTo>
                    <a:pt x="81" y="1424"/>
                  </a:lnTo>
                  <a:lnTo>
                    <a:pt x="244" y="1627"/>
                  </a:lnTo>
                  <a:lnTo>
                    <a:pt x="407" y="1831"/>
                  </a:lnTo>
                  <a:lnTo>
                    <a:pt x="651" y="1993"/>
                  </a:lnTo>
                  <a:lnTo>
                    <a:pt x="936" y="2115"/>
                  </a:lnTo>
                  <a:lnTo>
                    <a:pt x="1180" y="2197"/>
                  </a:lnTo>
                  <a:lnTo>
                    <a:pt x="1424" y="2278"/>
                  </a:lnTo>
                  <a:lnTo>
                    <a:pt x="1871" y="2319"/>
                  </a:lnTo>
                  <a:lnTo>
                    <a:pt x="2278" y="2360"/>
                  </a:lnTo>
                  <a:lnTo>
                    <a:pt x="3783" y="2482"/>
                  </a:lnTo>
                  <a:lnTo>
                    <a:pt x="5247" y="2604"/>
                  </a:lnTo>
                  <a:lnTo>
                    <a:pt x="5776" y="2644"/>
                  </a:lnTo>
                  <a:lnTo>
                    <a:pt x="5898" y="2685"/>
                  </a:lnTo>
                  <a:lnTo>
                    <a:pt x="5979" y="2685"/>
                  </a:lnTo>
                  <a:lnTo>
                    <a:pt x="6061" y="2726"/>
                  </a:lnTo>
                  <a:lnTo>
                    <a:pt x="6142" y="2685"/>
                  </a:lnTo>
                  <a:lnTo>
                    <a:pt x="6224" y="2604"/>
                  </a:lnTo>
                  <a:lnTo>
                    <a:pt x="6264" y="2522"/>
                  </a:lnTo>
                  <a:lnTo>
                    <a:pt x="6264" y="2360"/>
                  </a:lnTo>
                  <a:lnTo>
                    <a:pt x="6224" y="2238"/>
                  </a:lnTo>
                  <a:lnTo>
                    <a:pt x="6142" y="2156"/>
                  </a:lnTo>
                  <a:lnTo>
                    <a:pt x="5898" y="2034"/>
                  </a:lnTo>
                  <a:lnTo>
                    <a:pt x="5654" y="1871"/>
                  </a:lnTo>
                  <a:lnTo>
                    <a:pt x="5207" y="1505"/>
                  </a:lnTo>
                  <a:lnTo>
                    <a:pt x="4759" y="1099"/>
                  </a:lnTo>
                  <a:lnTo>
                    <a:pt x="4515" y="936"/>
                  </a:lnTo>
                  <a:lnTo>
                    <a:pt x="4271" y="773"/>
                  </a:lnTo>
                  <a:lnTo>
                    <a:pt x="3661" y="488"/>
                  </a:lnTo>
                  <a:lnTo>
                    <a:pt x="3051" y="244"/>
                  </a:lnTo>
                  <a:lnTo>
                    <a:pt x="2400" y="122"/>
                  </a:lnTo>
                  <a:lnTo>
                    <a:pt x="174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35"/>
            <p:cNvSpPr/>
            <p:nvPr/>
          </p:nvSpPr>
          <p:spPr>
            <a:xfrm>
              <a:off x="3745170" y="1428100"/>
              <a:ext cx="113570" cy="336912"/>
            </a:xfrm>
            <a:custGeom>
              <a:avLst/>
              <a:gdLst/>
              <a:ahLst/>
              <a:cxnLst/>
              <a:rect l="l" t="t" r="r" b="b"/>
              <a:pathLst>
                <a:path w="2482" h="7363" extrusionOk="0">
                  <a:moveTo>
                    <a:pt x="814" y="0"/>
                  </a:moveTo>
                  <a:lnTo>
                    <a:pt x="651" y="81"/>
                  </a:lnTo>
                  <a:lnTo>
                    <a:pt x="529" y="163"/>
                  </a:lnTo>
                  <a:lnTo>
                    <a:pt x="407" y="285"/>
                  </a:lnTo>
                  <a:lnTo>
                    <a:pt x="245" y="529"/>
                  </a:lnTo>
                  <a:lnTo>
                    <a:pt x="123" y="854"/>
                  </a:lnTo>
                  <a:lnTo>
                    <a:pt x="82" y="1139"/>
                  </a:lnTo>
                  <a:lnTo>
                    <a:pt x="1" y="1953"/>
                  </a:lnTo>
                  <a:lnTo>
                    <a:pt x="1" y="2725"/>
                  </a:lnTo>
                  <a:lnTo>
                    <a:pt x="41" y="3539"/>
                  </a:lnTo>
                  <a:lnTo>
                    <a:pt x="123" y="4312"/>
                  </a:lnTo>
                  <a:lnTo>
                    <a:pt x="285" y="5125"/>
                  </a:lnTo>
                  <a:lnTo>
                    <a:pt x="489" y="5939"/>
                  </a:lnTo>
                  <a:lnTo>
                    <a:pt x="692" y="6630"/>
                  </a:lnTo>
                  <a:lnTo>
                    <a:pt x="855" y="6956"/>
                  </a:lnTo>
                  <a:lnTo>
                    <a:pt x="936" y="7118"/>
                  </a:lnTo>
                  <a:lnTo>
                    <a:pt x="1058" y="7240"/>
                  </a:lnTo>
                  <a:lnTo>
                    <a:pt x="1180" y="7322"/>
                  </a:lnTo>
                  <a:lnTo>
                    <a:pt x="1262" y="7362"/>
                  </a:lnTo>
                  <a:lnTo>
                    <a:pt x="1343" y="7362"/>
                  </a:lnTo>
                  <a:lnTo>
                    <a:pt x="1384" y="7322"/>
                  </a:lnTo>
                  <a:lnTo>
                    <a:pt x="1506" y="7200"/>
                  </a:lnTo>
                  <a:lnTo>
                    <a:pt x="1628" y="6996"/>
                  </a:lnTo>
                  <a:lnTo>
                    <a:pt x="1750" y="6549"/>
                  </a:lnTo>
                  <a:lnTo>
                    <a:pt x="1790" y="6183"/>
                  </a:lnTo>
                  <a:lnTo>
                    <a:pt x="1953" y="5207"/>
                  </a:lnTo>
                  <a:lnTo>
                    <a:pt x="2157" y="4190"/>
                  </a:lnTo>
                  <a:lnTo>
                    <a:pt x="2401" y="3295"/>
                  </a:lnTo>
                  <a:lnTo>
                    <a:pt x="2441" y="2807"/>
                  </a:lnTo>
                  <a:lnTo>
                    <a:pt x="2482" y="2319"/>
                  </a:lnTo>
                  <a:lnTo>
                    <a:pt x="2482" y="1871"/>
                  </a:lnTo>
                  <a:lnTo>
                    <a:pt x="2401" y="1424"/>
                  </a:lnTo>
                  <a:lnTo>
                    <a:pt x="2238" y="976"/>
                  </a:lnTo>
                  <a:lnTo>
                    <a:pt x="1994" y="570"/>
                  </a:lnTo>
                  <a:lnTo>
                    <a:pt x="1953" y="529"/>
                  </a:lnTo>
                  <a:lnTo>
                    <a:pt x="1709" y="244"/>
                  </a:lnTo>
                  <a:lnTo>
                    <a:pt x="1546" y="122"/>
                  </a:lnTo>
                  <a:lnTo>
                    <a:pt x="1384" y="41"/>
                  </a:lnTo>
                  <a:lnTo>
                    <a:pt x="118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35"/>
            <p:cNvSpPr/>
            <p:nvPr/>
          </p:nvSpPr>
          <p:spPr>
            <a:xfrm>
              <a:off x="3378506" y="1580705"/>
              <a:ext cx="260635" cy="94947"/>
            </a:xfrm>
            <a:custGeom>
              <a:avLst/>
              <a:gdLst/>
              <a:ahLst/>
              <a:cxnLst/>
              <a:rect l="l" t="t" r="r" b="b"/>
              <a:pathLst>
                <a:path w="5696" h="2075" extrusionOk="0">
                  <a:moveTo>
                    <a:pt x="1139" y="0"/>
                  </a:moveTo>
                  <a:lnTo>
                    <a:pt x="814" y="82"/>
                  </a:lnTo>
                  <a:lnTo>
                    <a:pt x="611" y="163"/>
                  </a:lnTo>
                  <a:lnTo>
                    <a:pt x="407" y="326"/>
                  </a:lnTo>
                  <a:lnTo>
                    <a:pt x="204" y="489"/>
                  </a:lnTo>
                  <a:lnTo>
                    <a:pt x="82" y="692"/>
                  </a:lnTo>
                  <a:lnTo>
                    <a:pt x="41" y="895"/>
                  </a:lnTo>
                  <a:lnTo>
                    <a:pt x="0" y="1139"/>
                  </a:lnTo>
                  <a:lnTo>
                    <a:pt x="82" y="1383"/>
                  </a:lnTo>
                  <a:lnTo>
                    <a:pt x="204" y="1587"/>
                  </a:lnTo>
                  <a:lnTo>
                    <a:pt x="448" y="1790"/>
                  </a:lnTo>
                  <a:lnTo>
                    <a:pt x="692" y="1912"/>
                  </a:lnTo>
                  <a:lnTo>
                    <a:pt x="936" y="1994"/>
                  </a:lnTo>
                  <a:lnTo>
                    <a:pt x="1221" y="2034"/>
                  </a:lnTo>
                  <a:lnTo>
                    <a:pt x="1912" y="2075"/>
                  </a:lnTo>
                  <a:lnTo>
                    <a:pt x="2604" y="2075"/>
                  </a:lnTo>
                  <a:lnTo>
                    <a:pt x="3377" y="1994"/>
                  </a:lnTo>
                  <a:lnTo>
                    <a:pt x="4109" y="1831"/>
                  </a:lnTo>
                  <a:lnTo>
                    <a:pt x="4841" y="1668"/>
                  </a:lnTo>
                  <a:lnTo>
                    <a:pt x="5573" y="1383"/>
                  </a:lnTo>
                  <a:lnTo>
                    <a:pt x="5654" y="1302"/>
                  </a:lnTo>
                  <a:lnTo>
                    <a:pt x="5695" y="1221"/>
                  </a:lnTo>
                  <a:lnTo>
                    <a:pt x="5695" y="1139"/>
                  </a:lnTo>
                  <a:lnTo>
                    <a:pt x="5654" y="1058"/>
                  </a:lnTo>
                  <a:lnTo>
                    <a:pt x="5614" y="936"/>
                  </a:lnTo>
                  <a:lnTo>
                    <a:pt x="5532" y="855"/>
                  </a:lnTo>
                  <a:lnTo>
                    <a:pt x="5044" y="529"/>
                  </a:lnTo>
                  <a:lnTo>
                    <a:pt x="4475" y="326"/>
                  </a:lnTo>
                  <a:lnTo>
                    <a:pt x="3905" y="204"/>
                  </a:lnTo>
                  <a:lnTo>
                    <a:pt x="3336" y="82"/>
                  </a:lnTo>
                  <a:lnTo>
                    <a:pt x="2685" y="41"/>
                  </a:lnTo>
                  <a:lnTo>
                    <a:pt x="207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35"/>
            <p:cNvSpPr/>
            <p:nvPr/>
          </p:nvSpPr>
          <p:spPr>
            <a:xfrm>
              <a:off x="3499492" y="1286614"/>
              <a:ext cx="111694" cy="299712"/>
            </a:xfrm>
            <a:custGeom>
              <a:avLst/>
              <a:gdLst/>
              <a:ahLst/>
              <a:cxnLst/>
              <a:rect l="l" t="t" r="r" b="b"/>
              <a:pathLst>
                <a:path w="2441" h="6550" extrusionOk="0">
                  <a:moveTo>
                    <a:pt x="1221" y="1"/>
                  </a:moveTo>
                  <a:lnTo>
                    <a:pt x="1017" y="82"/>
                  </a:lnTo>
                  <a:lnTo>
                    <a:pt x="855" y="204"/>
                  </a:lnTo>
                  <a:lnTo>
                    <a:pt x="692" y="326"/>
                  </a:lnTo>
                  <a:lnTo>
                    <a:pt x="570" y="489"/>
                  </a:lnTo>
                  <a:lnTo>
                    <a:pt x="448" y="692"/>
                  </a:lnTo>
                  <a:lnTo>
                    <a:pt x="244" y="1140"/>
                  </a:lnTo>
                  <a:lnTo>
                    <a:pt x="82" y="1628"/>
                  </a:lnTo>
                  <a:lnTo>
                    <a:pt x="41" y="2157"/>
                  </a:lnTo>
                  <a:lnTo>
                    <a:pt x="0" y="2645"/>
                  </a:lnTo>
                  <a:lnTo>
                    <a:pt x="41" y="3173"/>
                  </a:lnTo>
                  <a:lnTo>
                    <a:pt x="122" y="3702"/>
                  </a:lnTo>
                  <a:lnTo>
                    <a:pt x="285" y="4678"/>
                  </a:lnTo>
                  <a:lnTo>
                    <a:pt x="448" y="5167"/>
                  </a:lnTo>
                  <a:lnTo>
                    <a:pt x="611" y="5655"/>
                  </a:lnTo>
                  <a:lnTo>
                    <a:pt x="814" y="6102"/>
                  </a:lnTo>
                  <a:lnTo>
                    <a:pt x="936" y="6305"/>
                  </a:lnTo>
                  <a:lnTo>
                    <a:pt x="1099" y="6509"/>
                  </a:lnTo>
                  <a:lnTo>
                    <a:pt x="1221" y="6550"/>
                  </a:lnTo>
                  <a:lnTo>
                    <a:pt x="1302" y="6550"/>
                  </a:lnTo>
                  <a:lnTo>
                    <a:pt x="1424" y="6468"/>
                  </a:lnTo>
                  <a:lnTo>
                    <a:pt x="1465" y="6387"/>
                  </a:lnTo>
                  <a:lnTo>
                    <a:pt x="1465" y="5777"/>
                  </a:lnTo>
                  <a:lnTo>
                    <a:pt x="1546" y="5248"/>
                  </a:lnTo>
                  <a:lnTo>
                    <a:pt x="1668" y="4678"/>
                  </a:lnTo>
                  <a:lnTo>
                    <a:pt x="1831" y="4109"/>
                  </a:lnTo>
                  <a:lnTo>
                    <a:pt x="2156" y="3011"/>
                  </a:lnTo>
                  <a:lnTo>
                    <a:pt x="2319" y="2482"/>
                  </a:lnTo>
                  <a:lnTo>
                    <a:pt x="2400" y="1912"/>
                  </a:lnTo>
                  <a:lnTo>
                    <a:pt x="2400" y="1872"/>
                  </a:lnTo>
                  <a:lnTo>
                    <a:pt x="2441" y="1872"/>
                  </a:lnTo>
                  <a:lnTo>
                    <a:pt x="2441" y="1384"/>
                  </a:lnTo>
                  <a:lnTo>
                    <a:pt x="2441" y="1099"/>
                  </a:lnTo>
                  <a:lnTo>
                    <a:pt x="2400" y="896"/>
                  </a:lnTo>
                  <a:lnTo>
                    <a:pt x="2319" y="651"/>
                  </a:lnTo>
                  <a:lnTo>
                    <a:pt x="2197" y="448"/>
                  </a:lnTo>
                  <a:lnTo>
                    <a:pt x="2075" y="245"/>
                  </a:lnTo>
                  <a:lnTo>
                    <a:pt x="1831" y="123"/>
                  </a:lnTo>
                  <a:lnTo>
                    <a:pt x="162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35"/>
            <p:cNvSpPr/>
            <p:nvPr/>
          </p:nvSpPr>
          <p:spPr>
            <a:xfrm>
              <a:off x="2888979" y="1805929"/>
              <a:ext cx="735232" cy="683114"/>
            </a:xfrm>
            <a:custGeom>
              <a:avLst/>
              <a:gdLst/>
              <a:ahLst/>
              <a:cxnLst/>
              <a:rect l="l" t="t" r="r" b="b"/>
              <a:pathLst>
                <a:path w="16068" h="14929" extrusionOk="0">
                  <a:moveTo>
                    <a:pt x="13098" y="0"/>
                  </a:moveTo>
                  <a:lnTo>
                    <a:pt x="12488" y="41"/>
                  </a:lnTo>
                  <a:lnTo>
                    <a:pt x="11878" y="122"/>
                  </a:lnTo>
                  <a:lnTo>
                    <a:pt x="11268" y="285"/>
                  </a:lnTo>
                  <a:lnTo>
                    <a:pt x="10698" y="488"/>
                  </a:lnTo>
                  <a:lnTo>
                    <a:pt x="10170" y="814"/>
                  </a:lnTo>
                  <a:lnTo>
                    <a:pt x="9682" y="1139"/>
                  </a:lnTo>
                  <a:lnTo>
                    <a:pt x="9234" y="1546"/>
                  </a:lnTo>
                  <a:lnTo>
                    <a:pt x="8827" y="1993"/>
                  </a:lnTo>
                  <a:lnTo>
                    <a:pt x="8461" y="2441"/>
                  </a:lnTo>
                  <a:lnTo>
                    <a:pt x="8095" y="2929"/>
                  </a:lnTo>
                  <a:lnTo>
                    <a:pt x="7444" y="3946"/>
                  </a:lnTo>
                  <a:lnTo>
                    <a:pt x="6834" y="4963"/>
                  </a:lnTo>
                  <a:lnTo>
                    <a:pt x="6183" y="5939"/>
                  </a:lnTo>
                  <a:lnTo>
                    <a:pt x="5736" y="6508"/>
                  </a:lnTo>
                  <a:lnTo>
                    <a:pt x="5289" y="6997"/>
                  </a:lnTo>
                  <a:lnTo>
                    <a:pt x="4760" y="7444"/>
                  </a:lnTo>
                  <a:lnTo>
                    <a:pt x="4231" y="7891"/>
                  </a:lnTo>
                  <a:lnTo>
                    <a:pt x="3173" y="8786"/>
                  </a:lnTo>
                  <a:lnTo>
                    <a:pt x="2645" y="9193"/>
                  </a:lnTo>
                  <a:lnTo>
                    <a:pt x="2116" y="9641"/>
                  </a:lnTo>
                  <a:lnTo>
                    <a:pt x="1587" y="10169"/>
                  </a:lnTo>
                  <a:lnTo>
                    <a:pt x="1140" y="10739"/>
                  </a:lnTo>
                  <a:lnTo>
                    <a:pt x="733" y="11308"/>
                  </a:lnTo>
                  <a:lnTo>
                    <a:pt x="367" y="11959"/>
                  </a:lnTo>
                  <a:lnTo>
                    <a:pt x="245" y="12284"/>
                  </a:lnTo>
                  <a:lnTo>
                    <a:pt x="123" y="12651"/>
                  </a:lnTo>
                  <a:lnTo>
                    <a:pt x="41" y="12976"/>
                  </a:lnTo>
                  <a:lnTo>
                    <a:pt x="1" y="13342"/>
                  </a:lnTo>
                  <a:lnTo>
                    <a:pt x="1" y="13708"/>
                  </a:lnTo>
                  <a:lnTo>
                    <a:pt x="1" y="14034"/>
                  </a:lnTo>
                  <a:lnTo>
                    <a:pt x="41" y="14400"/>
                  </a:lnTo>
                  <a:lnTo>
                    <a:pt x="123" y="14766"/>
                  </a:lnTo>
                  <a:lnTo>
                    <a:pt x="204" y="14888"/>
                  </a:lnTo>
                  <a:lnTo>
                    <a:pt x="326" y="14928"/>
                  </a:lnTo>
                  <a:lnTo>
                    <a:pt x="448" y="14888"/>
                  </a:lnTo>
                  <a:lnTo>
                    <a:pt x="529" y="14766"/>
                  </a:lnTo>
                  <a:lnTo>
                    <a:pt x="651" y="14522"/>
                  </a:lnTo>
                  <a:lnTo>
                    <a:pt x="814" y="14278"/>
                  </a:lnTo>
                  <a:lnTo>
                    <a:pt x="977" y="14074"/>
                  </a:lnTo>
                  <a:lnTo>
                    <a:pt x="1180" y="13871"/>
                  </a:lnTo>
                  <a:lnTo>
                    <a:pt x="1424" y="13749"/>
                  </a:lnTo>
                  <a:lnTo>
                    <a:pt x="1668" y="13586"/>
                  </a:lnTo>
                  <a:lnTo>
                    <a:pt x="2197" y="13383"/>
                  </a:lnTo>
                  <a:lnTo>
                    <a:pt x="2767" y="13261"/>
                  </a:lnTo>
                  <a:lnTo>
                    <a:pt x="3377" y="13179"/>
                  </a:lnTo>
                  <a:lnTo>
                    <a:pt x="3946" y="13139"/>
                  </a:lnTo>
                  <a:lnTo>
                    <a:pt x="4475" y="13098"/>
                  </a:lnTo>
                  <a:lnTo>
                    <a:pt x="5126" y="13098"/>
                  </a:lnTo>
                  <a:lnTo>
                    <a:pt x="5817" y="13057"/>
                  </a:lnTo>
                  <a:lnTo>
                    <a:pt x="6468" y="12976"/>
                  </a:lnTo>
                  <a:lnTo>
                    <a:pt x="6753" y="12895"/>
                  </a:lnTo>
                  <a:lnTo>
                    <a:pt x="7078" y="12773"/>
                  </a:lnTo>
                  <a:lnTo>
                    <a:pt x="7363" y="12691"/>
                  </a:lnTo>
                  <a:lnTo>
                    <a:pt x="7648" y="12529"/>
                  </a:lnTo>
                  <a:lnTo>
                    <a:pt x="7892" y="12366"/>
                  </a:lnTo>
                  <a:lnTo>
                    <a:pt x="8095" y="12203"/>
                  </a:lnTo>
                  <a:lnTo>
                    <a:pt x="8543" y="11796"/>
                  </a:lnTo>
                  <a:lnTo>
                    <a:pt x="8909" y="11349"/>
                  </a:lnTo>
                  <a:lnTo>
                    <a:pt x="9234" y="10739"/>
                  </a:lnTo>
                  <a:lnTo>
                    <a:pt x="9519" y="10088"/>
                  </a:lnTo>
                  <a:lnTo>
                    <a:pt x="9763" y="9437"/>
                  </a:lnTo>
                  <a:lnTo>
                    <a:pt x="9966" y="8786"/>
                  </a:lnTo>
                  <a:lnTo>
                    <a:pt x="10170" y="8013"/>
                  </a:lnTo>
                  <a:lnTo>
                    <a:pt x="10373" y="7241"/>
                  </a:lnTo>
                  <a:lnTo>
                    <a:pt x="10495" y="6875"/>
                  </a:lnTo>
                  <a:lnTo>
                    <a:pt x="10658" y="6468"/>
                  </a:lnTo>
                  <a:lnTo>
                    <a:pt x="10902" y="6142"/>
                  </a:lnTo>
                  <a:lnTo>
                    <a:pt x="11024" y="5980"/>
                  </a:lnTo>
                  <a:lnTo>
                    <a:pt x="11187" y="5858"/>
                  </a:lnTo>
                  <a:lnTo>
                    <a:pt x="11390" y="5776"/>
                  </a:lnTo>
                  <a:lnTo>
                    <a:pt x="11593" y="5695"/>
                  </a:lnTo>
                  <a:lnTo>
                    <a:pt x="12041" y="5614"/>
                  </a:lnTo>
                  <a:lnTo>
                    <a:pt x="12488" y="5573"/>
                  </a:lnTo>
                  <a:lnTo>
                    <a:pt x="12936" y="5532"/>
                  </a:lnTo>
                  <a:lnTo>
                    <a:pt x="13180" y="5451"/>
                  </a:lnTo>
                  <a:lnTo>
                    <a:pt x="13424" y="5370"/>
                  </a:lnTo>
                  <a:lnTo>
                    <a:pt x="13627" y="5248"/>
                  </a:lnTo>
                  <a:lnTo>
                    <a:pt x="13790" y="5085"/>
                  </a:lnTo>
                  <a:lnTo>
                    <a:pt x="13953" y="4922"/>
                  </a:lnTo>
                  <a:lnTo>
                    <a:pt x="14115" y="4759"/>
                  </a:lnTo>
                  <a:lnTo>
                    <a:pt x="14237" y="4556"/>
                  </a:lnTo>
                  <a:lnTo>
                    <a:pt x="14319" y="4312"/>
                  </a:lnTo>
                  <a:lnTo>
                    <a:pt x="14563" y="3702"/>
                  </a:lnTo>
                  <a:lnTo>
                    <a:pt x="14644" y="3376"/>
                  </a:lnTo>
                  <a:lnTo>
                    <a:pt x="14807" y="3051"/>
                  </a:lnTo>
                  <a:lnTo>
                    <a:pt x="14969" y="2807"/>
                  </a:lnTo>
                  <a:lnTo>
                    <a:pt x="15214" y="2563"/>
                  </a:lnTo>
                  <a:lnTo>
                    <a:pt x="15376" y="2482"/>
                  </a:lnTo>
                  <a:lnTo>
                    <a:pt x="15498" y="2441"/>
                  </a:lnTo>
                  <a:lnTo>
                    <a:pt x="15661" y="2400"/>
                  </a:lnTo>
                  <a:lnTo>
                    <a:pt x="15824" y="2441"/>
                  </a:lnTo>
                  <a:lnTo>
                    <a:pt x="15905" y="2441"/>
                  </a:lnTo>
                  <a:lnTo>
                    <a:pt x="15986" y="2400"/>
                  </a:lnTo>
                  <a:lnTo>
                    <a:pt x="16068" y="2319"/>
                  </a:lnTo>
                  <a:lnTo>
                    <a:pt x="16068" y="2197"/>
                  </a:lnTo>
                  <a:lnTo>
                    <a:pt x="16068" y="2115"/>
                  </a:lnTo>
                  <a:lnTo>
                    <a:pt x="15986" y="2075"/>
                  </a:lnTo>
                  <a:lnTo>
                    <a:pt x="15905" y="1993"/>
                  </a:lnTo>
                  <a:lnTo>
                    <a:pt x="15824" y="1831"/>
                  </a:lnTo>
                  <a:lnTo>
                    <a:pt x="15661" y="1546"/>
                  </a:lnTo>
                  <a:lnTo>
                    <a:pt x="15458" y="1221"/>
                  </a:lnTo>
                  <a:lnTo>
                    <a:pt x="15254" y="936"/>
                  </a:lnTo>
                  <a:lnTo>
                    <a:pt x="15010" y="732"/>
                  </a:lnTo>
                  <a:lnTo>
                    <a:pt x="14807" y="570"/>
                  </a:lnTo>
                  <a:lnTo>
                    <a:pt x="14522" y="407"/>
                  </a:lnTo>
                  <a:lnTo>
                    <a:pt x="14278" y="285"/>
                  </a:lnTo>
                  <a:lnTo>
                    <a:pt x="13993" y="163"/>
                  </a:lnTo>
                  <a:lnTo>
                    <a:pt x="13668" y="82"/>
                  </a:lnTo>
                  <a:lnTo>
                    <a:pt x="13383" y="41"/>
                  </a:lnTo>
                  <a:lnTo>
                    <a:pt x="1309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35"/>
            <p:cNvSpPr/>
            <p:nvPr/>
          </p:nvSpPr>
          <p:spPr>
            <a:xfrm>
              <a:off x="3525528" y="329936"/>
              <a:ext cx="253176" cy="219636"/>
            </a:xfrm>
            <a:custGeom>
              <a:avLst/>
              <a:gdLst/>
              <a:ahLst/>
              <a:cxnLst/>
              <a:rect l="l" t="t" r="r" b="b"/>
              <a:pathLst>
                <a:path w="5533" h="4800" extrusionOk="0">
                  <a:moveTo>
                    <a:pt x="3865" y="0"/>
                  </a:moveTo>
                  <a:lnTo>
                    <a:pt x="3418" y="122"/>
                  </a:lnTo>
                  <a:lnTo>
                    <a:pt x="2930" y="285"/>
                  </a:lnTo>
                  <a:lnTo>
                    <a:pt x="2482" y="488"/>
                  </a:lnTo>
                  <a:lnTo>
                    <a:pt x="2075" y="773"/>
                  </a:lnTo>
                  <a:lnTo>
                    <a:pt x="1669" y="1058"/>
                  </a:lnTo>
                  <a:lnTo>
                    <a:pt x="1303" y="1424"/>
                  </a:lnTo>
                  <a:lnTo>
                    <a:pt x="936" y="1790"/>
                  </a:lnTo>
                  <a:lnTo>
                    <a:pt x="611" y="2197"/>
                  </a:lnTo>
                  <a:lnTo>
                    <a:pt x="326" y="2603"/>
                  </a:lnTo>
                  <a:lnTo>
                    <a:pt x="123" y="3010"/>
                  </a:lnTo>
                  <a:lnTo>
                    <a:pt x="1" y="3417"/>
                  </a:lnTo>
                  <a:lnTo>
                    <a:pt x="1" y="3661"/>
                  </a:lnTo>
                  <a:lnTo>
                    <a:pt x="1" y="3864"/>
                  </a:lnTo>
                  <a:lnTo>
                    <a:pt x="42" y="4068"/>
                  </a:lnTo>
                  <a:lnTo>
                    <a:pt x="123" y="4271"/>
                  </a:lnTo>
                  <a:lnTo>
                    <a:pt x="286" y="4515"/>
                  </a:lnTo>
                  <a:lnTo>
                    <a:pt x="489" y="4678"/>
                  </a:lnTo>
                  <a:lnTo>
                    <a:pt x="774" y="4759"/>
                  </a:lnTo>
                  <a:lnTo>
                    <a:pt x="1018" y="4800"/>
                  </a:lnTo>
                  <a:lnTo>
                    <a:pt x="1343" y="4800"/>
                  </a:lnTo>
                  <a:lnTo>
                    <a:pt x="1628" y="4759"/>
                  </a:lnTo>
                  <a:lnTo>
                    <a:pt x="2157" y="4637"/>
                  </a:lnTo>
                  <a:lnTo>
                    <a:pt x="2686" y="4434"/>
                  </a:lnTo>
                  <a:lnTo>
                    <a:pt x="3255" y="4149"/>
                  </a:lnTo>
                  <a:lnTo>
                    <a:pt x="3784" y="3864"/>
                  </a:lnTo>
                  <a:lnTo>
                    <a:pt x="4028" y="3661"/>
                  </a:lnTo>
                  <a:lnTo>
                    <a:pt x="4231" y="3458"/>
                  </a:lnTo>
                  <a:lnTo>
                    <a:pt x="4516" y="3173"/>
                  </a:lnTo>
                  <a:lnTo>
                    <a:pt x="4801" y="2807"/>
                  </a:lnTo>
                  <a:lnTo>
                    <a:pt x="5085" y="2441"/>
                  </a:lnTo>
                  <a:lnTo>
                    <a:pt x="5289" y="2034"/>
                  </a:lnTo>
                  <a:lnTo>
                    <a:pt x="5451" y="1587"/>
                  </a:lnTo>
                  <a:lnTo>
                    <a:pt x="5492" y="1383"/>
                  </a:lnTo>
                  <a:lnTo>
                    <a:pt x="5533" y="1180"/>
                  </a:lnTo>
                  <a:lnTo>
                    <a:pt x="5492" y="976"/>
                  </a:lnTo>
                  <a:lnTo>
                    <a:pt x="5451" y="773"/>
                  </a:lnTo>
                  <a:lnTo>
                    <a:pt x="5329" y="570"/>
                  </a:lnTo>
                  <a:lnTo>
                    <a:pt x="5207" y="366"/>
                  </a:lnTo>
                  <a:lnTo>
                    <a:pt x="5167" y="326"/>
                  </a:lnTo>
                  <a:lnTo>
                    <a:pt x="5126" y="285"/>
                  </a:lnTo>
                  <a:lnTo>
                    <a:pt x="4963" y="163"/>
                  </a:lnTo>
                  <a:lnTo>
                    <a:pt x="4760" y="82"/>
                  </a:lnTo>
                  <a:lnTo>
                    <a:pt x="451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35"/>
            <p:cNvSpPr/>
            <p:nvPr/>
          </p:nvSpPr>
          <p:spPr>
            <a:xfrm>
              <a:off x="3804748" y="1431806"/>
              <a:ext cx="132193" cy="186187"/>
            </a:xfrm>
            <a:custGeom>
              <a:avLst/>
              <a:gdLst/>
              <a:ahLst/>
              <a:cxnLst/>
              <a:rect l="l" t="t" r="r" b="b"/>
              <a:pathLst>
                <a:path w="2889" h="4069" extrusionOk="0">
                  <a:moveTo>
                    <a:pt x="936" y="0"/>
                  </a:moveTo>
                  <a:lnTo>
                    <a:pt x="692" y="41"/>
                  </a:lnTo>
                  <a:lnTo>
                    <a:pt x="488" y="204"/>
                  </a:lnTo>
                  <a:lnTo>
                    <a:pt x="326" y="366"/>
                  </a:lnTo>
                  <a:lnTo>
                    <a:pt x="204" y="570"/>
                  </a:lnTo>
                  <a:lnTo>
                    <a:pt x="82" y="814"/>
                  </a:lnTo>
                  <a:lnTo>
                    <a:pt x="0" y="1058"/>
                  </a:lnTo>
                  <a:lnTo>
                    <a:pt x="0" y="1302"/>
                  </a:lnTo>
                  <a:lnTo>
                    <a:pt x="0" y="1546"/>
                  </a:lnTo>
                  <a:lnTo>
                    <a:pt x="41" y="1790"/>
                  </a:lnTo>
                  <a:lnTo>
                    <a:pt x="163" y="2238"/>
                  </a:lnTo>
                  <a:lnTo>
                    <a:pt x="366" y="2685"/>
                  </a:lnTo>
                  <a:lnTo>
                    <a:pt x="651" y="3051"/>
                  </a:lnTo>
                  <a:lnTo>
                    <a:pt x="814" y="3254"/>
                  </a:lnTo>
                  <a:lnTo>
                    <a:pt x="1017" y="3458"/>
                  </a:lnTo>
                  <a:lnTo>
                    <a:pt x="1261" y="3621"/>
                  </a:lnTo>
                  <a:lnTo>
                    <a:pt x="1465" y="3743"/>
                  </a:lnTo>
                  <a:lnTo>
                    <a:pt x="1709" y="3865"/>
                  </a:lnTo>
                  <a:lnTo>
                    <a:pt x="1953" y="3946"/>
                  </a:lnTo>
                  <a:lnTo>
                    <a:pt x="2237" y="4027"/>
                  </a:lnTo>
                  <a:lnTo>
                    <a:pt x="2482" y="4068"/>
                  </a:lnTo>
                  <a:lnTo>
                    <a:pt x="2563" y="4068"/>
                  </a:lnTo>
                  <a:lnTo>
                    <a:pt x="2644" y="4027"/>
                  </a:lnTo>
                  <a:lnTo>
                    <a:pt x="2807" y="4027"/>
                  </a:lnTo>
                  <a:lnTo>
                    <a:pt x="2888" y="3946"/>
                  </a:lnTo>
                  <a:lnTo>
                    <a:pt x="2888" y="3865"/>
                  </a:lnTo>
                  <a:lnTo>
                    <a:pt x="2848" y="3214"/>
                  </a:lnTo>
                  <a:lnTo>
                    <a:pt x="2726" y="2604"/>
                  </a:lnTo>
                  <a:lnTo>
                    <a:pt x="2604" y="2034"/>
                  </a:lnTo>
                  <a:lnTo>
                    <a:pt x="2400" y="1424"/>
                  </a:lnTo>
                  <a:lnTo>
                    <a:pt x="2237" y="977"/>
                  </a:lnTo>
                  <a:lnTo>
                    <a:pt x="2115" y="733"/>
                  </a:lnTo>
                  <a:lnTo>
                    <a:pt x="1993" y="529"/>
                  </a:lnTo>
                  <a:lnTo>
                    <a:pt x="1831" y="326"/>
                  </a:lnTo>
                  <a:lnTo>
                    <a:pt x="1668" y="163"/>
                  </a:lnTo>
                  <a:lnTo>
                    <a:pt x="1465" y="41"/>
                  </a:lnTo>
                  <a:lnTo>
                    <a:pt x="122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35"/>
            <p:cNvSpPr/>
            <p:nvPr/>
          </p:nvSpPr>
          <p:spPr>
            <a:xfrm>
              <a:off x="4171412" y="996275"/>
              <a:ext cx="333206" cy="945533"/>
            </a:xfrm>
            <a:custGeom>
              <a:avLst/>
              <a:gdLst/>
              <a:ahLst/>
              <a:cxnLst/>
              <a:rect l="l" t="t" r="r" b="b"/>
              <a:pathLst>
                <a:path w="7282" h="20664" extrusionOk="0">
                  <a:moveTo>
                    <a:pt x="6549" y="0"/>
                  </a:moveTo>
                  <a:lnTo>
                    <a:pt x="6468" y="41"/>
                  </a:lnTo>
                  <a:lnTo>
                    <a:pt x="6427" y="82"/>
                  </a:lnTo>
                  <a:lnTo>
                    <a:pt x="6427" y="163"/>
                  </a:lnTo>
                  <a:lnTo>
                    <a:pt x="6427" y="244"/>
                  </a:lnTo>
                  <a:lnTo>
                    <a:pt x="6590" y="773"/>
                  </a:lnTo>
                  <a:lnTo>
                    <a:pt x="6712" y="1302"/>
                  </a:lnTo>
                  <a:lnTo>
                    <a:pt x="6793" y="1831"/>
                  </a:lnTo>
                  <a:lnTo>
                    <a:pt x="6875" y="2359"/>
                  </a:lnTo>
                  <a:lnTo>
                    <a:pt x="6875" y="2929"/>
                  </a:lnTo>
                  <a:lnTo>
                    <a:pt x="6834" y="3458"/>
                  </a:lnTo>
                  <a:lnTo>
                    <a:pt x="6793" y="3986"/>
                  </a:lnTo>
                  <a:lnTo>
                    <a:pt x="6671" y="4556"/>
                  </a:lnTo>
                  <a:lnTo>
                    <a:pt x="6549" y="5085"/>
                  </a:lnTo>
                  <a:lnTo>
                    <a:pt x="6346" y="5573"/>
                  </a:lnTo>
                  <a:lnTo>
                    <a:pt x="6143" y="6102"/>
                  </a:lnTo>
                  <a:lnTo>
                    <a:pt x="5899" y="6549"/>
                  </a:lnTo>
                  <a:lnTo>
                    <a:pt x="5614" y="7037"/>
                  </a:lnTo>
                  <a:lnTo>
                    <a:pt x="5288" y="7485"/>
                  </a:lnTo>
                  <a:lnTo>
                    <a:pt x="4963" y="7891"/>
                  </a:lnTo>
                  <a:lnTo>
                    <a:pt x="4597" y="8298"/>
                  </a:lnTo>
                  <a:lnTo>
                    <a:pt x="4272" y="8664"/>
                  </a:lnTo>
                  <a:lnTo>
                    <a:pt x="3905" y="9071"/>
                  </a:lnTo>
                  <a:lnTo>
                    <a:pt x="3621" y="9478"/>
                  </a:lnTo>
                  <a:lnTo>
                    <a:pt x="3377" y="9925"/>
                  </a:lnTo>
                  <a:lnTo>
                    <a:pt x="3255" y="10169"/>
                  </a:lnTo>
                  <a:lnTo>
                    <a:pt x="3214" y="10454"/>
                  </a:lnTo>
                  <a:lnTo>
                    <a:pt x="3173" y="10698"/>
                  </a:lnTo>
                  <a:lnTo>
                    <a:pt x="3133" y="10983"/>
                  </a:lnTo>
                  <a:lnTo>
                    <a:pt x="3173" y="11512"/>
                  </a:lnTo>
                  <a:lnTo>
                    <a:pt x="3295" y="12040"/>
                  </a:lnTo>
                  <a:lnTo>
                    <a:pt x="3458" y="12650"/>
                  </a:lnTo>
                  <a:lnTo>
                    <a:pt x="3499" y="12976"/>
                  </a:lnTo>
                  <a:lnTo>
                    <a:pt x="3499" y="13301"/>
                  </a:lnTo>
                  <a:lnTo>
                    <a:pt x="3499" y="13545"/>
                  </a:lnTo>
                  <a:lnTo>
                    <a:pt x="3458" y="13830"/>
                  </a:lnTo>
                  <a:lnTo>
                    <a:pt x="3377" y="14074"/>
                  </a:lnTo>
                  <a:lnTo>
                    <a:pt x="3295" y="14359"/>
                  </a:lnTo>
                  <a:lnTo>
                    <a:pt x="3011" y="14847"/>
                  </a:lnTo>
                  <a:lnTo>
                    <a:pt x="2726" y="15294"/>
                  </a:lnTo>
                  <a:lnTo>
                    <a:pt x="2360" y="15742"/>
                  </a:lnTo>
                  <a:lnTo>
                    <a:pt x="1994" y="16149"/>
                  </a:lnTo>
                  <a:lnTo>
                    <a:pt x="1180" y="17084"/>
                  </a:lnTo>
                  <a:lnTo>
                    <a:pt x="773" y="17572"/>
                  </a:lnTo>
                  <a:lnTo>
                    <a:pt x="448" y="18142"/>
                  </a:lnTo>
                  <a:lnTo>
                    <a:pt x="204" y="18671"/>
                  </a:lnTo>
                  <a:lnTo>
                    <a:pt x="82" y="18996"/>
                  </a:lnTo>
                  <a:lnTo>
                    <a:pt x="41" y="19281"/>
                  </a:lnTo>
                  <a:lnTo>
                    <a:pt x="1" y="19565"/>
                  </a:lnTo>
                  <a:lnTo>
                    <a:pt x="1" y="19891"/>
                  </a:lnTo>
                  <a:lnTo>
                    <a:pt x="41" y="20216"/>
                  </a:lnTo>
                  <a:lnTo>
                    <a:pt x="123" y="20501"/>
                  </a:lnTo>
                  <a:lnTo>
                    <a:pt x="163" y="20582"/>
                  </a:lnTo>
                  <a:lnTo>
                    <a:pt x="245" y="20623"/>
                  </a:lnTo>
                  <a:lnTo>
                    <a:pt x="326" y="20664"/>
                  </a:lnTo>
                  <a:lnTo>
                    <a:pt x="407" y="20664"/>
                  </a:lnTo>
                  <a:lnTo>
                    <a:pt x="448" y="20623"/>
                  </a:lnTo>
                  <a:lnTo>
                    <a:pt x="529" y="20582"/>
                  </a:lnTo>
                  <a:lnTo>
                    <a:pt x="529" y="20501"/>
                  </a:lnTo>
                  <a:lnTo>
                    <a:pt x="529" y="20420"/>
                  </a:lnTo>
                  <a:lnTo>
                    <a:pt x="448" y="20135"/>
                  </a:lnTo>
                  <a:lnTo>
                    <a:pt x="407" y="19809"/>
                  </a:lnTo>
                  <a:lnTo>
                    <a:pt x="407" y="19525"/>
                  </a:lnTo>
                  <a:lnTo>
                    <a:pt x="448" y="19281"/>
                  </a:lnTo>
                  <a:lnTo>
                    <a:pt x="489" y="18996"/>
                  </a:lnTo>
                  <a:lnTo>
                    <a:pt x="611" y="18711"/>
                  </a:lnTo>
                  <a:lnTo>
                    <a:pt x="855" y="18182"/>
                  </a:lnTo>
                  <a:lnTo>
                    <a:pt x="1180" y="17694"/>
                  </a:lnTo>
                  <a:lnTo>
                    <a:pt x="1546" y="17206"/>
                  </a:lnTo>
                  <a:lnTo>
                    <a:pt x="2319" y="16352"/>
                  </a:lnTo>
                  <a:lnTo>
                    <a:pt x="2685" y="15945"/>
                  </a:lnTo>
                  <a:lnTo>
                    <a:pt x="3011" y="15538"/>
                  </a:lnTo>
                  <a:lnTo>
                    <a:pt x="3336" y="15091"/>
                  </a:lnTo>
                  <a:lnTo>
                    <a:pt x="3580" y="14603"/>
                  </a:lnTo>
                  <a:lnTo>
                    <a:pt x="3783" y="14115"/>
                  </a:lnTo>
                  <a:lnTo>
                    <a:pt x="3865" y="13586"/>
                  </a:lnTo>
                  <a:lnTo>
                    <a:pt x="3905" y="13057"/>
                  </a:lnTo>
                  <a:lnTo>
                    <a:pt x="3824" y="12528"/>
                  </a:lnTo>
                  <a:lnTo>
                    <a:pt x="3702" y="11959"/>
                  </a:lnTo>
                  <a:lnTo>
                    <a:pt x="3580" y="11390"/>
                  </a:lnTo>
                  <a:lnTo>
                    <a:pt x="3539" y="11105"/>
                  </a:lnTo>
                  <a:lnTo>
                    <a:pt x="3539" y="10779"/>
                  </a:lnTo>
                  <a:lnTo>
                    <a:pt x="3580" y="10495"/>
                  </a:lnTo>
                  <a:lnTo>
                    <a:pt x="3661" y="10210"/>
                  </a:lnTo>
                  <a:lnTo>
                    <a:pt x="3783" y="9966"/>
                  </a:lnTo>
                  <a:lnTo>
                    <a:pt x="3905" y="9722"/>
                  </a:lnTo>
                  <a:lnTo>
                    <a:pt x="4231" y="9315"/>
                  </a:lnTo>
                  <a:lnTo>
                    <a:pt x="4556" y="8908"/>
                  </a:lnTo>
                  <a:lnTo>
                    <a:pt x="4922" y="8502"/>
                  </a:lnTo>
                  <a:lnTo>
                    <a:pt x="5288" y="8095"/>
                  </a:lnTo>
                  <a:lnTo>
                    <a:pt x="5614" y="7688"/>
                  </a:lnTo>
                  <a:lnTo>
                    <a:pt x="5939" y="7281"/>
                  </a:lnTo>
                  <a:lnTo>
                    <a:pt x="6183" y="6834"/>
                  </a:lnTo>
                  <a:lnTo>
                    <a:pt x="6427" y="6346"/>
                  </a:lnTo>
                  <a:lnTo>
                    <a:pt x="6671" y="5898"/>
                  </a:lnTo>
                  <a:lnTo>
                    <a:pt x="6834" y="5369"/>
                  </a:lnTo>
                  <a:lnTo>
                    <a:pt x="6997" y="4881"/>
                  </a:lnTo>
                  <a:lnTo>
                    <a:pt x="7119" y="4271"/>
                  </a:lnTo>
                  <a:lnTo>
                    <a:pt x="7241" y="3702"/>
                  </a:lnTo>
                  <a:lnTo>
                    <a:pt x="7282" y="3092"/>
                  </a:lnTo>
                  <a:lnTo>
                    <a:pt x="7282" y="2481"/>
                  </a:lnTo>
                  <a:lnTo>
                    <a:pt x="7200" y="1871"/>
                  </a:lnTo>
                  <a:lnTo>
                    <a:pt x="7119" y="1302"/>
                  </a:lnTo>
                  <a:lnTo>
                    <a:pt x="6997" y="732"/>
                  </a:lnTo>
                  <a:lnTo>
                    <a:pt x="6793" y="122"/>
                  </a:lnTo>
                  <a:lnTo>
                    <a:pt x="6753" y="82"/>
                  </a:lnTo>
                  <a:lnTo>
                    <a:pt x="6712" y="41"/>
                  </a:lnTo>
                  <a:lnTo>
                    <a:pt x="663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35"/>
            <p:cNvSpPr/>
            <p:nvPr/>
          </p:nvSpPr>
          <p:spPr>
            <a:xfrm>
              <a:off x="2859190" y="1753810"/>
              <a:ext cx="738984" cy="288547"/>
            </a:xfrm>
            <a:custGeom>
              <a:avLst/>
              <a:gdLst/>
              <a:ahLst/>
              <a:cxnLst/>
              <a:rect l="l" t="t" r="r" b="b"/>
              <a:pathLst>
                <a:path w="16150" h="6306" extrusionOk="0">
                  <a:moveTo>
                    <a:pt x="12895" y="0"/>
                  </a:moveTo>
                  <a:lnTo>
                    <a:pt x="12407" y="41"/>
                  </a:lnTo>
                  <a:lnTo>
                    <a:pt x="11919" y="82"/>
                  </a:lnTo>
                  <a:lnTo>
                    <a:pt x="10943" y="326"/>
                  </a:lnTo>
                  <a:lnTo>
                    <a:pt x="9966" y="570"/>
                  </a:lnTo>
                  <a:lnTo>
                    <a:pt x="9438" y="651"/>
                  </a:lnTo>
                  <a:lnTo>
                    <a:pt x="8950" y="651"/>
                  </a:lnTo>
                  <a:lnTo>
                    <a:pt x="8421" y="611"/>
                  </a:lnTo>
                  <a:lnTo>
                    <a:pt x="7851" y="529"/>
                  </a:lnTo>
                  <a:lnTo>
                    <a:pt x="7323" y="488"/>
                  </a:lnTo>
                  <a:lnTo>
                    <a:pt x="6794" y="448"/>
                  </a:lnTo>
                  <a:lnTo>
                    <a:pt x="6346" y="488"/>
                  </a:lnTo>
                  <a:lnTo>
                    <a:pt x="5899" y="611"/>
                  </a:lnTo>
                  <a:lnTo>
                    <a:pt x="5492" y="773"/>
                  </a:lnTo>
                  <a:lnTo>
                    <a:pt x="5085" y="977"/>
                  </a:lnTo>
                  <a:lnTo>
                    <a:pt x="4719" y="1221"/>
                  </a:lnTo>
                  <a:lnTo>
                    <a:pt x="4353" y="1505"/>
                  </a:lnTo>
                  <a:lnTo>
                    <a:pt x="3702" y="2116"/>
                  </a:lnTo>
                  <a:lnTo>
                    <a:pt x="2970" y="2888"/>
                  </a:lnTo>
                  <a:lnTo>
                    <a:pt x="2563" y="3254"/>
                  </a:lnTo>
                  <a:lnTo>
                    <a:pt x="2157" y="3580"/>
                  </a:lnTo>
                  <a:lnTo>
                    <a:pt x="1709" y="3865"/>
                  </a:lnTo>
                  <a:lnTo>
                    <a:pt x="1262" y="4109"/>
                  </a:lnTo>
                  <a:lnTo>
                    <a:pt x="1018" y="4190"/>
                  </a:lnTo>
                  <a:lnTo>
                    <a:pt x="774" y="4231"/>
                  </a:lnTo>
                  <a:lnTo>
                    <a:pt x="489" y="4271"/>
                  </a:lnTo>
                  <a:lnTo>
                    <a:pt x="204" y="4271"/>
                  </a:lnTo>
                  <a:lnTo>
                    <a:pt x="123" y="4312"/>
                  </a:lnTo>
                  <a:lnTo>
                    <a:pt x="41" y="4353"/>
                  </a:lnTo>
                  <a:lnTo>
                    <a:pt x="1" y="4434"/>
                  </a:lnTo>
                  <a:lnTo>
                    <a:pt x="41" y="4556"/>
                  </a:lnTo>
                  <a:lnTo>
                    <a:pt x="164" y="4841"/>
                  </a:lnTo>
                  <a:lnTo>
                    <a:pt x="326" y="5085"/>
                  </a:lnTo>
                  <a:lnTo>
                    <a:pt x="530" y="5329"/>
                  </a:lnTo>
                  <a:lnTo>
                    <a:pt x="733" y="5573"/>
                  </a:lnTo>
                  <a:lnTo>
                    <a:pt x="977" y="5736"/>
                  </a:lnTo>
                  <a:lnTo>
                    <a:pt x="1221" y="5898"/>
                  </a:lnTo>
                  <a:lnTo>
                    <a:pt x="1506" y="6020"/>
                  </a:lnTo>
                  <a:lnTo>
                    <a:pt x="1791" y="6142"/>
                  </a:lnTo>
                  <a:lnTo>
                    <a:pt x="2075" y="6224"/>
                  </a:lnTo>
                  <a:lnTo>
                    <a:pt x="2360" y="6264"/>
                  </a:lnTo>
                  <a:lnTo>
                    <a:pt x="2685" y="6305"/>
                  </a:lnTo>
                  <a:lnTo>
                    <a:pt x="3296" y="6305"/>
                  </a:lnTo>
                  <a:lnTo>
                    <a:pt x="3580" y="6224"/>
                  </a:lnTo>
                  <a:lnTo>
                    <a:pt x="3906" y="6183"/>
                  </a:lnTo>
                  <a:lnTo>
                    <a:pt x="4190" y="6102"/>
                  </a:lnTo>
                  <a:lnTo>
                    <a:pt x="4516" y="5939"/>
                  </a:lnTo>
                  <a:lnTo>
                    <a:pt x="4841" y="5817"/>
                  </a:lnTo>
                  <a:lnTo>
                    <a:pt x="5411" y="5451"/>
                  </a:lnTo>
                  <a:lnTo>
                    <a:pt x="5940" y="5044"/>
                  </a:lnTo>
                  <a:lnTo>
                    <a:pt x="6468" y="4637"/>
                  </a:lnTo>
                  <a:lnTo>
                    <a:pt x="6997" y="4231"/>
                  </a:lnTo>
                  <a:lnTo>
                    <a:pt x="7282" y="4068"/>
                  </a:lnTo>
                  <a:lnTo>
                    <a:pt x="7567" y="3946"/>
                  </a:lnTo>
                  <a:lnTo>
                    <a:pt x="7892" y="3824"/>
                  </a:lnTo>
                  <a:lnTo>
                    <a:pt x="8177" y="3783"/>
                  </a:lnTo>
                  <a:lnTo>
                    <a:pt x="8502" y="3824"/>
                  </a:lnTo>
                  <a:lnTo>
                    <a:pt x="8828" y="3905"/>
                  </a:lnTo>
                  <a:lnTo>
                    <a:pt x="9153" y="4027"/>
                  </a:lnTo>
                  <a:lnTo>
                    <a:pt x="9438" y="4190"/>
                  </a:lnTo>
                  <a:lnTo>
                    <a:pt x="9966" y="4556"/>
                  </a:lnTo>
                  <a:lnTo>
                    <a:pt x="10251" y="4719"/>
                  </a:lnTo>
                  <a:lnTo>
                    <a:pt x="10536" y="4882"/>
                  </a:lnTo>
                  <a:lnTo>
                    <a:pt x="10861" y="4963"/>
                  </a:lnTo>
                  <a:lnTo>
                    <a:pt x="11187" y="5044"/>
                  </a:lnTo>
                  <a:lnTo>
                    <a:pt x="11227" y="5044"/>
                  </a:lnTo>
                  <a:lnTo>
                    <a:pt x="11431" y="5004"/>
                  </a:lnTo>
                  <a:lnTo>
                    <a:pt x="11634" y="5004"/>
                  </a:lnTo>
                  <a:lnTo>
                    <a:pt x="12000" y="4841"/>
                  </a:lnTo>
                  <a:lnTo>
                    <a:pt x="12366" y="4678"/>
                  </a:lnTo>
                  <a:lnTo>
                    <a:pt x="12732" y="4434"/>
                  </a:lnTo>
                  <a:lnTo>
                    <a:pt x="13261" y="4109"/>
                  </a:lnTo>
                  <a:lnTo>
                    <a:pt x="13546" y="3946"/>
                  </a:lnTo>
                  <a:lnTo>
                    <a:pt x="13790" y="3865"/>
                  </a:lnTo>
                  <a:lnTo>
                    <a:pt x="14400" y="3702"/>
                  </a:lnTo>
                  <a:lnTo>
                    <a:pt x="14970" y="3539"/>
                  </a:lnTo>
                  <a:lnTo>
                    <a:pt x="15254" y="3499"/>
                  </a:lnTo>
                  <a:lnTo>
                    <a:pt x="15783" y="3499"/>
                  </a:lnTo>
                  <a:lnTo>
                    <a:pt x="15824" y="3539"/>
                  </a:lnTo>
                  <a:lnTo>
                    <a:pt x="15905" y="3580"/>
                  </a:lnTo>
                  <a:lnTo>
                    <a:pt x="16027" y="3580"/>
                  </a:lnTo>
                  <a:lnTo>
                    <a:pt x="16109" y="3499"/>
                  </a:lnTo>
                  <a:lnTo>
                    <a:pt x="16149" y="3417"/>
                  </a:lnTo>
                  <a:lnTo>
                    <a:pt x="16149" y="3336"/>
                  </a:lnTo>
                  <a:lnTo>
                    <a:pt x="15987" y="2522"/>
                  </a:lnTo>
                  <a:lnTo>
                    <a:pt x="15905" y="2156"/>
                  </a:lnTo>
                  <a:lnTo>
                    <a:pt x="15783" y="1749"/>
                  </a:lnTo>
                  <a:lnTo>
                    <a:pt x="15539" y="1383"/>
                  </a:lnTo>
                  <a:lnTo>
                    <a:pt x="15254" y="1058"/>
                  </a:lnTo>
                  <a:lnTo>
                    <a:pt x="14929" y="773"/>
                  </a:lnTo>
                  <a:lnTo>
                    <a:pt x="14563" y="529"/>
                  </a:lnTo>
                  <a:lnTo>
                    <a:pt x="14197" y="326"/>
                  </a:lnTo>
                  <a:lnTo>
                    <a:pt x="13749" y="163"/>
                  </a:lnTo>
                  <a:lnTo>
                    <a:pt x="13343" y="41"/>
                  </a:lnTo>
                  <a:lnTo>
                    <a:pt x="1289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35"/>
            <p:cNvSpPr/>
            <p:nvPr/>
          </p:nvSpPr>
          <p:spPr>
            <a:xfrm>
              <a:off x="6728819" y="3784445"/>
              <a:ext cx="212223" cy="307170"/>
            </a:xfrm>
            <a:custGeom>
              <a:avLst/>
              <a:gdLst/>
              <a:ahLst/>
              <a:cxnLst/>
              <a:rect l="l" t="t" r="r" b="b"/>
              <a:pathLst>
                <a:path w="4638" h="6713" extrusionOk="0">
                  <a:moveTo>
                    <a:pt x="1424" y="1"/>
                  </a:moveTo>
                  <a:lnTo>
                    <a:pt x="692" y="1709"/>
                  </a:lnTo>
                  <a:lnTo>
                    <a:pt x="204" y="2686"/>
                  </a:lnTo>
                  <a:lnTo>
                    <a:pt x="1" y="3133"/>
                  </a:lnTo>
                  <a:lnTo>
                    <a:pt x="2075" y="3540"/>
                  </a:lnTo>
                  <a:lnTo>
                    <a:pt x="2360" y="3621"/>
                  </a:lnTo>
                  <a:lnTo>
                    <a:pt x="2482" y="3662"/>
                  </a:lnTo>
                  <a:lnTo>
                    <a:pt x="2604" y="3784"/>
                  </a:lnTo>
                  <a:lnTo>
                    <a:pt x="2726" y="3947"/>
                  </a:lnTo>
                  <a:lnTo>
                    <a:pt x="2767" y="4109"/>
                  </a:lnTo>
                  <a:lnTo>
                    <a:pt x="2767" y="4516"/>
                  </a:lnTo>
                  <a:lnTo>
                    <a:pt x="2807" y="5330"/>
                  </a:lnTo>
                  <a:lnTo>
                    <a:pt x="2929" y="6143"/>
                  </a:lnTo>
                  <a:lnTo>
                    <a:pt x="2970" y="6346"/>
                  </a:lnTo>
                  <a:lnTo>
                    <a:pt x="3051" y="6509"/>
                  </a:lnTo>
                  <a:lnTo>
                    <a:pt x="3173" y="6631"/>
                  </a:lnTo>
                  <a:lnTo>
                    <a:pt x="3214" y="6672"/>
                  </a:lnTo>
                  <a:lnTo>
                    <a:pt x="3336" y="6713"/>
                  </a:lnTo>
                  <a:lnTo>
                    <a:pt x="3417" y="6713"/>
                  </a:lnTo>
                  <a:lnTo>
                    <a:pt x="3539" y="6672"/>
                  </a:lnTo>
                  <a:lnTo>
                    <a:pt x="3621" y="6631"/>
                  </a:lnTo>
                  <a:lnTo>
                    <a:pt x="3702" y="6550"/>
                  </a:lnTo>
                  <a:lnTo>
                    <a:pt x="3824" y="6346"/>
                  </a:lnTo>
                  <a:lnTo>
                    <a:pt x="3905" y="6102"/>
                  </a:lnTo>
                  <a:lnTo>
                    <a:pt x="3987" y="5614"/>
                  </a:lnTo>
                  <a:lnTo>
                    <a:pt x="4068" y="5167"/>
                  </a:lnTo>
                  <a:lnTo>
                    <a:pt x="4190" y="4557"/>
                  </a:lnTo>
                  <a:lnTo>
                    <a:pt x="4312" y="3947"/>
                  </a:lnTo>
                  <a:lnTo>
                    <a:pt x="4475" y="3336"/>
                  </a:lnTo>
                  <a:lnTo>
                    <a:pt x="4597" y="2726"/>
                  </a:lnTo>
                  <a:lnTo>
                    <a:pt x="4597" y="2686"/>
                  </a:lnTo>
                  <a:lnTo>
                    <a:pt x="4638" y="2360"/>
                  </a:lnTo>
                  <a:lnTo>
                    <a:pt x="4638" y="2035"/>
                  </a:lnTo>
                  <a:lnTo>
                    <a:pt x="4597" y="1750"/>
                  </a:lnTo>
                  <a:lnTo>
                    <a:pt x="4516" y="1587"/>
                  </a:lnTo>
                  <a:lnTo>
                    <a:pt x="4475" y="1465"/>
                  </a:lnTo>
                  <a:lnTo>
                    <a:pt x="4312" y="1303"/>
                  </a:lnTo>
                  <a:lnTo>
                    <a:pt x="4109" y="1140"/>
                  </a:lnTo>
                  <a:lnTo>
                    <a:pt x="3661" y="937"/>
                  </a:lnTo>
                  <a:lnTo>
                    <a:pt x="2563" y="448"/>
                  </a:lnTo>
                  <a:lnTo>
                    <a:pt x="142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35"/>
            <p:cNvSpPr/>
            <p:nvPr/>
          </p:nvSpPr>
          <p:spPr>
            <a:xfrm>
              <a:off x="6719530" y="3775156"/>
              <a:ext cx="230801" cy="325748"/>
            </a:xfrm>
            <a:custGeom>
              <a:avLst/>
              <a:gdLst/>
              <a:ahLst/>
              <a:cxnLst/>
              <a:rect l="l" t="t" r="r" b="b"/>
              <a:pathLst>
                <a:path w="5044" h="7119" extrusionOk="0">
                  <a:moveTo>
                    <a:pt x="1760" y="478"/>
                  </a:moveTo>
                  <a:lnTo>
                    <a:pt x="2685" y="855"/>
                  </a:lnTo>
                  <a:lnTo>
                    <a:pt x="3783" y="1302"/>
                  </a:lnTo>
                  <a:lnTo>
                    <a:pt x="4027" y="1424"/>
                  </a:lnTo>
                  <a:lnTo>
                    <a:pt x="4230" y="1546"/>
                  </a:lnTo>
                  <a:lnTo>
                    <a:pt x="4393" y="1668"/>
                  </a:lnTo>
                  <a:lnTo>
                    <a:pt x="4556" y="1872"/>
                  </a:lnTo>
                  <a:lnTo>
                    <a:pt x="4637" y="2116"/>
                  </a:lnTo>
                  <a:lnTo>
                    <a:pt x="4637" y="2360"/>
                  </a:lnTo>
                  <a:lnTo>
                    <a:pt x="4597" y="2848"/>
                  </a:lnTo>
                  <a:lnTo>
                    <a:pt x="4475" y="3458"/>
                  </a:lnTo>
                  <a:lnTo>
                    <a:pt x="4353" y="4028"/>
                  </a:lnTo>
                  <a:lnTo>
                    <a:pt x="4190" y="4597"/>
                  </a:lnTo>
                  <a:lnTo>
                    <a:pt x="4068" y="5207"/>
                  </a:lnTo>
                  <a:lnTo>
                    <a:pt x="4027" y="5817"/>
                  </a:lnTo>
                  <a:lnTo>
                    <a:pt x="3946" y="6143"/>
                  </a:lnTo>
                  <a:lnTo>
                    <a:pt x="3864" y="6468"/>
                  </a:lnTo>
                  <a:lnTo>
                    <a:pt x="3783" y="6590"/>
                  </a:lnTo>
                  <a:lnTo>
                    <a:pt x="3702" y="6671"/>
                  </a:lnTo>
                  <a:lnTo>
                    <a:pt x="3580" y="6712"/>
                  </a:lnTo>
                  <a:lnTo>
                    <a:pt x="3539" y="6712"/>
                  </a:lnTo>
                  <a:lnTo>
                    <a:pt x="3458" y="6671"/>
                  </a:lnTo>
                  <a:lnTo>
                    <a:pt x="3376" y="6590"/>
                  </a:lnTo>
                  <a:lnTo>
                    <a:pt x="3336" y="6468"/>
                  </a:lnTo>
                  <a:lnTo>
                    <a:pt x="3295" y="6265"/>
                  </a:lnTo>
                  <a:lnTo>
                    <a:pt x="3214" y="5573"/>
                  </a:lnTo>
                  <a:lnTo>
                    <a:pt x="3173" y="5004"/>
                  </a:lnTo>
                  <a:lnTo>
                    <a:pt x="3173" y="4434"/>
                  </a:lnTo>
                  <a:lnTo>
                    <a:pt x="3132" y="4231"/>
                  </a:lnTo>
                  <a:lnTo>
                    <a:pt x="3092" y="4028"/>
                  </a:lnTo>
                  <a:lnTo>
                    <a:pt x="2970" y="3865"/>
                  </a:lnTo>
                  <a:lnTo>
                    <a:pt x="2848" y="3743"/>
                  </a:lnTo>
                  <a:lnTo>
                    <a:pt x="2563" y="3580"/>
                  </a:lnTo>
                  <a:lnTo>
                    <a:pt x="2278" y="3539"/>
                  </a:lnTo>
                  <a:lnTo>
                    <a:pt x="1668" y="3417"/>
                  </a:lnTo>
                  <a:lnTo>
                    <a:pt x="512" y="3186"/>
                  </a:lnTo>
                  <a:lnTo>
                    <a:pt x="570" y="3051"/>
                  </a:lnTo>
                  <a:lnTo>
                    <a:pt x="1058" y="2034"/>
                  </a:lnTo>
                  <a:lnTo>
                    <a:pt x="1465" y="1180"/>
                  </a:lnTo>
                  <a:lnTo>
                    <a:pt x="1668" y="733"/>
                  </a:lnTo>
                  <a:lnTo>
                    <a:pt x="1760" y="478"/>
                  </a:lnTo>
                  <a:close/>
                  <a:moveTo>
                    <a:pt x="1627" y="1"/>
                  </a:moveTo>
                  <a:lnTo>
                    <a:pt x="1546" y="41"/>
                  </a:lnTo>
                  <a:lnTo>
                    <a:pt x="1505" y="82"/>
                  </a:lnTo>
                  <a:lnTo>
                    <a:pt x="1465" y="163"/>
                  </a:lnTo>
                  <a:lnTo>
                    <a:pt x="1098" y="977"/>
                  </a:lnTo>
                  <a:lnTo>
                    <a:pt x="732" y="1790"/>
                  </a:lnTo>
                  <a:lnTo>
                    <a:pt x="285" y="2767"/>
                  </a:lnTo>
                  <a:lnTo>
                    <a:pt x="122" y="3092"/>
                  </a:lnTo>
                  <a:lnTo>
                    <a:pt x="41" y="3173"/>
                  </a:lnTo>
                  <a:lnTo>
                    <a:pt x="41" y="3214"/>
                  </a:lnTo>
                  <a:lnTo>
                    <a:pt x="0" y="3336"/>
                  </a:lnTo>
                  <a:lnTo>
                    <a:pt x="41" y="3458"/>
                  </a:lnTo>
                  <a:lnTo>
                    <a:pt x="82" y="3499"/>
                  </a:lnTo>
                  <a:lnTo>
                    <a:pt x="122" y="3539"/>
                  </a:lnTo>
                  <a:lnTo>
                    <a:pt x="1465" y="3783"/>
                  </a:lnTo>
                  <a:lnTo>
                    <a:pt x="2115" y="3906"/>
                  </a:lnTo>
                  <a:lnTo>
                    <a:pt x="2400" y="3987"/>
                  </a:lnTo>
                  <a:lnTo>
                    <a:pt x="2563" y="4028"/>
                  </a:lnTo>
                  <a:lnTo>
                    <a:pt x="2685" y="4109"/>
                  </a:lnTo>
                  <a:lnTo>
                    <a:pt x="2766" y="4231"/>
                  </a:lnTo>
                  <a:lnTo>
                    <a:pt x="2766" y="4353"/>
                  </a:lnTo>
                  <a:lnTo>
                    <a:pt x="2766" y="4638"/>
                  </a:lnTo>
                  <a:lnTo>
                    <a:pt x="2807" y="5288"/>
                  </a:lnTo>
                  <a:lnTo>
                    <a:pt x="2848" y="5939"/>
                  </a:lnTo>
                  <a:lnTo>
                    <a:pt x="2888" y="6224"/>
                  </a:lnTo>
                  <a:lnTo>
                    <a:pt x="2970" y="6549"/>
                  </a:lnTo>
                  <a:lnTo>
                    <a:pt x="3010" y="6712"/>
                  </a:lnTo>
                  <a:lnTo>
                    <a:pt x="3132" y="6916"/>
                  </a:lnTo>
                  <a:lnTo>
                    <a:pt x="3295" y="7038"/>
                  </a:lnTo>
                  <a:lnTo>
                    <a:pt x="3458" y="7119"/>
                  </a:lnTo>
                  <a:lnTo>
                    <a:pt x="3620" y="7119"/>
                  </a:lnTo>
                  <a:lnTo>
                    <a:pt x="3783" y="7078"/>
                  </a:lnTo>
                  <a:lnTo>
                    <a:pt x="3905" y="6997"/>
                  </a:lnTo>
                  <a:lnTo>
                    <a:pt x="4027" y="6916"/>
                  </a:lnTo>
                  <a:lnTo>
                    <a:pt x="4149" y="6753"/>
                  </a:lnTo>
                  <a:lnTo>
                    <a:pt x="4230" y="6631"/>
                  </a:lnTo>
                  <a:lnTo>
                    <a:pt x="4312" y="6305"/>
                  </a:lnTo>
                  <a:lnTo>
                    <a:pt x="4393" y="5939"/>
                  </a:lnTo>
                  <a:lnTo>
                    <a:pt x="4434" y="5614"/>
                  </a:lnTo>
                  <a:lnTo>
                    <a:pt x="4515" y="4922"/>
                  </a:lnTo>
                  <a:lnTo>
                    <a:pt x="4678" y="4272"/>
                  </a:lnTo>
                  <a:lnTo>
                    <a:pt x="4841" y="3621"/>
                  </a:lnTo>
                  <a:lnTo>
                    <a:pt x="5003" y="2970"/>
                  </a:lnTo>
                  <a:lnTo>
                    <a:pt x="5044" y="2441"/>
                  </a:lnTo>
                  <a:lnTo>
                    <a:pt x="5044" y="2156"/>
                  </a:lnTo>
                  <a:lnTo>
                    <a:pt x="4963" y="1912"/>
                  </a:lnTo>
                  <a:lnTo>
                    <a:pt x="4881" y="1628"/>
                  </a:lnTo>
                  <a:lnTo>
                    <a:pt x="4719" y="1424"/>
                  </a:lnTo>
                  <a:lnTo>
                    <a:pt x="4515" y="1262"/>
                  </a:lnTo>
                  <a:lnTo>
                    <a:pt x="4271" y="1099"/>
                  </a:lnTo>
                  <a:lnTo>
                    <a:pt x="3661" y="814"/>
                  </a:lnTo>
                  <a:lnTo>
                    <a:pt x="3010" y="529"/>
                  </a:lnTo>
                  <a:lnTo>
                    <a:pt x="1709" y="41"/>
                  </a:lnTo>
                  <a:lnTo>
                    <a:pt x="16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35"/>
            <p:cNvSpPr/>
            <p:nvPr/>
          </p:nvSpPr>
          <p:spPr>
            <a:xfrm>
              <a:off x="6073646" y="3339625"/>
              <a:ext cx="759437" cy="779891"/>
            </a:xfrm>
            <a:custGeom>
              <a:avLst/>
              <a:gdLst/>
              <a:ahLst/>
              <a:cxnLst/>
              <a:rect l="l" t="t" r="r" b="b"/>
              <a:pathLst>
                <a:path w="16597" h="17044" extrusionOk="0">
                  <a:moveTo>
                    <a:pt x="11390" y="0"/>
                  </a:moveTo>
                  <a:lnTo>
                    <a:pt x="204" y="570"/>
                  </a:lnTo>
                  <a:lnTo>
                    <a:pt x="123" y="570"/>
                  </a:lnTo>
                  <a:lnTo>
                    <a:pt x="41" y="651"/>
                  </a:lnTo>
                  <a:lnTo>
                    <a:pt x="1" y="733"/>
                  </a:lnTo>
                  <a:lnTo>
                    <a:pt x="1" y="814"/>
                  </a:lnTo>
                  <a:lnTo>
                    <a:pt x="163" y="2075"/>
                  </a:lnTo>
                  <a:lnTo>
                    <a:pt x="245" y="3377"/>
                  </a:lnTo>
                  <a:lnTo>
                    <a:pt x="285" y="4637"/>
                  </a:lnTo>
                  <a:lnTo>
                    <a:pt x="367" y="5939"/>
                  </a:lnTo>
                  <a:lnTo>
                    <a:pt x="489" y="7159"/>
                  </a:lnTo>
                  <a:lnTo>
                    <a:pt x="611" y="8380"/>
                  </a:lnTo>
                  <a:lnTo>
                    <a:pt x="814" y="9641"/>
                  </a:lnTo>
                  <a:lnTo>
                    <a:pt x="1017" y="10861"/>
                  </a:lnTo>
                  <a:lnTo>
                    <a:pt x="1262" y="12081"/>
                  </a:lnTo>
                  <a:lnTo>
                    <a:pt x="1546" y="13301"/>
                  </a:lnTo>
                  <a:lnTo>
                    <a:pt x="1872" y="14522"/>
                  </a:lnTo>
                  <a:lnTo>
                    <a:pt x="2278" y="15701"/>
                  </a:lnTo>
                  <a:lnTo>
                    <a:pt x="2441" y="16230"/>
                  </a:lnTo>
                  <a:lnTo>
                    <a:pt x="2522" y="16556"/>
                  </a:lnTo>
                  <a:lnTo>
                    <a:pt x="2644" y="16840"/>
                  </a:lnTo>
                  <a:lnTo>
                    <a:pt x="2767" y="16962"/>
                  </a:lnTo>
                  <a:lnTo>
                    <a:pt x="2889" y="17003"/>
                  </a:lnTo>
                  <a:lnTo>
                    <a:pt x="3133" y="17044"/>
                  </a:lnTo>
                  <a:lnTo>
                    <a:pt x="3377" y="17044"/>
                  </a:lnTo>
                  <a:lnTo>
                    <a:pt x="3865" y="17003"/>
                  </a:lnTo>
                  <a:lnTo>
                    <a:pt x="5085" y="16881"/>
                  </a:lnTo>
                  <a:lnTo>
                    <a:pt x="6346" y="16759"/>
                  </a:lnTo>
                  <a:lnTo>
                    <a:pt x="6427" y="16718"/>
                  </a:lnTo>
                  <a:lnTo>
                    <a:pt x="6509" y="16637"/>
                  </a:lnTo>
                  <a:lnTo>
                    <a:pt x="6509" y="16556"/>
                  </a:lnTo>
                  <a:lnTo>
                    <a:pt x="6509" y="16474"/>
                  </a:lnTo>
                  <a:lnTo>
                    <a:pt x="6509" y="16434"/>
                  </a:lnTo>
                  <a:lnTo>
                    <a:pt x="6468" y="16149"/>
                  </a:lnTo>
                  <a:lnTo>
                    <a:pt x="6468" y="15254"/>
                  </a:lnTo>
                  <a:lnTo>
                    <a:pt x="6468" y="12447"/>
                  </a:lnTo>
                  <a:lnTo>
                    <a:pt x="6509" y="9153"/>
                  </a:lnTo>
                  <a:lnTo>
                    <a:pt x="6590" y="5858"/>
                  </a:lnTo>
                  <a:lnTo>
                    <a:pt x="6590" y="4760"/>
                  </a:lnTo>
                  <a:lnTo>
                    <a:pt x="7526" y="6997"/>
                  </a:lnTo>
                  <a:lnTo>
                    <a:pt x="8095" y="8461"/>
                  </a:lnTo>
                  <a:lnTo>
                    <a:pt x="8380" y="9153"/>
                  </a:lnTo>
                  <a:lnTo>
                    <a:pt x="8705" y="9885"/>
                  </a:lnTo>
                  <a:lnTo>
                    <a:pt x="9031" y="10454"/>
                  </a:lnTo>
                  <a:lnTo>
                    <a:pt x="9356" y="10942"/>
                  </a:lnTo>
                  <a:lnTo>
                    <a:pt x="9559" y="11186"/>
                  </a:lnTo>
                  <a:lnTo>
                    <a:pt x="9803" y="11390"/>
                  </a:lnTo>
                  <a:lnTo>
                    <a:pt x="10048" y="11593"/>
                  </a:lnTo>
                  <a:lnTo>
                    <a:pt x="10292" y="11796"/>
                  </a:lnTo>
                  <a:lnTo>
                    <a:pt x="10780" y="12041"/>
                  </a:lnTo>
                  <a:lnTo>
                    <a:pt x="11309" y="12244"/>
                  </a:lnTo>
                  <a:lnTo>
                    <a:pt x="11837" y="12407"/>
                  </a:lnTo>
                  <a:lnTo>
                    <a:pt x="12407" y="12529"/>
                  </a:lnTo>
                  <a:lnTo>
                    <a:pt x="13668" y="12773"/>
                  </a:lnTo>
                  <a:lnTo>
                    <a:pt x="14319" y="12895"/>
                  </a:lnTo>
                  <a:lnTo>
                    <a:pt x="14929" y="13098"/>
                  </a:lnTo>
                  <a:lnTo>
                    <a:pt x="15051" y="13098"/>
                  </a:lnTo>
                  <a:lnTo>
                    <a:pt x="15173" y="13017"/>
                  </a:lnTo>
                  <a:lnTo>
                    <a:pt x="15620" y="12285"/>
                  </a:lnTo>
                  <a:lnTo>
                    <a:pt x="15986" y="11552"/>
                  </a:lnTo>
                  <a:lnTo>
                    <a:pt x="16312" y="10820"/>
                  </a:lnTo>
                  <a:lnTo>
                    <a:pt x="16596" y="10047"/>
                  </a:lnTo>
                  <a:lnTo>
                    <a:pt x="16596" y="9885"/>
                  </a:lnTo>
                  <a:lnTo>
                    <a:pt x="16556" y="9844"/>
                  </a:lnTo>
                  <a:lnTo>
                    <a:pt x="16515" y="9803"/>
                  </a:lnTo>
                  <a:lnTo>
                    <a:pt x="15824" y="9478"/>
                  </a:lnTo>
                  <a:lnTo>
                    <a:pt x="15173" y="9153"/>
                  </a:lnTo>
                  <a:lnTo>
                    <a:pt x="14522" y="8786"/>
                  </a:lnTo>
                  <a:lnTo>
                    <a:pt x="13912" y="8339"/>
                  </a:lnTo>
                  <a:lnTo>
                    <a:pt x="13668" y="8095"/>
                  </a:lnTo>
                  <a:lnTo>
                    <a:pt x="13424" y="7810"/>
                  </a:lnTo>
                  <a:lnTo>
                    <a:pt x="13180" y="7525"/>
                  </a:lnTo>
                  <a:lnTo>
                    <a:pt x="13017" y="7241"/>
                  </a:lnTo>
                  <a:lnTo>
                    <a:pt x="12814" y="6834"/>
                  </a:lnTo>
                  <a:lnTo>
                    <a:pt x="12692" y="6387"/>
                  </a:lnTo>
                  <a:lnTo>
                    <a:pt x="12488" y="5492"/>
                  </a:lnTo>
                  <a:lnTo>
                    <a:pt x="12041" y="3254"/>
                  </a:lnTo>
                  <a:lnTo>
                    <a:pt x="11837" y="2116"/>
                  </a:lnTo>
                  <a:lnTo>
                    <a:pt x="11634" y="936"/>
                  </a:lnTo>
                  <a:lnTo>
                    <a:pt x="11593" y="489"/>
                  </a:lnTo>
                  <a:lnTo>
                    <a:pt x="11593" y="326"/>
                  </a:lnTo>
                  <a:lnTo>
                    <a:pt x="11593" y="285"/>
                  </a:lnTo>
                  <a:lnTo>
                    <a:pt x="11593" y="163"/>
                  </a:lnTo>
                  <a:lnTo>
                    <a:pt x="11593" y="82"/>
                  </a:lnTo>
                  <a:lnTo>
                    <a:pt x="11512" y="41"/>
                  </a:lnTo>
                  <a:lnTo>
                    <a:pt x="1139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35"/>
            <p:cNvSpPr/>
            <p:nvPr/>
          </p:nvSpPr>
          <p:spPr>
            <a:xfrm>
              <a:off x="6110894" y="4084119"/>
              <a:ext cx="262465" cy="236429"/>
            </a:xfrm>
            <a:custGeom>
              <a:avLst/>
              <a:gdLst/>
              <a:ahLst/>
              <a:cxnLst/>
              <a:rect l="l" t="t" r="r" b="b"/>
              <a:pathLst>
                <a:path w="5736" h="5167" extrusionOk="0">
                  <a:moveTo>
                    <a:pt x="5654" y="1"/>
                  </a:moveTo>
                  <a:lnTo>
                    <a:pt x="4800" y="164"/>
                  </a:lnTo>
                  <a:lnTo>
                    <a:pt x="3946" y="245"/>
                  </a:lnTo>
                  <a:lnTo>
                    <a:pt x="3091" y="326"/>
                  </a:lnTo>
                  <a:lnTo>
                    <a:pt x="2237" y="326"/>
                  </a:lnTo>
                  <a:lnTo>
                    <a:pt x="2197" y="489"/>
                  </a:lnTo>
                  <a:lnTo>
                    <a:pt x="2197" y="652"/>
                  </a:lnTo>
                  <a:lnTo>
                    <a:pt x="2237" y="977"/>
                  </a:lnTo>
                  <a:lnTo>
                    <a:pt x="2359" y="1302"/>
                  </a:lnTo>
                  <a:lnTo>
                    <a:pt x="2441" y="1628"/>
                  </a:lnTo>
                  <a:lnTo>
                    <a:pt x="2563" y="1953"/>
                  </a:lnTo>
                  <a:lnTo>
                    <a:pt x="2603" y="2279"/>
                  </a:lnTo>
                  <a:lnTo>
                    <a:pt x="2603" y="2604"/>
                  </a:lnTo>
                  <a:lnTo>
                    <a:pt x="2563" y="2726"/>
                  </a:lnTo>
                  <a:lnTo>
                    <a:pt x="2481" y="2889"/>
                  </a:lnTo>
                  <a:lnTo>
                    <a:pt x="2319" y="3052"/>
                  </a:lnTo>
                  <a:lnTo>
                    <a:pt x="2115" y="3214"/>
                  </a:lnTo>
                  <a:lnTo>
                    <a:pt x="1627" y="3540"/>
                  </a:lnTo>
                  <a:lnTo>
                    <a:pt x="1180" y="3784"/>
                  </a:lnTo>
                  <a:lnTo>
                    <a:pt x="732" y="4109"/>
                  </a:lnTo>
                  <a:lnTo>
                    <a:pt x="325" y="4435"/>
                  </a:lnTo>
                  <a:lnTo>
                    <a:pt x="203" y="4597"/>
                  </a:lnTo>
                  <a:lnTo>
                    <a:pt x="81" y="4760"/>
                  </a:lnTo>
                  <a:lnTo>
                    <a:pt x="0" y="4882"/>
                  </a:lnTo>
                  <a:lnTo>
                    <a:pt x="41" y="5004"/>
                  </a:lnTo>
                  <a:lnTo>
                    <a:pt x="122" y="5085"/>
                  </a:lnTo>
                  <a:lnTo>
                    <a:pt x="244" y="5126"/>
                  </a:lnTo>
                  <a:lnTo>
                    <a:pt x="448" y="5167"/>
                  </a:lnTo>
                  <a:lnTo>
                    <a:pt x="651" y="5126"/>
                  </a:lnTo>
                  <a:lnTo>
                    <a:pt x="1505" y="4923"/>
                  </a:lnTo>
                  <a:lnTo>
                    <a:pt x="2400" y="4760"/>
                  </a:lnTo>
                  <a:lnTo>
                    <a:pt x="3295" y="4597"/>
                  </a:lnTo>
                  <a:lnTo>
                    <a:pt x="4149" y="4353"/>
                  </a:lnTo>
                  <a:lnTo>
                    <a:pt x="4474" y="4231"/>
                  </a:lnTo>
                  <a:lnTo>
                    <a:pt x="4800" y="4109"/>
                  </a:lnTo>
                  <a:lnTo>
                    <a:pt x="5085" y="3906"/>
                  </a:lnTo>
                  <a:lnTo>
                    <a:pt x="5329" y="3702"/>
                  </a:lnTo>
                  <a:lnTo>
                    <a:pt x="5451" y="3540"/>
                  </a:lnTo>
                  <a:lnTo>
                    <a:pt x="5532" y="3336"/>
                  </a:lnTo>
                  <a:lnTo>
                    <a:pt x="5654" y="2930"/>
                  </a:lnTo>
                  <a:lnTo>
                    <a:pt x="5735" y="2441"/>
                  </a:lnTo>
                  <a:lnTo>
                    <a:pt x="5735" y="1913"/>
                  </a:lnTo>
                  <a:lnTo>
                    <a:pt x="5735" y="1384"/>
                  </a:lnTo>
                  <a:lnTo>
                    <a:pt x="5695" y="896"/>
                  </a:lnTo>
                  <a:lnTo>
                    <a:pt x="565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35"/>
            <p:cNvSpPr/>
            <p:nvPr/>
          </p:nvSpPr>
          <p:spPr>
            <a:xfrm>
              <a:off x="6103435" y="4076706"/>
              <a:ext cx="279212" cy="251300"/>
            </a:xfrm>
            <a:custGeom>
              <a:avLst/>
              <a:gdLst/>
              <a:ahLst/>
              <a:cxnLst/>
              <a:rect l="l" t="t" r="r" b="b"/>
              <a:pathLst>
                <a:path w="6102" h="5492" extrusionOk="0">
                  <a:moveTo>
                    <a:pt x="5624" y="400"/>
                  </a:moveTo>
                  <a:lnTo>
                    <a:pt x="5654" y="1058"/>
                  </a:lnTo>
                  <a:lnTo>
                    <a:pt x="5736" y="1993"/>
                  </a:lnTo>
                  <a:lnTo>
                    <a:pt x="5695" y="2441"/>
                  </a:lnTo>
                  <a:lnTo>
                    <a:pt x="5654" y="2888"/>
                  </a:lnTo>
                  <a:lnTo>
                    <a:pt x="5614" y="3092"/>
                  </a:lnTo>
                  <a:lnTo>
                    <a:pt x="5573" y="3336"/>
                  </a:lnTo>
                  <a:lnTo>
                    <a:pt x="5451" y="3539"/>
                  </a:lnTo>
                  <a:lnTo>
                    <a:pt x="5329" y="3702"/>
                  </a:lnTo>
                  <a:lnTo>
                    <a:pt x="5044" y="3986"/>
                  </a:lnTo>
                  <a:lnTo>
                    <a:pt x="4719" y="4149"/>
                  </a:lnTo>
                  <a:lnTo>
                    <a:pt x="4353" y="4312"/>
                  </a:lnTo>
                  <a:lnTo>
                    <a:pt x="3987" y="4393"/>
                  </a:lnTo>
                  <a:lnTo>
                    <a:pt x="3132" y="4637"/>
                  </a:lnTo>
                  <a:lnTo>
                    <a:pt x="2278" y="4800"/>
                  </a:lnTo>
                  <a:lnTo>
                    <a:pt x="1505" y="4922"/>
                  </a:lnTo>
                  <a:lnTo>
                    <a:pt x="1058" y="5044"/>
                  </a:lnTo>
                  <a:lnTo>
                    <a:pt x="814" y="5085"/>
                  </a:lnTo>
                  <a:lnTo>
                    <a:pt x="570" y="5125"/>
                  </a:lnTo>
                  <a:lnTo>
                    <a:pt x="407" y="5085"/>
                  </a:lnTo>
                  <a:lnTo>
                    <a:pt x="366" y="5085"/>
                  </a:lnTo>
                  <a:lnTo>
                    <a:pt x="407" y="5003"/>
                  </a:lnTo>
                  <a:lnTo>
                    <a:pt x="611" y="4759"/>
                  </a:lnTo>
                  <a:lnTo>
                    <a:pt x="895" y="4515"/>
                  </a:lnTo>
                  <a:lnTo>
                    <a:pt x="1505" y="4108"/>
                  </a:lnTo>
                  <a:lnTo>
                    <a:pt x="1953" y="3824"/>
                  </a:lnTo>
                  <a:lnTo>
                    <a:pt x="2441" y="3498"/>
                  </a:lnTo>
                  <a:lnTo>
                    <a:pt x="2685" y="3295"/>
                  </a:lnTo>
                  <a:lnTo>
                    <a:pt x="2807" y="3132"/>
                  </a:lnTo>
                  <a:lnTo>
                    <a:pt x="2888" y="3010"/>
                  </a:lnTo>
                  <a:lnTo>
                    <a:pt x="2929" y="2847"/>
                  </a:lnTo>
                  <a:lnTo>
                    <a:pt x="2970" y="2685"/>
                  </a:lnTo>
                  <a:lnTo>
                    <a:pt x="2970" y="2319"/>
                  </a:lnTo>
                  <a:lnTo>
                    <a:pt x="2929" y="2075"/>
                  </a:lnTo>
                  <a:lnTo>
                    <a:pt x="2848" y="1871"/>
                  </a:lnTo>
                  <a:lnTo>
                    <a:pt x="2685" y="1424"/>
                  </a:lnTo>
                  <a:lnTo>
                    <a:pt x="2563" y="1017"/>
                  </a:lnTo>
                  <a:lnTo>
                    <a:pt x="2563" y="773"/>
                  </a:lnTo>
                  <a:lnTo>
                    <a:pt x="2579" y="692"/>
                  </a:lnTo>
                  <a:lnTo>
                    <a:pt x="3254" y="692"/>
                  </a:lnTo>
                  <a:lnTo>
                    <a:pt x="4149" y="610"/>
                  </a:lnTo>
                  <a:lnTo>
                    <a:pt x="5004" y="488"/>
                  </a:lnTo>
                  <a:lnTo>
                    <a:pt x="5624" y="400"/>
                  </a:lnTo>
                  <a:close/>
                  <a:moveTo>
                    <a:pt x="5776" y="0"/>
                  </a:moveTo>
                  <a:lnTo>
                    <a:pt x="4922" y="122"/>
                  </a:lnTo>
                  <a:lnTo>
                    <a:pt x="4068" y="204"/>
                  </a:lnTo>
                  <a:lnTo>
                    <a:pt x="3254" y="285"/>
                  </a:lnTo>
                  <a:lnTo>
                    <a:pt x="2400" y="326"/>
                  </a:lnTo>
                  <a:lnTo>
                    <a:pt x="2278" y="366"/>
                  </a:lnTo>
                  <a:lnTo>
                    <a:pt x="2238" y="407"/>
                  </a:lnTo>
                  <a:lnTo>
                    <a:pt x="2197" y="448"/>
                  </a:lnTo>
                  <a:lnTo>
                    <a:pt x="2156" y="651"/>
                  </a:lnTo>
                  <a:lnTo>
                    <a:pt x="2156" y="854"/>
                  </a:lnTo>
                  <a:lnTo>
                    <a:pt x="2238" y="1261"/>
                  </a:lnTo>
                  <a:lnTo>
                    <a:pt x="2522" y="2075"/>
                  </a:lnTo>
                  <a:lnTo>
                    <a:pt x="2563" y="2237"/>
                  </a:lnTo>
                  <a:lnTo>
                    <a:pt x="2604" y="2481"/>
                  </a:lnTo>
                  <a:lnTo>
                    <a:pt x="2563" y="2685"/>
                  </a:lnTo>
                  <a:lnTo>
                    <a:pt x="2522" y="2888"/>
                  </a:lnTo>
                  <a:lnTo>
                    <a:pt x="2441" y="2969"/>
                  </a:lnTo>
                  <a:lnTo>
                    <a:pt x="2360" y="3092"/>
                  </a:lnTo>
                  <a:lnTo>
                    <a:pt x="2156" y="3214"/>
                  </a:lnTo>
                  <a:lnTo>
                    <a:pt x="1546" y="3620"/>
                  </a:lnTo>
                  <a:lnTo>
                    <a:pt x="977" y="3986"/>
                  </a:lnTo>
                  <a:lnTo>
                    <a:pt x="692" y="4190"/>
                  </a:lnTo>
                  <a:lnTo>
                    <a:pt x="366" y="4434"/>
                  </a:lnTo>
                  <a:lnTo>
                    <a:pt x="244" y="4597"/>
                  </a:lnTo>
                  <a:lnTo>
                    <a:pt x="122" y="4719"/>
                  </a:lnTo>
                  <a:lnTo>
                    <a:pt x="41" y="4881"/>
                  </a:lnTo>
                  <a:lnTo>
                    <a:pt x="0" y="5044"/>
                  </a:lnTo>
                  <a:lnTo>
                    <a:pt x="0" y="5207"/>
                  </a:lnTo>
                  <a:lnTo>
                    <a:pt x="41" y="5329"/>
                  </a:lnTo>
                  <a:lnTo>
                    <a:pt x="163" y="5410"/>
                  </a:lnTo>
                  <a:lnTo>
                    <a:pt x="285" y="5491"/>
                  </a:lnTo>
                  <a:lnTo>
                    <a:pt x="611" y="5491"/>
                  </a:lnTo>
                  <a:lnTo>
                    <a:pt x="936" y="5451"/>
                  </a:lnTo>
                  <a:lnTo>
                    <a:pt x="1993" y="5247"/>
                  </a:lnTo>
                  <a:lnTo>
                    <a:pt x="3010" y="5044"/>
                  </a:lnTo>
                  <a:lnTo>
                    <a:pt x="4027" y="4841"/>
                  </a:lnTo>
                  <a:lnTo>
                    <a:pt x="4475" y="4678"/>
                  </a:lnTo>
                  <a:lnTo>
                    <a:pt x="4882" y="4515"/>
                  </a:lnTo>
                  <a:lnTo>
                    <a:pt x="5288" y="4312"/>
                  </a:lnTo>
                  <a:lnTo>
                    <a:pt x="5451" y="4149"/>
                  </a:lnTo>
                  <a:lnTo>
                    <a:pt x="5532" y="4068"/>
                  </a:lnTo>
                  <a:lnTo>
                    <a:pt x="5573" y="4068"/>
                  </a:lnTo>
                  <a:lnTo>
                    <a:pt x="5614" y="3986"/>
                  </a:lnTo>
                  <a:lnTo>
                    <a:pt x="5776" y="3783"/>
                  </a:lnTo>
                  <a:lnTo>
                    <a:pt x="5858" y="3580"/>
                  </a:lnTo>
                  <a:lnTo>
                    <a:pt x="6020" y="3132"/>
                  </a:lnTo>
                  <a:lnTo>
                    <a:pt x="6102" y="2644"/>
                  </a:lnTo>
                  <a:lnTo>
                    <a:pt x="6102" y="2197"/>
                  </a:lnTo>
                  <a:lnTo>
                    <a:pt x="6102" y="1668"/>
                  </a:lnTo>
                  <a:lnTo>
                    <a:pt x="6061" y="1180"/>
                  </a:lnTo>
                  <a:lnTo>
                    <a:pt x="6020" y="163"/>
                  </a:lnTo>
                  <a:lnTo>
                    <a:pt x="5980" y="81"/>
                  </a:lnTo>
                  <a:lnTo>
                    <a:pt x="59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35"/>
            <p:cNvSpPr/>
            <p:nvPr/>
          </p:nvSpPr>
          <p:spPr>
            <a:xfrm>
              <a:off x="6151802" y="2502057"/>
              <a:ext cx="403947" cy="493266"/>
            </a:xfrm>
            <a:custGeom>
              <a:avLst/>
              <a:gdLst/>
              <a:ahLst/>
              <a:cxnLst/>
              <a:rect l="l" t="t" r="r" b="b"/>
              <a:pathLst>
                <a:path w="8828" h="10780" extrusionOk="0">
                  <a:moveTo>
                    <a:pt x="4313" y="0"/>
                  </a:moveTo>
                  <a:lnTo>
                    <a:pt x="4150" y="41"/>
                  </a:lnTo>
                  <a:lnTo>
                    <a:pt x="3987" y="82"/>
                  </a:lnTo>
                  <a:lnTo>
                    <a:pt x="3621" y="244"/>
                  </a:lnTo>
                  <a:lnTo>
                    <a:pt x="3296" y="407"/>
                  </a:lnTo>
                  <a:lnTo>
                    <a:pt x="1750" y="1058"/>
                  </a:lnTo>
                  <a:lnTo>
                    <a:pt x="1018" y="1424"/>
                  </a:lnTo>
                  <a:lnTo>
                    <a:pt x="611" y="1587"/>
                  </a:lnTo>
                  <a:lnTo>
                    <a:pt x="448" y="1668"/>
                  </a:lnTo>
                  <a:lnTo>
                    <a:pt x="286" y="1790"/>
                  </a:lnTo>
                  <a:lnTo>
                    <a:pt x="164" y="1871"/>
                  </a:lnTo>
                  <a:lnTo>
                    <a:pt x="82" y="1953"/>
                  </a:lnTo>
                  <a:lnTo>
                    <a:pt x="1" y="2156"/>
                  </a:lnTo>
                  <a:lnTo>
                    <a:pt x="1" y="2400"/>
                  </a:lnTo>
                  <a:lnTo>
                    <a:pt x="82" y="2644"/>
                  </a:lnTo>
                  <a:lnTo>
                    <a:pt x="164" y="2847"/>
                  </a:lnTo>
                  <a:lnTo>
                    <a:pt x="286" y="3092"/>
                  </a:lnTo>
                  <a:lnTo>
                    <a:pt x="570" y="3498"/>
                  </a:lnTo>
                  <a:lnTo>
                    <a:pt x="733" y="3824"/>
                  </a:lnTo>
                  <a:lnTo>
                    <a:pt x="855" y="4149"/>
                  </a:lnTo>
                  <a:lnTo>
                    <a:pt x="1099" y="4800"/>
                  </a:lnTo>
                  <a:lnTo>
                    <a:pt x="1750" y="6305"/>
                  </a:lnTo>
                  <a:lnTo>
                    <a:pt x="2482" y="7729"/>
                  </a:lnTo>
                  <a:lnTo>
                    <a:pt x="3296" y="9152"/>
                  </a:lnTo>
                  <a:lnTo>
                    <a:pt x="3580" y="9681"/>
                  </a:lnTo>
                  <a:lnTo>
                    <a:pt x="3743" y="9925"/>
                  </a:lnTo>
                  <a:lnTo>
                    <a:pt x="3947" y="10169"/>
                  </a:lnTo>
                  <a:lnTo>
                    <a:pt x="4150" y="10373"/>
                  </a:lnTo>
                  <a:lnTo>
                    <a:pt x="4353" y="10576"/>
                  </a:lnTo>
                  <a:lnTo>
                    <a:pt x="4638" y="10698"/>
                  </a:lnTo>
                  <a:lnTo>
                    <a:pt x="4923" y="10779"/>
                  </a:lnTo>
                  <a:lnTo>
                    <a:pt x="5330" y="10779"/>
                  </a:lnTo>
                  <a:lnTo>
                    <a:pt x="5696" y="10739"/>
                  </a:lnTo>
                  <a:lnTo>
                    <a:pt x="6672" y="10698"/>
                  </a:lnTo>
                  <a:lnTo>
                    <a:pt x="8624" y="10576"/>
                  </a:lnTo>
                  <a:lnTo>
                    <a:pt x="8706" y="10535"/>
                  </a:lnTo>
                  <a:lnTo>
                    <a:pt x="8746" y="10495"/>
                  </a:lnTo>
                  <a:lnTo>
                    <a:pt x="8787" y="10454"/>
                  </a:lnTo>
                  <a:lnTo>
                    <a:pt x="8828" y="10373"/>
                  </a:lnTo>
                  <a:lnTo>
                    <a:pt x="8828" y="9762"/>
                  </a:lnTo>
                  <a:lnTo>
                    <a:pt x="8746" y="8949"/>
                  </a:lnTo>
                  <a:lnTo>
                    <a:pt x="8665" y="8176"/>
                  </a:lnTo>
                  <a:lnTo>
                    <a:pt x="8462" y="7444"/>
                  </a:lnTo>
                  <a:lnTo>
                    <a:pt x="8258" y="6712"/>
                  </a:lnTo>
                  <a:lnTo>
                    <a:pt x="8014" y="5980"/>
                  </a:lnTo>
                  <a:lnTo>
                    <a:pt x="7689" y="5247"/>
                  </a:lnTo>
                  <a:lnTo>
                    <a:pt x="7363" y="4556"/>
                  </a:lnTo>
                  <a:lnTo>
                    <a:pt x="6997" y="3864"/>
                  </a:lnTo>
                  <a:lnTo>
                    <a:pt x="6184" y="2481"/>
                  </a:lnTo>
                  <a:lnTo>
                    <a:pt x="5777" y="1790"/>
                  </a:lnTo>
                  <a:lnTo>
                    <a:pt x="5370" y="1058"/>
                  </a:lnTo>
                  <a:lnTo>
                    <a:pt x="5085" y="488"/>
                  </a:lnTo>
                  <a:lnTo>
                    <a:pt x="4923" y="244"/>
                  </a:lnTo>
                  <a:lnTo>
                    <a:pt x="4801" y="122"/>
                  </a:lnTo>
                  <a:lnTo>
                    <a:pt x="4679" y="41"/>
                  </a:lnTo>
                  <a:lnTo>
                    <a:pt x="451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35"/>
            <p:cNvSpPr/>
            <p:nvPr/>
          </p:nvSpPr>
          <p:spPr>
            <a:xfrm>
              <a:off x="5900541" y="1811512"/>
              <a:ext cx="469106" cy="815261"/>
            </a:xfrm>
            <a:custGeom>
              <a:avLst/>
              <a:gdLst/>
              <a:ahLst/>
              <a:cxnLst/>
              <a:rect l="l" t="t" r="r" b="b"/>
              <a:pathLst>
                <a:path w="10252" h="17817" extrusionOk="0">
                  <a:moveTo>
                    <a:pt x="2401" y="0"/>
                  </a:moveTo>
                  <a:lnTo>
                    <a:pt x="2319" y="82"/>
                  </a:lnTo>
                  <a:lnTo>
                    <a:pt x="2279" y="163"/>
                  </a:lnTo>
                  <a:lnTo>
                    <a:pt x="2279" y="326"/>
                  </a:lnTo>
                  <a:lnTo>
                    <a:pt x="2319" y="651"/>
                  </a:lnTo>
                  <a:lnTo>
                    <a:pt x="2441" y="1058"/>
                  </a:lnTo>
                  <a:lnTo>
                    <a:pt x="2563" y="1424"/>
                  </a:lnTo>
                  <a:lnTo>
                    <a:pt x="2726" y="1790"/>
                  </a:lnTo>
                  <a:lnTo>
                    <a:pt x="2929" y="2115"/>
                  </a:lnTo>
                  <a:lnTo>
                    <a:pt x="2360" y="1302"/>
                  </a:lnTo>
                  <a:lnTo>
                    <a:pt x="2238" y="1139"/>
                  </a:lnTo>
                  <a:lnTo>
                    <a:pt x="2116" y="1017"/>
                  </a:lnTo>
                  <a:lnTo>
                    <a:pt x="1953" y="977"/>
                  </a:lnTo>
                  <a:lnTo>
                    <a:pt x="1831" y="977"/>
                  </a:lnTo>
                  <a:lnTo>
                    <a:pt x="1750" y="1017"/>
                  </a:lnTo>
                  <a:lnTo>
                    <a:pt x="1668" y="1099"/>
                  </a:lnTo>
                  <a:lnTo>
                    <a:pt x="1628" y="1261"/>
                  </a:lnTo>
                  <a:lnTo>
                    <a:pt x="1628" y="1383"/>
                  </a:lnTo>
                  <a:lnTo>
                    <a:pt x="1628" y="1627"/>
                  </a:lnTo>
                  <a:lnTo>
                    <a:pt x="1750" y="1993"/>
                  </a:lnTo>
                  <a:lnTo>
                    <a:pt x="1857" y="2278"/>
                  </a:lnTo>
                  <a:lnTo>
                    <a:pt x="1831" y="2238"/>
                  </a:lnTo>
                  <a:lnTo>
                    <a:pt x="1628" y="1912"/>
                  </a:lnTo>
                  <a:lnTo>
                    <a:pt x="1343" y="1627"/>
                  </a:lnTo>
                  <a:lnTo>
                    <a:pt x="1221" y="1546"/>
                  </a:lnTo>
                  <a:lnTo>
                    <a:pt x="1140" y="1505"/>
                  </a:lnTo>
                  <a:lnTo>
                    <a:pt x="1058" y="1505"/>
                  </a:lnTo>
                  <a:lnTo>
                    <a:pt x="977" y="1546"/>
                  </a:lnTo>
                  <a:lnTo>
                    <a:pt x="936" y="1668"/>
                  </a:lnTo>
                  <a:lnTo>
                    <a:pt x="936" y="1871"/>
                  </a:lnTo>
                  <a:lnTo>
                    <a:pt x="977" y="2360"/>
                  </a:lnTo>
                  <a:lnTo>
                    <a:pt x="1058" y="2848"/>
                  </a:lnTo>
                  <a:lnTo>
                    <a:pt x="977" y="2726"/>
                  </a:lnTo>
                  <a:lnTo>
                    <a:pt x="855" y="2563"/>
                  </a:lnTo>
                  <a:lnTo>
                    <a:pt x="733" y="2441"/>
                  </a:lnTo>
                  <a:lnTo>
                    <a:pt x="529" y="2319"/>
                  </a:lnTo>
                  <a:lnTo>
                    <a:pt x="367" y="2238"/>
                  </a:lnTo>
                  <a:lnTo>
                    <a:pt x="204" y="2238"/>
                  </a:lnTo>
                  <a:lnTo>
                    <a:pt x="123" y="2278"/>
                  </a:lnTo>
                  <a:lnTo>
                    <a:pt x="82" y="2319"/>
                  </a:lnTo>
                  <a:lnTo>
                    <a:pt x="41" y="2360"/>
                  </a:lnTo>
                  <a:lnTo>
                    <a:pt x="1" y="2482"/>
                  </a:lnTo>
                  <a:lnTo>
                    <a:pt x="41" y="2726"/>
                  </a:lnTo>
                  <a:lnTo>
                    <a:pt x="123" y="3295"/>
                  </a:lnTo>
                  <a:lnTo>
                    <a:pt x="245" y="3865"/>
                  </a:lnTo>
                  <a:lnTo>
                    <a:pt x="570" y="5003"/>
                  </a:lnTo>
                  <a:lnTo>
                    <a:pt x="936" y="6102"/>
                  </a:lnTo>
                  <a:lnTo>
                    <a:pt x="1343" y="7159"/>
                  </a:lnTo>
                  <a:lnTo>
                    <a:pt x="1953" y="8705"/>
                  </a:lnTo>
                  <a:lnTo>
                    <a:pt x="2970" y="11390"/>
                  </a:lnTo>
                  <a:lnTo>
                    <a:pt x="3662" y="13057"/>
                  </a:lnTo>
                  <a:lnTo>
                    <a:pt x="4028" y="13871"/>
                  </a:lnTo>
                  <a:lnTo>
                    <a:pt x="4434" y="14684"/>
                  </a:lnTo>
                  <a:lnTo>
                    <a:pt x="4882" y="15498"/>
                  </a:lnTo>
                  <a:lnTo>
                    <a:pt x="5329" y="16271"/>
                  </a:lnTo>
                  <a:lnTo>
                    <a:pt x="5777" y="17044"/>
                  </a:lnTo>
                  <a:lnTo>
                    <a:pt x="6305" y="17816"/>
                  </a:lnTo>
                  <a:lnTo>
                    <a:pt x="6468" y="17816"/>
                  </a:lnTo>
                  <a:lnTo>
                    <a:pt x="6916" y="17694"/>
                  </a:lnTo>
                  <a:lnTo>
                    <a:pt x="8217" y="17166"/>
                  </a:lnTo>
                  <a:lnTo>
                    <a:pt x="10251" y="16271"/>
                  </a:lnTo>
                  <a:lnTo>
                    <a:pt x="6590" y="7159"/>
                  </a:lnTo>
                  <a:lnTo>
                    <a:pt x="5858" y="5329"/>
                  </a:lnTo>
                  <a:lnTo>
                    <a:pt x="5492" y="4393"/>
                  </a:lnTo>
                  <a:lnTo>
                    <a:pt x="5085" y="3458"/>
                  </a:lnTo>
                  <a:lnTo>
                    <a:pt x="4638" y="2563"/>
                  </a:lnTo>
                  <a:lnTo>
                    <a:pt x="4394" y="2115"/>
                  </a:lnTo>
                  <a:lnTo>
                    <a:pt x="4109" y="1709"/>
                  </a:lnTo>
                  <a:lnTo>
                    <a:pt x="3824" y="1302"/>
                  </a:lnTo>
                  <a:lnTo>
                    <a:pt x="3499" y="895"/>
                  </a:lnTo>
                  <a:lnTo>
                    <a:pt x="3173" y="570"/>
                  </a:lnTo>
                  <a:lnTo>
                    <a:pt x="2807" y="204"/>
                  </a:lnTo>
                  <a:lnTo>
                    <a:pt x="2645" y="82"/>
                  </a:lnTo>
                  <a:lnTo>
                    <a:pt x="248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35"/>
            <p:cNvSpPr/>
            <p:nvPr/>
          </p:nvSpPr>
          <p:spPr>
            <a:xfrm>
              <a:off x="5891252" y="1802177"/>
              <a:ext cx="487683" cy="833885"/>
            </a:xfrm>
            <a:custGeom>
              <a:avLst/>
              <a:gdLst/>
              <a:ahLst/>
              <a:cxnLst/>
              <a:rect l="l" t="t" r="r" b="b"/>
              <a:pathLst>
                <a:path w="10658" h="18224" extrusionOk="0">
                  <a:moveTo>
                    <a:pt x="2685" y="421"/>
                  </a:moveTo>
                  <a:lnTo>
                    <a:pt x="2766" y="448"/>
                  </a:lnTo>
                  <a:lnTo>
                    <a:pt x="2929" y="611"/>
                  </a:lnTo>
                  <a:lnTo>
                    <a:pt x="3092" y="774"/>
                  </a:lnTo>
                  <a:lnTo>
                    <a:pt x="3417" y="1059"/>
                  </a:lnTo>
                  <a:lnTo>
                    <a:pt x="3702" y="1425"/>
                  </a:lnTo>
                  <a:lnTo>
                    <a:pt x="4231" y="2116"/>
                  </a:lnTo>
                  <a:lnTo>
                    <a:pt x="4678" y="2848"/>
                  </a:lnTo>
                  <a:lnTo>
                    <a:pt x="5044" y="3621"/>
                  </a:lnTo>
                  <a:lnTo>
                    <a:pt x="5410" y="4394"/>
                  </a:lnTo>
                  <a:lnTo>
                    <a:pt x="6061" y="5980"/>
                  </a:lnTo>
                  <a:lnTo>
                    <a:pt x="6671" y="7607"/>
                  </a:lnTo>
                  <a:lnTo>
                    <a:pt x="8380" y="11838"/>
                  </a:lnTo>
                  <a:lnTo>
                    <a:pt x="10234" y="16375"/>
                  </a:lnTo>
                  <a:lnTo>
                    <a:pt x="8746" y="17044"/>
                  </a:lnTo>
                  <a:lnTo>
                    <a:pt x="7932" y="17370"/>
                  </a:lnTo>
                  <a:lnTo>
                    <a:pt x="7119" y="17695"/>
                  </a:lnTo>
                  <a:lnTo>
                    <a:pt x="6793" y="17776"/>
                  </a:lnTo>
                  <a:lnTo>
                    <a:pt x="6610" y="17837"/>
                  </a:lnTo>
                  <a:lnTo>
                    <a:pt x="6610" y="17837"/>
                  </a:lnTo>
                  <a:lnTo>
                    <a:pt x="6590" y="17817"/>
                  </a:lnTo>
                  <a:lnTo>
                    <a:pt x="6468" y="17614"/>
                  </a:lnTo>
                  <a:lnTo>
                    <a:pt x="6346" y="17410"/>
                  </a:lnTo>
                  <a:lnTo>
                    <a:pt x="5776" y="16515"/>
                  </a:lnTo>
                  <a:lnTo>
                    <a:pt x="5288" y="15702"/>
                  </a:lnTo>
                  <a:lnTo>
                    <a:pt x="4841" y="14848"/>
                  </a:lnTo>
                  <a:lnTo>
                    <a:pt x="4393" y="13994"/>
                  </a:lnTo>
                  <a:lnTo>
                    <a:pt x="3987" y="13099"/>
                  </a:lnTo>
                  <a:lnTo>
                    <a:pt x="3539" y="12041"/>
                  </a:lnTo>
                  <a:lnTo>
                    <a:pt x="3132" y="10983"/>
                  </a:lnTo>
                  <a:lnTo>
                    <a:pt x="2354" y="8920"/>
                  </a:lnTo>
                  <a:lnTo>
                    <a:pt x="2359" y="8909"/>
                  </a:lnTo>
                  <a:lnTo>
                    <a:pt x="2319" y="8828"/>
                  </a:lnTo>
                  <a:lnTo>
                    <a:pt x="2319" y="8828"/>
                  </a:lnTo>
                  <a:lnTo>
                    <a:pt x="2319" y="8828"/>
                  </a:lnTo>
                  <a:lnTo>
                    <a:pt x="1424" y="6550"/>
                  </a:lnTo>
                  <a:lnTo>
                    <a:pt x="1017" y="5370"/>
                  </a:lnTo>
                  <a:lnTo>
                    <a:pt x="692" y="4191"/>
                  </a:lnTo>
                  <a:lnTo>
                    <a:pt x="529" y="3621"/>
                  </a:lnTo>
                  <a:lnTo>
                    <a:pt x="448" y="3011"/>
                  </a:lnTo>
                  <a:lnTo>
                    <a:pt x="407" y="2767"/>
                  </a:lnTo>
                  <a:lnTo>
                    <a:pt x="448" y="2645"/>
                  </a:lnTo>
                  <a:lnTo>
                    <a:pt x="570" y="2645"/>
                  </a:lnTo>
                  <a:lnTo>
                    <a:pt x="732" y="2726"/>
                  </a:lnTo>
                  <a:lnTo>
                    <a:pt x="895" y="2889"/>
                  </a:lnTo>
                  <a:lnTo>
                    <a:pt x="1017" y="3011"/>
                  </a:lnTo>
                  <a:lnTo>
                    <a:pt x="1085" y="3124"/>
                  </a:lnTo>
                  <a:lnTo>
                    <a:pt x="1180" y="3377"/>
                  </a:lnTo>
                  <a:lnTo>
                    <a:pt x="1424" y="4069"/>
                  </a:lnTo>
                  <a:lnTo>
                    <a:pt x="1465" y="4109"/>
                  </a:lnTo>
                  <a:lnTo>
                    <a:pt x="1546" y="4150"/>
                  </a:lnTo>
                  <a:lnTo>
                    <a:pt x="1668" y="4150"/>
                  </a:lnTo>
                  <a:lnTo>
                    <a:pt x="1790" y="4069"/>
                  </a:lnTo>
                  <a:lnTo>
                    <a:pt x="1790" y="3987"/>
                  </a:lnTo>
                  <a:lnTo>
                    <a:pt x="1790" y="3906"/>
                  </a:lnTo>
                  <a:lnTo>
                    <a:pt x="1779" y="3870"/>
                  </a:lnTo>
                  <a:lnTo>
                    <a:pt x="1779" y="3870"/>
                  </a:lnTo>
                  <a:lnTo>
                    <a:pt x="1790" y="3865"/>
                  </a:lnTo>
                  <a:lnTo>
                    <a:pt x="1754" y="3786"/>
                  </a:lnTo>
                  <a:lnTo>
                    <a:pt x="1668" y="3499"/>
                  </a:lnTo>
                  <a:lnTo>
                    <a:pt x="1505" y="3133"/>
                  </a:lnTo>
                  <a:lnTo>
                    <a:pt x="1496" y="3117"/>
                  </a:lnTo>
                  <a:lnTo>
                    <a:pt x="1496" y="3117"/>
                  </a:lnTo>
                  <a:lnTo>
                    <a:pt x="1465" y="3011"/>
                  </a:lnTo>
                  <a:lnTo>
                    <a:pt x="1343" y="2523"/>
                  </a:lnTo>
                  <a:lnTo>
                    <a:pt x="1302" y="2075"/>
                  </a:lnTo>
                  <a:lnTo>
                    <a:pt x="1302" y="1994"/>
                  </a:lnTo>
                  <a:lnTo>
                    <a:pt x="1343" y="1953"/>
                  </a:lnTo>
                  <a:lnTo>
                    <a:pt x="1383" y="1953"/>
                  </a:lnTo>
                  <a:lnTo>
                    <a:pt x="1424" y="1994"/>
                  </a:lnTo>
                  <a:lnTo>
                    <a:pt x="1505" y="2075"/>
                  </a:lnTo>
                  <a:lnTo>
                    <a:pt x="1790" y="2401"/>
                  </a:lnTo>
                  <a:lnTo>
                    <a:pt x="1993" y="2767"/>
                  </a:lnTo>
                  <a:lnTo>
                    <a:pt x="2197" y="3174"/>
                  </a:lnTo>
                  <a:lnTo>
                    <a:pt x="2237" y="3255"/>
                  </a:lnTo>
                  <a:lnTo>
                    <a:pt x="2319" y="3296"/>
                  </a:lnTo>
                  <a:lnTo>
                    <a:pt x="2441" y="3296"/>
                  </a:lnTo>
                  <a:lnTo>
                    <a:pt x="2522" y="3255"/>
                  </a:lnTo>
                  <a:lnTo>
                    <a:pt x="2563" y="3214"/>
                  </a:lnTo>
                  <a:lnTo>
                    <a:pt x="2604" y="3133"/>
                  </a:lnTo>
                  <a:lnTo>
                    <a:pt x="2563" y="3052"/>
                  </a:lnTo>
                  <a:lnTo>
                    <a:pt x="2441" y="2767"/>
                  </a:lnTo>
                  <a:lnTo>
                    <a:pt x="2319" y="2482"/>
                  </a:lnTo>
                  <a:lnTo>
                    <a:pt x="2183" y="2279"/>
                  </a:lnTo>
                  <a:lnTo>
                    <a:pt x="2075" y="1953"/>
                  </a:lnTo>
                  <a:lnTo>
                    <a:pt x="2034" y="1750"/>
                  </a:lnTo>
                  <a:lnTo>
                    <a:pt x="2034" y="1547"/>
                  </a:lnTo>
                  <a:lnTo>
                    <a:pt x="2034" y="1465"/>
                  </a:lnTo>
                  <a:lnTo>
                    <a:pt x="2075" y="1343"/>
                  </a:lnTo>
                  <a:lnTo>
                    <a:pt x="2156" y="1384"/>
                  </a:lnTo>
                  <a:lnTo>
                    <a:pt x="2237" y="1425"/>
                  </a:lnTo>
                  <a:lnTo>
                    <a:pt x="2359" y="1547"/>
                  </a:lnTo>
                  <a:lnTo>
                    <a:pt x="2685" y="1994"/>
                  </a:lnTo>
                  <a:lnTo>
                    <a:pt x="2970" y="2442"/>
                  </a:lnTo>
                  <a:lnTo>
                    <a:pt x="3051" y="2482"/>
                  </a:lnTo>
                  <a:lnTo>
                    <a:pt x="3132" y="2523"/>
                  </a:lnTo>
                  <a:lnTo>
                    <a:pt x="3173" y="2523"/>
                  </a:lnTo>
                  <a:lnTo>
                    <a:pt x="3254" y="2482"/>
                  </a:lnTo>
                  <a:lnTo>
                    <a:pt x="3336" y="2442"/>
                  </a:lnTo>
                  <a:lnTo>
                    <a:pt x="3336" y="2360"/>
                  </a:lnTo>
                  <a:lnTo>
                    <a:pt x="3376" y="2319"/>
                  </a:lnTo>
                  <a:lnTo>
                    <a:pt x="3336" y="2238"/>
                  </a:lnTo>
                  <a:lnTo>
                    <a:pt x="3051" y="1791"/>
                  </a:lnTo>
                  <a:lnTo>
                    <a:pt x="2888" y="1343"/>
                  </a:lnTo>
                  <a:lnTo>
                    <a:pt x="2766" y="896"/>
                  </a:lnTo>
                  <a:lnTo>
                    <a:pt x="2685" y="448"/>
                  </a:lnTo>
                  <a:lnTo>
                    <a:pt x="2685" y="421"/>
                  </a:lnTo>
                  <a:close/>
                  <a:moveTo>
                    <a:pt x="2685" y="1"/>
                  </a:moveTo>
                  <a:lnTo>
                    <a:pt x="2522" y="42"/>
                  </a:lnTo>
                  <a:lnTo>
                    <a:pt x="2400" y="82"/>
                  </a:lnTo>
                  <a:lnTo>
                    <a:pt x="2319" y="204"/>
                  </a:lnTo>
                  <a:lnTo>
                    <a:pt x="2278" y="367"/>
                  </a:lnTo>
                  <a:lnTo>
                    <a:pt x="2278" y="570"/>
                  </a:lnTo>
                  <a:lnTo>
                    <a:pt x="2319" y="814"/>
                  </a:lnTo>
                  <a:lnTo>
                    <a:pt x="2376" y="1042"/>
                  </a:lnTo>
                  <a:lnTo>
                    <a:pt x="2278" y="977"/>
                  </a:lnTo>
                  <a:lnTo>
                    <a:pt x="2156" y="937"/>
                  </a:lnTo>
                  <a:lnTo>
                    <a:pt x="2034" y="937"/>
                  </a:lnTo>
                  <a:lnTo>
                    <a:pt x="1953" y="977"/>
                  </a:lnTo>
                  <a:lnTo>
                    <a:pt x="1831" y="1059"/>
                  </a:lnTo>
                  <a:lnTo>
                    <a:pt x="1749" y="1181"/>
                  </a:lnTo>
                  <a:lnTo>
                    <a:pt x="1627" y="1425"/>
                  </a:lnTo>
                  <a:lnTo>
                    <a:pt x="1627" y="1655"/>
                  </a:lnTo>
                  <a:lnTo>
                    <a:pt x="1546" y="1587"/>
                  </a:lnTo>
                  <a:lnTo>
                    <a:pt x="1424" y="1547"/>
                  </a:lnTo>
                  <a:lnTo>
                    <a:pt x="1302" y="1506"/>
                  </a:lnTo>
                  <a:lnTo>
                    <a:pt x="1180" y="1547"/>
                  </a:lnTo>
                  <a:lnTo>
                    <a:pt x="1058" y="1628"/>
                  </a:lnTo>
                  <a:lnTo>
                    <a:pt x="977" y="1709"/>
                  </a:lnTo>
                  <a:lnTo>
                    <a:pt x="936" y="1872"/>
                  </a:lnTo>
                  <a:lnTo>
                    <a:pt x="895" y="2157"/>
                  </a:lnTo>
                  <a:lnTo>
                    <a:pt x="932" y="2414"/>
                  </a:lnTo>
                  <a:lnTo>
                    <a:pt x="814" y="2319"/>
                  </a:lnTo>
                  <a:lnTo>
                    <a:pt x="570" y="2238"/>
                  </a:lnTo>
                  <a:lnTo>
                    <a:pt x="448" y="2238"/>
                  </a:lnTo>
                  <a:lnTo>
                    <a:pt x="326" y="2279"/>
                  </a:lnTo>
                  <a:lnTo>
                    <a:pt x="204" y="2319"/>
                  </a:lnTo>
                  <a:lnTo>
                    <a:pt x="122" y="2401"/>
                  </a:lnTo>
                  <a:lnTo>
                    <a:pt x="41" y="2564"/>
                  </a:lnTo>
                  <a:lnTo>
                    <a:pt x="0" y="2726"/>
                  </a:lnTo>
                  <a:lnTo>
                    <a:pt x="41" y="3052"/>
                  </a:lnTo>
                  <a:lnTo>
                    <a:pt x="122" y="3621"/>
                  </a:lnTo>
                  <a:lnTo>
                    <a:pt x="285" y="4231"/>
                  </a:lnTo>
                  <a:lnTo>
                    <a:pt x="610" y="5330"/>
                  </a:lnTo>
                  <a:lnTo>
                    <a:pt x="977" y="6428"/>
                  </a:lnTo>
                  <a:lnTo>
                    <a:pt x="1953" y="8950"/>
                  </a:lnTo>
                  <a:lnTo>
                    <a:pt x="2685" y="10943"/>
                  </a:lnTo>
                  <a:lnTo>
                    <a:pt x="3092" y="11960"/>
                  </a:lnTo>
                  <a:lnTo>
                    <a:pt x="3498" y="12936"/>
                  </a:lnTo>
                  <a:lnTo>
                    <a:pt x="3905" y="13872"/>
                  </a:lnTo>
                  <a:lnTo>
                    <a:pt x="4393" y="14807"/>
                  </a:lnTo>
                  <a:lnTo>
                    <a:pt x="4881" y="15743"/>
                  </a:lnTo>
                  <a:lnTo>
                    <a:pt x="5410" y="16637"/>
                  </a:lnTo>
                  <a:lnTo>
                    <a:pt x="5898" y="17451"/>
                  </a:lnTo>
                  <a:lnTo>
                    <a:pt x="6183" y="17898"/>
                  </a:lnTo>
                  <a:lnTo>
                    <a:pt x="6264" y="18020"/>
                  </a:lnTo>
                  <a:lnTo>
                    <a:pt x="6346" y="18183"/>
                  </a:lnTo>
                  <a:lnTo>
                    <a:pt x="6468" y="18224"/>
                  </a:lnTo>
                  <a:lnTo>
                    <a:pt x="6630" y="18224"/>
                  </a:lnTo>
                  <a:lnTo>
                    <a:pt x="6915" y="18183"/>
                  </a:lnTo>
                  <a:lnTo>
                    <a:pt x="7403" y="18020"/>
                  </a:lnTo>
                  <a:lnTo>
                    <a:pt x="7891" y="17817"/>
                  </a:lnTo>
                  <a:lnTo>
                    <a:pt x="8827" y="17410"/>
                  </a:lnTo>
                  <a:lnTo>
                    <a:pt x="10576" y="16637"/>
                  </a:lnTo>
                  <a:lnTo>
                    <a:pt x="10617" y="16597"/>
                  </a:lnTo>
                  <a:lnTo>
                    <a:pt x="10657" y="16556"/>
                  </a:lnTo>
                  <a:lnTo>
                    <a:pt x="10657" y="16475"/>
                  </a:lnTo>
                  <a:lnTo>
                    <a:pt x="10657" y="16434"/>
                  </a:lnTo>
                  <a:lnTo>
                    <a:pt x="6915" y="7201"/>
                  </a:lnTo>
                  <a:lnTo>
                    <a:pt x="6264" y="5411"/>
                  </a:lnTo>
                  <a:lnTo>
                    <a:pt x="5898" y="4516"/>
                  </a:lnTo>
                  <a:lnTo>
                    <a:pt x="5532" y="3662"/>
                  </a:lnTo>
                  <a:lnTo>
                    <a:pt x="5125" y="2808"/>
                  </a:lnTo>
                  <a:lnTo>
                    <a:pt x="4637" y="1994"/>
                  </a:lnTo>
                  <a:lnTo>
                    <a:pt x="4353" y="1587"/>
                  </a:lnTo>
                  <a:lnTo>
                    <a:pt x="4068" y="1221"/>
                  </a:lnTo>
                  <a:lnTo>
                    <a:pt x="3783" y="855"/>
                  </a:lnTo>
                  <a:lnTo>
                    <a:pt x="3417" y="530"/>
                  </a:lnTo>
                  <a:lnTo>
                    <a:pt x="3092" y="204"/>
                  </a:lnTo>
                  <a:lnTo>
                    <a:pt x="2888" y="82"/>
                  </a:lnTo>
                  <a:lnTo>
                    <a:pt x="26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5" name="Google Shape;1165;p35"/>
            <p:cNvSpPr/>
            <p:nvPr/>
          </p:nvSpPr>
          <p:spPr>
            <a:xfrm>
              <a:off x="6149972" y="2416442"/>
              <a:ext cx="448607" cy="539801"/>
            </a:xfrm>
            <a:custGeom>
              <a:avLst/>
              <a:gdLst/>
              <a:ahLst/>
              <a:cxnLst/>
              <a:rect l="l" t="t" r="r" b="b"/>
              <a:pathLst>
                <a:path w="9804" h="11797" extrusionOk="0">
                  <a:moveTo>
                    <a:pt x="5288" y="0"/>
                  </a:moveTo>
                  <a:lnTo>
                    <a:pt x="4922" y="81"/>
                  </a:lnTo>
                  <a:lnTo>
                    <a:pt x="4597" y="203"/>
                  </a:lnTo>
                  <a:lnTo>
                    <a:pt x="4271" y="366"/>
                  </a:lnTo>
                  <a:lnTo>
                    <a:pt x="3946" y="570"/>
                  </a:lnTo>
                  <a:lnTo>
                    <a:pt x="3661" y="814"/>
                  </a:lnTo>
                  <a:lnTo>
                    <a:pt x="3376" y="1058"/>
                  </a:lnTo>
                  <a:lnTo>
                    <a:pt x="2848" y="1586"/>
                  </a:lnTo>
                  <a:lnTo>
                    <a:pt x="1790" y="2847"/>
                  </a:lnTo>
                  <a:lnTo>
                    <a:pt x="773" y="4108"/>
                  </a:lnTo>
                  <a:lnTo>
                    <a:pt x="488" y="4515"/>
                  </a:lnTo>
                  <a:lnTo>
                    <a:pt x="244" y="4922"/>
                  </a:lnTo>
                  <a:lnTo>
                    <a:pt x="82" y="5369"/>
                  </a:lnTo>
                  <a:lnTo>
                    <a:pt x="41" y="5573"/>
                  </a:lnTo>
                  <a:lnTo>
                    <a:pt x="0" y="5817"/>
                  </a:lnTo>
                  <a:lnTo>
                    <a:pt x="41" y="6224"/>
                  </a:lnTo>
                  <a:lnTo>
                    <a:pt x="204" y="6630"/>
                  </a:lnTo>
                  <a:lnTo>
                    <a:pt x="407" y="7037"/>
                  </a:lnTo>
                  <a:lnTo>
                    <a:pt x="692" y="7362"/>
                  </a:lnTo>
                  <a:lnTo>
                    <a:pt x="1017" y="7688"/>
                  </a:lnTo>
                  <a:lnTo>
                    <a:pt x="1343" y="7932"/>
                  </a:lnTo>
                  <a:lnTo>
                    <a:pt x="1749" y="8135"/>
                  </a:lnTo>
                  <a:lnTo>
                    <a:pt x="2115" y="8257"/>
                  </a:lnTo>
                  <a:lnTo>
                    <a:pt x="1993" y="9071"/>
                  </a:lnTo>
                  <a:lnTo>
                    <a:pt x="1912" y="9925"/>
                  </a:lnTo>
                  <a:lnTo>
                    <a:pt x="1871" y="10739"/>
                  </a:lnTo>
                  <a:lnTo>
                    <a:pt x="1871" y="11593"/>
                  </a:lnTo>
                  <a:lnTo>
                    <a:pt x="2848" y="11674"/>
                  </a:lnTo>
                  <a:lnTo>
                    <a:pt x="4515" y="11755"/>
                  </a:lnTo>
                  <a:lnTo>
                    <a:pt x="6142" y="11796"/>
                  </a:lnTo>
                  <a:lnTo>
                    <a:pt x="6671" y="11796"/>
                  </a:lnTo>
                  <a:lnTo>
                    <a:pt x="6834" y="11755"/>
                  </a:lnTo>
                  <a:lnTo>
                    <a:pt x="6875" y="11715"/>
                  </a:lnTo>
                  <a:lnTo>
                    <a:pt x="6793" y="10861"/>
                  </a:lnTo>
                  <a:lnTo>
                    <a:pt x="6793" y="10454"/>
                  </a:lnTo>
                  <a:lnTo>
                    <a:pt x="6834" y="10006"/>
                  </a:lnTo>
                  <a:lnTo>
                    <a:pt x="6956" y="9600"/>
                  </a:lnTo>
                  <a:lnTo>
                    <a:pt x="7119" y="9234"/>
                  </a:lnTo>
                  <a:lnTo>
                    <a:pt x="7363" y="8867"/>
                  </a:lnTo>
                  <a:lnTo>
                    <a:pt x="7525" y="8745"/>
                  </a:lnTo>
                  <a:lnTo>
                    <a:pt x="7688" y="8583"/>
                  </a:lnTo>
                  <a:lnTo>
                    <a:pt x="7891" y="8705"/>
                  </a:lnTo>
                  <a:lnTo>
                    <a:pt x="8135" y="8745"/>
                  </a:lnTo>
                  <a:lnTo>
                    <a:pt x="8339" y="8786"/>
                  </a:lnTo>
                  <a:lnTo>
                    <a:pt x="8583" y="8786"/>
                  </a:lnTo>
                  <a:lnTo>
                    <a:pt x="8786" y="8745"/>
                  </a:lnTo>
                  <a:lnTo>
                    <a:pt x="9030" y="8664"/>
                  </a:lnTo>
                  <a:lnTo>
                    <a:pt x="9234" y="8583"/>
                  </a:lnTo>
                  <a:lnTo>
                    <a:pt x="9437" y="8501"/>
                  </a:lnTo>
                  <a:lnTo>
                    <a:pt x="9600" y="8339"/>
                  </a:lnTo>
                  <a:lnTo>
                    <a:pt x="9763" y="8135"/>
                  </a:lnTo>
                  <a:lnTo>
                    <a:pt x="9803" y="7932"/>
                  </a:lnTo>
                  <a:lnTo>
                    <a:pt x="9803" y="7810"/>
                  </a:lnTo>
                  <a:lnTo>
                    <a:pt x="9763" y="7729"/>
                  </a:lnTo>
                  <a:lnTo>
                    <a:pt x="9681" y="7566"/>
                  </a:lnTo>
                  <a:lnTo>
                    <a:pt x="9518" y="7484"/>
                  </a:lnTo>
                  <a:lnTo>
                    <a:pt x="9315" y="7403"/>
                  </a:lnTo>
                  <a:lnTo>
                    <a:pt x="8542" y="7403"/>
                  </a:lnTo>
                  <a:lnTo>
                    <a:pt x="8339" y="7322"/>
                  </a:lnTo>
                  <a:lnTo>
                    <a:pt x="8746" y="6752"/>
                  </a:lnTo>
                  <a:lnTo>
                    <a:pt x="9152" y="6061"/>
                  </a:lnTo>
                  <a:lnTo>
                    <a:pt x="9315" y="5735"/>
                  </a:lnTo>
                  <a:lnTo>
                    <a:pt x="9478" y="5369"/>
                  </a:lnTo>
                  <a:lnTo>
                    <a:pt x="9559" y="5044"/>
                  </a:lnTo>
                  <a:lnTo>
                    <a:pt x="9600" y="4678"/>
                  </a:lnTo>
                  <a:lnTo>
                    <a:pt x="9559" y="4434"/>
                  </a:lnTo>
                  <a:lnTo>
                    <a:pt x="9518" y="4190"/>
                  </a:lnTo>
                  <a:lnTo>
                    <a:pt x="9396" y="3661"/>
                  </a:lnTo>
                  <a:lnTo>
                    <a:pt x="9152" y="3132"/>
                  </a:lnTo>
                  <a:lnTo>
                    <a:pt x="8868" y="2644"/>
                  </a:lnTo>
                  <a:lnTo>
                    <a:pt x="8502" y="2156"/>
                  </a:lnTo>
                  <a:lnTo>
                    <a:pt x="8176" y="1708"/>
                  </a:lnTo>
                  <a:lnTo>
                    <a:pt x="7810" y="1302"/>
                  </a:lnTo>
                  <a:lnTo>
                    <a:pt x="7444" y="936"/>
                  </a:lnTo>
                  <a:lnTo>
                    <a:pt x="7241" y="732"/>
                  </a:lnTo>
                  <a:lnTo>
                    <a:pt x="6997" y="529"/>
                  </a:lnTo>
                  <a:lnTo>
                    <a:pt x="6712" y="366"/>
                  </a:lnTo>
                  <a:lnTo>
                    <a:pt x="6468" y="244"/>
                  </a:lnTo>
                  <a:lnTo>
                    <a:pt x="6183" y="122"/>
                  </a:lnTo>
                  <a:lnTo>
                    <a:pt x="5898" y="41"/>
                  </a:lnTo>
                  <a:lnTo>
                    <a:pt x="557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35"/>
            <p:cNvSpPr/>
            <p:nvPr/>
          </p:nvSpPr>
          <p:spPr>
            <a:xfrm>
              <a:off x="6142513" y="2407108"/>
              <a:ext cx="465354" cy="558425"/>
            </a:xfrm>
            <a:custGeom>
              <a:avLst/>
              <a:gdLst/>
              <a:ahLst/>
              <a:cxnLst/>
              <a:rect l="l" t="t" r="r" b="b"/>
              <a:pathLst>
                <a:path w="10170" h="12204" extrusionOk="0">
                  <a:moveTo>
                    <a:pt x="5492" y="407"/>
                  </a:moveTo>
                  <a:lnTo>
                    <a:pt x="5858" y="448"/>
                  </a:lnTo>
                  <a:lnTo>
                    <a:pt x="6224" y="489"/>
                  </a:lnTo>
                  <a:lnTo>
                    <a:pt x="6549" y="652"/>
                  </a:lnTo>
                  <a:lnTo>
                    <a:pt x="6875" y="814"/>
                  </a:lnTo>
                  <a:lnTo>
                    <a:pt x="7200" y="1018"/>
                  </a:lnTo>
                  <a:lnTo>
                    <a:pt x="7485" y="1262"/>
                  </a:lnTo>
                  <a:lnTo>
                    <a:pt x="8054" y="1912"/>
                  </a:lnTo>
                  <a:lnTo>
                    <a:pt x="8624" y="2563"/>
                  </a:lnTo>
                  <a:lnTo>
                    <a:pt x="8868" y="2929"/>
                  </a:lnTo>
                  <a:lnTo>
                    <a:pt x="9071" y="3295"/>
                  </a:lnTo>
                  <a:lnTo>
                    <a:pt x="9275" y="3702"/>
                  </a:lnTo>
                  <a:lnTo>
                    <a:pt x="9397" y="4068"/>
                  </a:lnTo>
                  <a:lnTo>
                    <a:pt x="9519" y="4516"/>
                  </a:lnTo>
                  <a:lnTo>
                    <a:pt x="9519" y="4922"/>
                  </a:lnTo>
                  <a:lnTo>
                    <a:pt x="9478" y="5329"/>
                  </a:lnTo>
                  <a:lnTo>
                    <a:pt x="9356" y="5736"/>
                  </a:lnTo>
                  <a:lnTo>
                    <a:pt x="9153" y="6183"/>
                  </a:lnTo>
                  <a:lnTo>
                    <a:pt x="8868" y="6631"/>
                  </a:lnTo>
                  <a:lnTo>
                    <a:pt x="8339" y="7444"/>
                  </a:lnTo>
                  <a:lnTo>
                    <a:pt x="8298" y="7526"/>
                  </a:lnTo>
                  <a:lnTo>
                    <a:pt x="8339" y="7607"/>
                  </a:lnTo>
                  <a:lnTo>
                    <a:pt x="8380" y="7688"/>
                  </a:lnTo>
                  <a:lnTo>
                    <a:pt x="8461" y="7729"/>
                  </a:lnTo>
                  <a:lnTo>
                    <a:pt x="8665" y="7770"/>
                  </a:lnTo>
                  <a:lnTo>
                    <a:pt x="8909" y="7810"/>
                  </a:lnTo>
                  <a:lnTo>
                    <a:pt x="9356" y="7810"/>
                  </a:lnTo>
                  <a:lnTo>
                    <a:pt x="9559" y="7851"/>
                  </a:lnTo>
                  <a:lnTo>
                    <a:pt x="9641" y="7892"/>
                  </a:lnTo>
                  <a:lnTo>
                    <a:pt x="9722" y="7973"/>
                  </a:lnTo>
                  <a:lnTo>
                    <a:pt x="9763" y="8055"/>
                  </a:lnTo>
                  <a:lnTo>
                    <a:pt x="9763" y="8136"/>
                  </a:lnTo>
                  <a:lnTo>
                    <a:pt x="9722" y="8258"/>
                  </a:lnTo>
                  <a:lnTo>
                    <a:pt x="9681" y="8339"/>
                  </a:lnTo>
                  <a:lnTo>
                    <a:pt x="9519" y="8502"/>
                  </a:lnTo>
                  <a:lnTo>
                    <a:pt x="9315" y="8624"/>
                  </a:lnTo>
                  <a:lnTo>
                    <a:pt x="9112" y="8705"/>
                  </a:lnTo>
                  <a:lnTo>
                    <a:pt x="8909" y="8746"/>
                  </a:lnTo>
                  <a:lnTo>
                    <a:pt x="8705" y="8787"/>
                  </a:lnTo>
                  <a:lnTo>
                    <a:pt x="8461" y="8787"/>
                  </a:lnTo>
                  <a:lnTo>
                    <a:pt x="8258" y="8746"/>
                  </a:lnTo>
                  <a:lnTo>
                    <a:pt x="8054" y="8665"/>
                  </a:lnTo>
                  <a:lnTo>
                    <a:pt x="7851" y="8624"/>
                  </a:lnTo>
                  <a:lnTo>
                    <a:pt x="7770" y="8624"/>
                  </a:lnTo>
                  <a:lnTo>
                    <a:pt x="7688" y="8665"/>
                  </a:lnTo>
                  <a:lnTo>
                    <a:pt x="7444" y="8909"/>
                  </a:lnTo>
                  <a:lnTo>
                    <a:pt x="7200" y="9193"/>
                  </a:lnTo>
                  <a:lnTo>
                    <a:pt x="6997" y="9560"/>
                  </a:lnTo>
                  <a:lnTo>
                    <a:pt x="6834" y="10007"/>
                  </a:lnTo>
                  <a:lnTo>
                    <a:pt x="6793" y="10454"/>
                  </a:lnTo>
                  <a:lnTo>
                    <a:pt x="6753" y="10902"/>
                  </a:lnTo>
                  <a:lnTo>
                    <a:pt x="6793" y="11349"/>
                  </a:lnTo>
                  <a:lnTo>
                    <a:pt x="6793" y="11634"/>
                  </a:lnTo>
                  <a:lnTo>
                    <a:pt x="6834" y="11756"/>
                  </a:lnTo>
                  <a:lnTo>
                    <a:pt x="6834" y="11797"/>
                  </a:lnTo>
                  <a:lnTo>
                    <a:pt x="5939" y="11797"/>
                  </a:lnTo>
                  <a:lnTo>
                    <a:pt x="4841" y="11756"/>
                  </a:lnTo>
                  <a:lnTo>
                    <a:pt x="3743" y="11715"/>
                  </a:lnTo>
                  <a:lnTo>
                    <a:pt x="2645" y="11634"/>
                  </a:lnTo>
                  <a:lnTo>
                    <a:pt x="2278" y="11593"/>
                  </a:lnTo>
                  <a:lnTo>
                    <a:pt x="2238" y="11593"/>
                  </a:lnTo>
                  <a:lnTo>
                    <a:pt x="2238" y="10943"/>
                  </a:lnTo>
                  <a:lnTo>
                    <a:pt x="2278" y="10129"/>
                  </a:lnTo>
                  <a:lnTo>
                    <a:pt x="2360" y="9316"/>
                  </a:lnTo>
                  <a:lnTo>
                    <a:pt x="2482" y="8502"/>
                  </a:lnTo>
                  <a:lnTo>
                    <a:pt x="2482" y="8421"/>
                  </a:lnTo>
                  <a:lnTo>
                    <a:pt x="2482" y="8380"/>
                  </a:lnTo>
                  <a:lnTo>
                    <a:pt x="2400" y="8299"/>
                  </a:lnTo>
                  <a:lnTo>
                    <a:pt x="2360" y="8258"/>
                  </a:lnTo>
                  <a:lnTo>
                    <a:pt x="2075" y="8177"/>
                  </a:lnTo>
                  <a:lnTo>
                    <a:pt x="1790" y="8095"/>
                  </a:lnTo>
                  <a:lnTo>
                    <a:pt x="1546" y="7933"/>
                  </a:lnTo>
                  <a:lnTo>
                    <a:pt x="1302" y="7770"/>
                  </a:lnTo>
                  <a:lnTo>
                    <a:pt x="1099" y="7566"/>
                  </a:lnTo>
                  <a:lnTo>
                    <a:pt x="895" y="7363"/>
                  </a:lnTo>
                  <a:lnTo>
                    <a:pt x="733" y="7119"/>
                  </a:lnTo>
                  <a:lnTo>
                    <a:pt x="570" y="6875"/>
                  </a:lnTo>
                  <a:lnTo>
                    <a:pt x="448" y="6590"/>
                  </a:lnTo>
                  <a:lnTo>
                    <a:pt x="407" y="6305"/>
                  </a:lnTo>
                  <a:lnTo>
                    <a:pt x="367" y="5980"/>
                  </a:lnTo>
                  <a:lnTo>
                    <a:pt x="407" y="5655"/>
                  </a:lnTo>
                  <a:lnTo>
                    <a:pt x="529" y="5370"/>
                  </a:lnTo>
                  <a:lnTo>
                    <a:pt x="651" y="5085"/>
                  </a:lnTo>
                  <a:lnTo>
                    <a:pt x="1058" y="4516"/>
                  </a:lnTo>
                  <a:lnTo>
                    <a:pt x="1953" y="3377"/>
                  </a:lnTo>
                  <a:lnTo>
                    <a:pt x="2889" y="2238"/>
                  </a:lnTo>
                  <a:lnTo>
                    <a:pt x="3295" y="1790"/>
                  </a:lnTo>
                  <a:lnTo>
                    <a:pt x="3743" y="1343"/>
                  </a:lnTo>
                  <a:lnTo>
                    <a:pt x="4231" y="936"/>
                  </a:lnTo>
                  <a:lnTo>
                    <a:pt x="4475" y="733"/>
                  </a:lnTo>
                  <a:lnTo>
                    <a:pt x="4760" y="611"/>
                  </a:lnTo>
                  <a:lnTo>
                    <a:pt x="5126" y="489"/>
                  </a:lnTo>
                  <a:lnTo>
                    <a:pt x="5492" y="407"/>
                  </a:lnTo>
                  <a:close/>
                  <a:moveTo>
                    <a:pt x="5533" y="1"/>
                  </a:moveTo>
                  <a:lnTo>
                    <a:pt x="5166" y="41"/>
                  </a:lnTo>
                  <a:lnTo>
                    <a:pt x="4841" y="163"/>
                  </a:lnTo>
                  <a:lnTo>
                    <a:pt x="4516" y="285"/>
                  </a:lnTo>
                  <a:lnTo>
                    <a:pt x="4190" y="448"/>
                  </a:lnTo>
                  <a:lnTo>
                    <a:pt x="3905" y="652"/>
                  </a:lnTo>
                  <a:lnTo>
                    <a:pt x="3377" y="1140"/>
                  </a:lnTo>
                  <a:lnTo>
                    <a:pt x="2889" y="1628"/>
                  </a:lnTo>
                  <a:lnTo>
                    <a:pt x="1790" y="2889"/>
                  </a:lnTo>
                  <a:lnTo>
                    <a:pt x="773" y="4231"/>
                  </a:lnTo>
                  <a:lnTo>
                    <a:pt x="367" y="4800"/>
                  </a:lnTo>
                  <a:lnTo>
                    <a:pt x="204" y="5126"/>
                  </a:lnTo>
                  <a:lnTo>
                    <a:pt x="82" y="5451"/>
                  </a:lnTo>
                  <a:lnTo>
                    <a:pt x="1" y="5777"/>
                  </a:lnTo>
                  <a:lnTo>
                    <a:pt x="1" y="6102"/>
                  </a:lnTo>
                  <a:lnTo>
                    <a:pt x="1" y="6428"/>
                  </a:lnTo>
                  <a:lnTo>
                    <a:pt x="123" y="6794"/>
                  </a:lnTo>
                  <a:lnTo>
                    <a:pt x="285" y="7119"/>
                  </a:lnTo>
                  <a:lnTo>
                    <a:pt x="448" y="7444"/>
                  </a:lnTo>
                  <a:lnTo>
                    <a:pt x="692" y="7729"/>
                  </a:lnTo>
                  <a:lnTo>
                    <a:pt x="936" y="7973"/>
                  </a:lnTo>
                  <a:lnTo>
                    <a:pt x="1262" y="8217"/>
                  </a:lnTo>
                  <a:lnTo>
                    <a:pt x="1546" y="8421"/>
                  </a:lnTo>
                  <a:lnTo>
                    <a:pt x="1872" y="8543"/>
                  </a:lnTo>
                  <a:lnTo>
                    <a:pt x="2078" y="8611"/>
                  </a:lnTo>
                  <a:lnTo>
                    <a:pt x="2078" y="8611"/>
                  </a:lnTo>
                  <a:lnTo>
                    <a:pt x="1953" y="9234"/>
                  </a:lnTo>
                  <a:lnTo>
                    <a:pt x="1872" y="10088"/>
                  </a:lnTo>
                  <a:lnTo>
                    <a:pt x="1831" y="10943"/>
                  </a:lnTo>
                  <a:lnTo>
                    <a:pt x="1831" y="11797"/>
                  </a:lnTo>
                  <a:lnTo>
                    <a:pt x="1872" y="11919"/>
                  </a:lnTo>
                  <a:lnTo>
                    <a:pt x="1953" y="11959"/>
                  </a:lnTo>
                  <a:lnTo>
                    <a:pt x="1994" y="11959"/>
                  </a:lnTo>
                  <a:lnTo>
                    <a:pt x="2685" y="12041"/>
                  </a:lnTo>
                  <a:lnTo>
                    <a:pt x="3377" y="12122"/>
                  </a:lnTo>
                  <a:lnTo>
                    <a:pt x="4760" y="12163"/>
                  </a:lnTo>
                  <a:lnTo>
                    <a:pt x="5573" y="12204"/>
                  </a:lnTo>
                  <a:lnTo>
                    <a:pt x="6834" y="12204"/>
                  </a:lnTo>
                  <a:lnTo>
                    <a:pt x="7038" y="12163"/>
                  </a:lnTo>
                  <a:lnTo>
                    <a:pt x="7160" y="12122"/>
                  </a:lnTo>
                  <a:lnTo>
                    <a:pt x="7200" y="12041"/>
                  </a:lnTo>
                  <a:lnTo>
                    <a:pt x="7241" y="11919"/>
                  </a:lnTo>
                  <a:lnTo>
                    <a:pt x="7200" y="11797"/>
                  </a:lnTo>
                  <a:lnTo>
                    <a:pt x="7160" y="11309"/>
                  </a:lnTo>
                  <a:lnTo>
                    <a:pt x="7160" y="10821"/>
                  </a:lnTo>
                  <a:lnTo>
                    <a:pt x="7200" y="10332"/>
                  </a:lnTo>
                  <a:lnTo>
                    <a:pt x="7282" y="9966"/>
                  </a:lnTo>
                  <a:lnTo>
                    <a:pt x="7444" y="9560"/>
                  </a:lnTo>
                  <a:lnTo>
                    <a:pt x="7648" y="9234"/>
                  </a:lnTo>
                  <a:lnTo>
                    <a:pt x="7810" y="9112"/>
                  </a:lnTo>
                  <a:lnTo>
                    <a:pt x="7917" y="9032"/>
                  </a:lnTo>
                  <a:lnTo>
                    <a:pt x="7917" y="9032"/>
                  </a:lnTo>
                  <a:lnTo>
                    <a:pt x="8054" y="9071"/>
                  </a:lnTo>
                  <a:lnTo>
                    <a:pt x="8339" y="9153"/>
                  </a:lnTo>
                  <a:lnTo>
                    <a:pt x="8990" y="9153"/>
                  </a:lnTo>
                  <a:lnTo>
                    <a:pt x="9315" y="9071"/>
                  </a:lnTo>
                  <a:lnTo>
                    <a:pt x="9600" y="8949"/>
                  </a:lnTo>
                  <a:lnTo>
                    <a:pt x="9844" y="8746"/>
                  </a:lnTo>
                  <a:lnTo>
                    <a:pt x="10048" y="8502"/>
                  </a:lnTo>
                  <a:lnTo>
                    <a:pt x="10170" y="8258"/>
                  </a:lnTo>
                  <a:lnTo>
                    <a:pt x="10170" y="8014"/>
                  </a:lnTo>
                  <a:lnTo>
                    <a:pt x="10129" y="7892"/>
                  </a:lnTo>
                  <a:lnTo>
                    <a:pt x="10088" y="7770"/>
                  </a:lnTo>
                  <a:lnTo>
                    <a:pt x="10007" y="7648"/>
                  </a:lnTo>
                  <a:lnTo>
                    <a:pt x="9885" y="7566"/>
                  </a:lnTo>
                  <a:lnTo>
                    <a:pt x="9722" y="7485"/>
                  </a:lnTo>
                  <a:lnTo>
                    <a:pt x="9559" y="7444"/>
                  </a:lnTo>
                  <a:lnTo>
                    <a:pt x="9234" y="7404"/>
                  </a:lnTo>
                  <a:lnTo>
                    <a:pt x="8835" y="7404"/>
                  </a:lnTo>
                  <a:lnTo>
                    <a:pt x="9234" y="6834"/>
                  </a:lnTo>
                  <a:lnTo>
                    <a:pt x="9478" y="6387"/>
                  </a:lnTo>
                  <a:lnTo>
                    <a:pt x="9681" y="5939"/>
                  </a:lnTo>
                  <a:lnTo>
                    <a:pt x="9844" y="5492"/>
                  </a:lnTo>
                  <a:lnTo>
                    <a:pt x="9926" y="5045"/>
                  </a:lnTo>
                  <a:lnTo>
                    <a:pt x="9926" y="4556"/>
                  </a:lnTo>
                  <a:lnTo>
                    <a:pt x="9885" y="4312"/>
                  </a:lnTo>
                  <a:lnTo>
                    <a:pt x="9804" y="4068"/>
                  </a:lnTo>
                  <a:lnTo>
                    <a:pt x="9681" y="3621"/>
                  </a:lnTo>
                  <a:lnTo>
                    <a:pt x="9478" y="3214"/>
                  </a:lnTo>
                  <a:lnTo>
                    <a:pt x="9234" y="2807"/>
                  </a:lnTo>
                  <a:lnTo>
                    <a:pt x="8990" y="2401"/>
                  </a:lnTo>
                  <a:lnTo>
                    <a:pt x="8380" y="1668"/>
                  </a:lnTo>
                  <a:lnTo>
                    <a:pt x="7770" y="977"/>
                  </a:lnTo>
                  <a:lnTo>
                    <a:pt x="7485" y="733"/>
                  </a:lnTo>
                  <a:lnTo>
                    <a:pt x="7200" y="529"/>
                  </a:lnTo>
                  <a:lnTo>
                    <a:pt x="6875" y="367"/>
                  </a:lnTo>
                  <a:lnTo>
                    <a:pt x="6590" y="204"/>
                  </a:lnTo>
                  <a:lnTo>
                    <a:pt x="6224" y="82"/>
                  </a:lnTo>
                  <a:lnTo>
                    <a:pt x="5899" y="41"/>
                  </a:lnTo>
                  <a:lnTo>
                    <a:pt x="553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35"/>
            <p:cNvSpPr/>
            <p:nvPr/>
          </p:nvSpPr>
          <p:spPr>
            <a:xfrm>
              <a:off x="6216962" y="2548594"/>
              <a:ext cx="102405" cy="91240"/>
            </a:xfrm>
            <a:custGeom>
              <a:avLst/>
              <a:gdLst/>
              <a:ahLst/>
              <a:cxnLst/>
              <a:rect l="l" t="t" r="r" b="b"/>
              <a:pathLst>
                <a:path w="2238" h="1994" extrusionOk="0">
                  <a:moveTo>
                    <a:pt x="1994" y="0"/>
                  </a:moveTo>
                  <a:lnTo>
                    <a:pt x="1912" y="41"/>
                  </a:lnTo>
                  <a:lnTo>
                    <a:pt x="1099" y="407"/>
                  </a:lnTo>
                  <a:lnTo>
                    <a:pt x="733" y="610"/>
                  </a:lnTo>
                  <a:lnTo>
                    <a:pt x="367" y="814"/>
                  </a:lnTo>
                  <a:lnTo>
                    <a:pt x="204" y="936"/>
                  </a:lnTo>
                  <a:lnTo>
                    <a:pt x="82" y="1098"/>
                  </a:lnTo>
                  <a:lnTo>
                    <a:pt x="41" y="1261"/>
                  </a:lnTo>
                  <a:lnTo>
                    <a:pt x="1" y="1464"/>
                  </a:lnTo>
                  <a:lnTo>
                    <a:pt x="82" y="1668"/>
                  </a:lnTo>
                  <a:lnTo>
                    <a:pt x="163" y="1830"/>
                  </a:lnTo>
                  <a:lnTo>
                    <a:pt x="326" y="1912"/>
                  </a:lnTo>
                  <a:lnTo>
                    <a:pt x="529" y="1993"/>
                  </a:lnTo>
                  <a:lnTo>
                    <a:pt x="773" y="1993"/>
                  </a:lnTo>
                  <a:lnTo>
                    <a:pt x="1018" y="1912"/>
                  </a:lnTo>
                  <a:lnTo>
                    <a:pt x="1506" y="1790"/>
                  </a:lnTo>
                  <a:lnTo>
                    <a:pt x="1587" y="1749"/>
                  </a:lnTo>
                  <a:lnTo>
                    <a:pt x="1628" y="1668"/>
                  </a:lnTo>
                  <a:lnTo>
                    <a:pt x="1628" y="1586"/>
                  </a:lnTo>
                  <a:lnTo>
                    <a:pt x="1628" y="1546"/>
                  </a:lnTo>
                  <a:lnTo>
                    <a:pt x="1587" y="1464"/>
                  </a:lnTo>
                  <a:lnTo>
                    <a:pt x="1546" y="1424"/>
                  </a:lnTo>
                  <a:lnTo>
                    <a:pt x="1465" y="1383"/>
                  </a:lnTo>
                  <a:lnTo>
                    <a:pt x="1384" y="1383"/>
                  </a:lnTo>
                  <a:lnTo>
                    <a:pt x="936" y="1546"/>
                  </a:lnTo>
                  <a:lnTo>
                    <a:pt x="733" y="1586"/>
                  </a:lnTo>
                  <a:lnTo>
                    <a:pt x="570" y="1586"/>
                  </a:lnTo>
                  <a:lnTo>
                    <a:pt x="448" y="1546"/>
                  </a:lnTo>
                  <a:lnTo>
                    <a:pt x="407" y="1464"/>
                  </a:lnTo>
                  <a:lnTo>
                    <a:pt x="407" y="1383"/>
                  </a:lnTo>
                  <a:lnTo>
                    <a:pt x="448" y="1302"/>
                  </a:lnTo>
                  <a:lnTo>
                    <a:pt x="529" y="1180"/>
                  </a:lnTo>
                  <a:lnTo>
                    <a:pt x="651" y="1098"/>
                  </a:lnTo>
                  <a:lnTo>
                    <a:pt x="814" y="1017"/>
                  </a:lnTo>
                  <a:lnTo>
                    <a:pt x="1221" y="814"/>
                  </a:lnTo>
                  <a:lnTo>
                    <a:pt x="2116" y="366"/>
                  </a:lnTo>
                  <a:lnTo>
                    <a:pt x="2197" y="325"/>
                  </a:lnTo>
                  <a:lnTo>
                    <a:pt x="2238" y="244"/>
                  </a:lnTo>
                  <a:lnTo>
                    <a:pt x="2238" y="163"/>
                  </a:lnTo>
                  <a:lnTo>
                    <a:pt x="2197" y="81"/>
                  </a:lnTo>
                  <a:lnTo>
                    <a:pt x="2156" y="41"/>
                  </a:lnTo>
                  <a:lnTo>
                    <a:pt x="207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35"/>
            <p:cNvSpPr/>
            <p:nvPr/>
          </p:nvSpPr>
          <p:spPr>
            <a:xfrm>
              <a:off x="6373320" y="2591378"/>
              <a:ext cx="24251" cy="24251"/>
            </a:xfrm>
            <a:custGeom>
              <a:avLst/>
              <a:gdLst/>
              <a:ahLst/>
              <a:cxnLst/>
              <a:rect l="l" t="t" r="r" b="b"/>
              <a:pathLst>
                <a:path w="530" h="530" extrusionOk="0">
                  <a:moveTo>
                    <a:pt x="244" y="1"/>
                  </a:moveTo>
                  <a:lnTo>
                    <a:pt x="122" y="41"/>
                  </a:lnTo>
                  <a:lnTo>
                    <a:pt x="41" y="82"/>
                  </a:lnTo>
                  <a:lnTo>
                    <a:pt x="0" y="163"/>
                  </a:lnTo>
                  <a:lnTo>
                    <a:pt x="0" y="285"/>
                  </a:lnTo>
                  <a:lnTo>
                    <a:pt x="0" y="367"/>
                  </a:lnTo>
                  <a:lnTo>
                    <a:pt x="41" y="448"/>
                  </a:lnTo>
                  <a:lnTo>
                    <a:pt x="122" y="489"/>
                  </a:lnTo>
                  <a:lnTo>
                    <a:pt x="244" y="529"/>
                  </a:lnTo>
                  <a:lnTo>
                    <a:pt x="366" y="489"/>
                  </a:lnTo>
                  <a:lnTo>
                    <a:pt x="448" y="448"/>
                  </a:lnTo>
                  <a:lnTo>
                    <a:pt x="489" y="367"/>
                  </a:lnTo>
                  <a:lnTo>
                    <a:pt x="529" y="285"/>
                  </a:lnTo>
                  <a:lnTo>
                    <a:pt x="489" y="163"/>
                  </a:lnTo>
                  <a:lnTo>
                    <a:pt x="448" y="82"/>
                  </a:lnTo>
                  <a:lnTo>
                    <a:pt x="366" y="41"/>
                  </a:lnTo>
                  <a:lnTo>
                    <a:pt x="24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35"/>
            <p:cNvSpPr/>
            <p:nvPr/>
          </p:nvSpPr>
          <p:spPr>
            <a:xfrm>
              <a:off x="6276540" y="2511346"/>
              <a:ext cx="22375" cy="24251"/>
            </a:xfrm>
            <a:custGeom>
              <a:avLst/>
              <a:gdLst/>
              <a:ahLst/>
              <a:cxnLst/>
              <a:rect l="l" t="t" r="r" b="b"/>
              <a:pathLst>
                <a:path w="489" h="530" extrusionOk="0">
                  <a:moveTo>
                    <a:pt x="122" y="1"/>
                  </a:moveTo>
                  <a:lnTo>
                    <a:pt x="41" y="82"/>
                  </a:lnTo>
                  <a:lnTo>
                    <a:pt x="0" y="163"/>
                  </a:lnTo>
                  <a:lnTo>
                    <a:pt x="0" y="245"/>
                  </a:lnTo>
                  <a:lnTo>
                    <a:pt x="0" y="367"/>
                  </a:lnTo>
                  <a:lnTo>
                    <a:pt x="41" y="448"/>
                  </a:lnTo>
                  <a:lnTo>
                    <a:pt x="122" y="489"/>
                  </a:lnTo>
                  <a:lnTo>
                    <a:pt x="244" y="529"/>
                  </a:lnTo>
                  <a:lnTo>
                    <a:pt x="366" y="489"/>
                  </a:lnTo>
                  <a:lnTo>
                    <a:pt x="448" y="448"/>
                  </a:lnTo>
                  <a:lnTo>
                    <a:pt x="488" y="367"/>
                  </a:lnTo>
                  <a:lnTo>
                    <a:pt x="488" y="245"/>
                  </a:lnTo>
                  <a:lnTo>
                    <a:pt x="488" y="163"/>
                  </a:lnTo>
                  <a:lnTo>
                    <a:pt x="448" y="82"/>
                  </a:lnTo>
                  <a:lnTo>
                    <a:pt x="3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35"/>
            <p:cNvSpPr/>
            <p:nvPr/>
          </p:nvSpPr>
          <p:spPr>
            <a:xfrm>
              <a:off x="6211380" y="2658369"/>
              <a:ext cx="76369" cy="52164"/>
            </a:xfrm>
            <a:custGeom>
              <a:avLst/>
              <a:gdLst/>
              <a:ahLst/>
              <a:cxnLst/>
              <a:rect l="l" t="t" r="r" b="b"/>
              <a:pathLst>
                <a:path w="1669" h="1140" extrusionOk="0">
                  <a:moveTo>
                    <a:pt x="163" y="1"/>
                  </a:moveTo>
                  <a:lnTo>
                    <a:pt x="82" y="42"/>
                  </a:lnTo>
                  <a:lnTo>
                    <a:pt x="41" y="82"/>
                  </a:lnTo>
                  <a:lnTo>
                    <a:pt x="1" y="164"/>
                  </a:lnTo>
                  <a:lnTo>
                    <a:pt x="1" y="245"/>
                  </a:lnTo>
                  <a:lnTo>
                    <a:pt x="41" y="326"/>
                  </a:lnTo>
                  <a:lnTo>
                    <a:pt x="163" y="489"/>
                  </a:lnTo>
                  <a:lnTo>
                    <a:pt x="326" y="652"/>
                  </a:lnTo>
                  <a:lnTo>
                    <a:pt x="489" y="774"/>
                  </a:lnTo>
                  <a:lnTo>
                    <a:pt x="651" y="896"/>
                  </a:lnTo>
                  <a:lnTo>
                    <a:pt x="855" y="977"/>
                  </a:lnTo>
                  <a:lnTo>
                    <a:pt x="1058" y="1059"/>
                  </a:lnTo>
                  <a:lnTo>
                    <a:pt x="1262" y="1099"/>
                  </a:lnTo>
                  <a:lnTo>
                    <a:pt x="1465" y="1140"/>
                  </a:lnTo>
                  <a:lnTo>
                    <a:pt x="1546" y="1099"/>
                  </a:lnTo>
                  <a:lnTo>
                    <a:pt x="1587" y="1059"/>
                  </a:lnTo>
                  <a:lnTo>
                    <a:pt x="1668" y="1018"/>
                  </a:lnTo>
                  <a:lnTo>
                    <a:pt x="1668" y="937"/>
                  </a:lnTo>
                  <a:lnTo>
                    <a:pt x="1668" y="855"/>
                  </a:lnTo>
                  <a:lnTo>
                    <a:pt x="1587" y="774"/>
                  </a:lnTo>
                  <a:lnTo>
                    <a:pt x="1546" y="733"/>
                  </a:lnTo>
                  <a:lnTo>
                    <a:pt x="1384" y="733"/>
                  </a:lnTo>
                  <a:lnTo>
                    <a:pt x="1343" y="692"/>
                  </a:lnTo>
                  <a:lnTo>
                    <a:pt x="1140" y="652"/>
                  </a:lnTo>
                  <a:lnTo>
                    <a:pt x="1058" y="652"/>
                  </a:lnTo>
                  <a:lnTo>
                    <a:pt x="1017" y="611"/>
                  </a:lnTo>
                  <a:lnTo>
                    <a:pt x="977" y="611"/>
                  </a:lnTo>
                  <a:lnTo>
                    <a:pt x="936" y="570"/>
                  </a:lnTo>
                  <a:lnTo>
                    <a:pt x="855" y="530"/>
                  </a:lnTo>
                  <a:lnTo>
                    <a:pt x="692" y="448"/>
                  </a:lnTo>
                  <a:lnTo>
                    <a:pt x="692" y="408"/>
                  </a:lnTo>
                  <a:lnTo>
                    <a:pt x="651" y="408"/>
                  </a:lnTo>
                  <a:lnTo>
                    <a:pt x="611" y="367"/>
                  </a:lnTo>
                  <a:lnTo>
                    <a:pt x="448" y="245"/>
                  </a:lnTo>
                  <a:lnTo>
                    <a:pt x="448" y="204"/>
                  </a:lnTo>
                  <a:lnTo>
                    <a:pt x="367" y="123"/>
                  </a:lnTo>
                  <a:lnTo>
                    <a:pt x="326" y="42"/>
                  </a:lnTo>
                  <a:lnTo>
                    <a:pt x="24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35"/>
            <p:cNvSpPr/>
            <p:nvPr/>
          </p:nvSpPr>
          <p:spPr>
            <a:xfrm>
              <a:off x="6323077" y="2328952"/>
              <a:ext cx="303418" cy="431859"/>
            </a:xfrm>
            <a:custGeom>
              <a:avLst/>
              <a:gdLst/>
              <a:ahLst/>
              <a:cxnLst/>
              <a:rect l="l" t="t" r="r" b="b"/>
              <a:pathLst>
                <a:path w="6631" h="9438" extrusionOk="0">
                  <a:moveTo>
                    <a:pt x="1261" y="0"/>
                  </a:moveTo>
                  <a:lnTo>
                    <a:pt x="936" y="41"/>
                  </a:lnTo>
                  <a:lnTo>
                    <a:pt x="651" y="163"/>
                  </a:lnTo>
                  <a:lnTo>
                    <a:pt x="366" y="326"/>
                  </a:lnTo>
                  <a:lnTo>
                    <a:pt x="244" y="407"/>
                  </a:lnTo>
                  <a:lnTo>
                    <a:pt x="163" y="529"/>
                  </a:lnTo>
                  <a:lnTo>
                    <a:pt x="82" y="651"/>
                  </a:lnTo>
                  <a:lnTo>
                    <a:pt x="41" y="814"/>
                  </a:lnTo>
                  <a:lnTo>
                    <a:pt x="0" y="1099"/>
                  </a:lnTo>
                  <a:lnTo>
                    <a:pt x="41" y="1424"/>
                  </a:lnTo>
                  <a:lnTo>
                    <a:pt x="41" y="1465"/>
                  </a:lnTo>
                  <a:lnTo>
                    <a:pt x="82" y="1505"/>
                  </a:lnTo>
                  <a:lnTo>
                    <a:pt x="244" y="1749"/>
                  </a:lnTo>
                  <a:lnTo>
                    <a:pt x="448" y="1993"/>
                  </a:lnTo>
                  <a:lnTo>
                    <a:pt x="692" y="2115"/>
                  </a:lnTo>
                  <a:lnTo>
                    <a:pt x="976" y="2197"/>
                  </a:lnTo>
                  <a:lnTo>
                    <a:pt x="895" y="2563"/>
                  </a:lnTo>
                  <a:lnTo>
                    <a:pt x="895" y="2929"/>
                  </a:lnTo>
                  <a:lnTo>
                    <a:pt x="1017" y="3295"/>
                  </a:lnTo>
                  <a:lnTo>
                    <a:pt x="1098" y="3458"/>
                  </a:lnTo>
                  <a:lnTo>
                    <a:pt x="1220" y="3620"/>
                  </a:lnTo>
                  <a:lnTo>
                    <a:pt x="1464" y="3905"/>
                  </a:lnTo>
                  <a:lnTo>
                    <a:pt x="1790" y="4109"/>
                  </a:lnTo>
                  <a:lnTo>
                    <a:pt x="2115" y="4231"/>
                  </a:lnTo>
                  <a:lnTo>
                    <a:pt x="2481" y="4271"/>
                  </a:lnTo>
                  <a:lnTo>
                    <a:pt x="2481" y="4678"/>
                  </a:lnTo>
                  <a:lnTo>
                    <a:pt x="2563" y="5044"/>
                  </a:lnTo>
                  <a:lnTo>
                    <a:pt x="2685" y="5410"/>
                  </a:lnTo>
                  <a:lnTo>
                    <a:pt x="2929" y="5736"/>
                  </a:lnTo>
                  <a:lnTo>
                    <a:pt x="3214" y="6020"/>
                  </a:lnTo>
                  <a:lnTo>
                    <a:pt x="3539" y="6224"/>
                  </a:lnTo>
                  <a:lnTo>
                    <a:pt x="3905" y="6386"/>
                  </a:lnTo>
                  <a:lnTo>
                    <a:pt x="4312" y="6427"/>
                  </a:lnTo>
                  <a:lnTo>
                    <a:pt x="4108" y="7078"/>
                  </a:lnTo>
                  <a:lnTo>
                    <a:pt x="3986" y="7769"/>
                  </a:lnTo>
                  <a:lnTo>
                    <a:pt x="3905" y="8461"/>
                  </a:lnTo>
                  <a:lnTo>
                    <a:pt x="3946" y="9152"/>
                  </a:lnTo>
                  <a:lnTo>
                    <a:pt x="3986" y="9274"/>
                  </a:lnTo>
                  <a:lnTo>
                    <a:pt x="4068" y="9356"/>
                  </a:lnTo>
                  <a:lnTo>
                    <a:pt x="4475" y="9437"/>
                  </a:lnTo>
                  <a:lnTo>
                    <a:pt x="4841" y="9437"/>
                  </a:lnTo>
                  <a:lnTo>
                    <a:pt x="5207" y="9315"/>
                  </a:lnTo>
                  <a:lnTo>
                    <a:pt x="5532" y="9152"/>
                  </a:lnTo>
                  <a:lnTo>
                    <a:pt x="5817" y="8949"/>
                  </a:lnTo>
                  <a:lnTo>
                    <a:pt x="6102" y="8705"/>
                  </a:lnTo>
                  <a:lnTo>
                    <a:pt x="6305" y="8380"/>
                  </a:lnTo>
                  <a:lnTo>
                    <a:pt x="6468" y="8054"/>
                  </a:lnTo>
                  <a:lnTo>
                    <a:pt x="6590" y="7607"/>
                  </a:lnTo>
                  <a:lnTo>
                    <a:pt x="6630" y="7200"/>
                  </a:lnTo>
                  <a:lnTo>
                    <a:pt x="6630" y="6753"/>
                  </a:lnTo>
                  <a:lnTo>
                    <a:pt x="6590" y="6346"/>
                  </a:lnTo>
                  <a:lnTo>
                    <a:pt x="6468" y="5898"/>
                  </a:lnTo>
                  <a:lnTo>
                    <a:pt x="6305" y="5492"/>
                  </a:lnTo>
                  <a:lnTo>
                    <a:pt x="6142" y="5125"/>
                  </a:lnTo>
                  <a:lnTo>
                    <a:pt x="5939" y="4719"/>
                  </a:lnTo>
                  <a:lnTo>
                    <a:pt x="5451" y="3905"/>
                  </a:lnTo>
                  <a:lnTo>
                    <a:pt x="4922" y="3132"/>
                  </a:lnTo>
                  <a:lnTo>
                    <a:pt x="4352" y="2360"/>
                  </a:lnTo>
                  <a:lnTo>
                    <a:pt x="3742" y="1627"/>
                  </a:lnTo>
                  <a:lnTo>
                    <a:pt x="3295" y="1058"/>
                  </a:lnTo>
                  <a:lnTo>
                    <a:pt x="3051" y="773"/>
                  </a:lnTo>
                  <a:lnTo>
                    <a:pt x="2807" y="529"/>
                  </a:lnTo>
                  <a:lnTo>
                    <a:pt x="2563" y="326"/>
                  </a:lnTo>
                  <a:lnTo>
                    <a:pt x="2278" y="163"/>
                  </a:lnTo>
                  <a:lnTo>
                    <a:pt x="1912" y="41"/>
                  </a:lnTo>
                  <a:lnTo>
                    <a:pt x="15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35"/>
            <p:cNvSpPr/>
            <p:nvPr/>
          </p:nvSpPr>
          <p:spPr>
            <a:xfrm>
              <a:off x="5552501" y="2230296"/>
              <a:ext cx="374159" cy="800390"/>
            </a:xfrm>
            <a:custGeom>
              <a:avLst/>
              <a:gdLst/>
              <a:ahLst/>
              <a:cxnLst/>
              <a:rect l="l" t="t" r="r" b="b"/>
              <a:pathLst>
                <a:path w="8177" h="17492" extrusionOk="0">
                  <a:moveTo>
                    <a:pt x="2685" y="0"/>
                  </a:moveTo>
                  <a:lnTo>
                    <a:pt x="2481" y="41"/>
                  </a:lnTo>
                  <a:lnTo>
                    <a:pt x="2359" y="163"/>
                  </a:lnTo>
                  <a:lnTo>
                    <a:pt x="2237" y="326"/>
                  </a:lnTo>
                  <a:lnTo>
                    <a:pt x="2156" y="489"/>
                  </a:lnTo>
                  <a:lnTo>
                    <a:pt x="2156" y="651"/>
                  </a:lnTo>
                  <a:lnTo>
                    <a:pt x="2115" y="855"/>
                  </a:lnTo>
                  <a:lnTo>
                    <a:pt x="2156" y="1221"/>
                  </a:lnTo>
                  <a:lnTo>
                    <a:pt x="2115" y="1587"/>
                  </a:lnTo>
                  <a:lnTo>
                    <a:pt x="2075" y="1465"/>
                  </a:lnTo>
                  <a:lnTo>
                    <a:pt x="2075" y="1302"/>
                  </a:lnTo>
                  <a:lnTo>
                    <a:pt x="2075" y="1017"/>
                  </a:lnTo>
                  <a:lnTo>
                    <a:pt x="2075" y="733"/>
                  </a:lnTo>
                  <a:lnTo>
                    <a:pt x="2034" y="611"/>
                  </a:lnTo>
                  <a:lnTo>
                    <a:pt x="1953" y="489"/>
                  </a:lnTo>
                  <a:lnTo>
                    <a:pt x="1831" y="407"/>
                  </a:lnTo>
                  <a:lnTo>
                    <a:pt x="1709" y="367"/>
                  </a:lnTo>
                  <a:lnTo>
                    <a:pt x="1587" y="367"/>
                  </a:lnTo>
                  <a:lnTo>
                    <a:pt x="1465" y="407"/>
                  </a:lnTo>
                  <a:lnTo>
                    <a:pt x="1343" y="448"/>
                  </a:lnTo>
                  <a:lnTo>
                    <a:pt x="1261" y="529"/>
                  </a:lnTo>
                  <a:lnTo>
                    <a:pt x="1139" y="651"/>
                  </a:lnTo>
                  <a:lnTo>
                    <a:pt x="1098" y="773"/>
                  </a:lnTo>
                  <a:lnTo>
                    <a:pt x="1017" y="1017"/>
                  </a:lnTo>
                  <a:lnTo>
                    <a:pt x="1017" y="1261"/>
                  </a:lnTo>
                  <a:lnTo>
                    <a:pt x="936" y="1139"/>
                  </a:lnTo>
                  <a:lnTo>
                    <a:pt x="854" y="1058"/>
                  </a:lnTo>
                  <a:lnTo>
                    <a:pt x="732" y="977"/>
                  </a:lnTo>
                  <a:lnTo>
                    <a:pt x="570" y="977"/>
                  </a:lnTo>
                  <a:lnTo>
                    <a:pt x="488" y="1017"/>
                  </a:lnTo>
                  <a:lnTo>
                    <a:pt x="407" y="1058"/>
                  </a:lnTo>
                  <a:lnTo>
                    <a:pt x="244" y="1221"/>
                  </a:lnTo>
                  <a:lnTo>
                    <a:pt x="163" y="1465"/>
                  </a:lnTo>
                  <a:lnTo>
                    <a:pt x="122" y="1668"/>
                  </a:lnTo>
                  <a:lnTo>
                    <a:pt x="82" y="2441"/>
                  </a:lnTo>
                  <a:lnTo>
                    <a:pt x="41" y="3255"/>
                  </a:lnTo>
                  <a:lnTo>
                    <a:pt x="0" y="4800"/>
                  </a:lnTo>
                  <a:lnTo>
                    <a:pt x="41" y="6346"/>
                  </a:lnTo>
                  <a:lnTo>
                    <a:pt x="122" y="7892"/>
                  </a:lnTo>
                  <a:lnTo>
                    <a:pt x="163" y="8583"/>
                  </a:lnTo>
                  <a:lnTo>
                    <a:pt x="244" y="9275"/>
                  </a:lnTo>
                  <a:lnTo>
                    <a:pt x="448" y="10658"/>
                  </a:lnTo>
                  <a:lnTo>
                    <a:pt x="651" y="12041"/>
                  </a:lnTo>
                  <a:lnTo>
                    <a:pt x="732" y="12732"/>
                  </a:lnTo>
                  <a:lnTo>
                    <a:pt x="895" y="13383"/>
                  </a:lnTo>
                  <a:lnTo>
                    <a:pt x="1098" y="13993"/>
                  </a:lnTo>
                  <a:lnTo>
                    <a:pt x="1343" y="14603"/>
                  </a:lnTo>
                  <a:lnTo>
                    <a:pt x="1709" y="15132"/>
                  </a:lnTo>
                  <a:lnTo>
                    <a:pt x="1912" y="15376"/>
                  </a:lnTo>
                  <a:lnTo>
                    <a:pt x="2115" y="15620"/>
                  </a:lnTo>
                  <a:lnTo>
                    <a:pt x="2400" y="15905"/>
                  </a:lnTo>
                  <a:lnTo>
                    <a:pt x="2766" y="16108"/>
                  </a:lnTo>
                  <a:lnTo>
                    <a:pt x="3132" y="16352"/>
                  </a:lnTo>
                  <a:lnTo>
                    <a:pt x="3498" y="16515"/>
                  </a:lnTo>
                  <a:lnTo>
                    <a:pt x="3864" y="16718"/>
                  </a:lnTo>
                  <a:lnTo>
                    <a:pt x="4271" y="16840"/>
                  </a:lnTo>
                  <a:lnTo>
                    <a:pt x="5044" y="17044"/>
                  </a:lnTo>
                  <a:lnTo>
                    <a:pt x="6061" y="17288"/>
                  </a:lnTo>
                  <a:lnTo>
                    <a:pt x="6671" y="17450"/>
                  </a:lnTo>
                  <a:lnTo>
                    <a:pt x="6915" y="17491"/>
                  </a:lnTo>
                  <a:lnTo>
                    <a:pt x="7607" y="15417"/>
                  </a:lnTo>
                  <a:lnTo>
                    <a:pt x="8176" y="13342"/>
                  </a:lnTo>
                  <a:lnTo>
                    <a:pt x="7485" y="12976"/>
                  </a:lnTo>
                  <a:lnTo>
                    <a:pt x="6793" y="12610"/>
                  </a:lnTo>
                  <a:lnTo>
                    <a:pt x="6508" y="12407"/>
                  </a:lnTo>
                  <a:lnTo>
                    <a:pt x="6183" y="12163"/>
                  </a:lnTo>
                  <a:lnTo>
                    <a:pt x="5898" y="11878"/>
                  </a:lnTo>
                  <a:lnTo>
                    <a:pt x="5654" y="11552"/>
                  </a:lnTo>
                  <a:lnTo>
                    <a:pt x="5288" y="10942"/>
                  </a:lnTo>
                  <a:lnTo>
                    <a:pt x="5003" y="10292"/>
                  </a:lnTo>
                  <a:lnTo>
                    <a:pt x="4800" y="9641"/>
                  </a:lnTo>
                  <a:lnTo>
                    <a:pt x="4637" y="8949"/>
                  </a:lnTo>
                  <a:lnTo>
                    <a:pt x="4434" y="7932"/>
                  </a:lnTo>
                  <a:lnTo>
                    <a:pt x="4312" y="6875"/>
                  </a:lnTo>
                  <a:lnTo>
                    <a:pt x="4271" y="5858"/>
                  </a:lnTo>
                  <a:lnTo>
                    <a:pt x="4231" y="4800"/>
                  </a:lnTo>
                  <a:lnTo>
                    <a:pt x="4190" y="2726"/>
                  </a:lnTo>
                  <a:lnTo>
                    <a:pt x="4149" y="1668"/>
                  </a:lnTo>
                  <a:lnTo>
                    <a:pt x="4068" y="611"/>
                  </a:lnTo>
                  <a:lnTo>
                    <a:pt x="4027" y="489"/>
                  </a:lnTo>
                  <a:lnTo>
                    <a:pt x="3986" y="367"/>
                  </a:lnTo>
                  <a:lnTo>
                    <a:pt x="3905" y="285"/>
                  </a:lnTo>
                  <a:lnTo>
                    <a:pt x="3824" y="204"/>
                  </a:lnTo>
                  <a:lnTo>
                    <a:pt x="3702" y="245"/>
                  </a:lnTo>
                  <a:lnTo>
                    <a:pt x="3580" y="326"/>
                  </a:lnTo>
                  <a:lnTo>
                    <a:pt x="3498" y="448"/>
                  </a:lnTo>
                  <a:lnTo>
                    <a:pt x="3458" y="570"/>
                  </a:lnTo>
                  <a:lnTo>
                    <a:pt x="3336" y="936"/>
                  </a:lnTo>
                  <a:lnTo>
                    <a:pt x="3254" y="1343"/>
                  </a:lnTo>
                  <a:lnTo>
                    <a:pt x="3254" y="1709"/>
                  </a:lnTo>
                  <a:lnTo>
                    <a:pt x="3254" y="2116"/>
                  </a:lnTo>
                  <a:lnTo>
                    <a:pt x="3173" y="611"/>
                  </a:lnTo>
                  <a:lnTo>
                    <a:pt x="3132" y="326"/>
                  </a:lnTo>
                  <a:lnTo>
                    <a:pt x="3092" y="204"/>
                  </a:lnTo>
                  <a:lnTo>
                    <a:pt x="3010" y="82"/>
                  </a:lnTo>
                  <a:lnTo>
                    <a:pt x="284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35"/>
            <p:cNvSpPr/>
            <p:nvPr/>
          </p:nvSpPr>
          <p:spPr>
            <a:xfrm>
              <a:off x="5543166" y="2221007"/>
              <a:ext cx="392782" cy="818968"/>
            </a:xfrm>
            <a:custGeom>
              <a:avLst/>
              <a:gdLst/>
              <a:ahLst/>
              <a:cxnLst/>
              <a:rect l="l" t="t" r="r" b="b"/>
              <a:pathLst>
                <a:path w="8584" h="17898" extrusionOk="0">
                  <a:moveTo>
                    <a:pt x="2970" y="366"/>
                  </a:moveTo>
                  <a:lnTo>
                    <a:pt x="3052" y="448"/>
                  </a:lnTo>
                  <a:lnTo>
                    <a:pt x="3133" y="488"/>
                  </a:lnTo>
                  <a:lnTo>
                    <a:pt x="3174" y="610"/>
                  </a:lnTo>
                  <a:lnTo>
                    <a:pt x="3174" y="814"/>
                  </a:lnTo>
                  <a:lnTo>
                    <a:pt x="3174" y="1261"/>
                  </a:lnTo>
                  <a:lnTo>
                    <a:pt x="3255" y="2319"/>
                  </a:lnTo>
                  <a:lnTo>
                    <a:pt x="3255" y="2400"/>
                  </a:lnTo>
                  <a:lnTo>
                    <a:pt x="3336" y="2481"/>
                  </a:lnTo>
                  <a:lnTo>
                    <a:pt x="3377" y="2481"/>
                  </a:lnTo>
                  <a:lnTo>
                    <a:pt x="3458" y="2522"/>
                  </a:lnTo>
                  <a:lnTo>
                    <a:pt x="3540" y="2481"/>
                  </a:lnTo>
                  <a:lnTo>
                    <a:pt x="3580" y="2481"/>
                  </a:lnTo>
                  <a:lnTo>
                    <a:pt x="3621" y="2400"/>
                  </a:lnTo>
                  <a:lnTo>
                    <a:pt x="3662" y="2319"/>
                  </a:lnTo>
                  <a:lnTo>
                    <a:pt x="3632" y="1759"/>
                  </a:lnTo>
                  <a:lnTo>
                    <a:pt x="3662" y="1464"/>
                  </a:lnTo>
                  <a:lnTo>
                    <a:pt x="3743" y="1098"/>
                  </a:lnTo>
                  <a:lnTo>
                    <a:pt x="3824" y="854"/>
                  </a:lnTo>
                  <a:lnTo>
                    <a:pt x="3865" y="732"/>
                  </a:lnTo>
                  <a:lnTo>
                    <a:pt x="3906" y="651"/>
                  </a:lnTo>
                  <a:lnTo>
                    <a:pt x="3987" y="651"/>
                  </a:lnTo>
                  <a:lnTo>
                    <a:pt x="4028" y="692"/>
                  </a:lnTo>
                  <a:lnTo>
                    <a:pt x="4068" y="854"/>
                  </a:lnTo>
                  <a:lnTo>
                    <a:pt x="4109" y="1220"/>
                  </a:lnTo>
                  <a:lnTo>
                    <a:pt x="4150" y="2115"/>
                  </a:lnTo>
                  <a:lnTo>
                    <a:pt x="4231" y="3864"/>
                  </a:lnTo>
                  <a:lnTo>
                    <a:pt x="4272" y="5613"/>
                  </a:lnTo>
                  <a:lnTo>
                    <a:pt x="4272" y="6508"/>
                  </a:lnTo>
                  <a:lnTo>
                    <a:pt x="4353" y="7362"/>
                  </a:lnTo>
                  <a:lnTo>
                    <a:pt x="4475" y="8217"/>
                  </a:lnTo>
                  <a:lnTo>
                    <a:pt x="4597" y="9071"/>
                  </a:lnTo>
                  <a:lnTo>
                    <a:pt x="4801" y="9844"/>
                  </a:lnTo>
                  <a:lnTo>
                    <a:pt x="5045" y="10617"/>
                  </a:lnTo>
                  <a:lnTo>
                    <a:pt x="5207" y="10983"/>
                  </a:lnTo>
                  <a:lnTo>
                    <a:pt x="5370" y="11308"/>
                  </a:lnTo>
                  <a:lnTo>
                    <a:pt x="5573" y="11674"/>
                  </a:lnTo>
                  <a:lnTo>
                    <a:pt x="5777" y="12000"/>
                  </a:lnTo>
                  <a:lnTo>
                    <a:pt x="6062" y="12284"/>
                  </a:lnTo>
                  <a:lnTo>
                    <a:pt x="6306" y="12569"/>
                  </a:lnTo>
                  <a:lnTo>
                    <a:pt x="6631" y="12772"/>
                  </a:lnTo>
                  <a:lnTo>
                    <a:pt x="6956" y="13016"/>
                  </a:lnTo>
                  <a:lnTo>
                    <a:pt x="7607" y="13383"/>
                  </a:lnTo>
                  <a:lnTo>
                    <a:pt x="8175" y="13650"/>
                  </a:lnTo>
                  <a:lnTo>
                    <a:pt x="8175" y="13650"/>
                  </a:lnTo>
                  <a:lnTo>
                    <a:pt x="7607" y="15579"/>
                  </a:lnTo>
                  <a:lnTo>
                    <a:pt x="7009" y="17485"/>
                  </a:lnTo>
                  <a:lnTo>
                    <a:pt x="7009" y="17485"/>
                  </a:lnTo>
                  <a:lnTo>
                    <a:pt x="6834" y="17450"/>
                  </a:lnTo>
                  <a:lnTo>
                    <a:pt x="6265" y="17328"/>
                  </a:lnTo>
                  <a:lnTo>
                    <a:pt x="5370" y="17084"/>
                  </a:lnTo>
                  <a:lnTo>
                    <a:pt x="4516" y="16840"/>
                  </a:lnTo>
                  <a:lnTo>
                    <a:pt x="4068" y="16677"/>
                  </a:lnTo>
                  <a:lnTo>
                    <a:pt x="3662" y="16515"/>
                  </a:lnTo>
                  <a:lnTo>
                    <a:pt x="3255" y="16311"/>
                  </a:lnTo>
                  <a:lnTo>
                    <a:pt x="2889" y="16067"/>
                  </a:lnTo>
                  <a:lnTo>
                    <a:pt x="2563" y="15782"/>
                  </a:lnTo>
                  <a:lnTo>
                    <a:pt x="2238" y="15457"/>
                  </a:lnTo>
                  <a:lnTo>
                    <a:pt x="1913" y="15050"/>
                  </a:lnTo>
                  <a:lnTo>
                    <a:pt x="1669" y="14603"/>
                  </a:lnTo>
                  <a:lnTo>
                    <a:pt x="1465" y="14115"/>
                  </a:lnTo>
                  <a:lnTo>
                    <a:pt x="1302" y="13627"/>
                  </a:lnTo>
                  <a:lnTo>
                    <a:pt x="1180" y="13138"/>
                  </a:lnTo>
                  <a:lnTo>
                    <a:pt x="1099" y="12610"/>
                  </a:lnTo>
                  <a:lnTo>
                    <a:pt x="977" y="11593"/>
                  </a:lnTo>
                  <a:lnTo>
                    <a:pt x="774" y="10454"/>
                  </a:lnTo>
                  <a:lnTo>
                    <a:pt x="611" y="9356"/>
                  </a:lnTo>
                  <a:lnTo>
                    <a:pt x="530" y="8217"/>
                  </a:lnTo>
                  <a:lnTo>
                    <a:pt x="448" y="7078"/>
                  </a:lnTo>
                  <a:lnTo>
                    <a:pt x="408" y="5776"/>
                  </a:lnTo>
                  <a:lnTo>
                    <a:pt x="408" y="4474"/>
                  </a:lnTo>
                  <a:lnTo>
                    <a:pt x="448" y="3173"/>
                  </a:lnTo>
                  <a:lnTo>
                    <a:pt x="524" y="1958"/>
                  </a:lnTo>
                  <a:lnTo>
                    <a:pt x="530" y="1953"/>
                  </a:lnTo>
                  <a:lnTo>
                    <a:pt x="530" y="1871"/>
                  </a:lnTo>
                  <a:lnTo>
                    <a:pt x="611" y="1586"/>
                  </a:lnTo>
                  <a:lnTo>
                    <a:pt x="652" y="1464"/>
                  </a:lnTo>
                  <a:lnTo>
                    <a:pt x="733" y="1424"/>
                  </a:lnTo>
                  <a:lnTo>
                    <a:pt x="774" y="1383"/>
                  </a:lnTo>
                  <a:lnTo>
                    <a:pt x="896" y="1383"/>
                  </a:lnTo>
                  <a:lnTo>
                    <a:pt x="977" y="1424"/>
                  </a:lnTo>
                  <a:lnTo>
                    <a:pt x="1018" y="1505"/>
                  </a:lnTo>
                  <a:lnTo>
                    <a:pt x="1058" y="1586"/>
                  </a:lnTo>
                  <a:lnTo>
                    <a:pt x="1099" y="1830"/>
                  </a:lnTo>
                  <a:lnTo>
                    <a:pt x="1099" y="1993"/>
                  </a:lnTo>
                  <a:lnTo>
                    <a:pt x="1127" y="1990"/>
                  </a:lnTo>
                  <a:lnTo>
                    <a:pt x="1127" y="1990"/>
                  </a:lnTo>
                  <a:lnTo>
                    <a:pt x="1140" y="2075"/>
                  </a:lnTo>
                  <a:lnTo>
                    <a:pt x="1140" y="2115"/>
                  </a:lnTo>
                  <a:lnTo>
                    <a:pt x="1221" y="2156"/>
                  </a:lnTo>
                  <a:lnTo>
                    <a:pt x="1343" y="2197"/>
                  </a:lnTo>
                  <a:lnTo>
                    <a:pt x="1465" y="2156"/>
                  </a:lnTo>
                  <a:lnTo>
                    <a:pt x="1506" y="2075"/>
                  </a:lnTo>
                  <a:lnTo>
                    <a:pt x="1506" y="1993"/>
                  </a:lnTo>
                  <a:lnTo>
                    <a:pt x="1501" y="1953"/>
                  </a:lnTo>
                  <a:lnTo>
                    <a:pt x="1501" y="1953"/>
                  </a:lnTo>
                  <a:lnTo>
                    <a:pt x="1506" y="1953"/>
                  </a:lnTo>
                  <a:lnTo>
                    <a:pt x="1496" y="1912"/>
                  </a:lnTo>
                  <a:lnTo>
                    <a:pt x="1465" y="1668"/>
                  </a:lnTo>
                  <a:lnTo>
                    <a:pt x="1425" y="1464"/>
                  </a:lnTo>
                  <a:lnTo>
                    <a:pt x="1425" y="1424"/>
                  </a:lnTo>
                  <a:lnTo>
                    <a:pt x="1425" y="1220"/>
                  </a:lnTo>
                  <a:lnTo>
                    <a:pt x="1465" y="1058"/>
                  </a:lnTo>
                  <a:lnTo>
                    <a:pt x="1547" y="936"/>
                  </a:lnTo>
                  <a:lnTo>
                    <a:pt x="1669" y="814"/>
                  </a:lnTo>
                  <a:lnTo>
                    <a:pt x="1831" y="773"/>
                  </a:lnTo>
                  <a:lnTo>
                    <a:pt x="1913" y="773"/>
                  </a:lnTo>
                  <a:lnTo>
                    <a:pt x="1994" y="814"/>
                  </a:lnTo>
                  <a:lnTo>
                    <a:pt x="2075" y="936"/>
                  </a:lnTo>
                  <a:lnTo>
                    <a:pt x="2075" y="1058"/>
                  </a:lnTo>
                  <a:lnTo>
                    <a:pt x="2075" y="1220"/>
                  </a:lnTo>
                  <a:lnTo>
                    <a:pt x="2075" y="1546"/>
                  </a:lnTo>
                  <a:lnTo>
                    <a:pt x="2116" y="1830"/>
                  </a:lnTo>
                  <a:lnTo>
                    <a:pt x="2157" y="1912"/>
                  </a:lnTo>
                  <a:lnTo>
                    <a:pt x="2238" y="1953"/>
                  </a:lnTo>
                  <a:lnTo>
                    <a:pt x="2360" y="1993"/>
                  </a:lnTo>
                  <a:lnTo>
                    <a:pt x="2441" y="1912"/>
                  </a:lnTo>
                  <a:lnTo>
                    <a:pt x="2523" y="1871"/>
                  </a:lnTo>
                  <a:lnTo>
                    <a:pt x="2523" y="1790"/>
                  </a:lnTo>
                  <a:lnTo>
                    <a:pt x="2523" y="1546"/>
                  </a:lnTo>
                  <a:lnTo>
                    <a:pt x="2523" y="1342"/>
                  </a:lnTo>
                  <a:lnTo>
                    <a:pt x="2523" y="1098"/>
                  </a:lnTo>
                  <a:lnTo>
                    <a:pt x="2563" y="854"/>
                  </a:lnTo>
                  <a:lnTo>
                    <a:pt x="2604" y="692"/>
                  </a:lnTo>
                  <a:lnTo>
                    <a:pt x="2726" y="488"/>
                  </a:lnTo>
                  <a:lnTo>
                    <a:pt x="2807" y="407"/>
                  </a:lnTo>
                  <a:lnTo>
                    <a:pt x="2889" y="366"/>
                  </a:lnTo>
                  <a:close/>
                  <a:moveTo>
                    <a:pt x="2807" y="0"/>
                  </a:moveTo>
                  <a:lnTo>
                    <a:pt x="2563" y="81"/>
                  </a:lnTo>
                  <a:lnTo>
                    <a:pt x="2401" y="244"/>
                  </a:lnTo>
                  <a:lnTo>
                    <a:pt x="2238" y="448"/>
                  </a:lnTo>
                  <a:lnTo>
                    <a:pt x="2225" y="499"/>
                  </a:lnTo>
                  <a:lnTo>
                    <a:pt x="2157" y="448"/>
                  </a:lnTo>
                  <a:lnTo>
                    <a:pt x="1953" y="407"/>
                  </a:lnTo>
                  <a:lnTo>
                    <a:pt x="1750" y="407"/>
                  </a:lnTo>
                  <a:lnTo>
                    <a:pt x="1465" y="488"/>
                  </a:lnTo>
                  <a:lnTo>
                    <a:pt x="1262" y="610"/>
                  </a:lnTo>
                  <a:lnTo>
                    <a:pt x="1140" y="814"/>
                  </a:lnTo>
                  <a:lnTo>
                    <a:pt x="1070" y="1023"/>
                  </a:lnTo>
                  <a:lnTo>
                    <a:pt x="1070" y="1023"/>
                  </a:lnTo>
                  <a:lnTo>
                    <a:pt x="977" y="976"/>
                  </a:lnTo>
                  <a:lnTo>
                    <a:pt x="774" y="976"/>
                  </a:lnTo>
                  <a:lnTo>
                    <a:pt x="611" y="1017"/>
                  </a:lnTo>
                  <a:lnTo>
                    <a:pt x="489" y="1098"/>
                  </a:lnTo>
                  <a:lnTo>
                    <a:pt x="408" y="1180"/>
                  </a:lnTo>
                  <a:lnTo>
                    <a:pt x="326" y="1302"/>
                  </a:lnTo>
                  <a:lnTo>
                    <a:pt x="204" y="1586"/>
                  </a:lnTo>
                  <a:lnTo>
                    <a:pt x="123" y="1871"/>
                  </a:lnTo>
                  <a:lnTo>
                    <a:pt x="42" y="3336"/>
                  </a:lnTo>
                  <a:lnTo>
                    <a:pt x="1" y="4800"/>
                  </a:lnTo>
                  <a:lnTo>
                    <a:pt x="42" y="6264"/>
                  </a:lnTo>
                  <a:lnTo>
                    <a:pt x="82" y="7729"/>
                  </a:lnTo>
                  <a:lnTo>
                    <a:pt x="204" y="9152"/>
                  </a:lnTo>
                  <a:lnTo>
                    <a:pt x="408" y="10535"/>
                  </a:lnTo>
                  <a:lnTo>
                    <a:pt x="570" y="11959"/>
                  </a:lnTo>
                  <a:lnTo>
                    <a:pt x="692" y="12650"/>
                  </a:lnTo>
                  <a:lnTo>
                    <a:pt x="814" y="13342"/>
                  </a:lnTo>
                  <a:lnTo>
                    <a:pt x="977" y="13911"/>
                  </a:lnTo>
                  <a:lnTo>
                    <a:pt x="1180" y="14481"/>
                  </a:lnTo>
                  <a:lnTo>
                    <a:pt x="1465" y="15010"/>
                  </a:lnTo>
                  <a:lnTo>
                    <a:pt x="1791" y="15498"/>
                  </a:lnTo>
                  <a:lnTo>
                    <a:pt x="2157" y="15945"/>
                  </a:lnTo>
                  <a:lnTo>
                    <a:pt x="2604" y="16311"/>
                  </a:lnTo>
                  <a:lnTo>
                    <a:pt x="3092" y="16637"/>
                  </a:lnTo>
                  <a:lnTo>
                    <a:pt x="3580" y="16921"/>
                  </a:lnTo>
                  <a:lnTo>
                    <a:pt x="4353" y="17206"/>
                  </a:lnTo>
                  <a:lnTo>
                    <a:pt x="5126" y="17450"/>
                  </a:lnTo>
                  <a:lnTo>
                    <a:pt x="5899" y="17653"/>
                  </a:lnTo>
                  <a:lnTo>
                    <a:pt x="6712" y="17816"/>
                  </a:lnTo>
                  <a:lnTo>
                    <a:pt x="6956" y="17898"/>
                  </a:lnTo>
                  <a:lnTo>
                    <a:pt x="7201" y="17898"/>
                  </a:lnTo>
                  <a:lnTo>
                    <a:pt x="7282" y="17816"/>
                  </a:lnTo>
                  <a:lnTo>
                    <a:pt x="7363" y="17735"/>
                  </a:lnTo>
                  <a:lnTo>
                    <a:pt x="7404" y="17491"/>
                  </a:lnTo>
                  <a:lnTo>
                    <a:pt x="7689" y="16718"/>
                  </a:lnTo>
                  <a:lnTo>
                    <a:pt x="8136" y="15172"/>
                  </a:lnTo>
                  <a:lnTo>
                    <a:pt x="8584" y="13586"/>
                  </a:lnTo>
                  <a:lnTo>
                    <a:pt x="8584" y="13464"/>
                  </a:lnTo>
                  <a:lnTo>
                    <a:pt x="8543" y="13423"/>
                  </a:lnTo>
                  <a:lnTo>
                    <a:pt x="8502" y="13383"/>
                  </a:lnTo>
                  <a:lnTo>
                    <a:pt x="7811" y="13016"/>
                  </a:lnTo>
                  <a:lnTo>
                    <a:pt x="7119" y="12650"/>
                  </a:lnTo>
                  <a:lnTo>
                    <a:pt x="6794" y="12447"/>
                  </a:lnTo>
                  <a:lnTo>
                    <a:pt x="6509" y="12162"/>
                  </a:lnTo>
                  <a:lnTo>
                    <a:pt x="6224" y="11918"/>
                  </a:lnTo>
                  <a:lnTo>
                    <a:pt x="5980" y="11593"/>
                  </a:lnTo>
                  <a:lnTo>
                    <a:pt x="5777" y="11227"/>
                  </a:lnTo>
                  <a:lnTo>
                    <a:pt x="5573" y="10820"/>
                  </a:lnTo>
                  <a:lnTo>
                    <a:pt x="5411" y="10413"/>
                  </a:lnTo>
                  <a:lnTo>
                    <a:pt x="5248" y="9966"/>
                  </a:lnTo>
                  <a:lnTo>
                    <a:pt x="5004" y="9112"/>
                  </a:lnTo>
                  <a:lnTo>
                    <a:pt x="4882" y="8257"/>
                  </a:lnTo>
                  <a:lnTo>
                    <a:pt x="4760" y="7281"/>
                  </a:lnTo>
                  <a:lnTo>
                    <a:pt x="4679" y="6305"/>
                  </a:lnTo>
                  <a:lnTo>
                    <a:pt x="4638" y="4393"/>
                  </a:lnTo>
                  <a:lnTo>
                    <a:pt x="4597" y="2522"/>
                  </a:lnTo>
                  <a:lnTo>
                    <a:pt x="4557" y="1627"/>
                  </a:lnTo>
                  <a:lnTo>
                    <a:pt x="4516" y="1180"/>
                  </a:lnTo>
                  <a:lnTo>
                    <a:pt x="4435" y="732"/>
                  </a:lnTo>
                  <a:lnTo>
                    <a:pt x="4394" y="570"/>
                  </a:lnTo>
                  <a:lnTo>
                    <a:pt x="4313" y="448"/>
                  </a:lnTo>
                  <a:lnTo>
                    <a:pt x="4231" y="325"/>
                  </a:lnTo>
                  <a:lnTo>
                    <a:pt x="4109" y="244"/>
                  </a:lnTo>
                  <a:lnTo>
                    <a:pt x="3865" y="244"/>
                  </a:lnTo>
                  <a:lnTo>
                    <a:pt x="3702" y="325"/>
                  </a:lnTo>
                  <a:lnTo>
                    <a:pt x="3580" y="448"/>
                  </a:lnTo>
                  <a:lnTo>
                    <a:pt x="3542" y="543"/>
                  </a:lnTo>
                  <a:lnTo>
                    <a:pt x="3540" y="529"/>
                  </a:lnTo>
                  <a:lnTo>
                    <a:pt x="3418" y="285"/>
                  </a:lnTo>
                  <a:lnTo>
                    <a:pt x="3377" y="163"/>
                  </a:lnTo>
                  <a:lnTo>
                    <a:pt x="3296" y="81"/>
                  </a:lnTo>
                  <a:lnTo>
                    <a:pt x="3174" y="41"/>
                  </a:lnTo>
                  <a:lnTo>
                    <a:pt x="30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35"/>
            <p:cNvSpPr/>
            <p:nvPr/>
          </p:nvSpPr>
          <p:spPr>
            <a:xfrm>
              <a:off x="5803762" y="3030662"/>
              <a:ext cx="46" cy="46"/>
            </a:xfrm>
            <a:custGeom>
              <a:avLst/>
              <a:gdLst/>
              <a:ahLst/>
              <a:cxnLst/>
              <a:rect l="l" t="t" r="r" b="b"/>
              <a:pathLst>
                <a:path w="1" h="1" extrusionOk="0">
                  <a:moveTo>
                    <a:pt x="1" y="0"/>
                  </a:moveTo>
                  <a:lnTo>
                    <a:pt x="1" y="0"/>
                  </a:lnTo>
                  <a:lnTo>
                    <a:pt x="1" y="0"/>
                  </a:lnTo>
                  <a:lnTo>
                    <a:pt x="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35"/>
            <p:cNvSpPr/>
            <p:nvPr/>
          </p:nvSpPr>
          <p:spPr>
            <a:xfrm>
              <a:off x="5790720" y="2796103"/>
              <a:ext cx="817137" cy="599377"/>
            </a:xfrm>
            <a:custGeom>
              <a:avLst/>
              <a:gdLst/>
              <a:ahLst/>
              <a:cxnLst/>
              <a:rect l="l" t="t" r="r" b="b"/>
              <a:pathLst>
                <a:path w="17858" h="13099" extrusionOk="0">
                  <a:moveTo>
                    <a:pt x="1506" y="1"/>
                  </a:moveTo>
                  <a:lnTo>
                    <a:pt x="1424" y="82"/>
                  </a:lnTo>
                  <a:lnTo>
                    <a:pt x="1343" y="164"/>
                  </a:lnTo>
                  <a:lnTo>
                    <a:pt x="1221" y="367"/>
                  </a:lnTo>
                  <a:lnTo>
                    <a:pt x="1058" y="733"/>
                  </a:lnTo>
                  <a:lnTo>
                    <a:pt x="936" y="1059"/>
                  </a:lnTo>
                  <a:lnTo>
                    <a:pt x="652" y="1994"/>
                  </a:lnTo>
                  <a:lnTo>
                    <a:pt x="408" y="2970"/>
                  </a:lnTo>
                  <a:lnTo>
                    <a:pt x="204" y="3906"/>
                  </a:lnTo>
                  <a:lnTo>
                    <a:pt x="1" y="4882"/>
                  </a:lnTo>
                  <a:lnTo>
                    <a:pt x="41" y="4963"/>
                  </a:lnTo>
                  <a:lnTo>
                    <a:pt x="82" y="5085"/>
                  </a:lnTo>
                  <a:lnTo>
                    <a:pt x="163" y="5126"/>
                  </a:lnTo>
                  <a:lnTo>
                    <a:pt x="367" y="5126"/>
                  </a:lnTo>
                  <a:lnTo>
                    <a:pt x="733" y="5208"/>
                  </a:lnTo>
                  <a:lnTo>
                    <a:pt x="1872" y="5492"/>
                  </a:lnTo>
                  <a:lnTo>
                    <a:pt x="3174" y="5777"/>
                  </a:lnTo>
                  <a:lnTo>
                    <a:pt x="4475" y="6062"/>
                  </a:lnTo>
                  <a:lnTo>
                    <a:pt x="4801" y="6143"/>
                  </a:lnTo>
                  <a:lnTo>
                    <a:pt x="5167" y="6184"/>
                  </a:lnTo>
                  <a:lnTo>
                    <a:pt x="5207" y="7038"/>
                  </a:lnTo>
                  <a:lnTo>
                    <a:pt x="5289" y="7892"/>
                  </a:lnTo>
                  <a:lnTo>
                    <a:pt x="5533" y="9601"/>
                  </a:lnTo>
                  <a:lnTo>
                    <a:pt x="5817" y="11268"/>
                  </a:lnTo>
                  <a:lnTo>
                    <a:pt x="6143" y="12977"/>
                  </a:lnTo>
                  <a:lnTo>
                    <a:pt x="6184" y="13017"/>
                  </a:lnTo>
                  <a:lnTo>
                    <a:pt x="6224" y="13058"/>
                  </a:lnTo>
                  <a:lnTo>
                    <a:pt x="6346" y="13099"/>
                  </a:lnTo>
                  <a:lnTo>
                    <a:pt x="7729" y="13099"/>
                  </a:lnTo>
                  <a:lnTo>
                    <a:pt x="9153" y="13058"/>
                  </a:lnTo>
                  <a:lnTo>
                    <a:pt x="11919" y="13058"/>
                  </a:lnTo>
                  <a:lnTo>
                    <a:pt x="13261" y="13017"/>
                  </a:lnTo>
                  <a:lnTo>
                    <a:pt x="14604" y="12977"/>
                  </a:lnTo>
                  <a:lnTo>
                    <a:pt x="15946" y="12855"/>
                  </a:lnTo>
                  <a:lnTo>
                    <a:pt x="16597" y="12773"/>
                  </a:lnTo>
                  <a:lnTo>
                    <a:pt x="17247" y="12651"/>
                  </a:lnTo>
                  <a:lnTo>
                    <a:pt x="17695" y="12570"/>
                  </a:lnTo>
                  <a:lnTo>
                    <a:pt x="17817" y="12489"/>
                  </a:lnTo>
                  <a:lnTo>
                    <a:pt x="17858" y="12448"/>
                  </a:lnTo>
                  <a:lnTo>
                    <a:pt x="17858" y="12367"/>
                  </a:lnTo>
                  <a:lnTo>
                    <a:pt x="17654" y="10455"/>
                  </a:lnTo>
                  <a:lnTo>
                    <a:pt x="17492" y="8543"/>
                  </a:lnTo>
                  <a:lnTo>
                    <a:pt x="17329" y="6672"/>
                  </a:lnTo>
                  <a:lnTo>
                    <a:pt x="17207" y="5696"/>
                  </a:lnTo>
                  <a:lnTo>
                    <a:pt x="17044" y="4760"/>
                  </a:lnTo>
                  <a:lnTo>
                    <a:pt x="16881" y="3825"/>
                  </a:lnTo>
                  <a:lnTo>
                    <a:pt x="16637" y="2930"/>
                  </a:lnTo>
                  <a:lnTo>
                    <a:pt x="16556" y="2645"/>
                  </a:lnTo>
                  <a:lnTo>
                    <a:pt x="16393" y="2401"/>
                  </a:lnTo>
                  <a:lnTo>
                    <a:pt x="16190" y="2197"/>
                  </a:lnTo>
                  <a:lnTo>
                    <a:pt x="15946" y="1994"/>
                  </a:lnTo>
                  <a:lnTo>
                    <a:pt x="15620" y="1831"/>
                  </a:lnTo>
                  <a:lnTo>
                    <a:pt x="15254" y="1709"/>
                  </a:lnTo>
                  <a:lnTo>
                    <a:pt x="14929" y="1587"/>
                  </a:lnTo>
                  <a:lnTo>
                    <a:pt x="14563" y="1506"/>
                  </a:lnTo>
                  <a:lnTo>
                    <a:pt x="13790" y="1425"/>
                  </a:lnTo>
                  <a:lnTo>
                    <a:pt x="13058" y="1343"/>
                  </a:lnTo>
                  <a:lnTo>
                    <a:pt x="12041" y="1262"/>
                  </a:lnTo>
                  <a:lnTo>
                    <a:pt x="11024" y="1221"/>
                  </a:lnTo>
                  <a:lnTo>
                    <a:pt x="8990" y="1099"/>
                  </a:lnTo>
                  <a:lnTo>
                    <a:pt x="6956" y="977"/>
                  </a:lnTo>
                  <a:lnTo>
                    <a:pt x="5939" y="896"/>
                  </a:lnTo>
                  <a:lnTo>
                    <a:pt x="4923" y="733"/>
                  </a:lnTo>
                  <a:lnTo>
                    <a:pt x="3946" y="570"/>
                  </a:lnTo>
                  <a:lnTo>
                    <a:pt x="2970" y="367"/>
                  </a:lnTo>
                  <a:lnTo>
                    <a:pt x="2035" y="123"/>
                  </a:lnTo>
                  <a:lnTo>
                    <a:pt x="1791" y="42"/>
                  </a:lnTo>
                  <a:lnTo>
                    <a:pt x="16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35"/>
            <p:cNvSpPr/>
            <p:nvPr/>
          </p:nvSpPr>
          <p:spPr>
            <a:xfrm>
              <a:off x="6367737" y="3501565"/>
              <a:ext cx="115446" cy="61452"/>
            </a:xfrm>
            <a:custGeom>
              <a:avLst/>
              <a:gdLst/>
              <a:ahLst/>
              <a:cxnLst/>
              <a:rect l="l" t="t" r="r" b="b"/>
              <a:pathLst>
                <a:path w="2523" h="1343" extrusionOk="0">
                  <a:moveTo>
                    <a:pt x="2238" y="0"/>
                  </a:moveTo>
                  <a:lnTo>
                    <a:pt x="122" y="976"/>
                  </a:lnTo>
                  <a:lnTo>
                    <a:pt x="41" y="1058"/>
                  </a:lnTo>
                  <a:lnTo>
                    <a:pt x="0" y="1098"/>
                  </a:lnTo>
                  <a:lnTo>
                    <a:pt x="0" y="1180"/>
                  </a:lnTo>
                  <a:lnTo>
                    <a:pt x="41" y="1261"/>
                  </a:lnTo>
                  <a:lnTo>
                    <a:pt x="82" y="1343"/>
                  </a:lnTo>
                  <a:lnTo>
                    <a:pt x="326" y="1343"/>
                  </a:lnTo>
                  <a:lnTo>
                    <a:pt x="2441" y="366"/>
                  </a:lnTo>
                  <a:lnTo>
                    <a:pt x="2482" y="326"/>
                  </a:lnTo>
                  <a:lnTo>
                    <a:pt x="2522" y="244"/>
                  </a:lnTo>
                  <a:lnTo>
                    <a:pt x="2522" y="163"/>
                  </a:lnTo>
                  <a:lnTo>
                    <a:pt x="2522" y="82"/>
                  </a:lnTo>
                  <a:lnTo>
                    <a:pt x="2441" y="41"/>
                  </a:lnTo>
                  <a:lnTo>
                    <a:pt x="2400"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35"/>
            <p:cNvSpPr/>
            <p:nvPr/>
          </p:nvSpPr>
          <p:spPr>
            <a:xfrm>
              <a:off x="6425439" y="3570432"/>
              <a:ext cx="48411" cy="27958"/>
            </a:xfrm>
            <a:custGeom>
              <a:avLst/>
              <a:gdLst/>
              <a:ahLst/>
              <a:cxnLst/>
              <a:rect l="l" t="t" r="r" b="b"/>
              <a:pathLst>
                <a:path w="1058" h="611" extrusionOk="0">
                  <a:moveTo>
                    <a:pt x="82" y="0"/>
                  </a:moveTo>
                  <a:lnTo>
                    <a:pt x="41" y="82"/>
                  </a:lnTo>
                  <a:lnTo>
                    <a:pt x="0" y="122"/>
                  </a:lnTo>
                  <a:lnTo>
                    <a:pt x="0" y="204"/>
                  </a:lnTo>
                  <a:lnTo>
                    <a:pt x="41" y="285"/>
                  </a:lnTo>
                  <a:lnTo>
                    <a:pt x="82" y="326"/>
                  </a:lnTo>
                  <a:lnTo>
                    <a:pt x="122" y="366"/>
                  </a:lnTo>
                  <a:lnTo>
                    <a:pt x="773" y="610"/>
                  </a:lnTo>
                  <a:lnTo>
                    <a:pt x="855" y="610"/>
                  </a:lnTo>
                  <a:lnTo>
                    <a:pt x="936" y="570"/>
                  </a:lnTo>
                  <a:lnTo>
                    <a:pt x="1017" y="529"/>
                  </a:lnTo>
                  <a:lnTo>
                    <a:pt x="1058" y="448"/>
                  </a:lnTo>
                  <a:lnTo>
                    <a:pt x="1058" y="366"/>
                  </a:lnTo>
                  <a:lnTo>
                    <a:pt x="1017" y="326"/>
                  </a:lnTo>
                  <a:lnTo>
                    <a:pt x="977" y="244"/>
                  </a:lnTo>
                  <a:lnTo>
                    <a:pt x="895" y="204"/>
                  </a:lnTo>
                  <a:lnTo>
                    <a:pt x="24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35"/>
            <p:cNvSpPr/>
            <p:nvPr/>
          </p:nvSpPr>
          <p:spPr>
            <a:xfrm>
              <a:off x="6367737" y="2377319"/>
              <a:ext cx="57746" cy="24251"/>
            </a:xfrm>
            <a:custGeom>
              <a:avLst/>
              <a:gdLst/>
              <a:ahLst/>
              <a:cxnLst/>
              <a:rect l="l" t="t" r="r" b="b"/>
              <a:pathLst>
                <a:path w="1262" h="530" extrusionOk="0">
                  <a:moveTo>
                    <a:pt x="1058" y="1"/>
                  </a:moveTo>
                  <a:lnTo>
                    <a:pt x="204" y="123"/>
                  </a:lnTo>
                  <a:lnTo>
                    <a:pt x="122" y="123"/>
                  </a:lnTo>
                  <a:lnTo>
                    <a:pt x="82" y="164"/>
                  </a:lnTo>
                  <a:lnTo>
                    <a:pt x="0" y="245"/>
                  </a:lnTo>
                  <a:lnTo>
                    <a:pt x="0" y="326"/>
                  </a:lnTo>
                  <a:lnTo>
                    <a:pt x="41" y="408"/>
                  </a:lnTo>
                  <a:lnTo>
                    <a:pt x="82" y="448"/>
                  </a:lnTo>
                  <a:lnTo>
                    <a:pt x="122" y="530"/>
                  </a:lnTo>
                  <a:lnTo>
                    <a:pt x="204" y="530"/>
                  </a:lnTo>
                  <a:lnTo>
                    <a:pt x="1058" y="408"/>
                  </a:lnTo>
                  <a:lnTo>
                    <a:pt x="1139" y="408"/>
                  </a:lnTo>
                  <a:lnTo>
                    <a:pt x="1221" y="367"/>
                  </a:lnTo>
                  <a:lnTo>
                    <a:pt x="1261" y="286"/>
                  </a:lnTo>
                  <a:lnTo>
                    <a:pt x="1261" y="204"/>
                  </a:lnTo>
                  <a:lnTo>
                    <a:pt x="1261" y="123"/>
                  </a:lnTo>
                  <a:lnTo>
                    <a:pt x="1221" y="82"/>
                  </a:lnTo>
                  <a:lnTo>
                    <a:pt x="1139" y="42"/>
                  </a:lnTo>
                  <a:lnTo>
                    <a:pt x="1058"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35"/>
            <p:cNvSpPr/>
            <p:nvPr/>
          </p:nvSpPr>
          <p:spPr>
            <a:xfrm>
              <a:off x="6404939" y="2427608"/>
              <a:ext cx="48457" cy="20499"/>
            </a:xfrm>
            <a:custGeom>
              <a:avLst/>
              <a:gdLst/>
              <a:ahLst/>
              <a:cxnLst/>
              <a:rect l="l" t="t" r="r" b="b"/>
              <a:pathLst>
                <a:path w="1059" h="448" extrusionOk="0">
                  <a:moveTo>
                    <a:pt x="855" y="0"/>
                  </a:moveTo>
                  <a:lnTo>
                    <a:pt x="204" y="41"/>
                  </a:lnTo>
                  <a:lnTo>
                    <a:pt x="123" y="41"/>
                  </a:lnTo>
                  <a:lnTo>
                    <a:pt x="82" y="81"/>
                  </a:lnTo>
                  <a:lnTo>
                    <a:pt x="42" y="163"/>
                  </a:lnTo>
                  <a:lnTo>
                    <a:pt x="1" y="244"/>
                  </a:lnTo>
                  <a:lnTo>
                    <a:pt x="42" y="326"/>
                  </a:lnTo>
                  <a:lnTo>
                    <a:pt x="82" y="366"/>
                  </a:lnTo>
                  <a:lnTo>
                    <a:pt x="123" y="407"/>
                  </a:lnTo>
                  <a:lnTo>
                    <a:pt x="204" y="448"/>
                  </a:lnTo>
                  <a:lnTo>
                    <a:pt x="855" y="407"/>
                  </a:lnTo>
                  <a:lnTo>
                    <a:pt x="936" y="407"/>
                  </a:lnTo>
                  <a:lnTo>
                    <a:pt x="1018" y="366"/>
                  </a:lnTo>
                  <a:lnTo>
                    <a:pt x="1058" y="285"/>
                  </a:lnTo>
                  <a:lnTo>
                    <a:pt x="1058" y="204"/>
                  </a:lnTo>
                  <a:lnTo>
                    <a:pt x="1058" y="122"/>
                  </a:lnTo>
                  <a:lnTo>
                    <a:pt x="1018" y="81"/>
                  </a:lnTo>
                  <a:lnTo>
                    <a:pt x="936" y="41"/>
                  </a:lnTo>
                  <a:lnTo>
                    <a:pt x="855"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35"/>
            <p:cNvSpPr/>
            <p:nvPr/>
          </p:nvSpPr>
          <p:spPr>
            <a:xfrm>
              <a:off x="6455228" y="2487140"/>
              <a:ext cx="42829" cy="20545"/>
            </a:xfrm>
            <a:custGeom>
              <a:avLst/>
              <a:gdLst/>
              <a:ahLst/>
              <a:cxnLst/>
              <a:rect l="l" t="t" r="r" b="b"/>
              <a:pathLst>
                <a:path w="936" h="449" extrusionOk="0">
                  <a:moveTo>
                    <a:pt x="732" y="1"/>
                  </a:moveTo>
                  <a:lnTo>
                    <a:pt x="204" y="41"/>
                  </a:lnTo>
                  <a:lnTo>
                    <a:pt x="122" y="82"/>
                  </a:lnTo>
                  <a:lnTo>
                    <a:pt x="41" y="123"/>
                  </a:lnTo>
                  <a:lnTo>
                    <a:pt x="0" y="163"/>
                  </a:lnTo>
                  <a:lnTo>
                    <a:pt x="0" y="245"/>
                  </a:lnTo>
                  <a:lnTo>
                    <a:pt x="0" y="326"/>
                  </a:lnTo>
                  <a:lnTo>
                    <a:pt x="41" y="408"/>
                  </a:lnTo>
                  <a:lnTo>
                    <a:pt x="122" y="448"/>
                  </a:lnTo>
                  <a:lnTo>
                    <a:pt x="204" y="448"/>
                  </a:lnTo>
                  <a:lnTo>
                    <a:pt x="732" y="408"/>
                  </a:lnTo>
                  <a:lnTo>
                    <a:pt x="814" y="408"/>
                  </a:lnTo>
                  <a:lnTo>
                    <a:pt x="895" y="326"/>
                  </a:lnTo>
                  <a:lnTo>
                    <a:pt x="936" y="285"/>
                  </a:lnTo>
                  <a:lnTo>
                    <a:pt x="936" y="204"/>
                  </a:lnTo>
                  <a:lnTo>
                    <a:pt x="936" y="123"/>
                  </a:lnTo>
                  <a:lnTo>
                    <a:pt x="895" y="82"/>
                  </a:lnTo>
                  <a:lnTo>
                    <a:pt x="81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35"/>
            <p:cNvSpPr/>
            <p:nvPr/>
          </p:nvSpPr>
          <p:spPr>
            <a:xfrm>
              <a:off x="6492430" y="2537429"/>
              <a:ext cx="33540" cy="20499"/>
            </a:xfrm>
            <a:custGeom>
              <a:avLst/>
              <a:gdLst/>
              <a:ahLst/>
              <a:cxnLst/>
              <a:rect l="l" t="t" r="r" b="b"/>
              <a:pathLst>
                <a:path w="733" h="448" extrusionOk="0">
                  <a:moveTo>
                    <a:pt x="489" y="0"/>
                  </a:moveTo>
                  <a:lnTo>
                    <a:pt x="163" y="41"/>
                  </a:lnTo>
                  <a:lnTo>
                    <a:pt x="82" y="81"/>
                  </a:lnTo>
                  <a:lnTo>
                    <a:pt x="41" y="163"/>
                  </a:lnTo>
                  <a:lnTo>
                    <a:pt x="1" y="203"/>
                  </a:lnTo>
                  <a:lnTo>
                    <a:pt x="1" y="285"/>
                  </a:lnTo>
                  <a:lnTo>
                    <a:pt x="41" y="366"/>
                  </a:lnTo>
                  <a:lnTo>
                    <a:pt x="82" y="407"/>
                  </a:lnTo>
                  <a:lnTo>
                    <a:pt x="163" y="447"/>
                  </a:lnTo>
                  <a:lnTo>
                    <a:pt x="245" y="447"/>
                  </a:lnTo>
                  <a:lnTo>
                    <a:pt x="570" y="366"/>
                  </a:lnTo>
                  <a:lnTo>
                    <a:pt x="651" y="366"/>
                  </a:lnTo>
                  <a:lnTo>
                    <a:pt x="692" y="285"/>
                  </a:lnTo>
                  <a:lnTo>
                    <a:pt x="733" y="203"/>
                  </a:lnTo>
                  <a:lnTo>
                    <a:pt x="733" y="122"/>
                  </a:lnTo>
                  <a:lnTo>
                    <a:pt x="692" y="81"/>
                  </a:lnTo>
                  <a:lnTo>
                    <a:pt x="611" y="41"/>
                  </a:lnTo>
                  <a:lnTo>
                    <a:pt x="57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35"/>
            <p:cNvSpPr/>
            <p:nvPr/>
          </p:nvSpPr>
          <p:spPr>
            <a:xfrm>
              <a:off x="6546425" y="2595084"/>
              <a:ext cx="33540" cy="16839"/>
            </a:xfrm>
            <a:custGeom>
              <a:avLst/>
              <a:gdLst/>
              <a:ahLst/>
              <a:cxnLst/>
              <a:rect l="l" t="t" r="r" b="b"/>
              <a:pathLst>
                <a:path w="733" h="368" extrusionOk="0">
                  <a:moveTo>
                    <a:pt x="122" y="1"/>
                  </a:moveTo>
                  <a:lnTo>
                    <a:pt x="82" y="42"/>
                  </a:lnTo>
                  <a:lnTo>
                    <a:pt x="41" y="123"/>
                  </a:lnTo>
                  <a:lnTo>
                    <a:pt x="0" y="204"/>
                  </a:lnTo>
                  <a:lnTo>
                    <a:pt x="41" y="245"/>
                  </a:lnTo>
                  <a:lnTo>
                    <a:pt x="82" y="326"/>
                  </a:lnTo>
                  <a:lnTo>
                    <a:pt x="122" y="367"/>
                  </a:lnTo>
                  <a:lnTo>
                    <a:pt x="610" y="367"/>
                  </a:lnTo>
                  <a:lnTo>
                    <a:pt x="692" y="326"/>
                  </a:lnTo>
                  <a:lnTo>
                    <a:pt x="732" y="245"/>
                  </a:lnTo>
                  <a:lnTo>
                    <a:pt x="732" y="204"/>
                  </a:lnTo>
                  <a:lnTo>
                    <a:pt x="732" y="123"/>
                  </a:lnTo>
                  <a:lnTo>
                    <a:pt x="692" y="42"/>
                  </a:lnTo>
                  <a:lnTo>
                    <a:pt x="61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35"/>
            <p:cNvSpPr/>
            <p:nvPr/>
          </p:nvSpPr>
          <p:spPr>
            <a:xfrm>
              <a:off x="6101559" y="4166027"/>
              <a:ext cx="286671" cy="161982"/>
            </a:xfrm>
            <a:custGeom>
              <a:avLst/>
              <a:gdLst/>
              <a:ahLst/>
              <a:cxnLst/>
              <a:rect l="l" t="t" r="r" b="b"/>
              <a:pathLst>
                <a:path w="6265" h="3540" extrusionOk="0">
                  <a:moveTo>
                    <a:pt x="2726" y="1"/>
                  </a:moveTo>
                  <a:lnTo>
                    <a:pt x="2645" y="41"/>
                  </a:lnTo>
                  <a:lnTo>
                    <a:pt x="2604" y="123"/>
                  </a:lnTo>
                  <a:lnTo>
                    <a:pt x="2604" y="245"/>
                  </a:lnTo>
                  <a:lnTo>
                    <a:pt x="2604" y="448"/>
                  </a:lnTo>
                  <a:lnTo>
                    <a:pt x="2645" y="611"/>
                  </a:lnTo>
                  <a:lnTo>
                    <a:pt x="2604" y="814"/>
                  </a:lnTo>
                  <a:lnTo>
                    <a:pt x="2523" y="977"/>
                  </a:lnTo>
                  <a:lnTo>
                    <a:pt x="2360" y="1140"/>
                  </a:lnTo>
                  <a:lnTo>
                    <a:pt x="2197" y="1262"/>
                  </a:lnTo>
                  <a:lnTo>
                    <a:pt x="1790" y="1506"/>
                  </a:lnTo>
                  <a:lnTo>
                    <a:pt x="1140" y="1953"/>
                  </a:lnTo>
                  <a:lnTo>
                    <a:pt x="529" y="2400"/>
                  </a:lnTo>
                  <a:lnTo>
                    <a:pt x="326" y="2604"/>
                  </a:lnTo>
                  <a:lnTo>
                    <a:pt x="123" y="2848"/>
                  </a:lnTo>
                  <a:lnTo>
                    <a:pt x="41" y="2970"/>
                  </a:lnTo>
                  <a:lnTo>
                    <a:pt x="1" y="3133"/>
                  </a:lnTo>
                  <a:lnTo>
                    <a:pt x="41" y="3255"/>
                  </a:lnTo>
                  <a:lnTo>
                    <a:pt x="123" y="3377"/>
                  </a:lnTo>
                  <a:lnTo>
                    <a:pt x="204" y="3458"/>
                  </a:lnTo>
                  <a:lnTo>
                    <a:pt x="285" y="3499"/>
                  </a:lnTo>
                  <a:lnTo>
                    <a:pt x="489" y="3539"/>
                  </a:lnTo>
                  <a:lnTo>
                    <a:pt x="692" y="3539"/>
                  </a:lnTo>
                  <a:lnTo>
                    <a:pt x="896" y="3499"/>
                  </a:lnTo>
                  <a:lnTo>
                    <a:pt x="2604" y="3173"/>
                  </a:lnTo>
                  <a:lnTo>
                    <a:pt x="3540" y="3011"/>
                  </a:lnTo>
                  <a:lnTo>
                    <a:pt x="4434" y="2807"/>
                  </a:lnTo>
                  <a:lnTo>
                    <a:pt x="5329" y="2563"/>
                  </a:lnTo>
                  <a:lnTo>
                    <a:pt x="5736" y="2400"/>
                  </a:lnTo>
                  <a:lnTo>
                    <a:pt x="6143" y="2238"/>
                  </a:lnTo>
                  <a:lnTo>
                    <a:pt x="6224" y="2156"/>
                  </a:lnTo>
                  <a:lnTo>
                    <a:pt x="6265" y="2075"/>
                  </a:lnTo>
                  <a:lnTo>
                    <a:pt x="6224" y="1262"/>
                  </a:lnTo>
                  <a:lnTo>
                    <a:pt x="6224" y="855"/>
                  </a:lnTo>
                  <a:lnTo>
                    <a:pt x="6183" y="448"/>
                  </a:lnTo>
                  <a:lnTo>
                    <a:pt x="6143" y="367"/>
                  </a:lnTo>
                  <a:lnTo>
                    <a:pt x="6061" y="326"/>
                  </a:lnTo>
                  <a:lnTo>
                    <a:pt x="6021" y="285"/>
                  </a:lnTo>
                  <a:lnTo>
                    <a:pt x="5939" y="285"/>
                  </a:lnTo>
                  <a:lnTo>
                    <a:pt x="4923" y="611"/>
                  </a:lnTo>
                  <a:lnTo>
                    <a:pt x="4231" y="773"/>
                  </a:lnTo>
                  <a:lnTo>
                    <a:pt x="3499" y="895"/>
                  </a:lnTo>
                  <a:lnTo>
                    <a:pt x="3417" y="611"/>
                  </a:lnTo>
                  <a:lnTo>
                    <a:pt x="3295" y="326"/>
                  </a:lnTo>
                  <a:lnTo>
                    <a:pt x="3214" y="204"/>
                  </a:lnTo>
                  <a:lnTo>
                    <a:pt x="3133" y="123"/>
                  </a:lnTo>
                  <a:lnTo>
                    <a:pt x="3011" y="41"/>
                  </a:lnTo>
                  <a:lnTo>
                    <a:pt x="284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35"/>
            <p:cNvSpPr/>
            <p:nvPr/>
          </p:nvSpPr>
          <p:spPr>
            <a:xfrm>
              <a:off x="6885176" y="3829152"/>
              <a:ext cx="46" cy="46"/>
            </a:xfrm>
            <a:custGeom>
              <a:avLst/>
              <a:gdLst/>
              <a:ahLst/>
              <a:cxnLst/>
              <a:rect l="l" t="t" r="r" b="b"/>
              <a:pathLst>
                <a:path w="1" h="1" extrusionOk="0">
                  <a:moveTo>
                    <a:pt x="0" y="0"/>
                  </a:moveTo>
                  <a:lnTo>
                    <a:pt x="0" y="0"/>
                  </a:lnTo>
                  <a:lnTo>
                    <a:pt x="0" y="0"/>
                  </a:lnTo>
                  <a:lnTo>
                    <a:pt x="0" y="0"/>
                  </a:lnTo>
                  <a:lnTo>
                    <a:pt x="0" y="0"/>
                  </a:lnTo>
                  <a:lnTo>
                    <a:pt x="0" y="0"/>
                  </a:lnTo>
                  <a:lnTo>
                    <a:pt x="0" y="0"/>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35"/>
            <p:cNvSpPr/>
            <p:nvPr/>
          </p:nvSpPr>
          <p:spPr>
            <a:xfrm>
              <a:off x="6823768" y="3816110"/>
              <a:ext cx="126565" cy="284795"/>
            </a:xfrm>
            <a:custGeom>
              <a:avLst/>
              <a:gdLst/>
              <a:ahLst/>
              <a:cxnLst/>
              <a:rect l="l" t="t" r="r" b="b"/>
              <a:pathLst>
                <a:path w="2766" h="6224" extrusionOk="0">
                  <a:moveTo>
                    <a:pt x="1505" y="0"/>
                  </a:moveTo>
                  <a:lnTo>
                    <a:pt x="1383" y="82"/>
                  </a:lnTo>
                  <a:lnTo>
                    <a:pt x="1342" y="163"/>
                  </a:lnTo>
                  <a:lnTo>
                    <a:pt x="1342" y="285"/>
                  </a:lnTo>
                  <a:lnTo>
                    <a:pt x="1342" y="407"/>
                  </a:lnTo>
                  <a:lnTo>
                    <a:pt x="1342" y="692"/>
                  </a:lnTo>
                  <a:lnTo>
                    <a:pt x="1261" y="1383"/>
                  </a:lnTo>
                  <a:lnTo>
                    <a:pt x="1180" y="2075"/>
                  </a:lnTo>
                  <a:lnTo>
                    <a:pt x="1098" y="2034"/>
                  </a:lnTo>
                  <a:lnTo>
                    <a:pt x="976" y="1994"/>
                  </a:lnTo>
                  <a:lnTo>
                    <a:pt x="814" y="1994"/>
                  </a:lnTo>
                  <a:lnTo>
                    <a:pt x="692" y="2034"/>
                  </a:lnTo>
                  <a:lnTo>
                    <a:pt x="488" y="2156"/>
                  </a:lnTo>
                  <a:lnTo>
                    <a:pt x="285" y="2319"/>
                  </a:lnTo>
                  <a:lnTo>
                    <a:pt x="122" y="2563"/>
                  </a:lnTo>
                  <a:lnTo>
                    <a:pt x="41" y="2766"/>
                  </a:lnTo>
                  <a:lnTo>
                    <a:pt x="0" y="2888"/>
                  </a:lnTo>
                  <a:lnTo>
                    <a:pt x="0" y="2970"/>
                  </a:lnTo>
                  <a:lnTo>
                    <a:pt x="41" y="3011"/>
                  </a:lnTo>
                  <a:lnTo>
                    <a:pt x="122" y="3092"/>
                  </a:lnTo>
                  <a:lnTo>
                    <a:pt x="285" y="3133"/>
                  </a:lnTo>
                  <a:lnTo>
                    <a:pt x="407" y="3255"/>
                  </a:lnTo>
                  <a:lnTo>
                    <a:pt x="488" y="3377"/>
                  </a:lnTo>
                  <a:lnTo>
                    <a:pt x="488" y="3539"/>
                  </a:lnTo>
                  <a:lnTo>
                    <a:pt x="488" y="3824"/>
                  </a:lnTo>
                  <a:lnTo>
                    <a:pt x="488" y="4109"/>
                  </a:lnTo>
                  <a:lnTo>
                    <a:pt x="529" y="4800"/>
                  </a:lnTo>
                  <a:lnTo>
                    <a:pt x="651" y="5492"/>
                  </a:lnTo>
                  <a:lnTo>
                    <a:pt x="692" y="5736"/>
                  </a:lnTo>
                  <a:lnTo>
                    <a:pt x="814" y="5939"/>
                  </a:lnTo>
                  <a:lnTo>
                    <a:pt x="936" y="6102"/>
                  </a:lnTo>
                  <a:lnTo>
                    <a:pt x="1017" y="6143"/>
                  </a:lnTo>
                  <a:lnTo>
                    <a:pt x="1139" y="6183"/>
                  </a:lnTo>
                  <a:lnTo>
                    <a:pt x="1302" y="6224"/>
                  </a:lnTo>
                  <a:lnTo>
                    <a:pt x="1464" y="6183"/>
                  </a:lnTo>
                  <a:lnTo>
                    <a:pt x="1627" y="6102"/>
                  </a:lnTo>
                  <a:lnTo>
                    <a:pt x="1790" y="5980"/>
                  </a:lnTo>
                  <a:lnTo>
                    <a:pt x="1871" y="5858"/>
                  </a:lnTo>
                  <a:lnTo>
                    <a:pt x="1952" y="5695"/>
                  </a:lnTo>
                  <a:lnTo>
                    <a:pt x="2075" y="5329"/>
                  </a:lnTo>
                  <a:lnTo>
                    <a:pt x="2115" y="4963"/>
                  </a:lnTo>
                  <a:lnTo>
                    <a:pt x="2156" y="4597"/>
                  </a:lnTo>
                  <a:lnTo>
                    <a:pt x="2278" y="3946"/>
                  </a:lnTo>
                  <a:lnTo>
                    <a:pt x="2441" y="3336"/>
                  </a:lnTo>
                  <a:lnTo>
                    <a:pt x="2603" y="2685"/>
                  </a:lnTo>
                  <a:lnTo>
                    <a:pt x="2725" y="2034"/>
                  </a:lnTo>
                  <a:lnTo>
                    <a:pt x="2766" y="1709"/>
                  </a:lnTo>
                  <a:lnTo>
                    <a:pt x="2766" y="1383"/>
                  </a:lnTo>
                  <a:lnTo>
                    <a:pt x="2725" y="1058"/>
                  </a:lnTo>
                  <a:lnTo>
                    <a:pt x="2603" y="733"/>
                  </a:lnTo>
                  <a:lnTo>
                    <a:pt x="2400" y="489"/>
                  </a:lnTo>
                  <a:lnTo>
                    <a:pt x="2156" y="285"/>
                  </a:lnTo>
                  <a:lnTo>
                    <a:pt x="1871" y="163"/>
                  </a:lnTo>
                  <a:lnTo>
                    <a:pt x="158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35"/>
            <p:cNvSpPr/>
            <p:nvPr/>
          </p:nvSpPr>
          <p:spPr>
            <a:xfrm>
              <a:off x="5211873" y="1569540"/>
              <a:ext cx="804097" cy="426277"/>
            </a:xfrm>
            <a:custGeom>
              <a:avLst/>
              <a:gdLst/>
              <a:ahLst/>
              <a:cxnLst/>
              <a:rect l="l" t="t" r="r" b="b"/>
              <a:pathLst>
                <a:path w="17573" h="9316" extrusionOk="0">
                  <a:moveTo>
                    <a:pt x="16352" y="0"/>
                  </a:moveTo>
                  <a:lnTo>
                    <a:pt x="16190" y="41"/>
                  </a:lnTo>
                  <a:lnTo>
                    <a:pt x="16068" y="82"/>
                  </a:lnTo>
                  <a:lnTo>
                    <a:pt x="15132" y="489"/>
                  </a:lnTo>
                  <a:lnTo>
                    <a:pt x="14196" y="977"/>
                  </a:lnTo>
                  <a:lnTo>
                    <a:pt x="12366" y="1994"/>
                  </a:lnTo>
                  <a:lnTo>
                    <a:pt x="11430" y="2482"/>
                  </a:lnTo>
                  <a:lnTo>
                    <a:pt x="10495" y="2929"/>
                  </a:lnTo>
                  <a:lnTo>
                    <a:pt x="9559" y="3336"/>
                  </a:lnTo>
                  <a:lnTo>
                    <a:pt x="8542" y="3702"/>
                  </a:lnTo>
                  <a:lnTo>
                    <a:pt x="7892" y="3865"/>
                  </a:lnTo>
                  <a:lnTo>
                    <a:pt x="7200" y="4027"/>
                  </a:lnTo>
                  <a:lnTo>
                    <a:pt x="6468" y="4109"/>
                  </a:lnTo>
                  <a:lnTo>
                    <a:pt x="5776" y="4068"/>
                  </a:lnTo>
                  <a:lnTo>
                    <a:pt x="5370" y="4027"/>
                  </a:lnTo>
                  <a:lnTo>
                    <a:pt x="5004" y="3905"/>
                  </a:lnTo>
                  <a:lnTo>
                    <a:pt x="4638" y="3783"/>
                  </a:lnTo>
                  <a:lnTo>
                    <a:pt x="4312" y="3621"/>
                  </a:lnTo>
                  <a:lnTo>
                    <a:pt x="3621" y="3214"/>
                  </a:lnTo>
                  <a:lnTo>
                    <a:pt x="2970" y="2766"/>
                  </a:lnTo>
                  <a:lnTo>
                    <a:pt x="1465" y="4312"/>
                  </a:lnTo>
                  <a:lnTo>
                    <a:pt x="0" y="5939"/>
                  </a:lnTo>
                  <a:lnTo>
                    <a:pt x="163" y="6143"/>
                  </a:lnTo>
                  <a:lnTo>
                    <a:pt x="611" y="6590"/>
                  </a:lnTo>
                  <a:lnTo>
                    <a:pt x="1302" y="7322"/>
                  </a:lnTo>
                  <a:lnTo>
                    <a:pt x="1872" y="7892"/>
                  </a:lnTo>
                  <a:lnTo>
                    <a:pt x="2197" y="8176"/>
                  </a:lnTo>
                  <a:lnTo>
                    <a:pt x="2522" y="8420"/>
                  </a:lnTo>
                  <a:lnTo>
                    <a:pt x="2888" y="8664"/>
                  </a:lnTo>
                  <a:lnTo>
                    <a:pt x="3255" y="8868"/>
                  </a:lnTo>
                  <a:lnTo>
                    <a:pt x="3621" y="9031"/>
                  </a:lnTo>
                  <a:lnTo>
                    <a:pt x="3987" y="9193"/>
                  </a:lnTo>
                  <a:lnTo>
                    <a:pt x="4312" y="9234"/>
                  </a:lnTo>
                  <a:lnTo>
                    <a:pt x="4638" y="9315"/>
                  </a:lnTo>
                  <a:lnTo>
                    <a:pt x="5288" y="9315"/>
                  </a:lnTo>
                  <a:lnTo>
                    <a:pt x="5899" y="9275"/>
                  </a:lnTo>
                  <a:lnTo>
                    <a:pt x="6549" y="9153"/>
                  </a:lnTo>
                  <a:lnTo>
                    <a:pt x="7200" y="8949"/>
                  </a:lnTo>
                  <a:lnTo>
                    <a:pt x="7851" y="8705"/>
                  </a:lnTo>
                  <a:lnTo>
                    <a:pt x="9112" y="8176"/>
                  </a:lnTo>
                  <a:lnTo>
                    <a:pt x="10454" y="7688"/>
                  </a:lnTo>
                  <a:lnTo>
                    <a:pt x="11105" y="7403"/>
                  </a:lnTo>
                  <a:lnTo>
                    <a:pt x="11715" y="7078"/>
                  </a:lnTo>
                  <a:lnTo>
                    <a:pt x="13098" y="6387"/>
                  </a:lnTo>
                  <a:lnTo>
                    <a:pt x="14481" y="5654"/>
                  </a:lnTo>
                  <a:lnTo>
                    <a:pt x="15824" y="4882"/>
                  </a:lnTo>
                  <a:lnTo>
                    <a:pt x="16474" y="4434"/>
                  </a:lnTo>
                  <a:lnTo>
                    <a:pt x="17084" y="3987"/>
                  </a:lnTo>
                  <a:lnTo>
                    <a:pt x="17288" y="3865"/>
                  </a:lnTo>
                  <a:lnTo>
                    <a:pt x="17451" y="3661"/>
                  </a:lnTo>
                  <a:lnTo>
                    <a:pt x="17532" y="3458"/>
                  </a:lnTo>
                  <a:lnTo>
                    <a:pt x="17532" y="3377"/>
                  </a:lnTo>
                  <a:lnTo>
                    <a:pt x="17491" y="3255"/>
                  </a:lnTo>
                  <a:lnTo>
                    <a:pt x="17410" y="3173"/>
                  </a:lnTo>
                  <a:lnTo>
                    <a:pt x="17288" y="3092"/>
                  </a:lnTo>
                  <a:lnTo>
                    <a:pt x="17166" y="3051"/>
                  </a:lnTo>
                  <a:lnTo>
                    <a:pt x="17057" y="3015"/>
                  </a:lnTo>
                  <a:lnTo>
                    <a:pt x="17247" y="2888"/>
                  </a:lnTo>
                  <a:lnTo>
                    <a:pt x="17451" y="2726"/>
                  </a:lnTo>
                  <a:lnTo>
                    <a:pt x="17491" y="2604"/>
                  </a:lnTo>
                  <a:lnTo>
                    <a:pt x="17532" y="2482"/>
                  </a:lnTo>
                  <a:lnTo>
                    <a:pt x="17573" y="2360"/>
                  </a:lnTo>
                  <a:lnTo>
                    <a:pt x="17532" y="2197"/>
                  </a:lnTo>
                  <a:lnTo>
                    <a:pt x="17491" y="2075"/>
                  </a:lnTo>
                  <a:lnTo>
                    <a:pt x="17451" y="1994"/>
                  </a:lnTo>
                  <a:lnTo>
                    <a:pt x="17369" y="1912"/>
                  </a:lnTo>
                  <a:lnTo>
                    <a:pt x="17247" y="1831"/>
                  </a:lnTo>
                  <a:lnTo>
                    <a:pt x="17084" y="1831"/>
                  </a:lnTo>
                  <a:lnTo>
                    <a:pt x="16962" y="1872"/>
                  </a:lnTo>
                  <a:lnTo>
                    <a:pt x="16718" y="1953"/>
                  </a:lnTo>
                  <a:lnTo>
                    <a:pt x="16474" y="2116"/>
                  </a:lnTo>
                  <a:lnTo>
                    <a:pt x="16312" y="2197"/>
                  </a:lnTo>
                  <a:lnTo>
                    <a:pt x="16190" y="2238"/>
                  </a:lnTo>
                  <a:lnTo>
                    <a:pt x="16190" y="2238"/>
                  </a:lnTo>
                  <a:lnTo>
                    <a:pt x="16515" y="2034"/>
                  </a:lnTo>
                  <a:lnTo>
                    <a:pt x="16840" y="1872"/>
                  </a:lnTo>
                  <a:lnTo>
                    <a:pt x="17003" y="1750"/>
                  </a:lnTo>
                  <a:lnTo>
                    <a:pt x="17125" y="1627"/>
                  </a:lnTo>
                  <a:lnTo>
                    <a:pt x="17247" y="1505"/>
                  </a:lnTo>
                  <a:lnTo>
                    <a:pt x="17329" y="1343"/>
                  </a:lnTo>
                  <a:lnTo>
                    <a:pt x="17369" y="1139"/>
                  </a:lnTo>
                  <a:lnTo>
                    <a:pt x="17329" y="977"/>
                  </a:lnTo>
                  <a:lnTo>
                    <a:pt x="17206" y="814"/>
                  </a:lnTo>
                  <a:lnTo>
                    <a:pt x="17084" y="733"/>
                  </a:lnTo>
                  <a:lnTo>
                    <a:pt x="16922" y="692"/>
                  </a:lnTo>
                  <a:lnTo>
                    <a:pt x="16800" y="733"/>
                  </a:lnTo>
                  <a:lnTo>
                    <a:pt x="16556" y="855"/>
                  </a:lnTo>
                  <a:lnTo>
                    <a:pt x="15573" y="1317"/>
                  </a:lnTo>
                  <a:lnTo>
                    <a:pt x="15864" y="1099"/>
                  </a:lnTo>
                  <a:lnTo>
                    <a:pt x="16149" y="855"/>
                  </a:lnTo>
                  <a:lnTo>
                    <a:pt x="16434" y="570"/>
                  </a:lnTo>
                  <a:lnTo>
                    <a:pt x="16515" y="448"/>
                  </a:lnTo>
                  <a:lnTo>
                    <a:pt x="16596" y="326"/>
                  </a:lnTo>
                  <a:lnTo>
                    <a:pt x="16596" y="204"/>
                  </a:lnTo>
                  <a:lnTo>
                    <a:pt x="16556" y="82"/>
                  </a:lnTo>
                  <a:lnTo>
                    <a:pt x="1647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35"/>
            <p:cNvSpPr/>
            <p:nvPr/>
          </p:nvSpPr>
          <p:spPr>
            <a:xfrm>
              <a:off x="5202584" y="1560251"/>
              <a:ext cx="822674" cy="444854"/>
            </a:xfrm>
            <a:custGeom>
              <a:avLst/>
              <a:gdLst/>
              <a:ahLst/>
              <a:cxnLst/>
              <a:rect l="l" t="t" r="r" b="b"/>
              <a:pathLst>
                <a:path w="17979" h="9722" extrusionOk="0">
                  <a:moveTo>
                    <a:pt x="16515" y="407"/>
                  </a:moveTo>
                  <a:lnTo>
                    <a:pt x="16555" y="447"/>
                  </a:lnTo>
                  <a:lnTo>
                    <a:pt x="16596" y="447"/>
                  </a:lnTo>
                  <a:lnTo>
                    <a:pt x="16555" y="570"/>
                  </a:lnTo>
                  <a:lnTo>
                    <a:pt x="16393" y="773"/>
                  </a:lnTo>
                  <a:lnTo>
                    <a:pt x="16067" y="1058"/>
                  </a:lnTo>
                  <a:lnTo>
                    <a:pt x="15701" y="1302"/>
                  </a:lnTo>
                  <a:lnTo>
                    <a:pt x="15294" y="1546"/>
                  </a:lnTo>
                  <a:lnTo>
                    <a:pt x="15213" y="1586"/>
                  </a:lnTo>
                  <a:lnTo>
                    <a:pt x="15172" y="1668"/>
                  </a:lnTo>
                  <a:lnTo>
                    <a:pt x="15172" y="1749"/>
                  </a:lnTo>
                  <a:lnTo>
                    <a:pt x="15213" y="1790"/>
                  </a:lnTo>
                  <a:lnTo>
                    <a:pt x="15254" y="1871"/>
                  </a:lnTo>
                  <a:lnTo>
                    <a:pt x="15335" y="1912"/>
                  </a:lnTo>
                  <a:lnTo>
                    <a:pt x="15416" y="1912"/>
                  </a:lnTo>
                  <a:lnTo>
                    <a:pt x="15498" y="1871"/>
                  </a:lnTo>
                  <a:lnTo>
                    <a:pt x="15864" y="1708"/>
                  </a:lnTo>
                  <a:lnTo>
                    <a:pt x="15881" y="1697"/>
                  </a:lnTo>
                  <a:lnTo>
                    <a:pt x="16393" y="1464"/>
                  </a:lnTo>
                  <a:lnTo>
                    <a:pt x="16840" y="1220"/>
                  </a:lnTo>
                  <a:lnTo>
                    <a:pt x="17084" y="1098"/>
                  </a:lnTo>
                  <a:lnTo>
                    <a:pt x="17206" y="1098"/>
                  </a:lnTo>
                  <a:lnTo>
                    <a:pt x="17287" y="1139"/>
                  </a:lnTo>
                  <a:lnTo>
                    <a:pt x="17369" y="1220"/>
                  </a:lnTo>
                  <a:lnTo>
                    <a:pt x="17369" y="1342"/>
                  </a:lnTo>
                  <a:lnTo>
                    <a:pt x="17369" y="1424"/>
                  </a:lnTo>
                  <a:lnTo>
                    <a:pt x="17328" y="1505"/>
                  </a:lnTo>
                  <a:lnTo>
                    <a:pt x="17206" y="1668"/>
                  </a:lnTo>
                  <a:lnTo>
                    <a:pt x="17043" y="1830"/>
                  </a:lnTo>
                  <a:lnTo>
                    <a:pt x="16677" y="2034"/>
                  </a:lnTo>
                  <a:lnTo>
                    <a:pt x="16393" y="2224"/>
                  </a:lnTo>
                  <a:lnTo>
                    <a:pt x="16352" y="2237"/>
                  </a:lnTo>
                  <a:lnTo>
                    <a:pt x="16357" y="2248"/>
                  </a:lnTo>
                  <a:lnTo>
                    <a:pt x="16311" y="2278"/>
                  </a:lnTo>
                  <a:lnTo>
                    <a:pt x="16230" y="2319"/>
                  </a:lnTo>
                  <a:lnTo>
                    <a:pt x="16230" y="2400"/>
                  </a:lnTo>
                  <a:lnTo>
                    <a:pt x="16230" y="2522"/>
                  </a:lnTo>
                  <a:lnTo>
                    <a:pt x="16311" y="2603"/>
                  </a:lnTo>
                  <a:lnTo>
                    <a:pt x="16352" y="2644"/>
                  </a:lnTo>
                  <a:lnTo>
                    <a:pt x="16433" y="2644"/>
                  </a:lnTo>
                  <a:lnTo>
                    <a:pt x="16759" y="2522"/>
                  </a:lnTo>
                  <a:lnTo>
                    <a:pt x="17003" y="2359"/>
                  </a:lnTo>
                  <a:lnTo>
                    <a:pt x="17165" y="2278"/>
                  </a:lnTo>
                  <a:lnTo>
                    <a:pt x="17287" y="2237"/>
                  </a:lnTo>
                  <a:lnTo>
                    <a:pt x="17450" y="2278"/>
                  </a:lnTo>
                  <a:lnTo>
                    <a:pt x="17491" y="2319"/>
                  </a:lnTo>
                  <a:lnTo>
                    <a:pt x="17532" y="2400"/>
                  </a:lnTo>
                  <a:lnTo>
                    <a:pt x="17572" y="2563"/>
                  </a:lnTo>
                  <a:lnTo>
                    <a:pt x="17532" y="2725"/>
                  </a:lnTo>
                  <a:lnTo>
                    <a:pt x="17450" y="2847"/>
                  </a:lnTo>
                  <a:lnTo>
                    <a:pt x="17287" y="2969"/>
                  </a:lnTo>
                  <a:lnTo>
                    <a:pt x="17003" y="3112"/>
                  </a:lnTo>
                  <a:lnTo>
                    <a:pt x="17003" y="3112"/>
                  </a:lnTo>
                  <a:lnTo>
                    <a:pt x="16921" y="3132"/>
                  </a:lnTo>
                  <a:lnTo>
                    <a:pt x="16840" y="3167"/>
                  </a:lnTo>
                  <a:lnTo>
                    <a:pt x="16840" y="3167"/>
                  </a:lnTo>
                  <a:lnTo>
                    <a:pt x="16677" y="3213"/>
                  </a:lnTo>
                  <a:lnTo>
                    <a:pt x="16684" y="3234"/>
                  </a:lnTo>
                  <a:lnTo>
                    <a:pt x="16684" y="3234"/>
                  </a:lnTo>
                  <a:lnTo>
                    <a:pt x="16637" y="3254"/>
                  </a:lnTo>
                  <a:lnTo>
                    <a:pt x="16555" y="3295"/>
                  </a:lnTo>
                  <a:lnTo>
                    <a:pt x="16515" y="3376"/>
                  </a:lnTo>
                  <a:lnTo>
                    <a:pt x="16555" y="3498"/>
                  </a:lnTo>
                  <a:lnTo>
                    <a:pt x="16637" y="3580"/>
                  </a:lnTo>
                  <a:lnTo>
                    <a:pt x="16677" y="3620"/>
                  </a:lnTo>
                  <a:lnTo>
                    <a:pt x="16759" y="3620"/>
                  </a:lnTo>
                  <a:lnTo>
                    <a:pt x="17247" y="3458"/>
                  </a:lnTo>
                  <a:lnTo>
                    <a:pt x="17307" y="3422"/>
                  </a:lnTo>
                  <a:lnTo>
                    <a:pt x="17307" y="3422"/>
                  </a:lnTo>
                  <a:lnTo>
                    <a:pt x="17450" y="3458"/>
                  </a:lnTo>
                  <a:lnTo>
                    <a:pt x="17491" y="3539"/>
                  </a:lnTo>
                  <a:lnTo>
                    <a:pt x="17532" y="3620"/>
                  </a:lnTo>
                  <a:lnTo>
                    <a:pt x="17491" y="3702"/>
                  </a:lnTo>
                  <a:lnTo>
                    <a:pt x="17450" y="3783"/>
                  </a:lnTo>
                  <a:lnTo>
                    <a:pt x="17328" y="3905"/>
                  </a:lnTo>
                  <a:lnTo>
                    <a:pt x="17206" y="4027"/>
                  </a:lnTo>
                  <a:lnTo>
                    <a:pt x="16311" y="4637"/>
                  </a:lnTo>
                  <a:lnTo>
                    <a:pt x="15376" y="5207"/>
                  </a:lnTo>
                  <a:lnTo>
                    <a:pt x="14440" y="5776"/>
                  </a:lnTo>
                  <a:lnTo>
                    <a:pt x="13464" y="6264"/>
                  </a:lnTo>
                  <a:lnTo>
                    <a:pt x="12528" y="6793"/>
                  </a:lnTo>
                  <a:lnTo>
                    <a:pt x="11552" y="7240"/>
                  </a:lnTo>
                  <a:lnTo>
                    <a:pt x="10535" y="7688"/>
                  </a:lnTo>
                  <a:lnTo>
                    <a:pt x="9559" y="8095"/>
                  </a:lnTo>
                  <a:lnTo>
                    <a:pt x="8542" y="8501"/>
                  </a:lnTo>
                  <a:lnTo>
                    <a:pt x="7525" y="8908"/>
                  </a:lnTo>
                  <a:lnTo>
                    <a:pt x="6996" y="9071"/>
                  </a:lnTo>
                  <a:lnTo>
                    <a:pt x="6468" y="9193"/>
                  </a:lnTo>
                  <a:lnTo>
                    <a:pt x="5939" y="9315"/>
                  </a:lnTo>
                  <a:lnTo>
                    <a:pt x="4841" y="9315"/>
                  </a:lnTo>
                  <a:lnTo>
                    <a:pt x="4352" y="9193"/>
                  </a:lnTo>
                  <a:lnTo>
                    <a:pt x="3864" y="9030"/>
                  </a:lnTo>
                  <a:lnTo>
                    <a:pt x="3417" y="8827"/>
                  </a:lnTo>
                  <a:lnTo>
                    <a:pt x="2969" y="8583"/>
                  </a:lnTo>
                  <a:lnTo>
                    <a:pt x="2563" y="8257"/>
                  </a:lnTo>
                  <a:lnTo>
                    <a:pt x="2197" y="7932"/>
                  </a:lnTo>
                  <a:lnTo>
                    <a:pt x="1790" y="7566"/>
                  </a:lnTo>
                  <a:lnTo>
                    <a:pt x="1058" y="6793"/>
                  </a:lnTo>
                  <a:lnTo>
                    <a:pt x="610" y="6305"/>
                  </a:lnTo>
                  <a:lnTo>
                    <a:pt x="461" y="6118"/>
                  </a:lnTo>
                  <a:lnTo>
                    <a:pt x="461" y="6118"/>
                  </a:lnTo>
                  <a:lnTo>
                    <a:pt x="1790" y="4678"/>
                  </a:lnTo>
                  <a:lnTo>
                    <a:pt x="3232" y="3235"/>
                  </a:lnTo>
                  <a:lnTo>
                    <a:pt x="3702" y="3580"/>
                  </a:lnTo>
                  <a:lnTo>
                    <a:pt x="4352" y="3946"/>
                  </a:lnTo>
                  <a:lnTo>
                    <a:pt x="4678" y="4108"/>
                  </a:lnTo>
                  <a:lnTo>
                    <a:pt x="5044" y="4271"/>
                  </a:lnTo>
                  <a:lnTo>
                    <a:pt x="5369" y="4393"/>
                  </a:lnTo>
                  <a:lnTo>
                    <a:pt x="5776" y="4474"/>
                  </a:lnTo>
                  <a:lnTo>
                    <a:pt x="6183" y="4515"/>
                  </a:lnTo>
                  <a:lnTo>
                    <a:pt x="6590" y="4515"/>
                  </a:lnTo>
                  <a:lnTo>
                    <a:pt x="6996" y="4474"/>
                  </a:lnTo>
                  <a:lnTo>
                    <a:pt x="7444" y="4434"/>
                  </a:lnTo>
                  <a:lnTo>
                    <a:pt x="8257" y="4271"/>
                  </a:lnTo>
                  <a:lnTo>
                    <a:pt x="9071" y="4027"/>
                  </a:lnTo>
                  <a:lnTo>
                    <a:pt x="9803" y="3742"/>
                  </a:lnTo>
                  <a:lnTo>
                    <a:pt x="10576" y="3417"/>
                  </a:lnTo>
                  <a:lnTo>
                    <a:pt x="11308" y="3091"/>
                  </a:lnTo>
                  <a:lnTo>
                    <a:pt x="12000" y="2725"/>
                  </a:lnTo>
                  <a:lnTo>
                    <a:pt x="13423" y="1953"/>
                  </a:lnTo>
                  <a:lnTo>
                    <a:pt x="14847" y="1180"/>
                  </a:lnTo>
                  <a:lnTo>
                    <a:pt x="15660" y="773"/>
                  </a:lnTo>
                  <a:lnTo>
                    <a:pt x="16067" y="570"/>
                  </a:lnTo>
                  <a:lnTo>
                    <a:pt x="16271" y="488"/>
                  </a:lnTo>
                  <a:lnTo>
                    <a:pt x="16393" y="447"/>
                  </a:lnTo>
                  <a:lnTo>
                    <a:pt x="16515" y="407"/>
                  </a:lnTo>
                  <a:close/>
                  <a:moveTo>
                    <a:pt x="16555" y="0"/>
                  </a:moveTo>
                  <a:lnTo>
                    <a:pt x="16352" y="41"/>
                  </a:lnTo>
                  <a:lnTo>
                    <a:pt x="16189" y="81"/>
                  </a:lnTo>
                  <a:lnTo>
                    <a:pt x="15864" y="244"/>
                  </a:lnTo>
                  <a:lnTo>
                    <a:pt x="15091" y="610"/>
                  </a:lnTo>
                  <a:lnTo>
                    <a:pt x="13505" y="1464"/>
                  </a:lnTo>
                  <a:lnTo>
                    <a:pt x="11959" y="2278"/>
                  </a:lnTo>
                  <a:lnTo>
                    <a:pt x="11227" y="2685"/>
                  </a:lnTo>
                  <a:lnTo>
                    <a:pt x="10454" y="3051"/>
                  </a:lnTo>
                  <a:lnTo>
                    <a:pt x="9559" y="3417"/>
                  </a:lnTo>
                  <a:lnTo>
                    <a:pt x="8664" y="3742"/>
                  </a:lnTo>
                  <a:lnTo>
                    <a:pt x="8217" y="3864"/>
                  </a:lnTo>
                  <a:lnTo>
                    <a:pt x="7769" y="3946"/>
                  </a:lnTo>
                  <a:lnTo>
                    <a:pt x="7281" y="4027"/>
                  </a:lnTo>
                  <a:lnTo>
                    <a:pt x="6834" y="4108"/>
                  </a:lnTo>
                  <a:lnTo>
                    <a:pt x="6305" y="4108"/>
                  </a:lnTo>
                  <a:lnTo>
                    <a:pt x="5817" y="4068"/>
                  </a:lnTo>
                  <a:lnTo>
                    <a:pt x="5329" y="3946"/>
                  </a:lnTo>
                  <a:lnTo>
                    <a:pt x="4841" y="3783"/>
                  </a:lnTo>
                  <a:lnTo>
                    <a:pt x="4434" y="3580"/>
                  </a:lnTo>
                  <a:lnTo>
                    <a:pt x="4027" y="3335"/>
                  </a:lnTo>
                  <a:lnTo>
                    <a:pt x="3295" y="2807"/>
                  </a:lnTo>
                  <a:lnTo>
                    <a:pt x="3214" y="2766"/>
                  </a:lnTo>
                  <a:lnTo>
                    <a:pt x="3173" y="2766"/>
                  </a:lnTo>
                  <a:lnTo>
                    <a:pt x="3051" y="2847"/>
                  </a:lnTo>
                  <a:lnTo>
                    <a:pt x="2034" y="3824"/>
                  </a:lnTo>
                  <a:lnTo>
                    <a:pt x="1058" y="4881"/>
                  </a:lnTo>
                  <a:lnTo>
                    <a:pt x="163" y="5857"/>
                  </a:lnTo>
                  <a:lnTo>
                    <a:pt x="41" y="6020"/>
                  </a:lnTo>
                  <a:lnTo>
                    <a:pt x="0" y="6101"/>
                  </a:lnTo>
                  <a:lnTo>
                    <a:pt x="41" y="6224"/>
                  </a:lnTo>
                  <a:lnTo>
                    <a:pt x="122" y="6346"/>
                  </a:lnTo>
                  <a:lnTo>
                    <a:pt x="570" y="6834"/>
                  </a:lnTo>
                  <a:lnTo>
                    <a:pt x="1017" y="7322"/>
                  </a:lnTo>
                  <a:lnTo>
                    <a:pt x="1586" y="7891"/>
                  </a:lnTo>
                  <a:lnTo>
                    <a:pt x="2197" y="8461"/>
                  </a:lnTo>
                  <a:lnTo>
                    <a:pt x="2685" y="8827"/>
                  </a:lnTo>
                  <a:lnTo>
                    <a:pt x="3173" y="9152"/>
                  </a:lnTo>
                  <a:lnTo>
                    <a:pt x="3742" y="9437"/>
                  </a:lnTo>
                  <a:lnTo>
                    <a:pt x="4027" y="9518"/>
                  </a:lnTo>
                  <a:lnTo>
                    <a:pt x="4312" y="9600"/>
                  </a:lnTo>
                  <a:lnTo>
                    <a:pt x="4637" y="9681"/>
                  </a:lnTo>
                  <a:lnTo>
                    <a:pt x="5003" y="9722"/>
                  </a:lnTo>
                  <a:lnTo>
                    <a:pt x="5654" y="9722"/>
                  </a:lnTo>
                  <a:lnTo>
                    <a:pt x="6346" y="9640"/>
                  </a:lnTo>
                  <a:lnTo>
                    <a:pt x="6996" y="9478"/>
                  </a:lnTo>
                  <a:lnTo>
                    <a:pt x="7607" y="9274"/>
                  </a:lnTo>
                  <a:lnTo>
                    <a:pt x="8257" y="9030"/>
                  </a:lnTo>
                  <a:lnTo>
                    <a:pt x="9518" y="8501"/>
                  </a:lnTo>
                  <a:lnTo>
                    <a:pt x="10779" y="8013"/>
                  </a:lnTo>
                  <a:lnTo>
                    <a:pt x="11430" y="7769"/>
                  </a:lnTo>
                  <a:lnTo>
                    <a:pt x="12040" y="7484"/>
                  </a:lnTo>
                  <a:lnTo>
                    <a:pt x="13423" y="6752"/>
                  </a:lnTo>
                  <a:lnTo>
                    <a:pt x="14766" y="6020"/>
                  </a:lnTo>
                  <a:lnTo>
                    <a:pt x="16108" y="5247"/>
                  </a:lnTo>
                  <a:lnTo>
                    <a:pt x="17409" y="4393"/>
                  </a:lnTo>
                  <a:lnTo>
                    <a:pt x="17654" y="4149"/>
                  </a:lnTo>
                  <a:lnTo>
                    <a:pt x="17735" y="4027"/>
                  </a:lnTo>
                  <a:lnTo>
                    <a:pt x="17857" y="3905"/>
                  </a:lnTo>
                  <a:lnTo>
                    <a:pt x="17898" y="3742"/>
                  </a:lnTo>
                  <a:lnTo>
                    <a:pt x="17938" y="3620"/>
                  </a:lnTo>
                  <a:lnTo>
                    <a:pt x="17898" y="3458"/>
                  </a:lnTo>
                  <a:lnTo>
                    <a:pt x="17816" y="3295"/>
                  </a:lnTo>
                  <a:lnTo>
                    <a:pt x="17694" y="3173"/>
                  </a:lnTo>
                  <a:lnTo>
                    <a:pt x="17670" y="3157"/>
                  </a:lnTo>
                  <a:lnTo>
                    <a:pt x="17670" y="3157"/>
                  </a:lnTo>
                  <a:lnTo>
                    <a:pt x="17816" y="3010"/>
                  </a:lnTo>
                  <a:lnTo>
                    <a:pt x="17938" y="2807"/>
                  </a:lnTo>
                  <a:lnTo>
                    <a:pt x="17979" y="2563"/>
                  </a:lnTo>
                  <a:lnTo>
                    <a:pt x="17938" y="2278"/>
                  </a:lnTo>
                  <a:lnTo>
                    <a:pt x="17816" y="2115"/>
                  </a:lnTo>
                  <a:lnTo>
                    <a:pt x="17694" y="1953"/>
                  </a:lnTo>
                  <a:lnTo>
                    <a:pt x="17552" y="1881"/>
                  </a:lnTo>
                  <a:lnTo>
                    <a:pt x="17694" y="1668"/>
                  </a:lnTo>
                  <a:lnTo>
                    <a:pt x="17735" y="1424"/>
                  </a:lnTo>
                  <a:lnTo>
                    <a:pt x="17735" y="1180"/>
                  </a:lnTo>
                  <a:lnTo>
                    <a:pt x="17694" y="1058"/>
                  </a:lnTo>
                  <a:lnTo>
                    <a:pt x="17654" y="976"/>
                  </a:lnTo>
                  <a:lnTo>
                    <a:pt x="17532" y="854"/>
                  </a:lnTo>
                  <a:lnTo>
                    <a:pt x="17450" y="773"/>
                  </a:lnTo>
                  <a:lnTo>
                    <a:pt x="17328" y="732"/>
                  </a:lnTo>
                  <a:lnTo>
                    <a:pt x="16962" y="732"/>
                  </a:lnTo>
                  <a:lnTo>
                    <a:pt x="16910" y="750"/>
                  </a:lnTo>
                  <a:lnTo>
                    <a:pt x="16921" y="732"/>
                  </a:lnTo>
                  <a:lnTo>
                    <a:pt x="16962" y="610"/>
                  </a:lnTo>
                  <a:lnTo>
                    <a:pt x="17003" y="447"/>
                  </a:lnTo>
                  <a:lnTo>
                    <a:pt x="16962" y="325"/>
                  </a:lnTo>
                  <a:lnTo>
                    <a:pt x="16921" y="203"/>
                  </a:lnTo>
                  <a:lnTo>
                    <a:pt x="16840" y="81"/>
                  </a:lnTo>
                  <a:lnTo>
                    <a:pt x="16718" y="41"/>
                  </a:lnTo>
                  <a:lnTo>
                    <a:pt x="1655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8" name="Google Shape;1188;p35"/>
            <p:cNvSpPr/>
            <p:nvPr/>
          </p:nvSpPr>
          <p:spPr>
            <a:xfrm>
              <a:off x="4495292" y="1385270"/>
              <a:ext cx="887833" cy="677531"/>
            </a:xfrm>
            <a:custGeom>
              <a:avLst/>
              <a:gdLst/>
              <a:ahLst/>
              <a:cxnLst/>
              <a:rect l="l" t="t" r="r" b="b"/>
              <a:pathLst>
                <a:path w="19403" h="14807" extrusionOk="0">
                  <a:moveTo>
                    <a:pt x="9925" y="1"/>
                  </a:moveTo>
                  <a:lnTo>
                    <a:pt x="9152" y="41"/>
                  </a:lnTo>
                  <a:lnTo>
                    <a:pt x="8379" y="82"/>
                  </a:lnTo>
                  <a:lnTo>
                    <a:pt x="7647" y="204"/>
                  </a:lnTo>
                  <a:lnTo>
                    <a:pt x="6874" y="407"/>
                  </a:lnTo>
                  <a:lnTo>
                    <a:pt x="6142" y="611"/>
                  </a:lnTo>
                  <a:lnTo>
                    <a:pt x="5491" y="814"/>
                  </a:lnTo>
                  <a:lnTo>
                    <a:pt x="4881" y="1058"/>
                  </a:lnTo>
                  <a:lnTo>
                    <a:pt x="4597" y="1221"/>
                  </a:lnTo>
                  <a:lnTo>
                    <a:pt x="4312" y="1424"/>
                  </a:lnTo>
                  <a:lnTo>
                    <a:pt x="4068" y="1668"/>
                  </a:lnTo>
                  <a:lnTo>
                    <a:pt x="3824" y="1912"/>
                  </a:lnTo>
                  <a:lnTo>
                    <a:pt x="3417" y="2441"/>
                  </a:lnTo>
                  <a:lnTo>
                    <a:pt x="3092" y="3011"/>
                  </a:lnTo>
                  <a:lnTo>
                    <a:pt x="2847" y="3621"/>
                  </a:lnTo>
                  <a:lnTo>
                    <a:pt x="2603" y="4231"/>
                  </a:lnTo>
                  <a:lnTo>
                    <a:pt x="2115" y="5777"/>
                  </a:lnTo>
                  <a:lnTo>
                    <a:pt x="1668" y="7282"/>
                  </a:lnTo>
                  <a:lnTo>
                    <a:pt x="1220" y="9112"/>
                  </a:lnTo>
                  <a:lnTo>
                    <a:pt x="773" y="10902"/>
                  </a:lnTo>
                  <a:lnTo>
                    <a:pt x="0" y="14563"/>
                  </a:lnTo>
                  <a:lnTo>
                    <a:pt x="0" y="14644"/>
                  </a:lnTo>
                  <a:lnTo>
                    <a:pt x="41" y="14725"/>
                  </a:lnTo>
                  <a:lnTo>
                    <a:pt x="122" y="14807"/>
                  </a:lnTo>
                  <a:lnTo>
                    <a:pt x="2807" y="14807"/>
                  </a:lnTo>
                  <a:lnTo>
                    <a:pt x="5369" y="14725"/>
                  </a:lnTo>
                  <a:lnTo>
                    <a:pt x="7973" y="14685"/>
                  </a:lnTo>
                  <a:lnTo>
                    <a:pt x="10535" y="14603"/>
                  </a:lnTo>
                  <a:lnTo>
                    <a:pt x="13505" y="14481"/>
                  </a:lnTo>
                  <a:lnTo>
                    <a:pt x="13627" y="14441"/>
                  </a:lnTo>
                  <a:lnTo>
                    <a:pt x="13708" y="14359"/>
                  </a:lnTo>
                  <a:lnTo>
                    <a:pt x="13911" y="13627"/>
                  </a:lnTo>
                  <a:lnTo>
                    <a:pt x="14359" y="11878"/>
                  </a:lnTo>
                  <a:lnTo>
                    <a:pt x="14603" y="11024"/>
                  </a:lnTo>
                  <a:lnTo>
                    <a:pt x="14847" y="10170"/>
                  </a:lnTo>
                  <a:lnTo>
                    <a:pt x="15457" y="10414"/>
                  </a:lnTo>
                  <a:lnTo>
                    <a:pt x="15783" y="10576"/>
                  </a:lnTo>
                  <a:lnTo>
                    <a:pt x="16149" y="10698"/>
                  </a:lnTo>
                  <a:lnTo>
                    <a:pt x="16433" y="10698"/>
                  </a:lnTo>
                  <a:lnTo>
                    <a:pt x="16555" y="10617"/>
                  </a:lnTo>
                  <a:lnTo>
                    <a:pt x="16718" y="10536"/>
                  </a:lnTo>
                  <a:lnTo>
                    <a:pt x="16962" y="10292"/>
                  </a:lnTo>
                  <a:lnTo>
                    <a:pt x="17165" y="10088"/>
                  </a:lnTo>
                  <a:lnTo>
                    <a:pt x="17776" y="9437"/>
                  </a:lnTo>
                  <a:lnTo>
                    <a:pt x="18345" y="8787"/>
                  </a:lnTo>
                  <a:lnTo>
                    <a:pt x="18874" y="8095"/>
                  </a:lnTo>
                  <a:lnTo>
                    <a:pt x="19362" y="7363"/>
                  </a:lnTo>
                  <a:lnTo>
                    <a:pt x="19403" y="7241"/>
                  </a:lnTo>
                  <a:lnTo>
                    <a:pt x="19321" y="7119"/>
                  </a:lnTo>
                  <a:lnTo>
                    <a:pt x="14440" y="2197"/>
                  </a:lnTo>
                  <a:lnTo>
                    <a:pt x="13952" y="1709"/>
                  </a:lnTo>
                  <a:lnTo>
                    <a:pt x="13423" y="1180"/>
                  </a:lnTo>
                  <a:lnTo>
                    <a:pt x="12854" y="733"/>
                  </a:lnTo>
                  <a:lnTo>
                    <a:pt x="12528" y="529"/>
                  </a:lnTo>
                  <a:lnTo>
                    <a:pt x="12203" y="367"/>
                  </a:lnTo>
                  <a:lnTo>
                    <a:pt x="11837" y="245"/>
                  </a:lnTo>
                  <a:lnTo>
                    <a:pt x="11471" y="123"/>
                  </a:lnTo>
                  <a:lnTo>
                    <a:pt x="11105" y="82"/>
                  </a:lnTo>
                  <a:lnTo>
                    <a:pt x="10698" y="41"/>
                  </a:lnTo>
                  <a:lnTo>
                    <a:pt x="992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35"/>
            <p:cNvSpPr/>
            <p:nvPr/>
          </p:nvSpPr>
          <p:spPr>
            <a:xfrm>
              <a:off x="3099332" y="1846884"/>
              <a:ext cx="2414028" cy="2473605"/>
            </a:xfrm>
            <a:custGeom>
              <a:avLst/>
              <a:gdLst/>
              <a:ahLst/>
              <a:cxnLst/>
              <a:rect l="l" t="t" r="r" b="b"/>
              <a:pathLst>
                <a:path w="52757" h="54059" extrusionOk="0">
                  <a:moveTo>
                    <a:pt x="49584" y="0"/>
                  </a:moveTo>
                  <a:lnTo>
                    <a:pt x="44418" y="82"/>
                  </a:lnTo>
                  <a:lnTo>
                    <a:pt x="39253" y="163"/>
                  </a:lnTo>
                  <a:lnTo>
                    <a:pt x="34087" y="285"/>
                  </a:lnTo>
                  <a:lnTo>
                    <a:pt x="28921" y="448"/>
                  </a:lnTo>
                  <a:lnTo>
                    <a:pt x="23755" y="651"/>
                  </a:lnTo>
                  <a:lnTo>
                    <a:pt x="18589" y="895"/>
                  </a:lnTo>
                  <a:lnTo>
                    <a:pt x="13423" y="1180"/>
                  </a:lnTo>
                  <a:lnTo>
                    <a:pt x="8257" y="1505"/>
                  </a:lnTo>
                  <a:lnTo>
                    <a:pt x="7810" y="2278"/>
                  </a:lnTo>
                  <a:lnTo>
                    <a:pt x="7484" y="3132"/>
                  </a:lnTo>
                  <a:lnTo>
                    <a:pt x="7322" y="3539"/>
                  </a:lnTo>
                  <a:lnTo>
                    <a:pt x="7200" y="3986"/>
                  </a:lnTo>
                  <a:lnTo>
                    <a:pt x="7118" y="4434"/>
                  </a:lnTo>
                  <a:lnTo>
                    <a:pt x="7037" y="4881"/>
                  </a:lnTo>
                  <a:lnTo>
                    <a:pt x="6915" y="6305"/>
                  </a:lnTo>
                  <a:lnTo>
                    <a:pt x="6793" y="7688"/>
                  </a:lnTo>
                  <a:lnTo>
                    <a:pt x="6590" y="10535"/>
                  </a:lnTo>
                  <a:lnTo>
                    <a:pt x="6427" y="13342"/>
                  </a:lnTo>
                  <a:lnTo>
                    <a:pt x="6264" y="16189"/>
                  </a:lnTo>
                  <a:lnTo>
                    <a:pt x="6101" y="17938"/>
                  </a:lnTo>
                  <a:lnTo>
                    <a:pt x="6020" y="18793"/>
                  </a:lnTo>
                  <a:lnTo>
                    <a:pt x="5857" y="19687"/>
                  </a:lnTo>
                  <a:lnTo>
                    <a:pt x="5695" y="20542"/>
                  </a:lnTo>
                  <a:lnTo>
                    <a:pt x="5491" y="21396"/>
                  </a:lnTo>
                  <a:lnTo>
                    <a:pt x="5247" y="22250"/>
                  </a:lnTo>
                  <a:lnTo>
                    <a:pt x="4963" y="23064"/>
                  </a:lnTo>
                  <a:lnTo>
                    <a:pt x="4678" y="23877"/>
                  </a:lnTo>
                  <a:lnTo>
                    <a:pt x="4312" y="24650"/>
                  </a:lnTo>
                  <a:lnTo>
                    <a:pt x="3905" y="25423"/>
                  </a:lnTo>
                  <a:lnTo>
                    <a:pt x="3458" y="26155"/>
                  </a:lnTo>
                  <a:lnTo>
                    <a:pt x="2969" y="26846"/>
                  </a:lnTo>
                  <a:lnTo>
                    <a:pt x="2441" y="27457"/>
                  </a:lnTo>
                  <a:lnTo>
                    <a:pt x="1830" y="28067"/>
                  </a:lnTo>
                  <a:lnTo>
                    <a:pt x="1180" y="28636"/>
                  </a:lnTo>
                  <a:lnTo>
                    <a:pt x="895" y="28840"/>
                  </a:lnTo>
                  <a:lnTo>
                    <a:pt x="651" y="29124"/>
                  </a:lnTo>
                  <a:lnTo>
                    <a:pt x="407" y="29368"/>
                  </a:lnTo>
                  <a:lnTo>
                    <a:pt x="203" y="29653"/>
                  </a:lnTo>
                  <a:lnTo>
                    <a:pt x="41" y="29978"/>
                  </a:lnTo>
                  <a:lnTo>
                    <a:pt x="0" y="30263"/>
                  </a:lnTo>
                  <a:lnTo>
                    <a:pt x="0" y="30385"/>
                  </a:lnTo>
                  <a:lnTo>
                    <a:pt x="41" y="30548"/>
                  </a:lnTo>
                  <a:lnTo>
                    <a:pt x="81" y="30670"/>
                  </a:lnTo>
                  <a:lnTo>
                    <a:pt x="163" y="30792"/>
                  </a:lnTo>
                  <a:lnTo>
                    <a:pt x="285" y="30914"/>
                  </a:lnTo>
                  <a:lnTo>
                    <a:pt x="407" y="30995"/>
                  </a:lnTo>
                  <a:lnTo>
                    <a:pt x="732" y="31077"/>
                  </a:lnTo>
                  <a:lnTo>
                    <a:pt x="1058" y="31117"/>
                  </a:lnTo>
                  <a:lnTo>
                    <a:pt x="1342" y="31117"/>
                  </a:lnTo>
                  <a:lnTo>
                    <a:pt x="2400" y="31077"/>
                  </a:lnTo>
                  <a:lnTo>
                    <a:pt x="3458" y="31036"/>
                  </a:lnTo>
                  <a:lnTo>
                    <a:pt x="4515" y="30914"/>
                  </a:lnTo>
                  <a:lnTo>
                    <a:pt x="5532" y="30751"/>
                  </a:lnTo>
                  <a:lnTo>
                    <a:pt x="5532" y="31524"/>
                  </a:lnTo>
                  <a:lnTo>
                    <a:pt x="5532" y="33233"/>
                  </a:lnTo>
                  <a:lnTo>
                    <a:pt x="5451" y="36161"/>
                  </a:lnTo>
                  <a:lnTo>
                    <a:pt x="5491" y="36893"/>
                  </a:lnTo>
                  <a:lnTo>
                    <a:pt x="5573" y="37626"/>
                  </a:lnTo>
                  <a:lnTo>
                    <a:pt x="5695" y="38317"/>
                  </a:lnTo>
                  <a:lnTo>
                    <a:pt x="5939" y="39049"/>
                  </a:lnTo>
                  <a:lnTo>
                    <a:pt x="6223" y="39700"/>
                  </a:lnTo>
                  <a:lnTo>
                    <a:pt x="6590" y="40351"/>
                  </a:lnTo>
                  <a:lnTo>
                    <a:pt x="6996" y="40961"/>
                  </a:lnTo>
                  <a:lnTo>
                    <a:pt x="7484" y="41530"/>
                  </a:lnTo>
                  <a:lnTo>
                    <a:pt x="8135" y="42100"/>
                  </a:lnTo>
                  <a:lnTo>
                    <a:pt x="8827" y="42629"/>
                  </a:lnTo>
                  <a:lnTo>
                    <a:pt x="9559" y="43076"/>
                  </a:lnTo>
                  <a:lnTo>
                    <a:pt x="10332" y="43483"/>
                  </a:lnTo>
                  <a:lnTo>
                    <a:pt x="11105" y="43768"/>
                  </a:lnTo>
                  <a:lnTo>
                    <a:pt x="11959" y="44052"/>
                  </a:lnTo>
                  <a:lnTo>
                    <a:pt x="12813" y="44256"/>
                  </a:lnTo>
                  <a:lnTo>
                    <a:pt x="13667" y="44418"/>
                  </a:lnTo>
                  <a:lnTo>
                    <a:pt x="14521" y="44500"/>
                  </a:lnTo>
                  <a:lnTo>
                    <a:pt x="15376" y="44581"/>
                  </a:lnTo>
                  <a:lnTo>
                    <a:pt x="16230" y="44622"/>
                  </a:lnTo>
                  <a:lnTo>
                    <a:pt x="17125" y="44622"/>
                  </a:lnTo>
                  <a:lnTo>
                    <a:pt x="18833" y="44540"/>
                  </a:lnTo>
                  <a:lnTo>
                    <a:pt x="20582" y="44418"/>
                  </a:lnTo>
                  <a:lnTo>
                    <a:pt x="20582" y="44418"/>
                  </a:lnTo>
                  <a:lnTo>
                    <a:pt x="20501" y="44459"/>
                  </a:lnTo>
                  <a:lnTo>
                    <a:pt x="20460" y="44540"/>
                  </a:lnTo>
                  <a:lnTo>
                    <a:pt x="20379" y="44825"/>
                  </a:lnTo>
                  <a:lnTo>
                    <a:pt x="20297" y="45273"/>
                  </a:lnTo>
                  <a:lnTo>
                    <a:pt x="20257" y="45842"/>
                  </a:lnTo>
                  <a:lnTo>
                    <a:pt x="20216" y="47306"/>
                  </a:lnTo>
                  <a:lnTo>
                    <a:pt x="20216" y="49015"/>
                  </a:lnTo>
                  <a:lnTo>
                    <a:pt x="20297" y="52269"/>
                  </a:lnTo>
                  <a:lnTo>
                    <a:pt x="20379" y="54059"/>
                  </a:lnTo>
                  <a:lnTo>
                    <a:pt x="48079" y="52920"/>
                  </a:lnTo>
                  <a:lnTo>
                    <a:pt x="47998" y="51252"/>
                  </a:lnTo>
                  <a:lnTo>
                    <a:pt x="47998" y="49584"/>
                  </a:lnTo>
                  <a:lnTo>
                    <a:pt x="47998" y="47917"/>
                  </a:lnTo>
                  <a:lnTo>
                    <a:pt x="48039" y="46249"/>
                  </a:lnTo>
                  <a:lnTo>
                    <a:pt x="48079" y="44540"/>
                  </a:lnTo>
                  <a:lnTo>
                    <a:pt x="48161" y="42873"/>
                  </a:lnTo>
                  <a:lnTo>
                    <a:pt x="48283" y="41205"/>
                  </a:lnTo>
                  <a:lnTo>
                    <a:pt x="48445" y="39537"/>
                  </a:lnTo>
                  <a:lnTo>
                    <a:pt x="48730" y="36243"/>
                  </a:lnTo>
                  <a:lnTo>
                    <a:pt x="48893" y="34575"/>
                  </a:lnTo>
                  <a:lnTo>
                    <a:pt x="49137" y="32866"/>
                  </a:lnTo>
                  <a:lnTo>
                    <a:pt x="49381" y="31199"/>
                  </a:lnTo>
                  <a:lnTo>
                    <a:pt x="49666" y="29531"/>
                  </a:lnTo>
                  <a:lnTo>
                    <a:pt x="50072" y="27904"/>
                  </a:lnTo>
                  <a:lnTo>
                    <a:pt x="50276" y="27090"/>
                  </a:lnTo>
                  <a:lnTo>
                    <a:pt x="50520" y="26318"/>
                  </a:lnTo>
                  <a:lnTo>
                    <a:pt x="50967" y="24935"/>
                  </a:lnTo>
                  <a:lnTo>
                    <a:pt x="51374" y="23592"/>
                  </a:lnTo>
                  <a:lnTo>
                    <a:pt x="51740" y="22250"/>
                  </a:lnTo>
                  <a:lnTo>
                    <a:pt x="52066" y="20908"/>
                  </a:lnTo>
                  <a:lnTo>
                    <a:pt x="52350" y="19525"/>
                  </a:lnTo>
                  <a:lnTo>
                    <a:pt x="52554" y="18142"/>
                  </a:lnTo>
                  <a:lnTo>
                    <a:pt x="52676" y="16718"/>
                  </a:lnTo>
                  <a:lnTo>
                    <a:pt x="52757" y="15254"/>
                  </a:lnTo>
                  <a:lnTo>
                    <a:pt x="52716" y="13749"/>
                  </a:lnTo>
                  <a:lnTo>
                    <a:pt x="52676" y="12203"/>
                  </a:lnTo>
                  <a:lnTo>
                    <a:pt x="52554" y="10739"/>
                  </a:lnTo>
                  <a:lnTo>
                    <a:pt x="52350" y="9234"/>
                  </a:lnTo>
                  <a:lnTo>
                    <a:pt x="52106" y="7729"/>
                  </a:lnTo>
                  <a:lnTo>
                    <a:pt x="51781" y="6264"/>
                  </a:lnTo>
                  <a:lnTo>
                    <a:pt x="51415" y="4800"/>
                  </a:lnTo>
                  <a:lnTo>
                    <a:pt x="51008" y="3336"/>
                  </a:lnTo>
                  <a:lnTo>
                    <a:pt x="50683" y="2481"/>
                  </a:lnTo>
                  <a:lnTo>
                    <a:pt x="50357" y="1627"/>
                  </a:lnTo>
                  <a:lnTo>
                    <a:pt x="49991" y="814"/>
                  </a:lnTo>
                  <a:lnTo>
                    <a:pt x="4958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0" name="Google Shape;1190;p35"/>
            <p:cNvSpPr/>
            <p:nvPr/>
          </p:nvSpPr>
          <p:spPr>
            <a:xfrm>
              <a:off x="3089997" y="1837549"/>
              <a:ext cx="2430821" cy="2492274"/>
            </a:xfrm>
            <a:custGeom>
              <a:avLst/>
              <a:gdLst/>
              <a:ahLst/>
              <a:cxnLst/>
              <a:rect l="l" t="t" r="r" b="b"/>
              <a:pathLst>
                <a:path w="53124" h="54467" extrusionOk="0">
                  <a:moveTo>
                    <a:pt x="49667" y="410"/>
                  </a:moveTo>
                  <a:lnTo>
                    <a:pt x="49910" y="896"/>
                  </a:lnTo>
                  <a:lnTo>
                    <a:pt x="50195" y="1465"/>
                  </a:lnTo>
                  <a:lnTo>
                    <a:pt x="50480" y="2075"/>
                  </a:lnTo>
                  <a:lnTo>
                    <a:pt x="50683" y="2685"/>
                  </a:lnTo>
                  <a:lnTo>
                    <a:pt x="51090" y="3906"/>
                  </a:lnTo>
                  <a:lnTo>
                    <a:pt x="51456" y="5167"/>
                  </a:lnTo>
                  <a:lnTo>
                    <a:pt x="51781" y="6468"/>
                  </a:lnTo>
                  <a:lnTo>
                    <a:pt x="52066" y="7770"/>
                  </a:lnTo>
                  <a:lnTo>
                    <a:pt x="52310" y="9112"/>
                  </a:lnTo>
                  <a:lnTo>
                    <a:pt x="52473" y="10455"/>
                  </a:lnTo>
                  <a:lnTo>
                    <a:pt x="52636" y="11756"/>
                  </a:lnTo>
                  <a:lnTo>
                    <a:pt x="52717" y="13058"/>
                  </a:lnTo>
                  <a:lnTo>
                    <a:pt x="52758" y="14359"/>
                  </a:lnTo>
                  <a:lnTo>
                    <a:pt x="52758" y="15661"/>
                  </a:lnTo>
                  <a:lnTo>
                    <a:pt x="52676" y="16963"/>
                  </a:lnTo>
                  <a:lnTo>
                    <a:pt x="52554" y="18264"/>
                  </a:lnTo>
                  <a:lnTo>
                    <a:pt x="52392" y="19566"/>
                  </a:lnTo>
                  <a:lnTo>
                    <a:pt x="52147" y="20868"/>
                  </a:lnTo>
                  <a:lnTo>
                    <a:pt x="51863" y="22088"/>
                  </a:lnTo>
                  <a:lnTo>
                    <a:pt x="51537" y="23308"/>
                  </a:lnTo>
                  <a:lnTo>
                    <a:pt x="51171" y="24488"/>
                  </a:lnTo>
                  <a:lnTo>
                    <a:pt x="50805" y="25667"/>
                  </a:lnTo>
                  <a:lnTo>
                    <a:pt x="50439" y="26888"/>
                  </a:lnTo>
                  <a:lnTo>
                    <a:pt x="50073" y="28067"/>
                  </a:lnTo>
                  <a:lnTo>
                    <a:pt x="49788" y="29288"/>
                  </a:lnTo>
                  <a:lnTo>
                    <a:pt x="49544" y="30508"/>
                  </a:lnTo>
                  <a:lnTo>
                    <a:pt x="49300" y="31769"/>
                  </a:lnTo>
                  <a:lnTo>
                    <a:pt x="49137" y="33030"/>
                  </a:lnTo>
                  <a:lnTo>
                    <a:pt x="48812" y="35552"/>
                  </a:lnTo>
                  <a:lnTo>
                    <a:pt x="48568" y="38074"/>
                  </a:lnTo>
                  <a:lnTo>
                    <a:pt x="48365" y="40596"/>
                  </a:lnTo>
                  <a:lnTo>
                    <a:pt x="48161" y="43402"/>
                  </a:lnTo>
                  <a:lnTo>
                    <a:pt x="48039" y="46168"/>
                  </a:lnTo>
                  <a:lnTo>
                    <a:pt x="47999" y="48934"/>
                  </a:lnTo>
                  <a:lnTo>
                    <a:pt x="48039" y="51741"/>
                  </a:lnTo>
                  <a:lnTo>
                    <a:pt x="48074" y="52929"/>
                  </a:lnTo>
                  <a:lnTo>
                    <a:pt x="48074" y="52929"/>
                  </a:lnTo>
                  <a:lnTo>
                    <a:pt x="37504" y="53368"/>
                  </a:lnTo>
                  <a:lnTo>
                    <a:pt x="26684" y="53815"/>
                  </a:lnTo>
                  <a:lnTo>
                    <a:pt x="20778" y="54052"/>
                  </a:lnTo>
                  <a:lnTo>
                    <a:pt x="20778" y="54052"/>
                  </a:lnTo>
                  <a:lnTo>
                    <a:pt x="20623" y="50073"/>
                  </a:lnTo>
                  <a:lnTo>
                    <a:pt x="20583" y="47999"/>
                  </a:lnTo>
                  <a:lnTo>
                    <a:pt x="20583" y="46941"/>
                  </a:lnTo>
                  <a:lnTo>
                    <a:pt x="20664" y="45924"/>
                  </a:lnTo>
                  <a:lnTo>
                    <a:pt x="20705" y="45517"/>
                  </a:lnTo>
                  <a:lnTo>
                    <a:pt x="20745" y="45111"/>
                  </a:lnTo>
                  <a:lnTo>
                    <a:pt x="20827" y="44826"/>
                  </a:lnTo>
                  <a:lnTo>
                    <a:pt x="20827" y="44785"/>
                  </a:lnTo>
                  <a:lnTo>
                    <a:pt x="20868" y="44785"/>
                  </a:lnTo>
                  <a:lnTo>
                    <a:pt x="20908" y="44744"/>
                  </a:lnTo>
                  <a:lnTo>
                    <a:pt x="20949" y="44663"/>
                  </a:lnTo>
                  <a:lnTo>
                    <a:pt x="20949" y="44582"/>
                  </a:lnTo>
                  <a:lnTo>
                    <a:pt x="20949" y="44541"/>
                  </a:lnTo>
                  <a:lnTo>
                    <a:pt x="20908" y="44460"/>
                  </a:lnTo>
                  <a:lnTo>
                    <a:pt x="20868" y="44419"/>
                  </a:lnTo>
                  <a:lnTo>
                    <a:pt x="20786" y="44419"/>
                  </a:lnTo>
                  <a:lnTo>
                    <a:pt x="18874" y="44541"/>
                  </a:lnTo>
                  <a:lnTo>
                    <a:pt x="17939" y="44582"/>
                  </a:lnTo>
                  <a:lnTo>
                    <a:pt x="17003" y="44622"/>
                  </a:lnTo>
                  <a:lnTo>
                    <a:pt x="16027" y="44622"/>
                  </a:lnTo>
                  <a:lnTo>
                    <a:pt x="15092" y="44541"/>
                  </a:lnTo>
                  <a:lnTo>
                    <a:pt x="14156" y="44460"/>
                  </a:lnTo>
                  <a:lnTo>
                    <a:pt x="13220" y="44297"/>
                  </a:lnTo>
                  <a:lnTo>
                    <a:pt x="12407" y="44134"/>
                  </a:lnTo>
                  <a:lnTo>
                    <a:pt x="11634" y="43890"/>
                  </a:lnTo>
                  <a:lnTo>
                    <a:pt x="10861" y="43606"/>
                  </a:lnTo>
                  <a:lnTo>
                    <a:pt x="10129" y="43280"/>
                  </a:lnTo>
                  <a:lnTo>
                    <a:pt x="9438" y="42873"/>
                  </a:lnTo>
                  <a:lnTo>
                    <a:pt x="8746" y="42385"/>
                  </a:lnTo>
                  <a:lnTo>
                    <a:pt x="8136" y="41856"/>
                  </a:lnTo>
                  <a:lnTo>
                    <a:pt x="7566" y="41287"/>
                  </a:lnTo>
                  <a:lnTo>
                    <a:pt x="7322" y="40962"/>
                  </a:lnTo>
                  <a:lnTo>
                    <a:pt x="7078" y="40636"/>
                  </a:lnTo>
                  <a:lnTo>
                    <a:pt x="6672" y="39904"/>
                  </a:lnTo>
                  <a:lnTo>
                    <a:pt x="6346" y="39172"/>
                  </a:lnTo>
                  <a:lnTo>
                    <a:pt x="6061" y="38399"/>
                  </a:lnTo>
                  <a:lnTo>
                    <a:pt x="5980" y="37830"/>
                  </a:lnTo>
                  <a:lnTo>
                    <a:pt x="5899" y="37219"/>
                  </a:lnTo>
                  <a:lnTo>
                    <a:pt x="5858" y="36650"/>
                  </a:lnTo>
                  <a:lnTo>
                    <a:pt x="5858" y="36040"/>
                  </a:lnTo>
                  <a:lnTo>
                    <a:pt x="5939" y="32379"/>
                  </a:lnTo>
                  <a:lnTo>
                    <a:pt x="5939" y="31728"/>
                  </a:lnTo>
                  <a:lnTo>
                    <a:pt x="5939" y="31077"/>
                  </a:lnTo>
                  <a:lnTo>
                    <a:pt x="5939" y="30955"/>
                  </a:lnTo>
                  <a:lnTo>
                    <a:pt x="5899" y="30833"/>
                  </a:lnTo>
                  <a:lnTo>
                    <a:pt x="5817" y="30793"/>
                  </a:lnTo>
                  <a:lnTo>
                    <a:pt x="5451" y="30793"/>
                  </a:lnTo>
                  <a:lnTo>
                    <a:pt x="5207" y="30833"/>
                  </a:lnTo>
                  <a:lnTo>
                    <a:pt x="4719" y="30915"/>
                  </a:lnTo>
                  <a:lnTo>
                    <a:pt x="3702" y="31037"/>
                  </a:lnTo>
                  <a:lnTo>
                    <a:pt x="2726" y="31077"/>
                  </a:lnTo>
                  <a:lnTo>
                    <a:pt x="1790" y="31118"/>
                  </a:lnTo>
                  <a:lnTo>
                    <a:pt x="977" y="31118"/>
                  </a:lnTo>
                  <a:lnTo>
                    <a:pt x="814" y="31037"/>
                  </a:lnTo>
                  <a:lnTo>
                    <a:pt x="611" y="30955"/>
                  </a:lnTo>
                  <a:lnTo>
                    <a:pt x="489" y="30833"/>
                  </a:lnTo>
                  <a:lnTo>
                    <a:pt x="407" y="30671"/>
                  </a:lnTo>
                  <a:lnTo>
                    <a:pt x="367" y="30467"/>
                  </a:lnTo>
                  <a:lnTo>
                    <a:pt x="407" y="30304"/>
                  </a:lnTo>
                  <a:lnTo>
                    <a:pt x="448" y="30142"/>
                  </a:lnTo>
                  <a:lnTo>
                    <a:pt x="529" y="29979"/>
                  </a:lnTo>
                  <a:lnTo>
                    <a:pt x="774" y="29654"/>
                  </a:lnTo>
                  <a:lnTo>
                    <a:pt x="1018" y="29410"/>
                  </a:lnTo>
                  <a:lnTo>
                    <a:pt x="1262" y="29166"/>
                  </a:lnTo>
                  <a:lnTo>
                    <a:pt x="1546" y="28921"/>
                  </a:lnTo>
                  <a:lnTo>
                    <a:pt x="2116" y="28474"/>
                  </a:lnTo>
                  <a:lnTo>
                    <a:pt x="2645" y="27945"/>
                  </a:lnTo>
                  <a:lnTo>
                    <a:pt x="3133" y="27416"/>
                  </a:lnTo>
                  <a:lnTo>
                    <a:pt x="3580" y="26847"/>
                  </a:lnTo>
                  <a:lnTo>
                    <a:pt x="3987" y="26237"/>
                  </a:lnTo>
                  <a:lnTo>
                    <a:pt x="4353" y="25627"/>
                  </a:lnTo>
                  <a:lnTo>
                    <a:pt x="4678" y="24976"/>
                  </a:lnTo>
                  <a:lnTo>
                    <a:pt x="5004" y="24325"/>
                  </a:lnTo>
                  <a:lnTo>
                    <a:pt x="5248" y="23674"/>
                  </a:lnTo>
                  <a:lnTo>
                    <a:pt x="5492" y="22983"/>
                  </a:lnTo>
                  <a:lnTo>
                    <a:pt x="5736" y="22251"/>
                  </a:lnTo>
                  <a:lnTo>
                    <a:pt x="5899" y="21559"/>
                  </a:lnTo>
                  <a:lnTo>
                    <a:pt x="6061" y="20868"/>
                  </a:lnTo>
                  <a:lnTo>
                    <a:pt x="6346" y="19403"/>
                  </a:lnTo>
                  <a:lnTo>
                    <a:pt x="6550" y="17980"/>
                  </a:lnTo>
                  <a:lnTo>
                    <a:pt x="6712" y="16190"/>
                  </a:lnTo>
                  <a:lnTo>
                    <a:pt x="6794" y="14400"/>
                  </a:lnTo>
                  <a:lnTo>
                    <a:pt x="6997" y="10780"/>
                  </a:lnTo>
                  <a:lnTo>
                    <a:pt x="7119" y="8868"/>
                  </a:lnTo>
                  <a:lnTo>
                    <a:pt x="7282" y="6916"/>
                  </a:lnTo>
                  <a:lnTo>
                    <a:pt x="7363" y="6021"/>
                  </a:lnTo>
                  <a:lnTo>
                    <a:pt x="7444" y="5126"/>
                  </a:lnTo>
                  <a:lnTo>
                    <a:pt x="7607" y="4231"/>
                  </a:lnTo>
                  <a:lnTo>
                    <a:pt x="7729" y="3784"/>
                  </a:lnTo>
                  <a:lnTo>
                    <a:pt x="7892" y="3336"/>
                  </a:lnTo>
                  <a:lnTo>
                    <a:pt x="8217" y="2563"/>
                  </a:lnTo>
                  <a:lnTo>
                    <a:pt x="8600" y="1903"/>
                  </a:lnTo>
                  <a:lnTo>
                    <a:pt x="8600" y="1903"/>
                  </a:lnTo>
                  <a:lnTo>
                    <a:pt x="12488" y="1628"/>
                  </a:lnTo>
                  <a:lnTo>
                    <a:pt x="16515" y="1424"/>
                  </a:lnTo>
                  <a:lnTo>
                    <a:pt x="20542" y="1221"/>
                  </a:lnTo>
                  <a:lnTo>
                    <a:pt x="24569" y="1018"/>
                  </a:lnTo>
                  <a:lnTo>
                    <a:pt x="32623" y="733"/>
                  </a:lnTo>
                  <a:lnTo>
                    <a:pt x="40717" y="570"/>
                  </a:lnTo>
                  <a:lnTo>
                    <a:pt x="49667" y="410"/>
                  </a:lnTo>
                  <a:close/>
                  <a:moveTo>
                    <a:pt x="49788" y="1"/>
                  </a:moveTo>
                  <a:lnTo>
                    <a:pt x="41287" y="123"/>
                  </a:lnTo>
                  <a:lnTo>
                    <a:pt x="32826" y="326"/>
                  </a:lnTo>
                  <a:lnTo>
                    <a:pt x="28596" y="489"/>
                  </a:lnTo>
                  <a:lnTo>
                    <a:pt x="24366" y="652"/>
                  </a:lnTo>
                  <a:lnTo>
                    <a:pt x="20095" y="814"/>
                  </a:lnTo>
                  <a:lnTo>
                    <a:pt x="15864" y="1058"/>
                  </a:lnTo>
                  <a:lnTo>
                    <a:pt x="11634" y="1302"/>
                  </a:lnTo>
                  <a:lnTo>
                    <a:pt x="9560" y="1424"/>
                  </a:lnTo>
                  <a:lnTo>
                    <a:pt x="9031" y="1465"/>
                  </a:lnTo>
                  <a:lnTo>
                    <a:pt x="8746" y="1465"/>
                  </a:lnTo>
                  <a:lnTo>
                    <a:pt x="8461" y="1506"/>
                  </a:lnTo>
                  <a:lnTo>
                    <a:pt x="8339" y="1587"/>
                  </a:lnTo>
                  <a:lnTo>
                    <a:pt x="8217" y="1750"/>
                  </a:lnTo>
                  <a:lnTo>
                    <a:pt x="8014" y="2075"/>
                  </a:lnTo>
                  <a:lnTo>
                    <a:pt x="7810" y="2482"/>
                  </a:lnTo>
                  <a:lnTo>
                    <a:pt x="7648" y="2889"/>
                  </a:lnTo>
                  <a:lnTo>
                    <a:pt x="7322" y="3743"/>
                  </a:lnTo>
                  <a:lnTo>
                    <a:pt x="7119" y="4597"/>
                  </a:lnTo>
                  <a:lnTo>
                    <a:pt x="6997" y="5492"/>
                  </a:lnTo>
                  <a:lnTo>
                    <a:pt x="6794" y="7607"/>
                  </a:lnTo>
                  <a:lnTo>
                    <a:pt x="6672" y="9722"/>
                  </a:lnTo>
                  <a:lnTo>
                    <a:pt x="6468" y="13709"/>
                  </a:lnTo>
                  <a:lnTo>
                    <a:pt x="6346" y="15702"/>
                  </a:lnTo>
                  <a:lnTo>
                    <a:pt x="6183" y="17654"/>
                  </a:lnTo>
                  <a:lnTo>
                    <a:pt x="5980" y="19281"/>
                  </a:lnTo>
                  <a:lnTo>
                    <a:pt x="5817" y="20054"/>
                  </a:lnTo>
                  <a:lnTo>
                    <a:pt x="5655" y="20868"/>
                  </a:lnTo>
                  <a:lnTo>
                    <a:pt x="5492" y="21640"/>
                  </a:lnTo>
                  <a:lnTo>
                    <a:pt x="5248" y="22413"/>
                  </a:lnTo>
                  <a:lnTo>
                    <a:pt x="5004" y="23186"/>
                  </a:lnTo>
                  <a:lnTo>
                    <a:pt x="4719" y="23918"/>
                  </a:lnTo>
                  <a:lnTo>
                    <a:pt x="4394" y="24651"/>
                  </a:lnTo>
                  <a:lnTo>
                    <a:pt x="4068" y="25342"/>
                  </a:lnTo>
                  <a:lnTo>
                    <a:pt x="3662" y="25993"/>
                  </a:lnTo>
                  <a:lnTo>
                    <a:pt x="3214" y="26644"/>
                  </a:lnTo>
                  <a:lnTo>
                    <a:pt x="2726" y="27254"/>
                  </a:lnTo>
                  <a:lnTo>
                    <a:pt x="2197" y="27864"/>
                  </a:lnTo>
                  <a:lnTo>
                    <a:pt x="1587" y="28393"/>
                  </a:lnTo>
                  <a:lnTo>
                    <a:pt x="977" y="28881"/>
                  </a:lnTo>
                  <a:lnTo>
                    <a:pt x="774" y="29125"/>
                  </a:lnTo>
                  <a:lnTo>
                    <a:pt x="529" y="29369"/>
                  </a:lnTo>
                  <a:lnTo>
                    <a:pt x="285" y="29654"/>
                  </a:lnTo>
                  <a:lnTo>
                    <a:pt x="123" y="29938"/>
                  </a:lnTo>
                  <a:lnTo>
                    <a:pt x="1" y="30264"/>
                  </a:lnTo>
                  <a:lnTo>
                    <a:pt x="1" y="30427"/>
                  </a:lnTo>
                  <a:lnTo>
                    <a:pt x="1" y="30589"/>
                  </a:lnTo>
                  <a:lnTo>
                    <a:pt x="1" y="30752"/>
                  </a:lnTo>
                  <a:lnTo>
                    <a:pt x="82" y="30915"/>
                  </a:lnTo>
                  <a:lnTo>
                    <a:pt x="163" y="31037"/>
                  </a:lnTo>
                  <a:lnTo>
                    <a:pt x="285" y="31199"/>
                  </a:lnTo>
                  <a:lnTo>
                    <a:pt x="448" y="31321"/>
                  </a:lnTo>
                  <a:lnTo>
                    <a:pt x="611" y="31403"/>
                  </a:lnTo>
                  <a:lnTo>
                    <a:pt x="814" y="31484"/>
                  </a:lnTo>
                  <a:lnTo>
                    <a:pt x="977" y="31484"/>
                  </a:lnTo>
                  <a:lnTo>
                    <a:pt x="1384" y="31525"/>
                  </a:lnTo>
                  <a:lnTo>
                    <a:pt x="1790" y="31525"/>
                  </a:lnTo>
                  <a:lnTo>
                    <a:pt x="2807" y="31484"/>
                  </a:lnTo>
                  <a:lnTo>
                    <a:pt x="3824" y="31403"/>
                  </a:lnTo>
                  <a:lnTo>
                    <a:pt x="4800" y="31321"/>
                  </a:lnTo>
                  <a:lnTo>
                    <a:pt x="5565" y="31199"/>
                  </a:lnTo>
                  <a:lnTo>
                    <a:pt x="5565" y="31199"/>
                  </a:lnTo>
                  <a:lnTo>
                    <a:pt x="5573" y="31240"/>
                  </a:lnTo>
                  <a:lnTo>
                    <a:pt x="5573" y="31850"/>
                  </a:lnTo>
                  <a:lnTo>
                    <a:pt x="5533" y="33640"/>
                  </a:lnTo>
                  <a:lnTo>
                    <a:pt x="5492" y="35186"/>
                  </a:lnTo>
                  <a:lnTo>
                    <a:pt x="5451" y="36731"/>
                  </a:lnTo>
                  <a:lnTo>
                    <a:pt x="5492" y="37504"/>
                  </a:lnTo>
                  <a:lnTo>
                    <a:pt x="5614" y="38236"/>
                  </a:lnTo>
                  <a:lnTo>
                    <a:pt x="5817" y="38928"/>
                  </a:lnTo>
                  <a:lnTo>
                    <a:pt x="6061" y="39619"/>
                  </a:lnTo>
                  <a:lnTo>
                    <a:pt x="6387" y="40270"/>
                  </a:lnTo>
                  <a:lnTo>
                    <a:pt x="6794" y="40921"/>
                  </a:lnTo>
                  <a:lnTo>
                    <a:pt x="7241" y="41490"/>
                  </a:lnTo>
                  <a:lnTo>
                    <a:pt x="7729" y="42060"/>
                  </a:lnTo>
                  <a:lnTo>
                    <a:pt x="8299" y="42548"/>
                  </a:lnTo>
                  <a:lnTo>
                    <a:pt x="8868" y="42995"/>
                  </a:lnTo>
                  <a:lnTo>
                    <a:pt x="9519" y="43362"/>
                  </a:lnTo>
                  <a:lnTo>
                    <a:pt x="10170" y="43728"/>
                  </a:lnTo>
                  <a:lnTo>
                    <a:pt x="10821" y="44012"/>
                  </a:lnTo>
                  <a:lnTo>
                    <a:pt x="11512" y="44256"/>
                  </a:lnTo>
                  <a:lnTo>
                    <a:pt x="12204" y="44500"/>
                  </a:lnTo>
                  <a:lnTo>
                    <a:pt x="12936" y="44663"/>
                  </a:lnTo>
                  <a:lnTo>
                    <a:pt x="13912" y="44826"/>
                  </a:lnTo>
                  <a:lnTo>
                    <a:pt x="14888" y="44948"/>
                  </a:lnTo>
                  <a:lnTo>
                    <a:pt x="15864" y="44989"/>
                  </a:lnTo>
                  <a:lnTo>
                    <a:pt x="16841" y="45029"/>
                  </a:lnTo>
                  <a:lnTo>
                    <a:pt x="17817" y="44989"/>
                  </a:lnTo>
                  <a:lnTo>
                    <a:pt x="18834" y="44948"/>
                  </a:lnTo>
                  <a:lnTo>
                    <a:pt x="20404" y="44850"/>
                  </a:lnTo>
                  <a:lnTo>
                    <a:pt x="20404" y="44850"/>
                  </a:lnTo>
                  <a:lnTo>
                    <a:pt x="20339" y="45111"/>
                  </a:lnTo>
                  <a:lnTo>
                    <a:pt x="20298" y="45395"/>
                  </a:lnTo>
                  <a:lnTo>
                    <a:pt x="20257" y="45924"/>
                  </a:lnTo>
                  <a:lnTo>
                    <a:pt x="20217" y="46453"/>
                  </a:lnTo>
                  <a:lnTo>
                    <a:pt x="20217" y="47551"/>
                  </a:lnTo>
                  <a:lnTo>
                    <a:pt x="20217" y="50154"/>
                  </a:lnTo>
                  <a:lnTo>
                    <a:pt x="20298" y="52758"/>
                  </a:lnTo>
                  <a:lnTo>
                    <a:pt x="20379" y="54263"/>
                  </a:lnTo>
                  <a:lnTo>
                    <a:pt x="20420" y="54344"/>
                  </a:lnTo>
                  <a:lnTo>
                    <a:pt x="20461" y="54385"/>
                  </a:lnTo>
                  <a:lnTo>
                    <a:pt x="20501" y="54425"/>
                  </a:lnTo>
                  <a:lnTo>
                    <a:pt x="20583" y="54466"/>
                  </a:lnTo>
                  <a:lnTo>
                    <a:pt x="31362" y="54019"/>
                  </a:lnTo>
                  <a:lnTo>
                    <a:pt x="42182" y="53571"/>
                  </a:lnTo>
                  <a:lnTo>
                    <a:pt x="48283" y="53327"/>
                  </a:lnTo>
                  <a:lnTo>
                    <a:pt x="48365" y="53327"/>
                  </a:lnTo>
                  <a:lnTo>
                    <a:pt x="48405" y="53286"/>
                  </a:lnTo>
                  <a:lnTo>
                    <a:pt x="48446" y="53205"/>
                  </a:lnTo>
                  <a:lnTo>
                    <a:pt x="48487" y="53124"/>
                  </a:lnTo>
                  <a:lnTo>
                    <a:pt x="48405" y="50317"/>
                  </a:lnTo>
                  <a:lnTo>
                    <a:pt x="48405" y="47510"/>
                  </a:lnTo>
                  <a:lnTo>
                    <a:pt x="48487" y="44704"/>
                  </a:lnTo>
                  <a:lnTo>
                    <a:pt x="48649" y="41897"/>
                  </a:lnTo>
                  <a:lnTo>
                    <a:pt x="48853" y="39294"/>
                  </a:lnTo>
                  <a:lnTo>
                    <a:pt x="49097" y="36691"/>
                  </a:lnTo>
                  <a:lnTo>
                    <a:pt x="49382" y="34087"/>
                  </a:lnTo>
                  <a:lnTo>
                    <a:pt x="49544" y="32826"/>
                  </a:lnTo>
                  <a:lnTo>
                    <a:pt x="49748" y="31525"/>
                  </a:lnTo>
                  <a:lnTo>
                    <a:pt x="49992" y="30304"/>
                  </a:lnTo>
                  <a:lnTo>
                    <a:pt x="50236" y="29044"/>
                  </a:lnTo>
                  <a:lnTo>
                    <a:pt x="50561" y="27823"/>
                  </a:lnTo>
                  <a:lnTo>
                    <a:pt x="50927" y="26644"/>
                  </a:lnTo>
                  <a:lnTo>
                    <a:pt x="51700" y="24203"/>
                  </a:lnTo>
                  <a:lnTo>
                    <a:pt x="52025" y="22983"/>
                  </a:lnTo>
                  <a:lnTo>
                    <a:pt x="52351" y="21763"/>
                  </a:lnTo>
                  <a:lnTo>
                    <a:pt x="52595" y="20502"/>
                  </a:lnTo>
                  <a:lnTo>
                    <a:pt x="52839" y="19200"/>
                  </a:lnTo>
                  <a:lnTo>
                    <a:pt x="53002" y="17939"/>
                  </a:lnTo>
                  <a:lnTo>
                    <a:pt x="53083" y="16637"/>
                  </a:lnTo>
                  <a:lnTo>
                    <a:pt x="53124" y="15336"/>
                  </a:lnTo>
                  <a:lnTo>
                    <a:pt x="53124" y="14034"/>
                  </a:lnTo>
                  <a:lnTo>
                    <a:pt x="53083" y="12773"/>
                  </a:lnTo>
                  <a:lnTo>
                    <a:pt x="53002" y="11471"/>
                  </a:lnTo>
                  <a:lnTo>
                    <a:pt x="52839" y="10129"/>
                  </a:lnTo>
                  <a:lnTo>
                    <a:pt x="52676" y="8828"/>
                  </a:lnTo>
                  <a:lnTo>
                    <a:pt x="52432" y="7526"/>
                  </a:lnTo>
                  <a:lnTo>
                    <a:pt x="52147" y="6224"/>
                  </a:lnTo>
                  <a:lnTo>
                    <a:pt x="51822" y="4963"/>
                  </a:lnTo>
                  <a:lnTo>
                    <a:pt x="51456" y="3702"/>
                  </a:lnTo>
                  <a:lnTo>
                    <a:pt x="51049" y="2441"/>
                  </a:lnTo>
                  <a:lnTo>
                    <a:pt x="50520" y="1262"/>
                  </a:lnTo>
                  <a:lnTo>
                    <a:pt x="50276" y="652"/>
                  </a:lnTo>
                  <a:lnTo>
                    <a:pt x="49992" y="189"/>
                  </a:lnTo>
                  <a:lnTo>
                    <a:pt x="49992" y="123"/>
                  </a:lnTo>
                  <a:lnTo>
                    <a:pt x="49951" y="82"/>
                  </a:lnTo>
                  <a:lnTo>
                    <a:pt x="49924" y="69"/>
                  </a:lnTo>
                  <a:lnTo>
                    <a:pt x="49910" y="41"/>
                  </a:lnTo>
                  <a:lnTo>
                    <a:pt x="4982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35"/>
            <p:cNvSpPr/>
            <p:nvPr/>
          </p:nvSpPr>
          <p:spPr>
            <a:xfrm>
              <a:off x="4891745" y="1063265"/>
              <a:ext cx="454189" cy="517472"/>
            </a:xfrm>
            <a:custGeom>
              <a:avLst/>
              <a:gdLst/>
              <a:ahLst/>
              <a:cxnLst/>
              <a:rect l="l" t="t" r="r" b="b"/>
              <a:pathLst>
                <a:path w="9926" h="11309" extrusionOk="0">
                  <a:moveTo>
                    <a:pt x="5410" y="1"/>
                  </a:moveTo>
                  <a:lnTo>
                    <a:pt x="4841" y="41"/>
                  </a:lnTo>
                  <a:lnTo>
                    <a:pt x="4271" y="123"/>
                  </a:lnTo>
                  <a:lnTo>
                    <a:pt x="3783" y="285"/>
                  </a:lnTo>
                  <a:lnTo>
                    <a:pt x="3539" y="407"/>
                  </a:lnTo>
                  <a:lnTo>
                    <a:pt x="3336" y="529"/>
                  </a:lnTo>
                  <a:lnTo>
                    <a:pt x="3214" y="651"/>
                  </a:lnTo>
                  <a:lnTo>
                    <a:pt x="3092" y="773"/>
                  </a:lnTo>
                  <a:lnTo>
                    <a:pt x="2848" y="1099"/>
                  </a:lnTo>
                  <a:lnTo>
                    <a:pt x="2522" y="1790"/>
                  </a:lnTo>
                  <a:lnTo>
                    <a:pt x="2115" y="2604"/>
                  </a:lnTo>
                  <a:lnTo>
                    <a:pt x="1790" y="3417"/>
                  </a:lnTo>
                  <a:lnTo>
                    <a:pt x="1668" y="3295"/>
                  </a:lnTo>
                  <a:lnTo>
                    <a:pt x="1505" y="3173"/>
                  </a:lnTo>
                  <a:lnTo>
                    <a:pt x="1342" y="3092"/>
                  </a:lnTo>
                  <a:lnTo>
                    <a:pt x="1180" y="3051"/>
                  </a:lnTo>
                  <a:lnTo>
                    <a:pt x="1017" y="3011"/>
                  </a:lnTo>
                  <a:lnTo>
                    <a:pt x="854" y="3051"/>
                  </a:lnTo>
                  <a:lnTo>
                    <a:pt x="651" y="3051"/>
                  </a:lnTo>
                  <a:lnTo>
                    <a:pt x="488" y="3133"/>
                  </a:lnTo>
                  <a:lnTo>
                    <a:pt x="366" y="3255"/>
                  </a:lnTo>
                  <a:lnTo>
                    <a:pt x="244" y="3377"/>
                  </a:lnTo>
                  <a:lnTo>
                    <a:pt x="122" y="3499"/>
                  </a:lnTo>
                  <a:lnTo>
                    <a:pt x="41" y="3661"/>
                  </a:lnTo>
                  <a:lnTo>
                    <a:pt x="0" y="3824"/>
                  </a:lnTo>
                  <a:lnTo>
                    <a:pt x="0" y="4027"/>
                  </a:lnTo>
                  <a:lnTo>
                    <a:pt x="0" y="4190"/>
                  </a:lnTo>
                  <a:lnTo>
                    <a:pt x="41" y="4353"/>
                  </a:lnTo>
                  <a:lnTo>
                    <a:pt x="122" y="4516"/>
                  </a:lnTo>
                  <a:lnTo>
                    <a:pt x="244" y="4678"/>
                  </a:lnTo>
                  <a:lnTo>
                    <a:pt x="366" y="4800"/>
                  </a:lnTo>
                  <a:lnTo>
                    <a:pt x="529" y="4882"/>
                  </a:lnTo>
                  <a:lnTo>
                    <a:pt x="692" y="4963"/>
                  </a:lnTo>
                  <a:lnTo>
                    <a:pt x="854" y="5004"/>
                  </a:lnTo>
                  <a:lnTo>
                    <a:pt x="1017" y="5004"/>
                  </a:lnTo>
                  <a:lnTo>
                    <a:pt x="1180" y="4963"/>
                  </a:lnTo>
                  <a:lnTo>
                    <a:pt x="1139" y="5004"/>
                  </a:lnTo>
                  <a:lnTo>
                    <a:pt x="1098" y="5126"/>
                  </a:lnTo>
                  <a:lnTo>
                    <a:pt x="976" y="5410"/>
                  </a:lnTo>
                  <a:lnTo>
                    <a:pt x="773" y="5899"/>
                  </a:lnTo>
                  <a:lnTo>
                    <a:pt x="610" y="6305"/>
                  </a:lnTo>
                  <a:lnTo>
                    <a:pt x="448" y="6753"/>
                  </a:lnTo>
                  <a:lnTo>
                    <a:pt x="285" y="7282"/>
                  </a:lnTo>
                  <a:lnTo>
                    <a:pt x="163" y="7770"/>
                  </a:lnTo>
                  <a:lnTo>
                    <a:pt x="41" y="8298"/>
                  </a:lnTo>
                  <a:lnTo>
                    <a:pt x="41" y="8827"/>
                  </a:lnTo>
                  <a:lnTo>
                    <a:pt x="41" y="9153"/>
                  </a:lnTo>
                  <a:lnTo>
                    <a:pt x="122" y="9437"/>
                  </a:lnTo>
                  <a:lnTo>
                    <a:pt x="204" y="9722"/>
                  </a:lnTo>
                  <a:lnTo>
                    <a:pt x="285" y="10007"/>
                  </a:lnTo>
                  <a:lnTo>
                    <a:pt x="448" y="10251"/>
                  </a:lnTo>
                  <a:lnTo>
                    <a:pt x="570" y="10495"/>
                  </a:lnTo>
                  <a:lnTo>
                    <a:pt x="773" y="10698"/>
                  </a:lnTo>
                  <a:lnTo>
                    <a:pt x="976" y="10902"/>
                  </a:lnTo>
                  <a:lnTo>
                    <a:pt x="1261" y="11064"/>
                  </a:lnTo>
                  <a:lnTo>
                    <a:pt x="1505" y="11186"/>
                  </a:lnTo>
                  <a:lnTo>
                    <a:pt x="1790" y="11268"/>
                  </a:lnTo>
                  <a:lnTo>
                    <a:pt x="2075" y="11308"/>
                  </a:lnTo>
                  <a:lnTo>
                    <a:pt x="2359" y="11308"/>
                  </a:lnTo>
                  <a:lnTo>
                    <a:pt x="2644" y="11268"/>
                  </a:lnTo>
                  <a:lnTo>
                    <a:pt x="2929" y="11186"/>
                  </a:lnTo>
                  <a:lnTo>
                    <a:pt x="3173" y="11024"/>
                  </a:lnTo>
                  <a:lnTo>
                    <a:pt x="3458" y="10780"/>
                  </a:lnTo>
                  <a:lnTo>
                    <a:pt x="3661" y="10495"/>
                  </a:lnTo>
                  <a:lnTo>
                    <a:pt x="3824" y="10210"/>
                  </a:lnTo>
                  <a:lnTo>
                    <a:pt x="3986" y="9844"/>
                  </a:lnTo>
                  <a:lnTo>
                    <a:pt x="4190" y="9153"/>
                  </a:lnTo>
                  <a:lnTo>
                    <a:pt x="4312" y="8827"/>
                  </a:lnTo>
                  <a:lnTo>
                    <a:pt x="4475" y="8502"/>
                  </a:lnTo>
                  <a:lnTo>
                    <a:pt x="4515" y="8583"/>
                  </a:lnTo>
                  <a:lnTo>
                    <a:pt x="4678" y="8665"/>
                  </a:lnTo>
                  <a:lnTo>
                    <a:pt x="5207" y="8949"/>
                  </a:lnTo>
                  <a:lnTo>
                    <a:pt x="6061" y="9315"/>
                  </a:lnTo>
                  <a:lnTo>
                    <a:pt x="6508" y="9397"/>
                  </a:lnTo>
                  <a:lnTo>
                    <a:pt x="6956" y="9397"/>
                  </a:lnTo>
                  <a:lnTo>
                    <a:pt x="7200" y="9356"/>
                  </a:lnTo>
                  <a:lnTo>
                    <a:pt x="7403" y="9275"/>
                  </a:lnTo>
                  <a:lnTo>
                    <a:pt x="7607" y="9193"/>
                  </a:lnTo>
                  <a:lnTo>
                    <a:pt x="7810" y="9071"/>
                  </a:lnTo>
                  <a:lnTo>
                    <a:pt x="7973" y="8949"/>
                  </a:lnTo>
                  <a:lnTo>
                    <a:pt x="8135" y="8787"/>
                  </a:lnTo>
                  <a:lnTo>
                    <a:pt x="8420" y="8380"/>
                  </a:lnTo>
                  <a:lnTo>
                    <a:pt x="8624" y="7932"/>
                  </a:lnTo>
                  <a:lnTo>
                    <a:pt x="8786" y="7485"/>
                  </a:lnTo>
                  <a:lnTo>
                    <a:pt x="9274" y="5939"/>
                  </a:lnTo>
                  <a:lnTo>
                    <a:pt x="9681" y="4353"/>
                  </a:lnTo>
                  <a:lnTo>
                    <a:pt x="9844" y="3621"/>
                  </a:lnTo>
                  <a:lnTo>
                    <a:pt x="9884" y="3255"/>
                  </a:lnTo>
                  <a:lnTo>
                    <a:pt x="9925" y="2848"/>
                  </a:lnTo>
                  <a:lnTo>
                    <a:pt x="9884" y="2482"/>
                  </a:lnTo>
                  <a:lnTo>
                    <a:pt x="9844" y="2156"/>
                  </a:lnTo>
                  <a:lnTo>
                    <a:pt x="9762" y="1790"/>
                  </a:lnTo>
                  <a:lnTo>
                    <a:pt x="9600" y="1465"/>
                  </a:lnTo>
                  <a:lnTo>
                    <a:pt x="9437" y="1221"/>
                  </a:lnTo>
                  <a:lnTo>
                    <a:pt x="9234" y="977"/>
                  </a:lnTo>
                  <a:lnTo>
                    <a:pt x="9030" y="773"/>
                  </a:lnTo>
                  <a:lnTo>
                    <a:pt x="8746" y="611"/>
                  </a:lnTo>
                  <a:lnTo>
                    <a:pt x="8501" y="448"/>
                  </a:lnTo>
                  <a:lnTo>
                    <a:pt x="8217" y="326"/>
                  </a:lnTo>
                  <a:lnTo>
                    <a:pt x="7932" y="245"/>
                  </a:lnTo>
                  <a:lnTo>
                    <a:pt x="7607" y="163"/>
                  </a:lnTo>
                  <a:lnTo>
                    <a:pt x="7119" y="82"/>
                  </a:lnTo>
                  <a:lnTo>
                    <a:pt x="6590" y="41"/>
                  </a:lnTo>
                  <a:lnTo>
                    <a:pt x="602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35"/>
            <p:cNvSpPr/>
            <p:nvPr/>
          </p:nvSpPr>
          <p:spPr>
            <a:xfrm>
              <a:off x="4882410" y="1052100"/>
              <a:ext cx="472812" cy="537925"/>
            </a:xfrm>
            <a:custGeom>
              <a:avLst/>
              <a:gdLst/>
              <a:ahLst/>
              <a:cxnLst/>
              <a:rect l="l" t="t" r="r" b="b"/>
              <a:pathLst>
                <a:path w="10333" h="11756" extrusionOk="0">
                  <a:moveTo>
                    <a:pt x="6021" y="407"/>
                  </a:moveTo>
                  <a:lnTo>
                    <a:pt x="6916" y="489"/>
                  </a:lnTo>
                  <a:lnTo>
                    <a:pt x="7770" y="611"/>
                  </a:lnTo>
                  <a:lnTo>
                    <a:pt x="8136" y="692"/>
                  </a:lnTo>
                  <a:lnTo>
                    <a:pt x="8461" y="814"/>
                  </a:lnTo>
                  <a:lnTo>
                    <a:pt x="8787" y="977"/>
                  </a:lnTo>
                  <a:lnTo>
                    <a:pt x="9072" y="1180"/>
                  </a:lnTo>
                  <a:lnTo>
                    <a:pt x="9316" y="1383"/>
                  </a:lnTo>
                  <a:lnTo>
                    <a:pt x="9560" y="1668"/>
                  </a:lnTo>
                  <a:lnTo>
                    <a:pt x="9722" y="1953"/>
                  </a:lnTo>
                  <a:lnTo>
                    <a:pt x="9844" y="2319"/>
                  </a:lnTo>
                  <a:lnTo>
                    <a:pt x="9926" y="2685"/>
                  </a:lnTo>
                  <a:lnTo>
                    <a:pt x="9926" y="3092"/>
                  </a:lnTo>
                  <a:lnTo>
                    <a:pt x="9885" y="3499"/>
                  </a:lnTo>
                  <a:lnTo>
                    <a:pt x="9844" y="3905"/>
                  </a:lnTo>
                  <a:lnTo>
                    <a:pt x="9682" y="4678"/>
                  </a:lnTo>
                  <a:lnTo>
                    <a:pt x="9478" y="5410"/>
                  </a:lnTo>
                  <a:lnTo>
                    <a:pt x="8950" y="7119"/>
                  </a:lnTo>
                  <a:lnTo>
                    <a:pt x="8705" y="7851"/>
                  </a:lnTo>
                  <a:lnTo>
                    <a:pt x="8583" y="8217"/>
                  </a:lnTo>
                  <a:lnTo>
                    <a:pt x="8421" y="8542"/>
                  </a:lnTo>
                  <a:lnTo>
                    <a:pt x="8217" y="8868"/>
                  </a:lnTo>
                  <a:lnTo>
                    <a:pt x="7973" y="9112"/>
                  </a:lnTo>
                  <a:lnTo>
                    <a:pt x="7648" y="9275"/>
                  </a:lnTo>
                  <a:lnTo>
                    <a:pt x="7323" y="9397"/>
                  </a:lnTo>
                  <a:lnTo>
                    <a:pt x="7038" y="9437"/>
                  </a:lnTo>
                  <a:lnTo>
                    <a:pt x="6753" y="9437"/>
                  </a:lnTo>
                  <a:lnTo>
                    <a:pt x="6509" y="9397"/>
                  </a:lnTo>
                  <a:lnTo>
                    <a:pt x="6224" y="9315"/>
                  </a:lnTo>
                  <a:lnTo>
                    <a:pt x="5451" y="8990"/>
                  </a:lnTo>
                  <a:lnTo>
                    <a:pt x="5004" y="8746"/>
                  </a:lnTo>
                  <a:lnTo>
                    <a:pt x="4882" y="8664"/>
                  </a:lnTo>
                  <a:lnTo>
                    <a:pt x="4841" y="8624"/>
                  </a:lnTo>
                  <a:lnTo>
                    <a:pt x="4841" y="8624"/>
                  </a:lnTo>
                  <a:lnTo>
                    <a:pt x="4841" y="8624"/>
                  </a:lnTo>
                  <a:lnTo>
                    <a:pt x="4719" y="8583"/>
                  </a:lnTo>
                  <a:lnTo>
                    <a:pt x="4557" y="8583"/>
                  </a:lnTo>
                  <a:lnTo>
                    <a:pt x="4516" y="8664"/>
                  </a:lnTo>
                  <a:lnTo>
                    <a:pt x="4478" y="8747"/>
                  </a:lnTo>
                  <a:lnTo>
                    <a:pt x="4475" y="8746"/>
                  </a:lnTo>
                  <a:lnTo>
                    <a:pt x="4475" y="8754"/>
                  </a:lnTo>
                  <a:lnTo>
                    <a:pt x="4312" y="9112"/>
                  </a:lnTo>
                  <a:lnTo>
                    <a:pt x="4150" y="9600"/>
                  </a:lnTo>
                  <a:lnTo>
                    <a:pt x="3987" y="10047"/>
                  </a:lnTo>
                  <a:lnTo>
                    <a:pt x="3784" y="10495"/>
                  </a:lnTo>
                  <a:lnTo>
                    <a:pt x="3621" y="10739"/>
                  </a:lnTo>
                  <a:lnTo>
                    <a:pt x="3458" y="10942"/>
                  </a:lnTo>
                  <a:lnTo>
                    <a:pt x="3255" y="11105"/>
                  </a:lnTo>
                  <a:lnTo>
                    <a:pt x="3011" y="11227"/>
                  </a:lnTo>
                  <a:lnTo>
                    <a:pt x="2767" y="11308"/>
                  </a:lnTo>
                  <a:lnTo>
                    <a:pt x="2523" y="11349"/>
                  </a:lnTo>
                  <a:lnTo>
                    <a:pt x="2238" y="11349"/>
                  </a:lnTo>
                  <a:lnTo>
                    <a:pt x="1994" y="11308"/>
                  </a:lnTo>
                  <a:lnTo>
                    <a:pt x="1709" y="11227"/>
                  </a:lnTo>
                  <a:lnTo>
                    <a:pt x="1465" y="11064"/>
                  </a:lnTo>
                  <a:lnTo>
                    <a:pt x="1221" y="10902"/>
                  </a:lnTo>
                  <a:lnTo>
                    <a:pt x="1058" y="10698"/>
                  </a:lnTo>
                  <a:lnTo>
                    <a:pt x="855" y="10495"/>
                  </a:lnTo>
                  <a:lnTo>
                    <a:pt x="733" y="10251"/>
                  </a:lnTo>
                  <a:lnTo>
                    <a:pt x="611" y="9966"/>
                  </a:lnTo>
                  <a:lnTo>
                    <a:pt x="530" y="9722"/>
                  </a:lnTo>
                  <a:lnTo>
                    <a:pt x="448" y="9397"/>
                  </a:lnTo>
                  <a:lnTo>
                    <a:pt x="448" y="9071"/>
                  </a:lnTo>
                  <a:lnTo>
                    <a:pt x="448" y="8746"/>
                  </a:lnTo>
                  <a:lnTo>
                    <a:pt x="489" y="8461"/>
                  </a:lnTo>
                  <a:lnTo>
                    <a:pt x="611" y="7851"/>
                  </a:lnTo>
                  <a:lnTo>
                    <a:pt x="814" y="7200"/>
                  </a:lnTo>
                  <a:lnTo>
                    <a:pt x="1018" y="6631"/>
                  </a:lnTo>
                  <a:lnTo>
                    <a:pt x="1221" y="6061"/>
                  </a:lnTo>
                  <a:lnTo>
                    <a:pt x="1343" y="5695"/>
                  </a:lnTo>
                  <a:lnTo>
                    <a:pt x="1424" y="5492"/>
                  </a:lnTo>
                  <a:lnTo>
                    <a:pt x="1506" y="5410"/>
                  </a:lnTo>
                  <a:lnTo>
                    <a:pt x="1587" y="5329"/>
                  </a:lnTo>
                  <a:lnTo>
                    <a:pt x="1587" y="5288"/>
                  </a:lnTo>
                  <a:lnTo>
                    <a:pt x="1587" y="5207"/>
                  </a:lnTo>
                  <a:lnTo>
                    <a:pt x="1587" y="5166"/>
                  </a:lnTo>
                  <a:lnTo>
                    <a:pt x="1506" y="5044"/>
                  </a:lnTo>
                  <a:lnTo>
                    <a:pt x="1140" y="5044"/>
                  </a:lnTo>
                  <a:lnTo>
                    <a:pt x="936" y="5004"/>
                  </a:lnTo>
                  <a:lnTo>
                    <a:pt x="733" y="4882"/>
                  </a:lnTo>
                  <a:lnTo>
                    <a:pt x="570" y="4760"/>
                  </a:lnTo>
                  <a:lnTo>
                    <a:pt x="489" y="4597"/>
                  </a:lnTo>
                  <a:lnTo>
                    <a:pt x="408" y="4394"/>
                  </a:lnTo>
                  <a:lnTo>
                    <a:pt x="408" y="4190"/>
                  </a:lnTo>
                  <a:lnTo>
                    <a:pt x="448" y="3946"/>
                  </a:lnTo>
                  <a:lnTo>
                    <a:pt x="570" y="3743"/>
                  </a:lnTo>
                  <a:lnTo>
                    <a:pt x="733" y="3621"/>
                  </a:lnTo>
                  <a:lnTo>
                    <a:pt x="896" y="3539"/>
                  </a:lnTo>
                  <a:lnTo>
                    <a:pt x="1099" y="3499"/>
                  </a:lnTo>
                  <a:lnTo>
                    <a:pt x="1302" y="3499"/>
                  </a:lnTo>
                  <a:lnTo>
                    <a:pt x="1506" y="3539"/>
                  </a:lnTo>
                  <a:lnTo>
                    <a:pt x="1669" y="3661"/>
                  </a:lnTo>
                  <a:lnTo>
                    <a:pt x="1831" y="3824"/>
                  </a:lnTo>
                  <a:lnTo>
                    <a:pt x="1913" y="3865"/>
                  </a:lnTo>
                  <a:lnTo>
                    <a:pt x="2035" y="3865"/>
                  </a:lnTo>
                  <a:lnTo>
                    <a:pt x="2116" y="3824"/>
                  </a:lnTo>
                  <a:lnTo>
                    <a:pt x="2157" y="3743"/>
                  </a:lnTo>
                  <a:lnTo>
                    <a:pt x="2360" y="3214"/>
                  </a:lnTo>
                  <a:lnTo>
                    <a:pt x="2604" y="2726"/>
                  </a:lnTo>
                  <a:lnTo>
                    <a:pt x="3092" y="1750"/>
                  </a:lnTo>
                  <a:lnTo>
                    <a:pt x="3296" y="1343"/>
                  </a:lnTo>
                  <a:lnTo>
                    <a:pt x="3418" y="1180"/>
                  </a:lnTo>
                  <a:lnTo>
                    <a:pt x="3580" y="1017"/>
                  </a:lnTo>
                  <a:lnTo>
                    <a:pt x="3743" y="895"/>
                  </a:lnTo>
                  <a:lnTo>
                    <a:pt x="3906" y="773"/>
                  </a:lnTo>
                  <a:lnTo>
                    <a:pt x="4312" y="651"/>
                  </a:lnTo>
                  <a:lnTo>
                    <a:pt x="4719" y="529"/>
                  </a:lnTo>
                  <a:lnTo>
                    <a:pt x="5167" y="448"/>
                  </a:lnTo>
                  <a:lnTo>
                    <a:pt x="5614" y="407"/>
                  </a:lnTo>
                  <a:close/>
                  <a:moveTo>
                    <a:pt x="5980" y="0"/>
                  </a:moveTo>
                  <a:lnTo>
                    <a:pt x="5492" y="41"/>
                  </a:lnTo>
                  <a:lnTo>
                    <a:pt x="5004" y="82"/>
                  </a:lnTo>
                  <a:lnTo>
                    <a:pt x="4516" y="163"/>
                  </a:lnTo>
                  <a:lnTo>
                    <a:pt x="4068" y="285"/>
                  </a:lnTo>
                  <a:lnTo>
                    <a:pt x="3702" y="448"/>
                  </a:lnTo>
                  <a:lnTo>
                    <a:pt x="3499" y="570"/>
                  </a:lnTo>
                  <a:lnTo>
                    <a:pt x="3336" y="692"/>
                  </a:lnTo>
                  <a:lnTo>
                    <a:pt x="3174" y="855"/>
                  </a:lnTo>
                  <a:lnTo>
                    <a:pt x="3052" y="1017"/>
                  </a:lnTo>
                  <a:lnTo>
                    <a:pt x="2807" y="1465"/>
                  </a:lnTo>
                  <a:lnTo>
                    <a:pt x="2238" y="2522"/>
                  </a:lnTo>
                  <a:lnTo>
                    <a:pt x="1994" y="3051"/>
                  </a:lnTo>
                  <a:lnTo>
                    <a:pt x="1898" y="3321"/>
                  </a:lnTo>
                  <a:lnTo>
                    <a:pt x="1872" y="3295"/>
                  </a:lnTo>
                  <a:lnTo>
                    <a:pt x="1587" y="3133"/>
                  </a:lnTo>
                  <a:lnTo>
                    <a:pt x="1302" y="3092"/>
                  </a:lnTo>
                  <a:lnTo>
                    <a:pt x="977" y="3092"/>
                  </a:lnTo>
                  <a:lnTo>
                    <a:pt x="692" y="3173"/>
                  </a:lnTo>
                  <a:lnTo>
                    <a:pt x="448" y="3336"/>
                  </a:lnTo>
                  <a:lnTo>
                    <a:pt x="204" y="3580"/>
                  </a:lnTo>
                  <a:lnTo>
                    <a:pt x="82" y="3865"/>
                  </a:lnTo>
                  <a:lnTo>
                    <a:pt x="1" y="4027"/>
                  </a:lnTo>
                  <a:lnTo>
                    <a:pt x="1" y="4190"/>
                  </a:lnTo>
                  <a:lnTo>
                    <a:pt x="1" y="4516"/>
                  </a:lnTo>
                  <a:lnTo>
                    <a:pt x="123" y="4800"/>
                  </a:lnTo>
                  <a:lnTo>
                    <a:pt x="286" y="5044"/>
                  </a:lnTo>
                  <a:lnTo>
                    <a:pt x="530" y="5248"/>
                  </a:lnTo>
                  <a:lnTo>
                    <a:pt x="814" y="5370"/>
                  </a:lnTo>
                  <a:lnTo>
                    <a:pt x="1027" y="5423"/>
                  </a:lnTo>
                  <a:lnTo>
                    <a:pt x="1027" y="5423"/>
                  </a:lnTo>
                  <a:lnTo>
                    <a:pt x="936" y="5695"/>
                  </a:lnTo>
                  <a:lnTo>
                    <a:pt x="733" y="6224"/>
                  </a:lnTo>
                  <a:lnTo>
                    <a:pt x="530" y="6712"/>
                  </a:lnTo>
                  <a:lnTo>
                    <a:pt x="326" y="7404"/>
                  </a:lnTo>
                  <a:lnTo>
                    <a:pt x="123" y="8136"/>
                  </a:lnTo>
                  <a:lnTo>
                    <a:pt x="82" y="8502"/>
                  </a:lnTo>
                  <a:lnTo>
                    <a:pt x="41" y="8868"/>
                  </a:lnTo>
                  <a:lnTo>
                    <a:pt x="41" y="9234"/>
                  </a:lnTo>
                  <a:lnTo>
                    <a:pt x="82" y="9600"/>
                  </a:lnTo>
                  <a:lnTo>
                    <a:pt x="164" y="9885"/>
                  </a:lnTo>
                  <a:lnTo>
                    <a:pt x="286" y="10210"/>
                  </a:lnTo>
                  <a:lnTo>
                    <a:pt x="408" y="10495"/>
                  </a:lnTo>
                  <a:lnTo>
                    <a:pt x="570" y="10739"/>
                  </a:lnTo>
                  <a:lnTo>
                    <a:pt x="774" y="11024"/>
                  </a:lnTo>
                  <a:lnTo>
                    <a:pt x="977" y="11227"/>
                  </a:lnTo>
                  <a:lnTo>
                    <a:pt x="1221" y="11430"/>
                  </a:lnTo>
                  <a:lnTo>
                    <a:pt x="1506" y="11552"/>
                  </a:lnTo>
                  <a:lnTo>
                    <a:pt x="1791" y="11675"/>
                  </a:lnTo>
                  <a:lnTo>
                    <a:pt x="2075" y="11756"/>
                  </a:lnTo>
                  <a:lnTo>
                    <a:pt x="2685" y="11756"/>
                  </a:lnTo>
                  <a:lnTo>
                    <a:pt x="2970" y="11675"/>
                  </a:lnTo>
                  <a:lnTo>
                    <a:pt x="3255" y="11593"/>
                  </a:lnTo>
                  <a:lnTo>
                    <a:pt x="3499" y="11430"/>
                  </a:lnTo>
                  <a:lnTo>
                    <a:pt x="3743" y="11227"/>
                  </a:lnTo>
                  <a:lnTo>
                    <a:pt x="3946" y="10983"/>
                  </a:lnTo>
                  <a:lnTo>
                    <a:pt x="4109" y="10698"/>
                  </a:lnTo>
                  <a:lnTo>
                    <a:pt x="4272" y="10414"/>
                  </a:lnTo>
                  <a:lnTo>
                    <a:pt x="4394" y="10088"/>
                  </a:lnTo>
                  <a:lnTo>
                    <a:pt x="4597" y="9478"/>
                  </a:lnTo>
                  <a:lnTo>
                    <a:pt x="4760" y="9071"/>
                  </a:lnTo>
                  <a:lnTo>
                    <a:pt x="4760" y="9071"/>
                  </a:lnTo>
                  <a:lnTo>
                    <a:pt x="5004" y="9193"/>
                  </a:lnTo>
                  <a:lnTo>
                    <a:pt x="5899" y="9600"/>
                  </a:lnTo>
                  <a:lnTo>
                    <a:pt x="6184" y="9722"/>
                  </a:lnTo>
                  <a:lnTo>
                    <a:pt x="6509" y="9803"/>
                  </a:lnTo>
                  <a:lnTo>
                    <a:pt x="6834" y="9844"/>
                  </a:lnTo>
                  <a:lnTo>
                    <a:pt x="7119" y="9844"/>
                  </a:lnTo>
                  <a:lnTo>
                    <a:pt x="7445" y="9803"/>
                  </a:lnTo>
                  <a:lnTo>
                    <a:pt x="7729" y="9681"/>
                  </a:lnTo>
                  <a:lnTo>
                    <a:pt x="8014" y="9559"/>
                  </a:lnTo>
                  <a:lnTo>
                    <a:pt x="8299" y="9356"/>
                  </a:lnTo>
                  <a:lnTo>
                    <a:pt x="8543" y="9071"/>
                  </a:lnTo>
                  <a:lnTo>
                    <a:pt x="8787" y="8746"/>
                  </a:lnTo>
                  <a:lnTo>
                    <a:pt x="8950" y="8380"/>
                  </a:lnTo>
                  <a:lnTo>
                    <a:pt x="9072" y="8014"/>
                  </a:lnTo>
                  <a:lnTo>
                    <a:pt x="9397" y="7078"/>
                  </a:lnTo>
                  <a:lnTo>
                    <a:pt x="9682" y="6143"/>
                  </a:lnTo>
                  <a:lnTo>
                    <a:pt x="9926" y="5166"/>
                  </a:lnTo>
                  <a:lnTo>
                    <a:pt x="10170" y="4190"/>
                  </a:lnTo>
                  <a:lnTo>
                    <a:pt x="10251" y="3783"/>
                  </a:lnTo>
                  <a:lnTo>
                    <a:pt x="10292" y="3336"/>
                  </a:lnTo>
                  <a:lnTo>
                    <a:pt x="10333" y="2929"/>
                  </a:lnTo>
                  <a:lnTo>
                    <a:pt x="10292" y="2482"/>
                  </a:lnTo>
                  <a:lnTo>
                    <a:pt x="10170" y="2034"/>
                  </a:lnTo>
                  <a:lnTo>
                    <a:pt x="10007" y="1628"/>
                  </a:lnTo>
                  <a:lnTo>
                    <a:pt x="9763" y="1302"/>
                  </a:lnTo>
                  <a:lnTo>
                    <a:pt x="9438" y="977"/>
                  </a:lnTo>
                  <a:lnTo>
                    <a:pt x="9112" y="733"/>
                  </a:lnTo>
                  <a:lnTo>
                    <a:pt x="8746" y="489"/>
                  </a:lnTo>
                  <a:lnTo>
                    <a:pt x="8299" y="326"/>
                  </a:lnTo>
                  <a:lnTo>
                    <a:pt x="7982" y="263"/>
                  </a:lnTo>
                  <a:lnTo>
                    <a:pt x="7982" y="263"/>
                  </a:lnTo>
                  <a:lnTo>
                    <a:pt x="7973" y="245"/>
                  </a:lnTo>
                  <a:lnTo>
                    <a:pt x="7892" y="245"/>
                  </a:lnTo>
                  <a:lnTo>
                    <a:pt x="6956" y="82"/>
                  </a:lnTo>
                  <a:lnTo>
                    <a:pt x="6468" y="41"/>
                  </a:lnTo>
                  <a:lnTo>
                    <a:pt x="59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35"/>
            <p:cNvSpPr/>
            <p:nvPr/>
          </p:nvSpPr>
          <p:spPr>
            <a:xfrm>
              <a:off x="5247244" y="1383393"/>
              <a:ext cx="986486" cy="837637"/>
            </a:xfrm>
            <a:custGeom>
              <a:avLst/>
              <a:gdLst/>
              <a:ahLst/>
              <a:cxnLst/>
              <a:rect l="l" t="t" r="r" b="b"/>
              <a:pathLst>
                <a:path w="21559" h="18306" extrusionOk="0">
                  <a:moveTo>
                    <a:pt x="7973" y="1"/>
                  </a:moveTo>
                  <a:lnTo>
                    <a:pt x="7729" y="42"/>
                  </a:lnTo>
                  <a:lnTo>
                    <a:pt x="7485" y="123"/>
                  </a:lnTo>
                  <a:lnTo>
                    <a:pt x="7281" y="204"/>
                  </a:lnTo>
                  <a:lnTo>
                    <a:pt x="7037" y="326"/>
                  </a:lnTo>
                  <a:lnTo>
                    <a:pt x="6834" y="489"/>
                  </a:lnTo>
                  <a:lnTo>
                    <a:pt x="6671" y="652"/>
                  </a:lnTo>
                  <a:lnTo>
                    <a:pt x="6509" y="855"/>
                  </a:lnTo>
                  <a:lnTo>
                    <a:pt x="6386" y="1058"/>
                  </a:lnTo>
                  <a:lnTo>
                    <a:pt x="6264" y="1302"/>
                  </a:lnTo>
                  <a:lnTo>
                    <a:pt x="6061" y="1750"/>
                  </a:lnTo>
                  <a:lnTo>
                    <a:pt x="5980" y="2075"/>
                  </a:lnTo>
                  <a:lnTo>
                    <a:pt x="5939" y="2441"/>
                  </a:lnTo>
                  <a:lnTo>
                    <a:pt x="5939" y="2767"/>
                  </a:lnTo>
                  <a:lnTo>
                    <a:pt x="5980" y="3092"/>
                  </a:lnTo>
                  <a:lnTo>
                    <a:pt x="6061" y="3743"/>
                  </a:lnTo>
                  <a:lnTo>
                    <a:pt x="6183" y="4394"/>
                  </a:lnTo>
                  <a:lnTo>
                    <a:pt x="5248" y="4557"/>
                  </a:lnTo>
                  <a:lnTo>
                    <a:pt x="4271" y="4801"/>
                  </a:lnTo>
                  <a:lnTo>
                    <a:pt x="3376" y="5085"/>
                  </a:lnTo>
                  <a:lnTo>
                    <a:pt x="2441" y="5411"/>
                  </a:lnTo>
                  <a:lnTo>
                    <a:pt x="2360" y="5533"/>
                  </a:lnTo>
                  <a:lnTo>
                    <a:pt x="2319" y="5573"/>
                  </a:lnTo>
                  <a:lnTo>
                    <a:pt x="2319" y="5655"/>
                  </a:lnTo>
                  <a:lnTo>
                    <a:pt x="2604" y="6672"/>
                  </a:lnTo>
                  <a:lnTo>
                    <a:pt x="2807" y="7689"/>
                  </a:lnTo>
                  <a:lnTo>
                    <a:pt x="3010" y="8706"/>
                  </a:lnTo>
                  <a:lnTo>
                    <a:pt x="3173" y="9722"/>
                  </a:lnTo>
                  <a:lnTo>
                    <a:pt x="3173" y="9722"/>
                  </a:lnTo>
                  <a:lnTo>
                    <a:pt x="2807" y="9600"/>
                  </a:lnTo>
                  <a:lnTo>
                    <a:pt x="2441" y="9560"/>
                  </a:lnTo>
                  <a:lnTo>
                    <a:pt x="2034" y="9600"/>
                  </a:lnTo>
                  <a:lnTo>
                    <a:pt x="1668" y="9722"/>
                  </a:lnTo>
                  <a:lnTo>
                    <a:pt x="1424" y="9844"/>
                  </a:lnTo>
                  <a:lnTo>
                    <a:pt x="1180" y="9966"/>
                  </a:lnTo>
                  <a:lnTo>
                    <a:pt x="977" y="10170"/>
                  </a:lnTo>
                  <a:lnTo>
                    <a:pt x="814" y="10333"/>
                  </a:lnTo>
                  <a:lnTo>
                    <a:pt x="651" y="10577"/>
                  </a:lnTo>
                  <a:lnTo>
                    <a:pt x="488" y="10780"/>
                  </a:lnTo>
                  <a:lnTo>
                    <a:pt x="244" y="11268"/>
                  </a:lnTo>
                  <a:lnTo>
                    <a:pt x="82" y="11797"/>
                  </a:lnTo>
                  <a:lnTo>
                    <a:pt x="0" y="12326"/>
                  </a:lnTo>
                  <a:lnTo>
                    <a:pt x="0" y="12854"/>
                  </a:lnTo>
                  <a:lnTo>
                    <a:pt x="41" y="13099"/>
                  </a:lnTo>
                  <a:lnTo>
                    <a:pt x="122" y="13343"/>
                  </a:lnTo>
                  <a:lnTo>
                    <a:pt x="204" y="13587"/>
                  </a:lnTo>
                  <a:lnTo>
                    <a:pt x="326" y="13831"/>
                  </a:lnTo>
                  <a:lnTo>
                    <a:pt x="448" y="14034"/>
                  </a:lnTo>
                  <a:lnTo>
                    <a:pt x="610" y="14237"/>
                  </a:lnTo>
                  <a:lnTo>
                    <a:pt x="814" y="14400"/>
                  </a:lnTo>
                  <a:lnTo>
                    <a:pt x="1017" y="14522"/>
                  </a:lnTo>
                  <a:lnTo>
                    <a:pt x="1302" y="14644"/>
                  </a:lnTo>
                  <a:lnTo>
                    <a:pt x="1587" y="14726"/>
                  </a:lnTo>
                  <a:lnTo>
                    <a:pt x="1912" y="14766"/>
                  </a:lnTo>
                  <a:lnTo>
                    <a:pt x="2197" y="14766"/>
                  </a:lnTo>
                  <a:lnTo>
                    <a:pt x="2522" y="14726"/>
                  </a:lnTo>
                  <a:lnTo>
                    <a:pt x="2848" y="14685"/>
                  </a:lnTo>
                  <a:lnTo>
                    <a:pt x="3417" y="14482"/>
                  </a:lnTo>
                  <a:lnTo>
                    <a:pt x="4027" y="14278"/>
                  </a:lnTo>
                  <a:lnTo>
                    <a:pt x="4312" y="15254"/>
                  </a:lnTo>
                  <a:lnTo>
                    <a:pt x="4597" y="16231"/>
                  </a:lnTo>
                  <a:lnTo>
                    <a:pt x="4922" y="17207"/>
                  </a:lnTo>
                  <a:lnTo>
                    <a:pt x="5288" y="18142"/>
                  </a:lnTo>
                  <a:lnTo>
                    <a:pt x="5329" y="18224"/>
                  </a:lnTo>
                  <a:lnTo>
                    <a:pt x="5410" y="18264"/>
                  </a:lnTo>
                  <a:lnTo>
                    <a:pt x="5451" y="18305"/>
                  </a:lnTo>
                  <a:lnTo>
                    <a:pt x="5532" y="18305"/>
                  </a:lnTo>
                  <a:lnTo>
                    <a:pt x="10780" y="17003"/>
                  </a:lnTo>
                  <a:lnTo>
                    <a:pt x="10861" y="16963"/>
                  </a:lnTo>
                  <a:lnTo>
                    <a:pt x="10942" y="16881"/>
                  </a:lnTo>
                  <a:lnTo>
                    <a:pt x="10942" y="16800"/>
                  </a:lnTo>
                  <a:lnTo>
                    <a:pt x="10902" y="16719"/>
                  </a:lnTo>
                  <a:lnTo>
                    <a:pt x="10617" y="16190"/>
                  </a:lnTo>
                  <a:lnTo>
                    <a:pt x="10332" y="15661"/>
                  </a:lnTo>
                  <a:lnTo>
                    <a:pt x="10088" y="15132"/>
                  </a:lnTo>
                  <a:lnTo>
                    <a:pt x="10007" y="14848"/>
                  </a:lnTo>
                  <a:lnTo>
                    <a:pt x="9925" y="14563"/>
                  </a:lnTo>
                  <a:lnTo>
                    <a:pt x="9885" y="14319"/>
                  </a:lnTo>
                  <a:lnTo>
                    <a:pt x="9885" y="14075"/>
                  </a:lnTo>
                  <a:lnTo>
                    <a:pt x="9885" y="13790"/>
                  </a:lnTo>
                  <a:lnTo>
                    <a:pt x="9966" y="13546"/>
                  </a:lnTo>
                  <a:lnTo>
                    <a:pt x="10007" y="13302"/>
                  </a:lnTo>
                  <a:lnTo>
                    <a:pt x="10129" y="13099"/>
                  </a:lnTo>
                  <a:lnTo>
                    <a:pt x="10251" y="12854"/>
                  </a:lnTo>
                  <a:lnTo>
                    <a:pt x="10454" y="12692"/>
                  </a:lnTo>
                  <a:lnTo>
                    <a:pt x="10617" y="12529"/>
                  </a:lnTo>
                  <a:lnTo>
                    <a:pt x="10820" y="12448"/>
                  </a:lnTo>
                  <a:lnTo>
                    <a:pt x="11024" y="12366"/>
                  </a:lnTo>
                  <a:lnTo>
                    <a:pt x="11227" y="12326"/>
                  </a:lnTo>
                  <a:lnTo>
                    <a:pt x="11674" y="12326"/>
                  </a:lnTo>
                  <a:lnTo>
                    <a:pt x="12122" y="12448"/>
                  </a:lnTo>
                  <a:lnTo>
                    <a:pt x="12325" y="12529"/>
                  </a:lnTo>
                  <a:lnTo>
                    <a:pt x="12529" y="12651"/>
                  </a:lnTo>
                  <a:lnTo>
                    <a:pt x="12732" y="12773"/>
                  </a:lnTo>
                  <a:lnTo>
                    <a:pt x="12895" y="12936"/>
                  </a:lnTo>
                  <a:lnTo>
                    <a:pt x="13220" y="13302"/>
                  </a:lnTo>
                  <a:lnTo>
                    <a:pt x="13464" y="13709"/>
                  </a:lnTo>
                  <a:lnTo>
                    <a:pt x="13545" y="13993"/>
                  </a:lnTo>
                  <a:lnTo>
                    <a:pt x="13627" y="14319"/>
                  </a:lnTo>
                  <a:lnTo>
                    <a:pt x="13708" y="14888"/>
                  </a:lnTo>
                  <a:lnTo>
                    <a:pt x="13708" y="15498"/>
                  </a:lnTo>
                  <a:lnTo>
                    <a:pt x="13627" y="16109"/>
                  </a:lnTo>
                  <a:lnTo>
                    <a:pt x="13586" y="16149"/>
                  </a:lnTo>
                  <a:lnTo>
                    <a:pt x="13505" y="16190"/>
                  </a:lnTo>
                  <a:lnTo>
                    <a:pt x="13505" y="16271"/>
                  </a:lnTo>
                  <a:lnTo>
                    <a:pt x="13505" y="16353"/>
                  </a:lnTo>
                  <a:lnTo>
                    <a:pt x="13545" y="16434"/>
                  </a:lnTo>
                  <a:lnTo>
                    <a:pt x="13586" y="16475"/>
                  </a:lnTo>
                  <a:lnTo>
                    <a:pt x="13668" y="16515"/>
                  </a:lnTo>
                  <a:lnTo>
                    <a:pt x="13749" y="16515"/>
                  </a:lnTo>
                  <a:lnTo>
                    <a:pt x="15091" y="16271"/>
                  </a:lnTo>
                  <a:lnTo>
                    <a:pt x="16433" y="15946"/>
                  </a:lnTo>
                  <a:lnTo>
                    <a:pt x="19077" y="15336"/>
                  </a:lnTo>
                  <a:lnTo>
                    <a:pt x="19159" y="15295"/>
                  </a:lnTo>
                  <a:lnTo>
                    <a:pt x="19199" y="15254"/>
                  </a:lnTo>
                  <a:lnTo>
                    <a:pt x="19240" y="15173"/>
                  </a:lnTo>
                  <a:lnTo>
                    <a:pt x="19240" y="15092"/>
                  </a:lnTo>
                  <a:lnTo>
                    <a:pt x="18223" y="10902"/>
                  </a:lnTo>
                  <a:lnTo>
                    <a:pt x="18793" y="10780"/>
                  </a:lnTo>
                  <a:lnTo>
                    <a:pt x="19322" y="10617"/>
                  </a:lnTo>
                  <a:lnTo>
                    <a:pt x="19850" y="10414"/>
                  </a:lnTo>
                  <a:lnTo>
                    <a:pt x="20338" y="10170"/>
                  </a:lnTo>
                  <a:lnTo>
                    <a:pt x="20745" y="9844"/>
                  </a:lnTo>
                  <a:lnTo>
                    <a:pt x="20949" y="9641"/>
                  </a:lnTo>
                  <a:lnTo>
                    <a:pt x="21111" y="9438"/>
                  </a:lnTo>
                  <a:lnTo>
                    <a:pt x="21274" y="9194"/>
                  </a:lnTo>
                  <a:lnTo>
                    <a:pt x="21396" y="8950"/>
                  </a:lnTo>
                  <a:lnTo>
                    <a:pt x="21477" y="8706"/>
                  </a:lnTo>
                  <a:lnTo>
                    <a:pt x="21518" y="8421"/>
                  </a:lnTo>
                  <a:lnTo>
                    <a:pt x="21559" y="8136"/>
                  </a:lnTo>
                  <a:lnTo>
                    <a:pt x="21518" y="7851"/>
                  </a:lnTo>
                  <a:lnTo>
                    <a:pt x="21477" y="7607"/>
                  </a:lnTo>
                  <a:lnTo>
                    <a:pt x="21396" y="7363"/>
                  </a:lnTo>
                  <a:lnTo>
                    <a:pt x="21274" y="7119"/>
                  </a:lnTo>
                  <a:lnTo>
                    <a:pt x="21152" y="6916"/>
                  </a:lnTo>
                  <a:lnTo>
                    <a:pt x="20989" y="6712"/>
                  </a:lnTo>
                  <a:lnTo>
                    <a:pt x="20786" y="6509"/>
                  </a:lnTo>
                  <a:lnTo>
                    <a:pt x="20582" y="6346"/>
                  </a:lnTo>
                  <a:lnTo>
                    <a:pt x="20379" y="6184"/>
                  </a:lnTo>
                  <a:lnTo>
                    <a:pt x="19891" y="5940"/>
                  </a:lnTo>
                  <a:lnTo>
                    <a:pt x="19403" y="5818"/>
                  </a:lnTo>
                  <a:lnTo>
                    <a:pt x="19118" y="5777"/>
                  </a:lnTo>
                  <a:lnTo>
                    <a:pt x="18874" y="5736"/>
                  </a:lnTo>
                  <a:lnTo>
                    <a:pt x="18345" y="5777"/>
                  </a:lnTo>
                  <a:lnTo>
                    <a:pt x="17857" y="5899"/>
                  </a:lnTo>
                  <a:lnTo>
                    <a:pt x="17410" y="6102"/>
                  </a:lnTo>
                  <a:lnTo>
                    <a:pt x="16962" y="6387"/>
                  </a:lnTo>
                  <a:lnTo>
                    <a:pt x="16474" y="3987"/>
                  </a:lnTo>
                  <a:lnTo>
                    <a:pt x="16393" y="3377"/>
                  </a:lnTo>
                  <a:lnTo>
                    <a:pt x="16311" y="3052"/>
                  </a:lnTo>
                  <a:lnTo>
                    <a:pt x="16230" y="2767"/>
                  </a:lnTo>
                  <a:lnTo>
                    <a:pt x="16067" y="2563"/>
                  </a:lnTo>
                  <a:lnTo>
                    <a:pt x="15905" y="2482"/>
                  </a:lnTo>
                  <a:lnTo>
                    <a:pt x="15701" y="2441"/>
                  </a:lnTo>
                  <a:lnTo>
                    <a:pt x="15457" y="2441"/>
                  </a:lnTo>
                  <a:lnTo>
                    <a:pt x="14156" y="2726"/>
                  </a:lnTo>
                  <a:lnTo>
                    <a:pt x="12854" y="3052"/>
                  </a:lnTo>
                  <a:lnTo>
                    <a:pt x="12163" y="3174"/>
                  </a:lnTo>
                  <a:lnTo>
                    <a:pt x="11512" y="3255"/>
                  </a:lnTo>
                  <a:lnTo>
                    <a:pt x="10576" y="3377"/>
                  </a:lnTo>
                  <a:lnTo>
                    <a:pt x="10657" y="2889"/>
                  </a:lnTo>
                  <a:lnTo>
                    <a:pt x="10657" y="2401"/>
                  </a:lnTo>
                  <a:lnTo>
                    <a:pt x="10576" y="1953"/>
                  </a:lnTo>
                  <a:lnTo>
                    <a:pt x="10413" y="1506"/>
                  </a:lnTo>
                  <a:lnTo>
                    <a:pt x="10210" y="1099"/>
                  </a:lnTo>
                  <a:lnTo>
                    <a:pt x="9925" y="733"/>
                  </a:lnTo>
                  <a:lnTo>
                    <a:pt x="9600" y="448"/>
                  </a:lnTo>
                  <a:lnTo>
                    <a:pt x="9397" y="326"/>
                  </a:lnTo>
                  <a:lnTo>
                    <a:pt x="9152" y="204"/>
                  </a:lnTo>
                  <a:lnTo>
                    <a:pt x="8705" y="42"/>
                  </a:lnTo>
                  <a:lnTo>
                    <a:pt x="846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35"/>
            <p:cNvSpPr/>
            <p:nvPr/>
          </p:nvSpPr>
          <p:spPr>
            <a:xfrm>
              <a:off x="5215579" y="1267990"/>
              <a:ext cx="65204" cy="121029"/>
            </a:xfrm>
            <a:custGeom>
              <a:avLst/>
              <a:gdLst/>
              <a:ahLst/>
              <a:cxnLst/>
              <a:rect l="l" t="t" r="r" b="b"/>
              <a:pathLst>
                <a:path w="1425" h="2645" extrusionOk="0">
                  <a:moveTo>
                    <a:pt x="936" y="1"/>
                  </a:moveTo>
                  <a:lnTo>
                    <a:pt x="896" y="42"/>
                  </a:lnTo>
                  <a:lnTo>
                    <a:pt x="814" y="82"/>
                  </a:lnTo>
                  <a:lnTo>
                    <a:pt x="814" y="164"/>
                  </a:lnTo>
                  <a:lnTo>
                    <a:pt x="814" y="245"/>
                  </a:lnTo>
                  <a:lnTo>
                    <a:pt x="936" y="1181"/>
                  </a:lnTo>
                  <a:lnTo>
                    <a:pt x="1018" y="1628"/>
                  </a:lnTo>
                  <a:lnTo>
                    <a:pt x="1058" y="1831"/>
                  </a:lnTo>
                  <a:lnTo>
                    <a:pt x="1058" y="1994"/>
                  </a:lnTo>
                  <a:lnTo>
                    <a:pt x="977" y="2157"/>
                  </a:lnTo>
                  <a:lnTo>
                    <a:pt x="896" y="2238"/>
                  </a:lnTo>
                  <a:lnTo>
                    <a:pt x="774" y="2238"/>
                  </a:lnTo>
                  <a:lnTo>
                    <a:pt x="692" y="2157"/>
                  </a:lnTo>
                  <a:lnTo>
                    <a:pt x="570" y="1994"/>
                  </a:lnTo>
                  <a:lnTo>
                    <a:pt x="530" y="1831"/>
                  </a:lnTo>
                  <a:lnTo>
                    <a:pt x="367" y="1425"/>
                  </a:lnTo>
                  <a:lnTo>
                    <a:pt x="326" y="1343"/>
                  </a:lnTo>
                  <a:lnTo>
                    <a:pt x="286" y="1303"/>
                  </a:lnTo>
                  <a:lnTo>
                    <a:pt x="204" y="1262"/>
                  </a:lnTo>
                  <a:lnTo>
                    <a:pt x="123" y="1262"/>
                  </a:lnTo>
                  <a:lnTo>
                    <a:pt x="82" y="1303"/>
                  </a:lnTo>
                  <a:lnTo>
                    <a:pt x="1" y="1343"/>
                  </a:lnTo>
                  <a:lnTo>
                    <a:pt x="1" y="1425"/>
                  </a:lnTo>
                  <a:lnTo>
                    <a:pt x="1" y="1506"/>
                  </a:lnTo>
                  <a:lnTo>
                    <a:pt x="164" y="2035"/>
                  </a:lnTo>
                  <a:lnTo>
                    <a:pt x="286" y="2279"/>
                  </a:lnTo>
                  <a:lnTo>
                    <a:pt x="448" y="2482"/>
                  </a:lnTo>
                  <a:lnTo>
                    <a:pt x="530" y="2564"/>
                  </a:lnTo>
                  <a:lnTo>
                    <a:pt x="652" y="2604"/>
                  </a:lnTo>
                  <a:lnTo>
                    <a:pt x="774" y="2645"/>
                  </a:lnTo>
                  <a:lnTo>
                    <a:pt x="896" y="2645"/>
                  </a:lnTo>
                  <a:lnTo>
                    <a:pt x="1018" y="2604"/>
                  </a:lnTo>
                  <a:lnTo>
                    <a:pt x="1140" y="2564"/>
                  </a:lnTo>
                  <a:lnTo>
                    <a:pt x="1221" y="2482"/>
                  </a:lnTo>
                  <a:lnTo>
                    <a:pt x="1302" y="2360"/>
                  </a:lnTo>
                  <a:lnTo>
                    <a:pt x="1384" y="2279"/>
                  </a:lnTo>
                  <a:lnTo>
                    <a:pt x="1424" y="2116"/>
                  </a:lnTo>
                  <a:lnTo>
                    <a:pt x="1424" y="1872"/>
                  </a:lnTo>
                  <a:lnTo>
                    <a:pt x="1424" y="1587"/>
                  </a:lnTo>
                  <a:lnTo>
                    <a:pt x="1384" y="1303"/>
                  </a:lnTo>
                  <a:lnTo>
                    <a:pt x="1180" y="164"/>
                  </a:lnTo>
                  <a:lnTo>
                    <a:pt x="1180" y="82"/>
                  </a:lnTo>
                  <a:lnTo>
                    <a:pt x="1099" y="42"/>
                  </a:lnTo>
                  <a:lnTo>
                    <a:pt x="101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35"/>
            <p:cNvSpPr/>
            <p:nvPr/>
          </p:nvSpPr>
          <p:spPr>
            <a:xfrm>
              <a:off x="5169043" y="1228912"/>
              <a:ext cx="24251" cy="24251"/>
            </a:xfrm>
            <a:custGeom>
              <a:avLst/>
              <a:gdLst/>
              <a:ahLst/>
              <a:cxnLst/>
              <a:rect l="l" t="t" r="r" b="b"/>
              <a:pathLst>
                <a:path w="530" h="530" extrusionOk="0">
                  <a:moveTo>
                    <a:pt x="164" y="1"/>
                  </a:moveTo>
                  <a:lnTo>
                    <a:pt x="82" y="82"/>
                  </a:lnTo>
                  <a:lnTo>
                    <a:pt x="42" y="163"/>
                  </a:lnTo>
                  <a:lnTo>
                    <a:pt x="1" y="245"/>
                  </a:lnTo>
                  <a:lnTo>
                    <a:pt x="42" y="367"/>
                  </a:lnTo>
                  <a:lnTo>
                    <a:pt x="82" y="448"/>
                  </a:lnTo>
                  <a:lnTo>
                    <a:pt x="164" y="489"/>
                  </a:lnTo>
                  <a:lnTo>
                    <a:pt x="286" y="530"/>
                  </a:lnTo>
                  <a:lnTo>
                    <a:pt x="367" y="489"/>
                  </a:lnTo>
                  <a:lnTo>
                    <a:pt x="448" y="448"/>
                  </a:lnTo>
                  <a:lnTo>
                    <a:pt x="530" y="367"/>
                  </a:lnTo>
                  <a:lnTo>
                    <a:pt x="530" y="245"/>
                  </a:lnTo>
                  <a:lnTo>
                    <a:pt x="530" y="163"/>
                  </a:lnTo>
                  <a:lnTo>
                    <a:pt x="448" y="82"/>
                  </a:lnTo>
                  <a:lnTo>
                    <a:pt x="3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35"/>
            <p:cNvSpPr/>
            <p:nvPr/>
          </p:nvSpPr>
          <p:spPr>
            <a:xfrm>
              <a:off x="5290029" y="1264283"/>
              <a:ext cx="24251" cy="24251"/>
            </a:xfrm>
            <a:custGeom>
              <a:avLst/>
              <a:gdLst/>
              <a:ahLst/>
              <a:cxnLst/>
              <a:rect l="l" t="t" r="r" b="b"/>
              <a:pathLst>
                <a:path w="530" h="530" extrusionOk="0">
                  <a:moveTo>
                    <a:pt x="164" y="1"/>
                  </a:moveTo>
                  <a:lnTo>
                    <a:pt x="82" y="82"/>
                  </a:lnTo>
                  <a:lnTo>
                    <a:pt x="42" y="163"/>
                  </a:lnTo>
                  <a:lnTo>
                    <a:pt x="1" y="245"/>
                  </a:lnTo>
                  <a:lnTo>
                    <a:pt x="42" y="367"/>
                  </a:lnTo>
                  <a:lnTo>
                    <a:pt x="82" y="448"/>
                  </a:lnTo>
                  <a:lnTo>
                    <a:pt x="164" y="489"/>
                  </a:lnTo>
                  <a:lnTo>
                    <a:pt x="286" y="529"/>
                  </a:lnTo>
                  <a:lnTo>
                    <a:pt x="367" y="489"/>
                  </a:lnTo>
                  <a:lnTo>
                    <a:pt x="448" y="448"/>
                  </a:lnTo>
                  <a:lnTo>
                    <a:pt x="530" y="367"/>
                  </a:lnTo>
                  <a:lnTo>
                    <a:pt x="530" y="245"/>
                  </a:lnTo>
                  <a:lnTo>
                    <a:pt x="530" y="163"/>
                  </a:lnTo>
                  <a:lnTo>
                    <a:pt x="448" y="82"/>
                  </a:lnTo>
                  <a:lnTo>
                    <a:pt x="36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35"/>
            <p:cNvSpPr/>
            <p:nvPr/>
          </p:nvSpPr>
          <p:spPr>
            <a:xfrm>
              <a:off x="5152295" y="1374104"/>
              <a:ext cx="78245" cy="48457"/>
            </a:xfrm>
            <a:custGeom>
              <a:avLst/>
              <a:gdLst/>
              <a:ahLst/>
              <a:cxnLst/>
              <a:rect l="l" t="t" r="r" b="b"/>
              <a:pathLst>
                <a:path w="1710" h="1059" extrusionOk="0">
                  <a:moveTo>
                    <a:pt x="164" y="0"/>
                  </a:moveTo>
                  <a:lnTo>
                    <a:pt x="82" y="41"/>
                  </a:lnTo>
                  <a:lnTo>
                    <a:pt x="42" y="82"/>
                  </a:lnTo>
                  <a:lnTo>
                    <a:pt x="1" y="163"/>
                  </a:lnTo>
                  <a:lnTo>
                    <a:pt x="1" y="245"/>
                  </a:lnTo>
                  <a:lnTo>
                    <a:pt x="42" y="326"/>
                  </a:lnTo>
                  <a:lnTo>
                    <a:pt x="326" y="611"/>
                  </a:lnTo>
                  <a:lnTo>
                    <a:pt x="692" y="855"/>
                  </a:lnTo>
                  <a:lnTo>
                    <a:pt x="855" y="936"/>
                  </a:lnTo>
                  <a:lnTo>
                    <a:pt x="1058" y="977"/>
                  </a:lnTo>
                  <a:lnTo>
                    <a:pt x="1302" y="1017"/>
                  </a:lnTo>
                  <a:lnTo>
                    <a:pt x="1506" y="1058"/>
                  </a:lnTo>
                  <a:lnTo>
                    <a:pt x="1587" y="1017"/>
                  </a:lnTo>
                  <a:lnTo>
                    <a:pt x="1628" y="977"/>
                  </a:lnTo>
                  <a:lnTo>
                    <a:pt x="1709" y="936"/>
                  </a:lnTo>
                  <a:lnTo>
                    <a:pt x="1709" y="855"/>
                  </a:lnTo>
                  <a:lnTo>
                    <a:pt x="1669" y="773"/>
                  </a:lnTo>
                  <a:lnTo>
                    <a:pt x="1628" y="692"/>
                  </a:lnTo>
                  <a:lnTo>
                    <a:pt x="1587" y="651"/>
                  </a:lnTo>
                  <a:lnTo>
                    <a:pt x="1262" y="651"/>
                  </a:lnTo>
                  <a:lnTo>
                    <a:pt x="1180" y="611"/>
                  </a:lnTo>
                  <a:lnTo>
                    <a:pt x="1018" y="570"/>
                  </a:lnTo>
                  <a:lnTo>
                    <a:pt x="936" y="529"/>
                  </a:lnTo>
                  <a:lnTo>
                    <a:pt x="896" y="489"/>
                  </a:lnTo>
                  <a:lnTo>
                    <a:pt x="733" y="407"/>
                  </a:lnTo>
                  <a:lnTo>
                    <a:pt x="652" y="367"/>
                  </a:lnTo>
                  <a:lnTo>
                    <a:pt x="611" y="367"/>
                  </a:lnTo>
                  <a:lnTo>
                    <a:pt x="611" y="326"/>
                  </a:lnTo>
                  <a:lnTo>
                    <a:pt x="489" y="204"/>
                  </a:lnTo>
                  <a:lnTo>
                    <a:pt x="408" y="163"/>
                  </a:lnTo>
                  <a:lnTo>
                    <a:pt x="367" y="122"/>
                  </a:lnTo>
                  <a:lnTo>
                    <a:pt x="2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35"/>
            <p:cNvSpPr/>
            <p:nvPr/>
          </p:nvSpPr>
          <p:spPr>
            <a:xfrm>
              <a:off x="4945695" y="992522"/>
              <a:ext cx="508183" cy="245764"/>
            </a:xfrm>
            <a:custGeom>
              <a:avLst/>
              <a:gdLst/>
              <a:ahLst/>
              <a:cxnLst/>
              <a:rect l="l" t="t" r="r" b="b"/>
              <a:pathLst>
                <a:path w="11106" h="5371" extrusionOk="0">
                  <a:moveTo>
                    <a:pt x="5492" y="1"/>
                  </a:moveTo>
                  <a:lnTo>
                    <a:pt x="5167" y="42"/>
                  </a:lnTo>
                  <a:lnTo>
                    <a:pt x="4841" y="123"/>
                  </a:lnTo>
                  <a:lnTo>
                    <a:pt x="4516" y="245"/>
                  </a:lnTo>
                  <a:lnTo>
                    <a:pt x="4272" y="408"/>
                  </a:lnTo>
                  <a:lnTo>
                    <a:pt x="4068" y="570"/>
                  </a:lnTo>
                  <a:lnTo>
                    <a:pt x="3865" y="774"/>
                  </a:lnTo>
                  <a:lnTo>
                    <a:pt x="3824" y="814"/>
                  </a:lnTo>
                  <a:lnTo>
                    <a:pt x="3662" y="814"/>
                  </a:lnTo>
                  <a:lnTo>
                    <a:pt x="3458" y="855"/>
                  </a:lnTo>
                  <a:lnTo>
                    <a:pt x="3051" y="855"/>
                  </a:lnTo>
                  <a:lnTo>
                    <a:pt x="2767" y="896"/>
                  </a:lnTo>
                  <a:lnTo>
                    <a:pt x="2441" y="936"/>
                  </a:lnTo>
                  <a:lnTo>
                    <a:pt x="2157" y="1058"/>
                  </a:lnTo>
                  <a:lnTo>
                    <a:pt x="1872" y="1180"/>
                  </a:lnTo>
                  <a:lnTo>
                    <a:pt x="1587" y="1343"/>
                  </a:lnTo>
                  <a:lnTo>
                    <a:pt x="1343" y="1506"/>
                  </a:lnTo>
                  <a:lnTo>
                    <a:pt x="1140" y="1709"/>
                  </a:lnTo>
                  <a:lnTo>
                    <a:pt x="936" y="1953"/>
                  </a:lnTo>
                  <a:lnTo>
                    <a:pt x="733" y="2238"/>
                  </a:lnTo>
                  <a:lnTo>
                    <a:pt x="570" y="2523"/>
                  </a:lnTo>
                  <a:lnTo>
                    <a:pt x="286" y="3174"/>
                  </a:lnTo>
                  <a:lnTo>
                    <a:pt x="82" y="3865"/>
                  </a:lnTo>
                  <a:lnTo>
                    <a:pt x="41" y="4190"/>
                  </a:lnTo>
                  <a:lnTo>
                    <a:pt x="1" y="4557"/>
                  </a:lnTo>
                  <a:lnTo>
                    <a:pt x="41" y="4841"/>
                  </a:lnTo>
                  <a:lnTo>
                    <a:pt x="163" y="5085"/>
                  </a:lnTo>
                  <a:lnTo>
                    <a:pt x="245" y="5207"/>
                  </a:lnTo>
                  <a:lnTo>
                    <a:pt x="367" y="5289"/>
                  </a:lnTo>
                  <a:lnTo>
                    <a:pt x="489" y="5370"/>
                  </a:lnTo>
                  <a:lnTo>
                    <a:pt x="652" y="5370"/>
                  </a:lnTo>
                  <a:lnTo>
                    <a:pt x="855" y="5329"/>
                  </a:lnTo>
                  <a:lnTo>
                    <a:pt x="1018" y="5289"/>
                  </a:lnTo>
                  <a:lnTo>
                    <a:pt x="1343" y="5045"/>
                  </a:lnTo>
                  <a:lnTo>
                    <a:pt x="1994" y="4516"/>
                  </a:lnTo>
                  <a:lnTo>
                    <a:pt x="2563" y="3987"/>
                  </a:lnTo>
                  <a:lnTo>
                    <a:pt x="3092" y="3377"/>
                  </a:lnTo>
                  <a:lnTo>
                    <a:pt x="4190" y="2197"/>
                  </a:lnTo>
                  <a:lnTo>
                    <a:pt x="4679" y="2645"/>
                  </a:lnTo>
                  <a:lnTo>
                    <a:pt x="5248" y="3092"/>
                  </a:lnTo>
                  <a:lnTo>
                    <a:pt x="5817" y="3458"/>
                  </a:lnTo>
                  <a:lnTo>
                    <a:pt x="6387" y="3824"/>
                  </a:lnTo>
                  <a:lnTo>
                    <a:pt x="7078" y="4150"/>
                  </a:lnTo>
                  <a:lnTo>
                    <a:pt x="7729" y="4435"/>
                  </a:lnTo>
                  <a:lnTo>
                    <a:pt x="8461" y="4679"/>
                  </a:lnTo>
                  <a:lnTo>
                    <a:pt x="9153" y="4882"/>
                  </a:lnTo>
                  <a:lnTo>
                    <a:pt x="9478" y="4963"/>
                  </a:lnTo>
                  <a:lnTo>
                    <a:pt x="9844" y="5045"/>
                  </a:lnTo>
                  <a:lnTo>
                    <a:pt x="10170" y="5045"/>
                  </a:lnTo>
                  <a:lnTo>
                    <a:pt x="10333" y="5004"/>
                  </a:lnTo>
                  <a:lnTo>
                    <a:pt x="10536" y="4923"/>
                  </a:lnTo>
                  <a:lnTo>
                    <a:pt x="10780" y="4801"/>
                  </a:lnTo>
                  <a:lnTo>
                    <a:pt x="10943" y="4557"/>
                  </a:lnTo>
                  <a:lnTo>
                    <a:pt x="11024" y="4435"/>
                  </a:lnTo>
                  <a:lnTo>
                    <a:pt x="11065" y="4313"/>
                  </a:lnTo>
                  <a:lnTo>
                    <a:pt x="11105" y="4190"/>
                  </a:lnTo>
                  <a:lnTo>
                    <a:pt x="11065" y="4028"/>
                  </a:lnTo>
                  <a:lnTo>
                    <a:pt x="11065" y="3865"/>
                  </a:lnTo>
                  <a:lnTo>
                    <a:pt x="10983" y="3702"/>
                  </a:lnTo>
                  <a:lnTo>
                    <a:pt x="10821" y="3418"/>
                  </a:lnTo>
                  <a:lnTo>
                    <a:pt x="10617" y="3174"/>
                  </a:lnTo>
                  <a:lnTo>
                    <a:pt x="10414" y="2930"/>
                  </a:lnTo>
                  <a:lnTo>
                    <a:pt x="9885" y="2401"/>
                  </a:lnTo>
                  <a:lnTo>
                    <a:pt x="9356" y="1953"/>
                  </a:lnTo>
                  <a:lnTo>
                    <a:pt x="8868" y="1547"/>
                  </a:lnTo>
                  <a:lnTo>
                    <a:pt x="8339" y="1140"/>
                  </a:lnTo>
                  <a:lnTo>
                    <a:pt x="7729" y="733"/>
                  </a:lnTo>
                  <a:lnTo>
                    <a:pt x="7119" y="408"/>
                  </a:lnTo>
                  <a:lnTo>
                    <a:pt x="6794" y="286"/>
                  </a:lnTo>
                  <a:lnTo>
                    <a:pt x="6468" y="164"/>
                  </a:lnTo>
                  <a:lnTo>
                    <a:pt x="6143" y="82"/>
                  </a:lnTo>
                  <a:lnTo>
                    <a:pt x="5817" y="42"/>
                  </a:lnTo>
                  <a:lnTo>
                    <a:pt x="54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9" name="Google Shape;1199;p35"/>
            <p:cNvSpPr/>
            <p:nvPr/>
          </p:nvSpPr>
          <p:spPr>
            <a:xfrm>
              <a:off x="4739094" y="1835718"/>
              <a:ext cx="817137" cy="340619"/>
            </a:xfrm>
            <a:custGeom>
              <a:avLst/>
              <a:gdLst/>
              <a:ahLst/>
              <a:cxnLst/>
              <a:rect l="l" t="t" r="r" b="b"/>
              <a:pathLst>
                <a:path w="17858" h="7444" extrusionOk="0">
                  <a:moveTo>
                    <a:pt x="3987" y="0"/>
                  </a:moveTo>
                  <a:lnTo>
                    <a:pt x="1994" y="814"/>
                  </a:lnTo>
                  <a:lnTo>
                    <a:pt x="1" y="1709"/>
                  </a:lnTo>
                  <a:lnTo>
                    <a:pt x="82" y="1993"/>
                  </a:lnTo>
                  <a:lnTo>
                    <a:pt x="285" y="2563"/>
                  </a:lnTo>
                  <a:lnTo>
                    <a:pt x="652" y="3539"/>
                  </a:lnTo>
                  <a:lnTo>
                    <a:pt x="936" y="4271"/>
                  </a:lnTo>
                  <a:lnTo>
                    <a:pt x="1140" y="4678"/>
                  </a:lnTo>
                  <a:lnTo>
                    <a:pt x="1343" y="5044"/>
                  </a:lnTo>
                  <a:lnTo>
                    <a:pt x="1587" y="5369"/>
                  </a:lnTo>
                  <a:lnTo>
                    <a:pt x="1831" y="5735"/>
                  </a:lnTo>
                  <a:lnTo>
                    <a:pt x="2116" y="6020"/>
                  </a:lnTo>
                  <a:lnTo>
                    <a:pt x="2401" y="6305"/>
                  </a:lnTo>
                  <a:lnTo>
                    <a:pt x="2645" y="6468"/>
                  </a:lnTo>
                  <a:lnTo>
                    <a:pt x="2929" y="6630"/>
                  </a:lnTo>
                  <a:lnTo>
                    <a:pt x="3499" y="6915"/>
                  </a:lnTo>
                  <a:lnTo>
                    <a:pt x="4109" y="7118"/>
                  </a:lnTo>
                  <a:lnTo>
                    <a:pt x="4760" y="7281"/>
                  </a:lnTo>
                  <a:lnTo>
                    <a:pt x="5451" y="7322"/>
                  </a:lnTo>
                  <a:lnTo>
                    <a:pt x="6143" y="7362"/>
                  </a:lnTo>
                  <a:lnTo>
                    <a:pt x="7526" y="7403"/>
                  </a:lnTo>
                  <a:lnTo>
                    <a:pt x="8909" y="7444"/>
                  </a:lnTo>
                  <a:lnTo>
                    <a:pt x="9641" y="7444"/>
                  </a:lnTo>
                  <a:lnTo>
                    <a:pt x="10332" y="7403"/>
                  </a:lnTo>
                  <a:lnTo>
                    <a:pt x="11878" y="7322"/>
                  </a:lnTo>
                  <a:lnTo>
                    <a:pt x="13424" y="7159"/>
                  </a:lnTo>
                  <a:lnTo>
                    <a:pt x="14970" y="6956"/>
                  </a:lnTo>
                  <a:lnTo>
                    <a:pt x="15702" y="6834"/>
                  </a:lnTo>
                  <a:lnTo>
                    <a:pt x="16475" y="6671"/>
                  </a:lnTo>
                  <a:lnTo>
                    <a:pt x="16719" y="6630"/>
                  </a:lnTo>
                  <a:lnTo>
                    <a:pt x="16922" y="6508"/>
                  </a:lnTo>
                  <a:lnTo>
                    <a:pt x="17085" y="6346"/>
                  </a:lnTo>
                  <a:lnTo>
                    <a:pt x="17125" y="6264"/>
                  </a:lnTo>
                  <a:lnTo>
                    <a:pt x="17125" y="6183"/>
                  </a:lnTo>
                  <a:lnTo>
                    <a:pt x="17085" y="6020"/>
                  </a:lnTo>
                  <a:lnTo>
                    <a:pt x="17044" y="5939"/>
                  </a:lnTo>
                  <a:lnTo>
                    <a:pt x="16922" y="5817"/>
                  </a:lnTo>
                  <a:lnTo>
                    <a:pt x="16800" y="5776"/>
                  </a:lnTo>
                  <a:lnTo>
                    <a:pt x="17044" y="5735"/>
                  </a:lnTo>
                  <a:lnTo>
                    <a:pt x="17288" y="5654"/>
                  </a:lnTo>
                  <a:lnTo>
                    <a:pt x="17410" y="5573"/>
                  </a:lnTo>
                  <a:lnTo>
                    <a:pt x="17491" y="5451"/>
                  </a:lnTo>
                  <a:lnTo>
                    <a:pt x="17532" y="5329"/>
                  </a:lnTo>
                  <a:lnTo>
                    <a:pt x="17614" y="5207"/>
                  </a:lnTo>
                  <a:lnTo>
                    <a:pt x="17614" y="5085"/>
                  </a:lnTo>
                  <a:lnTo>
                    <a:pt x="17573" y="4963"/>
                  </a:lnTo>
                  <a:lnTo>
                    <a:pt x="17532" y="4841"/>
                  </a:lnTo>
                  <a:lnTo>
                    <a:pt x="17451" y="4759"/>
                  </a:lnTo>
                  <a:lnTo>
                    <a:pt x="17329" y="4678"/>
                  </a:lnTo>
                  <a:lnTo>
                    <a:pt x="16922" y="4678"/>
                  </a:lnTo>
                  <a:lnTo>
                    <a:pt x="16637" y="4719"/>
                  </a:lnTo>
                  <a:lnTo>
                    <a:pt x="16353" y="4719"/>
                  </a:lnTo>
                  <a:lnTo>
                    <a:pt x="16719" y="4637"/>
                  </a:lnTo>
                  <a:lnTo>
                    <a:pt x="17085" y="4597"/>
                  </a:lnTo>
                  <a:lnTo>
                    <a:pt x="17247" y="4597"/>
                  </a:lnTo>
                  <a:lnTo>
                    <a:pt x="17451" y="4515"/>
                  </a:lnTo>
                  <a:lnTo>
                    <a:pt x="17614" y="4434"/>
                  </a:lnTo>
                  <a:lnTo>
                    <a:pt x="17736" y="4312"/>
                  </a:lnTo>
                  <a:lnTo>
                    <a:pt x="17858" y="4149"/>
                  </a:lnTo>
                  <a:lnTo>
                    <a:pt x="17858" y="3986"/>
                  </a:lnTo>
                  <a:lnTo>
                    <a:pt x="17858" y="3783"/>
                  </a:lnTo>
                  <a:lnTo>
                    <a:pt x="17736" y="3661"/>
                  </a:lnTo>
                  <a:lnTo>
                    <a:pt x="17614" y="3580"/>
                  </a:lnTo>
                  <a:lnTo>
                    <a:pt x="17491" y="3580"/>
                  </a:lnTo>
                  <a:lnTo>
                    <a:pt x="17207" y="3539"/>
                  </a:lnTo>
                  <a:lnTo>
                    <a:pt x="15702" y="3661"/>
                  </a:lnTo>
                  <a:lnTo>
                    <a:pt x="15702" y="3661"/>
                  </a:lnTo>
                  <a:lnTo>
                    <a:pt x="16108" y="3620"/>
                  </a:lnTo>
                  <a:lnTo>
                    <a:pt x="16475" y="3539"/>
                  </a:lnTo>
                  <a:lnTo>
                    <a:pt x="16841" y="3417"/>
                  </a:lnTo>
                  <a:lnTo>
                    <a:pt x="17207" y="3295"/>
                  </a:lnTo>
                  <a:lnTo>
                    <a:pt x="17329" y="3214"/>
                  </a:lnTo>
                  <a:lnTo>
                    <a:pt x="17451" y="3092"/>
                  </a:lnTo>
                  <a:lnTo>
                    <a:pt x="17532" y="3010"/>
                  </a:lnTo>
                  <a:lnTo>
                    <a:pt x="17532" y="2888"/>
                  </a:lnTo>
                  <a:lnTo>
                    <a:pt x="17451" y="2766"/>
                  </a:lnTo>
                  <a:lnTo>
                    <a:pt x="17369" y="2725"/>
                  </a:lnTo>
                  <a:lnTo>
                    <a:pt x="17207" y="2685"/>
                  </a:lnTo>
                  <a:lnTo>
                    <a:pt x="16027" y="2685"/>
                  </a:lnTo>
                  <a:lnTo>
                    <a:pt x="15010" y="2766"/>
                  </a:lnTo>
                  <a:lnTo>
                    <a:pt x="12936" y="2969"/>
                  </a:lnTo>
                  <a:lnTo>
                    <a:pt x="11878" y="3051"/>
                  </a:lnTo>
                  <a:lnTo>
                    <a:pt x="10821" y="3092"/>
                  </a:lnTo>
                  <a:lnTo>
                    <a:pt x="9804" y="3132"/>
                  </a:lnTo>
                  <a:lnTo>
                    <a:pt x="8746" y="3051"/>
                  </a:lnTo>
                  <a:lnTo>
                    <a:pt x="8055" y="2929"/>
                  </a:lnTo>
                  <a:lnTo>
                    <a:pt x="7363" y="2807"/>
                  </a:lnTo>
                  <a:lnTo>
                    <a:pt x="6672" y="2603"/>
                  </a:lnTo>
                  <a:lnTo>
                    <a:pt x="6061" y="2319"/>
                  </a:lnTo>
                  <a:lnTo>
                    <a:pt x="5695" y="2075"/>
                  </a:lnTo>
                  <a:lnTo>
                    <a:pt x="5370" y="1831"/>
                  </a:lnTo>
                  <a:lnTo>
                    <a:pt x="5126" y="1586"/>
                  </a:lnTo>
                  <a:lnTo>
                    <a:pt x="4841" y="1302"/>
                  </a:lnTo>
                  <a:lnTo>
                    <a:pt x="4434" y="692"/>
                  </a:lnTo>
                  <a:lnTo>
                    <a:pt x="398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0" name="Google Shape;1200;p35"/>
            <p:cNvSpPr/>
            <p:nvPr/>
          </p:nvSpPr>
          <p:spPr>
            <a:xfrm>
              <a:off x="4729805" y="1826384"/>
              <a:ext cx="835715" cy="359288"/>
            </a:xfrm>
            <a:custGeom>
              <a:avLst/>
              <a:gdLst/>
              <a:ahLst/>
              <a:cxnLst/>
              <a:rect l="l" t="t" r="r" b="b"/>
              <a:pathLst>
                <a:path w="18264" h="7852" extrusionOk="0">
                  <a:moveTo>
                    <a:pt x="4126" y="449"/>
                  </a:moveTo>
                  <a:lnTo>
                    <a:pt x="4393" y="896"/>
                  </a:lnTo>
                  <a:lnTo>
                    <a:pt x="4759" y="1465"/>
                  </a:lnTo>
                  <a:lnTo>
                    <a:pt x="5207" y="1953"/>
                  </a:lnTo>
                  <a:lnTo>
                    <a:pt x="5451" y="2197"/>
                  </a:lnTo>
                  <a:lnTo>
                    <a:pt x="5736" y="2441"/>
                  </a:lnTo>
                  <a:lnTo>
                    <a:pt x="6061" y="2645"/>
                  </a:lnTo>
                  <a:lnTo>
                    <a:pt x="6427" y="2807"/>
                  </a:lnTo>
                  <a:lnTo>
                    <a:pt x="6793" y="2970"/>
                  </a:lnTo>
                  <a:lnTo>
                    <a:pt x="7159" y="3092"/>
                  </a:lnTo>
                  <a:lnTo>
                    <a:pt x="7932" y="3296"/>
                  </a:lnTo>
                  <a:lnTo>
                    <a:pt x="8664" y="3418"/>
                  </a:lnTo>
                  <a:lnTo>
                    <a:pt x="9559" y="3499"/>
                  </a:lnTo>
                  <a:lnTo>
                    <a:pt x="10413" y="3540"/>
                  </a:lnTo>
                  <a:lnTo>
                    <a:pt x="11268" y="3499"/>
                  </a:lnTo>
                  <a:lnTo>
                    <a:pt x="12122" y="3458"/>
                  </a:lnTo>
                  <a:lnTo>
                    <a:pt x="13871" y="3296"/>
                  </a:lnTo>
                  <a:lnTo>
                    <a:pt x="15579" y="3133"/>
                  </a:lnTo>
                  <a:lnTo>
                    <a:pt x="16596" y="3092"/>
                  </a:lnTo>
                  <a:lnTo>
                    <a:pt x="17084" y="3092"/>
                  </a:lnTo>
                  <a:lnTo>
                    <a:pt x="17288" y="3051"/>
                  </a:lnTo>
                  <a:lnTo>
                    <a:pt x="17369" y="3051"/>
                  </a:lnTo>
                  <a:lnTo>
                    <a:pt x="17491" y="3092"/>
                  </a:lnTo>
                  <a:lnTo>
                    <a:pt x="17532" y="3173"/>
                  </a:lnTo>
                  <a:lnTo>
                    <a:pt x="17491" y="3214"/>
                  </a:lnTo>
                  <a:lnTo>
                    <a:pt x="17328" y="3296"/>
                  </a:lnTo>
                  <a:lnTo>
                    <a:pt x="16881" y="3458"/>
                  </a:lnTo>
                  <a:lnTo>
                    <a:pt x="16393" y="3580"/>
                  </a:lnTo>
                  <a:lnTo>
                    <a:pt x="15905" y="3662"/>
                  </a:lnTo>
                  <a:lnTo>
                    <a:pt x="15823" y="3662"/>
                  </a:lnTo>
                  <a:lnTo>
                    <a:pt x="15742" y="3702"/>
                  </a:lnTo>
                  <a:lnTo>
                    <a:pt x="15701" y="3784"/>
                  </a:lnTo>
                  <a:lnTo>
                    <a:pt x="15701" y="3865"/>
                  </a:lnTo>
                  <a:lnTo>
                    <a:pt x="15701" y="3946"/>
                  </a:lnTo>
                  <a:lnTo>
                    <a:pt x="15742" y="3987"/>
                  </a:lnTo>
                  <a:lnTo>
                    <a:pt x="15823" y="4028"/>
                  </a:lnTo>
                  <a:lnTo>
                    <a:pt x="15905" y="4068"/>
                  </a:lnTo>
                  <a:lnTo>
                    <a:pt x="16962" y="3987"/>
                  </a:lnTo>
                  <a:lnTo>
                    <a:pt x="17410" y="3946"/>
                  </a:lnTo>
                  <a:lnTo>
                    <a:pt x="17654" y="3946"/>
                  </a:lnTo>
                  <a:lnTo>
                    <a:pt x="17735" y="3987"/>
                  </a:lnTo>
                  <a:lnTo>
                    <a:pt x="17817" y="4028"/>
                  </a:lnTo>
                  <a:lnTo>
                    <a:pt x="17898" y="4109"/>
                  </a:lnTo>
                  <a:lnTo>
                    <a:pt x="17898" y="4190"/>
                  </a:lnTo>
                  <a:lnTo>
                    <a:pt x="17857" y="4312"/>
                  </a:lnTo>
                  <a:lnTo>
                    <a:pt x="17817" y="4394"/>
                  </a:lnTo>
                  <a:lnTo>
                    <a:pt x="17613" y="4516"/>
                  </a:lnTo>
                  <a:lnTo>
                    <a:pt x="17450" y="4597"/>
                  </a:lnTo>
                  <a:lnTo>
                    <a:pt x="17206" y="4638"/>
                  </a:lnTo>
                  <a:lnTo>
                    <a:pt x="16962" y="4638"/>
                  </a:lnTo>
                  <a:lnTo>
                    <a:pt x="16718" y="4678"/>
                  </a:lnTo>
                  <a:lnTo>
                    <a:pt x="16474" y="4719"/>
                  </a:lnTo>
                  <a:lnTo>
                    <a:pt x="16434" y="4760"/>
                  </a:lnTo>
                  <a:lnTo>
                    <a:pt x="16393" y="4801"/>
                  </a:lnTo>
                  <a:lnTo>
                    <a:pt x="16352" y="4923"/>
                  </a:lnTo>
                  <a:lnTo>
                    <a:pt x="16393" y="5045"/>
                  </a:lnTo>
                  <a:lnTo>
                    <a:pt x="16434" y="5085"/>
                  </a:lnTo>
                  <a:lnTo>
                    <a:pt x="16474" y="5085"/>
                  </a:lnTo>
                  <a:lnTo>
                    <a:pt x="16800" y="5126"/>
                  </a:lnTo>
                  <a:lnTo>
                    <a:pt x="17125" y="5085"/>
                  </a:lnTo>
                  <a:lnTo>
                    <a:pt x="17288" y="5045"/>
                  </a:lnTo>
                  <a:lnTo>
                    <a:pt x="17450" y="5085"/>
                  </a:lnTo>
                  <a:lnTo>
                    <a:pt x="17491" y="5085"/>
                  </a:lnTo>
                  <a:lnTo>
                    <a:pt x="17572" y="5126"/>
                  </a:lnTo>
                  <a:lnTo>
                    <a:pt x="17613" y="5207"/>
                  </a:lnTo>
                  <a:lnTo>
                    <a:pt x="17613" y="5289"/>
                  </a:lnTo>
                  <a:lnTo>
                    <a:pt x="17572" y="5492"/>
                  </a:lnTo>
                  <a:lnTo>
                    <a:pt x="17491" y="5614"/>
                  </a:lnTo>
                  <a:lnTo>
                    <a:pt x="17328" y="5695"/>
                  </a:lnTo>
                  <a:lnTo>
                    <a:pt x="17166" y="5736"/>
                  </a:lnTo>
                  <a:lnTo>
                    <a:pt x="16912" y="5764"/>
                  </a:lnTo>
                  <a:lnTo>
                    <a:pt x="16800" y="5736"/>
                  </a:lnTo>
                  <a:lnTo>
                    <a:pt x="16474" y="5736"/>
                  </a:lnTo>
                  <a:lnTo>
                    <a:pt x="16352" y="5777"/>
                  </a:lnTo>
                  <a:lnTo>
                    <a:pt x="16311" y="5817"/>
                  </a:lnTo>
                  <a:lnTo>
                    <a:pt x="16271" y="5858"/>
                  </a:lnTo>
                  <a:lnTo>
                    <a:pt x="16271" y="5939"/>
                  </a:lnTo>
                  <a:lnTo>
                    <a:pt x="16271" y="6021"/>
                  </a:lnTo>
                  <a:lnTo>
                    <a:pt x="16311" y="6061"/>
                  </a:lnTo>
                  <a:lnTo>
                    <a:pt x="16352" y="6102"/>
                  </a:lnTo>
                  <a:lnTo>
                    <a:pt x="16474" y="6143"/>
                  </a:lnTo>
                  <a:lnTo>
                    <a:pt x="16881" y="6143"/>
                  </a:lnTo>
                  <a:lnTo>
                    <a:pt x="17003" y="6184"/>
                  </a:lnTo>
                  <a:lnTo>
                    <a:pt x="17084" y="6224"/>
                  </a:lnTo>
                  <a:lnTo>
                    <a:pt x="17125" y="6306"/>
                  </a:lnTo>
                  <a:lnTo>
                    <a:pt x="17125" y="6387"/>
                  </a:lnTo>
                  <a:lnTo>
                    <a:pt x="17125" y="6468"/>
                  </a:lnTo>
                  <a:lnTo>
                    <a:pt x="17044" y="6509"/>
                  </a:lnTo>
                  <a:lnTo>
                    <a:pt x="16922" y="6590"/>
                  </a:lnTo>
                  <a:lnTo>
                    <a:pt x="16637" y="6712"/>
                  </a:lnTo>
                  <a:lnTo>
                    <a:pt x="16556" y="6712"/>
                  </a:lnTo>
                  <a:lnTo>
                    <a:pt x="16547" y="6729"/>
                  </a:lnTo>
                  <a:lnTo>
                    <a:pt x="16547" y="6729"/>
                  </a:lnTo>
                  <a:lnTo>
                    <a:pt x="15295" y="6956"/>
                  </a:lnTo>
                  <a:lnTo>
                    <a:pt x="13993" y="7119"/>
                  </a:lnTo>
                  <a:lnTo>
                    <a:pt x="12651" y="7282"/>
                  </a:lnTo>
                  <a:lnTo>
                    <a:pt x="11308" y="7363"/>
                  </a:lnTo>
                  <a:lnTo>
                    <a:pt x="9966" y="7444"/>
                  </a:lnTo>
                  <a:lnTo>
                    <a:pt x="8583" y="7444"/>
                  </a:lnTo>
                  <a:lnTo>
                    <a:pt x="5939" y="7363"/>
                  </a:lnTo>
                  <a:lnTo>
                    <a:pt x="5329" y="7322"/>
                  </a:lnTo>
                  <a:lnTo>
                    <a:pt x="4719" y="7241"/>
                  </a:lnTo>
                  <a:lnTo>
                    <a:pt x="4109" y="7078"/>
                  </a:lnTo>
                  <a:lnTo>
                    <a:pt x="3539" y="6834"/>
                  </a:lnTo>
                  <a:lnTo>
                    <a:pt x="3051" y="6550"/>
                  </a:lnTo>
                  <a:lnTo>
                    <a:pt x="2604" y="6224"/>
                  </a:lnTo>
                  <a:lnTo>
                    <a:pt x="2238" y="5817"/>
                  </a:lnTo>
                  <a:lnTo>
                    <a:pt x="1871" y="5370"/>
                  </a:lnTo>
                  <a:lnTo>
                    <a:pt x="1668" y="5045"/>
                  </a:lnTo>
                  <a:lnTo>
                    <a:pt x="1465" y="4678"/>
                  </a:lnTo>
                  <a:lnTo>
                    <a:pt x="1139" y="3987"/>
                  </a:lnTo>
                  <a:lnTo>
                    <a:pt x="855" y="3214"/>
                  </a:lnTo>
                  <a:lnTo>
                    <a:pt x="610" y="2482"/>
                  </a:lnTo>
                  <a:lnTo>
                    <a:pt x="529" y="2197"/>
                  </a:lnTo>
                  <a:lnTo>
                    <a:pt x="456" y="2051"/>
                  </a:lnTo>
                  <a:lnTo>
                    <a:pt x="570" y="1994"/>
                  </a:lnTo>
                  <a:lnTo>
                    <a:pt x="733" y="1913"/>
                  </a:lnTo>
                  <a:lnTo>
                    <a:pt x="1383" y="1587"/>
                  </a:lnTo>
                  <a:lnTo>
                    <a:pt x="2807" y="977"/>
                  </a:lnTo>
                  <a:lnTo>
                    <a:pt x="4126" y="449"/>
                  </a:lnTo>
                  <a:close/>
                  <a:moveTo>
                    <a:pt x="4149" y="1"/>
                  </a:moveTo>
                  <a:lnTo>
                    <a:pt x="2807" y="530"/>
                  </a:lnTo>
                  <a:lnTo>
                    <a:pt x="1505" y="1099"/>
                  </a:lnTo>
                  <a:lnTo>
                    <a:pt x="244" y="1709"/>
                  </a:lnTo>
                  <a:lnTo>
                    <a:pt x="122" y="1750"/>
                  </a:lnTo>
                  <a:lnTo>
                    <a:pt x="41" y="1872"/>
                  </a:lnTo>
                  <a:lnTo>
                    <a:pt x="0" y="1953"/>
                  </a:lnTo>
                  <a:lnTo>
                    <a:pt x="41" y="2116"/>
                  </a:lnTo>
                  <a:lnTo>
                    <a:pt x="244" y="2726"/>
                  </a:lnTo>
                  <a:lnTo>
                    <a:pt x="488" y="3377"/>
                  </a:lnTo>
                  <a:lnTo>
                    <a:pt x="773" y="4109"/>
                  </a:lnTo>
                  <a:lnTo>
                    <a:pt x="1099" y="4841"/>
                  </a:lnTo>
                  <a:lnTo>
                    <a:pt x="1383" y="5329"/>
                  </a:lnTo>
                  <a:lnTo>
                    <a:pt x="1709" y="5817"/>
                  </a:lnTo>
                  <a:lnTo>
                    <a:pt x="2075" y="6306"/>
                  </a:lnTo>
                  <a:lnTo>
                    <a:pt x="2522" y="6672"/>
                  </a:lnTo>
                  <a:lnTo>
                    <a:pt x="3010" y="7038"/>
                  </a:lnTo>
                  <a:lnTo>
                    <a:pt x="3539" y="7282"/>
                  </a:lnTo>
                  <a:lnTo>
                    <a:pt x="4109" y="7485"/>
                  </a:lnTo>
                  <a:lnTo>
                    <a:pt x="4719" y="7607"/>
                  </a:lnTo>
                  <a:lnTo>
                    <a:pt x="5370" y="7729"/>
                  </a:lnTo>
                  <a:lnTo>
                    <a:pt x="6061" y="7770"/>
                  </a:lnTo>
                  <a:lnTo>
                    <a:pt x="7444" y="7770"/>
                  </a:lnTo>
                  <a:lnTo>
                    <a:pt x="8868" y="7851"/>
                  </a:lnTo>
                  <a:lnTo>
                    <a:pt x="10332" y="7851"/>
                  </a:lnTo>
                  <a:lnTo>
                    <a:pt x="11959" y="7729"/>
                  </a:lnTo>
                  <a:lnTo>
                    <a:pt x="13546" y="7607"/>
                  </a:lnTo>
                  <a:lnTo>
                    <a:pt x="15132" y="7363"/>
                  </a:lnTo>
                  <a:lnTo>
                    <a:pt x="16718" y="7078"/>
                  </a:lnTo>
                  <a:lnTo>
                    <a:pt x="17003" y="6997"/>
                  </a:lnTo>
                  <a:lnTo>
                    <a:pt x="17288" y="6834"/>
                  </a:lnTo>
                  <a:lnTo>
                    <a:pt x="17369" y="6753"/>
                  </a:lnTo>
                  <a:lnTo>
                    <a:pt x="17450" y="6631"/>
                  </a:lnTo>
                  <a:lnTo>
                    <a:pt x="17532" y="6509"/>
                  </a:lnTo>
                  <a:lnTo>
                    <a:pt x="17532" y="6346"/>
                  </a:lnTo>
                  <a:lnTo>
                    <a:pt x="17491" y="6143"/>
                  </a:lnTo>
                  <a:lnTo>
                    <a:pt x="17439" y="6065"/>
                  </a:lnTo>
                  <a:lnTo>
                    <a:pt x="17450" y="6061"/>
                  </a:lnTo>
                  <a:lnTo>
                    <a:pt x="17654" y="5980"/>
                  </a:lnTo>
                  <a:lnTo>
                    <a:pt x="17817" y="5817"/>
                  </a:lnTo>
                  <a:lnTo>
                    <a:pt x="17939" y="5614"/>
                  </a:lnTo>
                  <a:lnTo>
                    <a:pt x="18020" y="5370"/>
                  </a:lnTo>
                  <a:lnTo>
                    <a:pt x="17979" y="5167"/>
                  </a:lnTo>
                  <a:lnTo>
                    <a:pt x="17939" y="4963"/>
                  </a:lnTo>
                  <a:lnTo>
                    <a:pt x="17844" y="4868"/>
                  </a:lnTo>
                  <a:lnTo>
                    <a:pt x="17898" y="4841"/>
                  </a:lnTo>
                  <a:lnTo>
                    <a:pt x="18061" y="4678"/>
                  </a:lnTo>
                  <a:lnTo>
                    <a:pt x="18223" y="4475"/>
                  </a:lnTo>
                  <a:lnTo>
                    <a:pt x="18264" y="4231"/>
                  </a:lnTo>
                  <a:lnTo>
                    <a:pt x="18264" y="4109"/>
                  </a:lnTo>
                  <a:lnTo>
                    <a:pt x="18264" y="3987"/>
                  </a:lnTo>
                  <a:lnTo>
                    <a:pt x="18183" y="3865"/>
                  </a:lnTo>
                  <a:lnTo>
                    <a:pt x="18142" y="3784"/>
                  </a:lnTo>
                  <a:lnTo>
                    <a:pt x="18020" y="3702"/>
                  </a:lnTo>
                  <a:lnTo>
                    <a:pt x="17939" y="3621"/>
                  </a:lnTo>
                  <a:lnTo>
                    <a:pt x="17694" y="3580"/>
                  </a:lnTo>
                  <a:lnTo>
                    <a:pt x="17660" y="3574"/>
                  </a:lnTo>
                  <a:lnTo>
                    <a:pt x="17660" y="3574"/>
                  </a:lnTo>
                  <a:lnTo>
                    <a:pt x="17776" y="3458"/>
                  </a:lnTo>
                  <a:lnTo>
                    <a:pt x="17857" y="3336"/>
                  </a:lnTo>
                  <a:lnTo>
                    <a:pt x="17898" y="3214"/>
                  </a:lnTo>
                  <a:lnTo>
                    <a:pt x="17939" y="3092"/>
                  </a:lnTo>
                  <a:lnTo>
                    <a:pt x="17898" y="2970"/>
                  </a:lnTo>
                  <a:lnTo>
                    <a:pt x="17817" y="2848"/>
                  </a:lnTo>
                  <a:lnTo>
                    <a:pt x="17694" y="2767"/>
                  </a:lnTo>
                  <a:lnTo>
                    <a:pt x="17532" y="2685"/>
                  </a:lnTo>
                  <a:lnTo>
                    <a:pt x="17044" y="2685"/>
                  </a:lnTo>
                  <a:lnTo>
                    <a:pt x="16067" y="2726"/>
                  </a:lnTo>
                  <a:lnTo>
                    <a:pt x="15091" y="2767"/>
                  </a:lnTo>
                  <a:lnTo>
                    <a:pt x="14156" y="2848"/>
                  </a:lnTo>
                  <a:lnTo>
                    <a:pt x="12325" y="3051"/>
                  </a:lnTo>
                  <a:lnTo>
                    <a:pt x="11390" y="3092"/>
                  </a:lnTo>
                  <a:lnTo>
                    <a:pt x="10454" y="3133"/>
                  </a:lnTo>
                  <a:lnTo>
                    <a:pt x="9559" y="3092"/>
                  </a:lnTo>
                  <a:lnTo>
                    <a:pt x="8624" y="3011"/>
                  </a:lnTo>
                  <a:lnTo>
                    <a:pt x="8176" y="2929"/>
                  </a:lnTo>
                  <a:lnTo>
                    <a:pt x="7729" y="2848"/>
                  </a:lnTo>
                  <a:lnTo>
                    <a:pt x="7281" y="2726"/>
                  </a:lnTo>
                  <a:lnTo>
                    <a:pt x="6875" y="2563"/>
                  </a:lnTo>
                  <a:lnTo>
                    <a:pt x="6427" y="2401"/>
                  </a:lnTo>
                  <a:lnTo>
                    <a:pt x="6061" y="2157"/>
                  </a:lnTo>
                  <a:lnTo>
                    <a:pt x="5695" y="1872"/>
                  </a:lnTo>
                  <a:lnTo>
                    <a:pt x="5370" y="1546"/>
                  </a:lnTo>
                  <a:lnTo>
                    <a:pt x="5085" y="1221"/>
                  </a:lnTo>
                  <a:lnTo>
                    <a:pt x="4841" y="855"/>
                  </a:lnTo>
                  <a:lnTo>
                    <a:pt x="4353" y="82"/>
                  </a:lnTo>
                  <a:lnTo>
                    <a:pt x="427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35"/>
            <p:cNvSpPr/>
            <p:nvPr/>
          </p:nvSpPr>
          <p:spPr>
            <a:xfrm>
              <a:off x="4655356" y="1565833"/>
              <a:ext cx="279212" cy="357366"/>
            </a:xfrm>
            <a:custGeom>
              <a:avLst/>
              <a:gdLst/>
              <a:ahLst/>
              <a:cxnLst/>
              <a:rect l="l" t="t" r="r" b="b"/>
              <a:pathLst>
                <a:path w="6102" h="7810" extrusionOk="0">
                  <a:moveTo>
                    <a:pt x="3946" y="0"/>
                  </a:moveTo>
                  <a:lnTo>
                    <a:pt x="0" y="2278"/>
                  </a:lnTo>
                  <a:lnTo>
                    <a:pt x="407" y="3783"/>
                  </a:lnTo>
                  <a:lnTo>
                    <a:pt x="895" y="5288"/>
                  </a:lnTo>
                  <a:lnTo>
                    <a:pt x="1261" y="6549"/>
                  </a:lnTo>
                  <a:lnTo>
                    <a:pt x="1465" y="7200"/>
                  </a:lnTo>
                  <a:lnTo>
                    <a:pt x="1668" y="7810"/>
                  </a:lnTo>
                  <a:lnTo>
                    <a:pt x="2807" y="7484"/>
                  </a:lnTo>
                  <a:lnTo>
                    <a:pt x="3946" y="7118"/>
                  </a:lnTo>
                  <a:lnTo>
                    <a:pt x="5044" y="6712"/>
                  </a:lnTo>
                  <a:lnTo>
                    <a:pt x="6102" y="6224"/>
                  </a:lnTo>
                  <a:lnTo>
                    <a:pt x="6061" y="5979"/>
                  </a:lnTo>
                  <a:lnTo>
                    <a:pt x="5817" y="5329"/>
                  </a:lnTo>
                  <a:lnTo>
                    <a:pt x="5126" y="3295"/>
                  </a:lnTo>
                  <a:lnTo>
                    <a:pt x="394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35"/>
            <p:cNvSpPr/>
            <p:nvPr/>
          </p:nvSpPr>
          <p:spPr>
            <a:xfrm>
              <a:off x="4655356" y="1565833"/>
              <a:ext cx="279212" cy="357366"/>
            </a:xfrm>
            <a:custGeom>
              <a:avLst/>
              <a:gdLst/>
              <a:ahLst/>
              <a:cxnLst/>
              <a:rect l="l" t="t" r="r" b="b"/>
              <a:pathLst>
                <a:path w="6102" h="7810" fill="none" extrusionOk="0">
                  <a:moveTo>
                    <a:pt x="0" y="2278"/>
                  </a:moveTo>
                  <a:lnTo>
                    <a:pt x="0" y="2278"/>
                  </a:lnTo>
                  <a:lnTo>
                    <a:pt x="407" y="3783"/>
                  </a:lnTo>
                  <a:lnTo>
                    <a:pt x="895" y="5288"/>
                  </a:lnTo>
                  <a:lnTo>
                    <a:pt x="895" y="5288"/>
                  </a:lnTo>
                  <a:lnTo>
                    <a:pt x="1261" y="6549"/>
                  </a:lnTo>
                  <a:lnTo>
                    <a:pt x="1465" y="7200"/>
                  </a:lnTo>
                  <a:lnTo>
                    <a:pt x="1668" y="7810"/>
                  </a:lnTo>
                  <a:lnTo>
                    <a:pt x="1668" y="7810"/>
                  </a:lnTo>
                  <a:lnTo>
                    <a:pt x="2807" y="7484"/>
                  </a:lnTo>
                  <a:lnTo>
                    <a:pt x="3946" y="7118"/>
                  </a:lnTo>
                  <a:lnTo>
                    <a:pt x="5044" y="6712"/>
                  </a:lnTo>
                  <a:lnTo>
                    <a:pt x="6102" y="6224"/>
                  </a:lnTo>
                  <a:lnTo>
                    <a:pt x="6102" y="6224"/>
                  </a:lnTo>
                  <a:lnTo>
                    <a:pt x="6061" y="5979"/>
                  </a:lnTo>
                  <a:lnTo>
                    <a:pt x="5817" y="5329"/>
                  </a:lnTo>
                  <a:lnTo>
                    <a:pt x="5126" y="3295"/>
                  </a:lnTo>
                  <a:lnTo>
                    <a:pt x="3946"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35"/>
            <p:cNvSpPr/>
            <p:nvPr/>
          </p:nvSpPr>
          <p:spPr>
            <a:xfrm>
              <a:off x="4646021" y="1556499"/>
              <a:ext cx="297881" cy="376035"/>
            </a:xfrm>
            <a:custGeom>
              <a:avLst/>
              <a:gdLst/>
              <a:ahLst/>
              <a:cxnLst/>
              <a:rect l="l" t="t" r="r" b="b"/>
              <a:pathLst>
                <a:path w="6510" h="8218" extrusionOk="0">
                  <a:moveTo>
                    <a:pt x="6143" y="6306"/>
                  </a:moveTo>
                  <a:lnTo>
                    <a:pt x="6102" y="6316"/>
                  </a:lnTo>
                  <a:lnTo>
                    <a:pt x="6102" y="6306"/>
                  </a:lnTo>
                  <a:close/>
                  <a:moveTo>
                    <a:pt x="4069" y="1"/>
                  </a:moveTo>
                  <a:lnTo>
                    <a:pt x="4028" y="41"/>
                  </a:lnTo>
                  <a:lnTo>
                    <a:pt x="3987" y="82"/>
                  </a:lnTo>
                  <a:lnTo>
                    <a:pt x="3947" y="163"/>
                  </a:lnTo>
                  <a:lnTo>
                    <a:pt x="3947" y="245"/>
                  </a:lnTo>
                  <a:lnTo>
                    <a:pt x="5126" y="3499"/>
                  </a:lnTo>
                  <a:lnTo>
                    <a:pt x="5818" y="5492"/>
                  </a:lnTo>
                  <a:lnTo>
                    <a:pt x="6021" y="6143"/>
                  </a:lnTo>
                  <a:lnTo>
                    <a:pt x="6080" y="6321"/>
                  </a:lnTo>
                  <a:lnTo>
                    <a:pt x="6080" y="6321"/>
                  </a:lnTo>
                  <a:lnTo>
                    <a:pt x="5980" y="6346"/>
                  </a:lnTo>
                  <a:lnTo>
                    <a:pt x="5655" y="6509"/>
                  </a:lnTo>
                  <a:lnTo>
                    <a:pt x="5085" y="6753"/>
                  </a:lnTo>
                  <a:lnTo>
                    <a:pt x="4028" y="7160"/>
                  </a:lnTo>
                  <a:lnTo>
                    <a:pt x="2930" y="7526"/>
                  </a:lnTo>
                  <a:lnTo>
                    <a:pt x="2002" y="7766"/>
                  </a:lnTo>
                  <a:lnTo>
                    <a:pt x="1831" y="7282"/>
                  </a:lnTo>
                  <a:lnTo>
                    <a:pt x="1628" y="6590"/>
                  </a:lnTo>
                  <a:lnTo>
                    <a:pt x="1221" y="5248"/>
                  </a:lnTo>
                  <a:lnTo>
                    <a:pt x="774" y="3824"/>
                  </a:lnTo>
                  <a:lnTo>
                    <a:pt x="367" y="2401"/>
                  </a:lnTo>
                  <a:lnTo>
                    <a:pt x="326" y="2319"/>
                  </a:lnTo>
                  <a:lnTo>
                    <a:pt x="286" y="2279"/>
                  </a:lnTo>
                  <a:lnTo>
                    <a:pt x="123" y="2279"/>
                  </a:lnTo>
                  <a:lnTo>
                    <a:pt x="82" y="2319"/>
                  </a:lnTo>
                  <a:lnTo>
                    <a:pt x="1" y="2360"/>
                  </a:lnTo>
                  <a:lnTo>
                    <a:pt x="1" y="2441"/>
                  </a:lnTo>
                  <a:lnTo>
                    <a:pt x="1" y="2523"/>
                  </a:lnTo>
                  <a:lnTo>
                    <a:pt x="408" y="3946"/>
                  </a:lnTo>
                  <a:lnTo>
                    <a:pt x="855" y="5329"/>
                  </a:lnTo>
                  <a:lnTo>
                    <a:pt x="1262" y="6712"/>
                  </a:lnTo>
                  <a:lnTo>
                    <a:pt x="1465" y="7404"/>
                  </a:lnTo>
                  <a:lnTo>
                    <a:pt x="1709" y="8055"/>
                  </a:lnTo>
                  <a:lnTo>
                    <a:pt x="1750" y="8136"/>
                  </a:lnTo>
                  <a:lnTo>
                    <a:pt x="1791" y="8177"/>
                  </a:lnTo>
                  <a:lnTo>
                    <a:pt x="1872" y="8217"/>
                  </a:lnTo>
                  <a:lnTo>
                    <a:pt x="1953" y="8217"/>
                  </a:lnTo>
                  <a:lnTo>
                    <a:pt x="2970" y="7933"/>
                  </a:lnTo>
                  <a:lnTo>
                    <a:pt x="3947" y="7607"/>
                  </a:lnTo>
                  <a:lnTo>
                    <a:pt x="4963" y="7241"/>
                  </a:lnTo>
                  <a:lnTo>
                    <a:pt x="5899" y="6834"/>
                  </a:lnTo>
                  <a:lnTo>
                    <a:pt x="6143" y="6753"/>
                  </a:lnTo>
                  <a:lnTo>
                    <a:pt x="6346" y="6672"/>
                  </a:lnTo>
                  <a:lnTo>
                    <a:pt x="6428" y="6590"/>
                  </a:lnTo>
                  <a:lnTo>
                    <a:pt x="6468" y="6509"/>
                  </a:lnTo>
                  <a:lnTo>
                    <a:pt x="6509" y="6428"/>
                  </a:lnTo>
                  <a:lnTo>
                    <a:pt x="6509" y="6306"/>
                  </a:lnTo>
                  <a:lnTo>
                    <a:pt x="6346" y="5777"/>
                  </a:lnTo>
                  <a:lnTo>
                    <a:pt x="5614" y="3702"/>
                  </a:lnTo>
                  <a:lnTo>
                    <a:pt x="4882" y="1628"/>
                  </a:lnTo>
                  <a:lnTo>
                    <a:pt x="4353" y="163"/>
                  </a:lnTo>
                  <a:lnTo>
                    <a:pt x="4313" y="82"/>
                  </a:lnTo>
                  <a:lnTo>
                    <a:pt x="4231" y="41"/>
                  </a:lnTo>
                  <a:lnTo>
                    <a:pt x="415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35"/>
            <p:cNvSpPr/>
            <p:nvPr/>
          </p:nvSpPr>
          <p:spPr>
            <a:xfrm>
              <a:off x="4649773" y="1792888"/>
              <a:ext cx="68911" cy="57746"/>
            </a:xfrm>
            <a:custGeom>
              <a:avLst/>
              <a:gdLst/>
              <a:ahLst/>
              <a:cxnLst/>
              <a:rect l="l" t="t" r="r" b="b"/>
              <a:pathLst>
                <a:path w="1506" h="1262" extrusionOk="0">
                  <a:moveTo>
                    <a:pt x="122" y="1"/>
                  </a:moveTo>
                  <a:lnTo>
                    <a:pt x="82" y="41"/>
                  </a:lnTo>
                  <a:lnTo>
                    <a:pt x="0" y="82"/>
                  </a:lnTo>
                  <a:lnTo>
                    <a:pt x="0" y="163"/>
                  </a:lnTo>
                  <a:lnTo>
                    <a:pt x="0" y="245"/>
                  </a:lnTo>
                  <a:lnTo>
                    <a:pt x="41" y="326"/>
                  </a:lnTo>
                  <a:lnTo>
                    <a:pt x="82" y="367"/>
                  </a:lnTo>
                  <a:lnTo>
                    <a:pt x="366" y="570"/>
                  </a:lnTo>
                  <a:lnTo>
                    <a:pt x="529" y="651"/>
                  </a:lnTo>
                  <a:lnTo>
                    <a:pt x="570" y="692"/>
                  </a:lnTo>
                  <a:lnTo>
                    <a:pt x="610" y="733"/>
                  </a:lnTo>
                  <a:lnTo>
                    <a:pt x="651" y="733"/>
                  </a:lnTo>
                  <a:lnTo>
                    <a:pt x="1139" y="1180"/>
                  </a:lnTo>
                  <a:lnTo>
                    <a:pt x="1221" y="1221"/>
                  </a:lnTo>
                  <a:lnTo>
                    <a:pt x="1302" y="1262"/>
                  </a:lnTo>
                  <a:lnTo>
                    <a:pt x="1383" y="1221"/>
                  </a:lnTo>
                  <a:lnTo>
                    <a:pt x="1424" y="1180"/>
                  </a:lnTo>
                  <a:lnTo>
                    <a:pt x="1465" y="1140"/>
                  </a:lnTo>
                  <a:lnTo>
                    <a:pt x="1505" y="1058"/>
                  </a:lnTo>
                  <a:lnTo>
                    <a:pt x="1465" y="977"/>
                  </a:lnTo>
                  <a:lnTo>
                    <a:pt x="1424" y="895"/>
                  </a:lnTo>
                  <a:lnTo>
                    <a:pt x="895" y="448"/>
                  </a:lnTo>
                  <a:lnTo>
                    <a:pt x="285" y="41"/>
                  </a:lnTo>
                  <a:lnTo>
                    <a:pt x="2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35"/>
            <p:cNvSpPr/>
            <p:nvPr/>
          </p:nvSpPr>
          <p:spPr>
            <a:xfrm>
              <a:off x="4863832" y="1876627"/>
              <a:ext cx="70741" cy="44751"/>
            </a:xfrm>
            <a:custGeom>
              <a:avLst/>
              <a:gdLst/>
              <a:ahLst/>
              <a:cxnLst/>
              <a:rect l="l" t="t" r="r" b="b"/>
              <a:pathLst>
                <a:path w="1546" h="978" extrusionOk="0">
                  <a:moveTo>
                    <a:pt x="1261" y="1"/>
                  </a:moveTo>
                  <a:lnTo>
                    <a:pt x="1220" y="42"/>
                  </a:lnTo>
                  <a:lnTo>
                    <a:pt x="1180" y="123"/>
                  </a:lnTo>
                  <a:lnTo>
                    <a:pt x="1139" y="204"/>
                  </a:lnTo>
                  <a:lnTo>
                    <a:pt x="1139" y="245"/>
                  </a:lnTo>
                  <a:lnTo>
                    <a:pt x="1139" y="367"/>
                  </a:lnTo>
                  <a:lnTo>
                    <a:pt x="1098" y="367"/>
                  </a:lnTo>
                  <a:lnTo>
                    <a:pt x="1098" y="408"/>
                  </a:lnTo>
                  <a:lnTo>
                    <a:pt x="1058" y="448"/>
                  </a:lnTo>
                  <a:lnTo>
                    <a:pt x="976" y="530"/>
                  </a:lnTo>
                  <a:lnTo>
                    <a:pt x="936" y="570"/>
                  </a:lnTo>
                  <a:lnTo>
                    <a:pt x="895" y="570"/>
                  </a:lnTo>
                  <a:lnTo>
                    <a:pt x="814" y="611"/>
                  </a:lnTo>
                  <a:lnTo>
                    <a:pt x="692" y="611"/>
                  </a:lnTo>
                  <a:lnTo>
                    <a:pt x="651" y="570"/>
                  </a:lnTo>
                  <a:lnTo>
                    <a:pt x="610" y="570"/>
                  </a:lnTo>
                  <a:lnTo>
                    <a:pt x="570" y="530"/>
                  </a:lnTo>
                  <a:lnTo>
                    <a:pt x="529" y="530"/>
                  </a:lnTo>
                  <a:lnTo>
                    <a:pt x="529" y="489"/>
                  </a:lnTo>
                  <a:lnTo>
                    <a:pt x="488" y="448"/>
                  </a:lnTo>
                  <a:lnTo>
                    <a:pt x="447" y="448"/>
                  </a:lnTo>
                  <a:lnTo>
                    <a:pt x="447" y="408"/>
                  </a:lnTo>
                  <a:lnTo>
                    <a:pt x="407" y="367"/>
                  </a:lnTo>
                  <a:lnTo>
                    <a:pt x="366" y="245"/>
                  </a:lnTo>
                  <a:lnTo>
                    <a:pt x="366" y="164"/>
                  </a:lnTo>
                  <a:lnTo>
                    <a:pt x="285" y="123"/>
                  </a:lnTo>
                  <a:lnTo>
                    <a:pt x="122" y="123"/>
                  </a:lnTo>
                  <a:lnTo>
                    <a:pt x="81" y="164"/>
                  </a:lnTo>
                  <a:lnTo>
                    <a:pt x="41" y="204"/>
                  </a:lnTo>
                  <a:lnTo>
                    <a:pt x="0" y="286"/>
                  </a:lnTo>
                  <a:lnTo>
                    <a:pt x="0" y="367"/>
                  </a:lnTo>
                  <a:lnTo>
                    <a:pt x="41" y="489"/>
                  </a:lnTo>
                  <a:lnTo>
                    <a:pt x="122" y="611"/>
                  </a:lnTo>
                  <a:lnTo>
                    <a:pt x="203" y="733"/>
                  </a:lnTo>
                  <a:lnTo>
                    <a:pt x="285" y="815"/>
                  </a:lnTo>
                  <a:lnTo>
                    <a:pt x="407" y="896"/>
                  </a:lnTo>
                  <a:lnTo>
                    <a:pt x="529" y="977"/>
                  </a:lnTo>
                  <a:lnTo>
                    <a:pt x="976" y="977"/>
                  </a:lnTo>
                  <a:lnTo>
                    <a:pt x="1098" y="896"/>
                  </a:lnTo>
                  <a:lnTo>
                    <a:pt x="1220" y="815"/>
                  </a:lnTo>
                  <a:lnTo>
                    <a:pt x="1342" y="733"/>
                  </a:lnTo>
                  <a:lnTo>
                    <a:pt x="1424" y="611"/>
                  </a:lnTo>
                  <a:lnTo>
                    <a:pt x="1505" y="489"/>
                  </a:lnTo>
                  <a:lnTo>
                    <a:pt x="1546" y="367"/>
                  </a:lnTo>
                  <a:lnTo>
                    <a:pt x="1546" y="204"/>
                  </a:lnTo>
                  <a:lnTo>
                    <a:pt x="1546" y="123"/>
                  </a:lnTo>
                  <a:lnTo>
                    <a:pt x="1505" y="42"/>
                  </a:lnTo>
                  <a:lnTo>
                    <a:pt x="14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35"/>
            <p:cNvSpPr/>
            <p:nvPr/>
          </p:nvSpPr>
          <p:spPr>
            <a:xfrm>
              <a:off x="5156047" y="1694232"/>
              <a:ext cx="50287" cy="195476"/>
            </a:xfrm>
            <a:custGeom>
              <a:avLst/>
              <a:gdLst/>
              <a:ahLst/>
              <a:cxnLst/>
              <a:rect l="l" t="t" r="r" b="b"/>
              <a:pathLst>
                <a:path w="1099" h="4272" extrusionOk="0">
                  <a:moveTo>
                    <a:pt x="895" y="1"/>
                  </a:moveTo>
                  <a:lnTo>
                    <a:pt x="814" y="41"/>
                  </a:lnTo>
                  <a:lnTo>
                    <a:pt x="773" y="82"/>
                  </a:lnTo>
                  <a:lnTo>
                    <a:pt x="692" y="123"/>
                  </a:lnTo>
                  <a:lnTo>
                    <a:pt x="692" y="204"/>
                  </a:lnTo>
                  <a:lnTo>
                    <a:pt x="570" y="1180"/>
                  </a:lnTo>
                  <a:lnTo>
                    <a:pt x="448" y="2157"/>
                  </a:lnTo>
                  <a:lnTo>
                    <a:pt x="244" y="3092"/>
                  </a:lnTo>
                  <a:lnTo>
                    <a:pt x="0" y="4028"/>
                  </a:lnTo>
                  <a:lnTo>
                    <a:pt x="0" y="4109"/>
                  </a:lnTo>
                  <a:lnTo>
                    <a:pt x="0" y="4190"/>
                  </a:lnTo>
                  <a:lnTo>
                    <a:pt x="41" y="4231"/>
                  </a:lnTo>
                  <a:lnTo>
                    <a:pt x="122" y="4272"/>
                  </a:lnTo>
                  <a:lnTo>
                    <a:pt x="285" y="4272"/>
                  </a:lnTo>
                  <a:lnTo>
                    <a:pt x="326" y="4231"/>
                  </a:lnTo>
                  <a:lnTo>
                    <a:pt x="366" y="4150"/>
                  </a:lnTo>
                  <a:lnTo>
                    <a:pt x="610" y="3173"/>
                  </a:lnTo>
                  <a:lnTo>
                    <a:pt x="854" y="2197"/>
                  </a:lnTo>
                  <a:lnTo>
                    <a:pt x="976" y="1221"/>
                  </a:lnTo>
                  <a:lnTo>
                    <a:pt x="1098" y="204"/>
                  </a:lnTo>
                  <a:lnTo>
                    <a:pt x="1058" y="123"/>
                  </a:lnTo>
                  <a:lnTo>
                    <a:pt x="1017" y="82"/>
                  </a:lnTo>
                  <a:lnTo>
                    <a:pt x="976" y="41"/>
                  </a:lnTo>
                  <a:lnTo>
                    <a:pt x="89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35"/>
            <p:cNvSpPr/>
            <p:nvPr/>
          </p:nvSpPr>
          <p:spPr>
            <a:xfrm>
              <a:off x="3598147" y="2611878"/>
              <a:ext cx="286671" cy="184265"/>
            </a:xfrm>
            <a:custGeom>
              <a:avLst/>
              <a:gdLst/>
              <a:ahLst/>
              <a:cxnLst/>
              <a:rect l="l" t="t" r="r" b="b"/>
              <a:pathLst>
                <a:path w="6265" h="4027" extrusionOk="0">
                  <a:moveTo>
                    <a:pt x="854" y="0"/>
                  </a:moveTo>
                  <a:lnTo>
                    <a:pt x="773" y="41"/>
                  </a:lnTo>
                  <a:lnTo>
                    <a:pt x="610" y="244"/>
                  </a:lnTo>
                  <a:lnTo>
                    <a:pt x="448" y="447"/>
                  </a:lnTo>
                  <a:lnTo>
                    <a:pt x="326" y="651"/>
                  </a:lnTo>
                  <a:lnTo>
                    <a:pt x="204" y="895"/>
                  </a:lnTo>
                  <a:lnTo>
                    <a:pt x="122" y="1139"/>
                  </a:lnTo>
                  <a:lnTo>
                    <a:pt x="82" y="1383"/>
                  </a:lnTo>
                  <a:lnTo>
                    <a:pt x="41" y="1627"/>
                  </a:lnTo>
                  <a:lnTo>
                    <a:pt x="0" y="1912"/>
                  </a:lnTo>
                  <a:lnTo>
                    <a:pt x="41" y="2156"/>
                  </a:lnTo>
                  <a:lnTo>
                    <a:pt x="82" y="2400"/>
                  </a:lnTo>
                  <a:lnTo>
                    <a:pt x="122" y="2644"/>
                  </a:lnTo>
                  <a:lnTo>
                    <a:pt x="244" y="2888"/>
                  </a:lnTo>
                  <a:lnTo>
                    <a:pt x="366" y="3091"/>
                  </a:lnTo>
                  <a:lnTo>
                    <a:pt x="488" y="3295"/>
                  </a:lnTo>
                  <a:lnTo>
                    <a:pt x="692" y="3498"/>
                  </a:lnTo>
                  <a:lnTo>
                    <a:pt x="895" y="3661"/>
                  </a:lnTo>
                  <a:lnTo>
                    <a:pt x="1099" y="3783"/>
                  </a:lnTo>
                  <a:lnTo>
                    <a:pt x="1261" y="3864"/>
                  </a:lnTo>
                  <a:lnTo>
                    <a:pt x="1709" y="3986"/>
                  </a:lnTo>
                  <a:lnTo>
                    <a:pt x="2115" y="4027"/>
                  </a:lnTo>
                  <a:lnTo>
                    <a:pt x="2563" y="4027"/>
                  </a:lnTo>
                  <a:lnTo>
                    <a:pt x="3010" y="3946"/>
                  </a:lnTo>
                  <a:lnTo>
                    <a:pt x="3417" y="3783"/>
                  </a:lnTo>
                  <a:lnTo>
                    <a:pt x="3824" y="3620"/>
                  </a:lnTo>
                  <a:lnTo>
                    <a:pt x="4190" y="3417"/>
                  </a:lnTo>
                  <a:lnTo>
                    <a:pt x="4515" y="3213"/>
                  </a:lnTo>
                  <a:lnTo>
                    <a:pt x="4800" y="2969"/>
                  </a:lnTo>
                  <a:lnTo>
                    <a:pt x="5288" y="2481"/>
                  </a:lnTo>
                  <a:lnTo>
                    <a:pt x="5776" y="1953"/>
                  </a:lnTo>
                  <a:lnTo>
                    <a:pt x="6224" y="1383"/>
                  </a:lnTo>
                  <a:lnTo>
                    <a:pt x="6264" y="1302"/>
                  </a:lnTo>
                  <a:lnTo>
                    <a:pt x="6264" y="1220"/>
                  </a:lnTo>
                  <a:lnTo>
                    <a:pt x="6224" y="1139"/>
                  </a:lnTo>
                  <a:lnTo>
                    <a:pt x="6183" y="1098"/>
                  </a:lnTo>
                  <a:lnTo>
                    <a:pt x="5939" y="1098"/>
                  </a:lnTo>
                  <a:lnTo>
                    <a:pt x="5898" y="1180"/>
                  </a:lnTo>
                  <a:lnTo>
                    <a:pt x="5247" y="1953"/>
                  </a:lnTo>
                  <a:lnTo>
                    <a:pt x="4922" y="2319"/>
                  </a:lnTo>
                  <a:lnTo>
                    <a:pt x="4556" y="2644"/>
                  </a:lnTo>
                  <a:lnTo>
                    <a:pt x="4190" y="2929"/>
                  </a:lnTo>
                  <a:lnTo>
                    <a:pt x="3742" y="3213"/>
                  </a:lnTo>
                  <a:lnTo>
                    <a:pt x="3295" y="3417"/>
                  </a:lnTo>
                  <a:lnTo>
                    <a:pt x="2848" y="3580"/>
                  </a:lnTo>
                  <a:lnTo>
                    <a:pt x="2481" y="3620"/>
                  </a:lnTo>
                  <a:lnTo>
                    <a:pt x="2115" y="3620"/>
                  </a:lnTo>
                  <a:lnTo>
                    <a:pt x="1749" y="3580"/>
                  </a:lnTo>
                  <a:lnTo>
                    <a:pt x="1424" y="3498"/>
                  </a:lnTo>
                  <a:lnTo>
                    <a:pt x="1099" y="3335"/>
                  </a:lnTo>
                  <a:lnTo>
                    <a:pt x="854" y="3091"/>
                  </a:lnTo>
                  <a:lnTo>
                    <a:pt x="651" y="2807"/>
                  </a:lnTo>
                  <a:lnTo>
                    <a:pt x="488" y="2441"/>
                  </a:lnTo>
                  <a:lnTo>
                    <a:pt x="448" y="2156"/>
                  </a:lnTo>
                  <a:lnTo>
                    <a:pt x="407" y="1871"/>
                  </a:lnTo>
                  <a:lnTo>
                    <a:pt x="448" y="1586"/>
                  </a:lnTo>
                  <a:lnTo>
                    <a:pt x="488" y="1302"/>
                  </a:lnTo>
                  <a:lnTo>
                    <a:pt x="570" y="1017"/>
                  </a:lnTo>
                  <a:lnTo>
                    <a:pt x="692" y="773"/>
                  </a:lnTo>
                  <a:lnTo>
                    <a:pt x="854" y="529"/>
                  </a:lnTo>
                  <a:lnTo>
                    <a:pt x="1058" y="325"/>
                  </a:lnTo>
                  <a:lnTo>
                    <a:pt x="1099" y="244"/>
                  </a:lnTo>
                  <a:lnTo>
                    <a:pt x="1139" y="163"/>
                  </a:lnTo>
                  <a:lnTo>
                    <a:pt x="1099" y="122"/>
                  </a:lnTo>
                  <a:lnTo>
                    <a:pt x="1058" y="41"/>
                  </a:lnTo>
                  <a:lnTo>
                    <a:pt x="10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35"/>
            <p:cNvSpPr/>
            <p:nvPr/>
          </p:nvSpPr>
          <p:spPr>
            <a:xfrm>
              <a:off x="4670227" y="1718439"/>
              <a:ext cx="87534" cy="243887"/>
            </a:xfrm>
            <a:custGeom>
              <a:avLst/>
              <a:gdLst/>
              <a:ahLst/>
              <a:cxnLst/>
              <a:rect l="l" t="t" r="r" b="b"/>
              <a:pathLst>
                <a:path w="1913" h="5330" extrusionOk="0">
                  <a:moveTo>
                    <a:pt x="163" y="1"/>
                  </a:moveTo>
                  <a:lnTo>
                    <a:pt x="82" y="41"/>
                  </a:lnTo>
                  <a:lnTo>
                    <a:pt x="41" y="82"/>
                  </a:lnTo>
                  <a:lnTo>
                    <a:pt x="1" y="163"/>
                  </a:lnTo>
                  <a:lnTo>
                    <a:pt x="1" y="245"/>
                  </a:lnTo>
                  <a:lnTo>
                    <a:pt x="1506" y="5207"/>
                  </a:lnTo>
                  <a:lnTo>
                    <a:pt x="1546" y="5288"/>
                  </a:lnTo>
                  <a:lnTo>
                    <a:pt x="1587" y="5329"/>
                  </a:lnTo>
                  <a:lnTo>
                    <a:pt x="1831" y="5329"/>
                  </a:lnTo>
                  <a:lnTo>
                    <a:pt x="1872" y="5248"/>
                  </a:lnTo>
                  <a:lnTo>
                    <a:pt x="1912" y="5207"/>
                  </a:lnTo>
                  <a:lnTo>
                    <a:pt x="1872" y="5085"/>
                  </a:lnTo>
                  <a:lnTo>
                    <a:pt x="407" y="163"/>
                  </a:lnTo>
                  <a:lnTo>
                    <a:pt x="367" y="82"/>
                  </a:lnTo>
                  <a:lnTo>
                    <a:pt x="285" y="41"/>
                  </a:lnTo>
                  <a:lnTo>
                    <a:pt x="24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9" name="Google Shape;1209;p35"/>
            <p:cNvSpPr/>
            <p:nvPr/>
          </p:nvSpPr>
          <p:spPr>
            <a:xfrm>
              <a:off x="4865663" y="1642113"/>
              <a:ext cx="94993" cy="240181"/>
            </a:xfrm>
            <a:custGeom>
              <a:avLst/>
              <a:gdLst/>
              <a:ahLst/>
              <a:cxnLst/>
              <a:rect l="l" t="t" r="r" b="b"/>
              <a:pathLst>
                <a:path w="2076" h="5249" extrusionOk="0">
                  <a:moveTo>
                    <a:pt x="123" y="1"/>
                  </a:moveTo>
                  <a:lnTo>
                    <a:pt x="82" y="41"/>
                  </a:lnTo>
                  <a:lnTo>
                    <a:pt x="1" y="82"/>
                  </a:lnTo>
                  <a:lnTo>
                    <a:pt x="1" y="164"/>
                  </a:lnTo>
                  <a:lnTo>
                    <a:pt x="1" y="245"/>
                  </a:lnTo>
                  <a:lnTo>
                    <a:pt x="367" y="1465"/>
                  </a:lnTo>
                  <a:lnTo>
                    <a:pt x="774" y="2726"/>
                  </a:lnTo>
                  <a:lnTo>
                    <a:pt x="1221" y="3946"/>
                  </a:lnTo>
                  <a:lnTo>
                    <a:pt x="1709" y="5126"/>
                  </a:lnTo>
                  <a:lnTo>
                    <a:pt x="1750" y="5207"/>
                  </a:lnTo>
                  <a:lnTo>
                    <a:pt x="1831" y="5248"/>
                  </a:lnTo>
                  <a:lnTo>
                    <a:pt x="1912" y="5248"/>
                  </a:lnTo>
                  <a:lnTo>
                    <a:pt x="1953" y="5207"/>
                  </a:lnTo>
                  <a:lnTo>
                    <a:pt x="2035" y="5167"/>
                  </a:lnTo>
                  <a:lnTo>
                    <a:pt x="2075" y="5085"/>
                  </a:lnTo>
                  <a:lnTo>
                    <a:pt x="2075" y="5004"/>
                  </a:lnTo>
                  <a:lnTo>
                    <a:pt x="2075" y="4923"/>
                  </a:lnTo>
                  <a:lnTo>
                    <a:pt x="1546" y="3743"/>
                  </a:lnTo>
                  <a:lnTo>
                    <a:pt x="1140" y="2563"/>
                  </a:lnTo>
                  <a:lnTo>
                    <a:pt x="733" y="1343"/>
                  </a:lnTo>
                  <a:lnTo>
                    <a:pt x="367" y="123"/>
                  </a:lnTo>
                  <a:lnTo>
                    <a:pt x="326" y="41"/>
                  </a:lnTo>
                  <a:lnTo>
                    <a:pt x="2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35"/>
            <p:cNvSpPr/>
            <p:nvPr/>
          </p:nvSpPr>
          <p:spPr>
            <a:xfrm>
              <a:off x="5366354" y="1158215"/>
              <a:ext cx="54040" cy="29788"/>
            </a:xfrm>
            <a:custGeom>
              <a:avLst/>
              <a:gdLst/>
              <a:ahLst/>
              <a:cxnLst/>
              <a:rect l="l" t="t" r="r" b="b"/>
              <a:pathLst>
                <a:path w="1181" h="651" extrusionOk="0">
                  <a:moveTo>
                    <a:pt x="895" y="0"/>
                  </a:moveTo>
                  <a:lnTo>
                    <a:pt x="855" y="41"/>
                  </a:lnTo>
                  <a:lnTo>
                    <a:pt x="773" y="122"/>
                  </a:lnTo>
                  <a:lnTo>
                    <a:pt x="773" y="81"/>
                  </a:lnTo>
                  <a:lnTo>
                    <a:pt x="733" y="122"/>
                  </a:lnTo>
                  <a:lnTo>
                    <a:pt x="692" y="163"/>
                  </a:lnTo>
                  <a:lnTo>
                    <a:pt x="611" y="203"/>
                  </a:lnTo>
                  <a:lnTo>
                    <a:pt x="570" y="203"/>
                  </a:lnTo>
                  <a:lnTo>
                    <a:pt x="489" y="244"/>
                  </a:lnTo>
                  <a:lnTo>
                    <a:pt x="123" y="244"/>
                  </a:lnTo>
                  <a:lnTo>
                    <a:pt x="82" y="285"/>
                  </a:lnTo>
                  <a:lnTo>
                    <a:pt x="41" y="366"/>
                  </a:lnTo>
                  <a:lnTo>
                    <a:pt x="1" y="447"/>
                  </a:lnTo>
                  <a:lnTo>
                    <a:pt x="41" y="529"/>
                  </a:lnTo>
                  <a:lnTo>
                    <a:pt x="82" y="569"/>
                  </a:lnTo>
                  <a:lnTo>
                    <a:pt x="123" y="610"/>
                  </a:lnTo>
                  <a:lnTo>
                    <a:pt x="204" y="651"/>
                  </a:lnTo>
                  <a:lnTo>
                    <a:pt x="448" y="651"/>
                  </a:lnTo>
                  <a:lnTo>
                    <a:pt x="692" y="569"/>
                  </a:lnTo>
                  <a:lnTo>
                    <a:pt x="936" y="488"/>
                  </a:lnTo>
                  <a:lnTo>
                    <a:pt x="1099" y="325"/>
                  </a:lnTo>
                  <a:lnTo>
                    <a:pt x="1180" y="244"/>
                  </a:lnTo>
                  <a:lnTo>
                    <a:pt x="1180" y="203"/>
                  </a:lnTo>
                  <a:lnTo>
                    <a:pt x="1180" y="122"/>
                  </a:lnTo>
                  <a:lnTo>
                    <a:pt x="1099" y="41"/>
                  </a:lnTo>
                  <a:lnTo>
                    <a:pt x="105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35"/>
            <p:cNvSpPr/>
            <p:nvPr/>
          </p:nvSpPr>
          <p:spPr>
            <a:xfrm>
              <a:off x="5308653" y="1135839"/>
              <a:ext cx="65204" cy="24251"/>
            </a:xfrm>
            <a:custGeom>
              <a:avLst/>
              <a:gdLst/>
              <a:ahLst/>
              <a:cxnLst/>
              <a:rect l="l" t="t" r="r" b="b"/>
              <a:pathLst>
                <a:path w="1425" h="530" extrusionOk="0">
                  <a:moveTo>
                    <a:pt x="1180" y="1"/>
                  </a:moveTo>
                  <a:lnTo>
                    <a:pt x="163" y="123"/>
                  </a:lnTo>
                  <a:lnTo>
                    <a:pt x="82" y="164"/>
                  </a:lnTo>
                  <a:lnTo>
                    <a:pt x="41" y="204"/>
                  </a:lnTo>
                  <a:lnTo>
                    <a:pt x="1" y="286"/>
                  </a:lnTo>
                  <a:lnTo>
                    <a:pt x="1" y="367"/>
                  </a:lnTo>
                  <a:lnTo>
                    <a:pt x="41" y="448"/>
                  </a:lnTo>
                  <a:lnTo>
                    <a:pt x="123" y="489"/>
                  </a:lnTo>
                  <a:lnTo>
                    <a:pt x="163" y="530"/>
                  </a:lnTo>
                  <a:lnTo>
                    <a:pt x="245" y="530"/>
                  </a:lnTo>
                  <a:lnTo>
                    <a:pt x="1262" y="367"/>
                  </a:lnTo>
                  <a:lnTo>
                    <a:pt x="1343" y="326"/>
                  </a:lnTo>
                  <a:lnTo>
                    <a:pt x="1384" y="286"/>
                  </a:lnTo>
                  <a:lnTo>
                    <a:pt x="1424" y="204"/>
                  </a:lnTo>
                  <a:lnTo>
                    <a:pt x="1424" y="123"/>
                  </a:lnTo>
                  <a:lnTo>
                    <a:pt x="1384" y="42"/>
                  </a:lnTo>
                  <a:lnTo>
                    <a:pt x="130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35"/>
            <p:cNvSpPr/>
            <p:nvPr/>
          </p:nvSpPr>
          <p:spPr>
            <a:xfrm>
              <a:off x="5265868" y="1100513"/>
              <a:ext cx="52164" cy="20499"/>
            </a:xfrm>
            <a:custGeom>
              <a:avLst/>
              <a:gdLst/>
              <a:ahLst/>
              <a:cxnLst/>
              <a:rect l="l" t="t" r="r" b="b"/>
              <a:pathLst>
                <a:path w="1140" h="448" extrusionOk="0">
                  <a:moveTo>
                    <a:pt x="936" y="0"/>
                  </a:moveTo>
                  <a:lnTo>
                    <a:pt x="203" y="41"/>
                  </a:lnTo>
                  <a:lnTo>
                    <a:pt x="122" y="81"/>
                  </a:lnTo>
                  <a:lnTo>
                    <a:pt x="41" y="122"/>
                  </a:lnTo>
                  <a:lnTo>
                    <a:pt x="0" y="163"/>
                  </a:lnTo>
                  <a:lnTo>
                    <a:pt x="0" y="244"/>
                  </a:lnTo>
                  <a:lnTo>
                    <a:pt x="0" y="325"/>
                  </a:lnTo>
                  <a:lnTo>
                    <a:pt x="41" y="407"/>
                  </a:lnTo>
                  <a:lnTo>
                    <a:pt x="122" y="448"/>
                  </a:lnTo>
                  <a:lnTo>
                    <a:pt x="203" y="448"/>
                  </a:lnTo>
                  <a:lnTo>
                    <a:pt x="936" y="407"/>
                  </a:lnTo>
                  <a:lnTo>
                    <a:pt x="1017" y="407"/>
                  </a:lnTo>
                  <a:lnTo>
                    <a:pt x="1058" y="366"/>
                  </a:lnTo>
                  <a:lnTo>
                    <a:pt x="1098" y="285"/>
                  </a:lnTo>
                  <a:lnTo>
                    <a:pt x="1139" y="203"/>
                  </a:lnTo>
                  <a:lnTo>
                    <a:pt x="1098" y="122"/>
                  </a:lnTo>
                  <a:lnTo>
                    <a:pt x="1058" y="81"/>
                  </a:lnTo>
                  <a:lnTo>
                    <a:pt x="1017" y="41"/>
                  </a:lnTo>
                  <a:lnTo>
                    <a:pt x="936"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35"/>
            <p:cNvSpPr/>
            <p:nvPr/>
          </p:nvSpPr>
          <p:spPr>
            <a:xfrm>
              <a:off x="5211873" y="1068848"/>
              <a:ext cx="61452" cy="18669"/>
            </a:xfrm>
            <a:custGeom>
              <a:avLst/>
              <a:gdLst/>
              <a:ahLst/>
              <a:cxnLst/>
              <a:rect l="l" t="t" r="r" b="b"/>
              <a:pathLst>
                <a:path w="1343" h="408" extrusionOk="0">
                  <a:moveTo>
                    <a:pt x="163" y="1"/>
                  </a:moveTo>
                  <a:lnTo>
                    <a:pt x="82" y="41"/>
                  </a:lnTo>
                  <a:lnTo>
                    <a:pt x="41" y="123"/>
                  </a:lnTo>
                  <a:lnTo>
                    <a:pt x="0" y="204"/>
                  </a:lnTo>
                  <a:lnTo>
                    <a:pt x="41" y="285"/>
                  </a:lnTo>
                  <a:lnTo>
                    <a:pt x="82" y="326"/>
                  </a:lnTo>
                  <a:lnTo>
                    <a:pt x="123" y="367"/>
                  </a:lnTo>
                  <a:lnTo>
                    <a:pt x="204" y="407"/>
                  </a:lnTo>
                  <a:lnTo>
                    <a:pt x="1221" y="407"/>
                  </a:lnTo>
                  <a:lnTo>
                    <a:pt x="1261" y="367"/>
                  </a:lnTo>
                  <a:lnTo>
                    <a:pt x="1302" y="285"/>
                  </a:lnTo>
                  <a:lnTo>
                    <a:pt x="1343" y="245"/>
                  </a:lnTo>
                  <a:lnTo>
                    <a:pt x="1302" y="163"/>
                  </a:lnTo>
                  <a:lnTo>
                    <a:pt x="1261" y="82"/>
                  </a:lnTo>
                  <a:lnTo>
                    <a:pt x="1221" y="41"/>
                  </a:lnTo>
                  <a:lnTo>
                    <a:pt x="1139" y="41"/>
                  </a:lnTo>
                  <a:lnTo>
                    <a:pt x="20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35"/>
            <p:cNvSpPr/>
            <p:nvPr/>
          </p:nvSpPr>
          <p:spPr>
            <a:xfrm>
              <a:off x="5183960" y="1040935"/>
              <a:ext cx="29834" cy="24251"/>
            </a:xfrm>
            <a:custGeom>
              <a:avLst/>
              <a:gdLst/>
              <a:ahLst/>
              <a:cxnLst/>
              <a:rect l="l" t="t" r="r" b="b"/>
              <a:pathLst>
                <a:path w="652" h="530" extrusionOk="0">
                  <a:moveTo>
                    <a:pt x="163" y="0"/>
                  </a:moveTo>
                  <a:lnTo>
                    <a:pt x="82" y="41"/>
                  </a:lnTo>
                  <a:lnTo>
                    <a:pt x="41" y="122"/>
                  </a:lnTo>
                  <a:lnTo>
                    <a:pt x="0" y="204"/>
                  </a:lnTo>
                  <a:lnTo>
                    <a:pt x="41" y="285"/>
                  </a:lnTo>
                  <a:lnTo>
                    <a:pt x="41" y="326"/>
                  </a:lnTo>
                  <a:lnTo>
                    <a:pt x="122" y="367"/>
                  </a:lnTo>
                  <a:lnTo>
                    <a:pt x="366" y="489"/>
                  </a:lnTo>
                  <a:lnTo>
                    <a:pt x="448" y="529"/>
                  </a:lnTo>
                  <a:lnTo>
                    <a:pt x="529" y="529"/>
                  </a:lnTo>
                  <a:lnTo>
                    <a:pt x="570" y="489"/>
                  </a:lnTo>
                  <a:lnTo>
                    <a:pt x="651" y="407"/>
                  </a:lnTo>
                  <a:lnTo>
                    <a:pt x="651" y="367"/>
                  </a:lnTo>
                  <a:lnTo>
                    <a:pt x="651" y="285"/>
                  </a:lnTo>
                  <a:lnTo>
                    <a:pt x="651" y="204"/>
                  </a:lnTo>
                  <a:lnTo>
                    <a:pt x="570" y="163"/>
                  </a:lnTo>
                  <a:lnTo>
                    <a:pt x="326" y="41"/>
                  </a:lnTo>
                  <a:lnTo>
                    <a:pt x="24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35"/>
            <p:cNvSpPr/>
            <p:nvPr/>
          </p:nvSpPr>
          <p:spPr>
            <a:xfrm>
              <a:off x="3367341" y="1383393"/>
              <a:ext cx="496972" cy="523054"/>
            </a:xfrm>
            <a:custGeom>
              <a:avLst/>
              <a:gdLst/>
              <a:ahLst/>
              <a:cxnLst/>
              <a:rect l="l" t="t" r="r" b="b"/>
              <a:pathLst>
                <a:path w="10861" h="11431" extrusionOk="0">
                  <a:moveTo>
                    <a:pt x="122" y="1"/>
                  </a:moveTo>
                  <a:lnTo>
                    <a:pt x="41" y="42"/>
                  </a:lnTo>
                  <a:lnTo>
                    <a:pt x="0" y="82"/>
                  </a:lnTo>
                  <a:lnTo>
                    <a:pt x="0" y="164"/>
                  </a:lnTo>
                  <a:lnTo>
                    <a:pt x="0" y="245"/>
                  </a:lnTo>
                  <a:lnTo>
                    <a:pt x="163" y="611"/>
                  </a:lnTo>
                  <a:lnTo>
                    <a:pt x="366" y="936"/>
                  </a:lnTo>
                  <a:lnTo>
                    <a:pt x="773" y="1628"/>
                  </a:lnTo>
                  <a:lnTo>
                    <a:pt x="1261" y="2197"/>
                  </a:lnTo>
                  <a:lnTo>
                    <a:pt x="1790" y="2726"/>
                  </a:lnTo>
                  <a:lnTo>
                    <a:pt x="2360" y="3214"/>
                  </a:lnTo>
                  <a:lnTo>
                    <a:pt x="2970" y="3702"/>
                  </a:lnTo>
                  <a:lnTo>
                    <a:pt x="3580" y="4109"/>
                  </a:lnTo>
                  <a:lnTo>
                    <a:pt x="4271" y="4557"/>
                  </a:lnTo>
                  <a:lnTo>
                    <a:pt x="5573" y="5329"/>
                  </a:lnTo>
                  <a:lnTo>
                    <a:pt x="6915" y="6184"/>
                  </a:lnTo>
                  <a:lnTo>
                    <a:pt x="7525" y="6631"/>
                  </a:lnTo>
                  <a:lnTo>
                    <a:pt x="8136" y="7119"/>
                  </a:lnTo>
                  <a:lnTo>
                    <a:pt x="8664" y="7648"/>
                  </a:lnTo>
                  <a:lnTo>
                    <a:pt x="9193" y="8217"/>
                  </a:lnTo>
                  <a:lnTo>
                    <a:pt x="9437" y="8543"/>
                  </a:lnTo>
                  <a:lnTo>
                    <a:pt x="9681" y="8868"/>
                  </a:lnTo>
                  <a:lnTo>
                    <a:pt x="9885" y="9234"/>
                  </a:lnTo>
                  <a:lnTo>
                    <a:pt x="10047" y="9641"/>
                  </a:lnTo>
                  <a:lnTo>
                    <a:pt x="10210" y="10007"/>
                  </a:lnTo>
                  <a:lnTo>
                    <a:pt x="10332" y="10414"/>
                  </a:lnTo>
                  <a:lnTo>
                    <a:pt x="10414" y="10821"/>
                  </a:lnTo>
                  <a:lnTo>
                    <a:pt x="10454" y="11227"/>
                  </a:lnTo>
                  <a:lnTo>
                    <a:pt x="10495" y="11309"/>
                  </a:lnTo>
                  <a:lnTo>
                    <a:pt x="10536" y="11390"/>
                  </a:lnTo>
                  <a:lnTo>
                    <a:pt x="10617" y="11431"/>
                  </a:lnTo>
                  <a:lnTo>
                    <a:pt x="10739" y="11431"/>
                  </a:lnTo>
                  <a:lnTo>
                    <a:pt x="10820" y="11390"/>
                  </a:lnTo>
                  <a:lnTo>
                    <a:pt x="10861" y="11309"/>
                  </a:lnTo>
                  <a:lnTo>
                    <a:pt x="10861" y="11227"/>
                  </a:lnTo>
                  <a:lnTo>
                    <a:pt x="10820" y="10861"/>
                  </a:lnTo>
                  <a:lnTo>
                    <a:pt x="10780" y="10495"/>
                  </a:lnTo>
                  <a:lnTo>
                    <a:pt x="10698" y="10170"/>
                  </a:lnTo>
                  <a:lnTo>
                    <a:pt x="10576" y="9804"/>
                  </a:lnTo>
                  <a:lnTo>
                    <a:pt x="10291" y="9153"/>
                  </a:lnTo>
                  <a:lnTo>
                    <a:pt x="9925" y="8543"/>
                  </a:lnTo>
                  <a:lnTo>
                    <a:pt x="9478" y="7973"/>
                  </a:lnTo>
                  <a:lnTo>
                    <a:pt x="8990" y="7404"/>
                  </a:lnTo>
                  <a:lnTo>
                    <a:pt x="8502" y="6916"/>
                  </a:lnTo>
                  <a:lnTo>
                    <a:pt x="7932" y="6428"/>
                  </a:lnTo>
                  <a:lnTo>
                    <a:pt x="7281" y="5940"/>
                  </a:lnTo>
                  <a:lnTo>
                    <a:pt x="6590" y="5492"/>
                  </a:lnTo>
                  <a:lnTo>
                    <a:pt x="5166" y="4638"/>
                  </a:lnTo>
                  <a:lnTo>
                    <a:pt x="3783" y="3784"/>
                  </a:lnTo>
                  <a:lnTo>
                    <a:pt x="3092" y="3336"/>
                  </a:lnTo>
                  <a:lnTo>
                    <a:pt x="2482" y="2807"/>
                  </a:lnTo>
                  <a:lnTo>
                    <a:pt x="1831" y="2238"/>
                  </a:lnTo>
                  <a:lnTo>
                    <a:pt x="1261" y="1587"/>
                  </a:lnTo>
                  <a:lnTo>
                    <a:pt x="1017" y="1262"/>
                  </a:lnTo>
                  <a:lnTo>
                    <a:pt x="773" y="896"/>
                  </a:lnTo>
                  <a:lnTo>
                    <a:pt x="570" y="530"/>
                  </a:lnTo>
                  <a:lnTo>
                    <a:pt x="407" y="123"/>
                  </a:lnTo>
                  <a:lnTo>
                    <a:pt x="326" y="42"/>
                  </a:lnTo>
                  <a:lnTo>
                    <a:pt x="2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35"/>
            <p:cNvSpPr/>
            <p:nvPr/>
          </p:nvSpPr>
          <p:spPr>
            <a:xfrm>
              <a:off x="3279850" y="1107926"/>
              <a:ext cx="106157" cy="152693"/>
            </a:xfrm>
            <a:custGeom>
              <a:avLst/>
              <a:gdLst/>
              <a:ahLst/>
              <a:cxnLst/>
              <a:rect l="l" t="t" r="r" b="b"/>
              <a:pathLst>
                <a:path w="2320" h="3337" extrusionOk="0">
                  <a:moveTo>
                    <a:pt x="936" y="1"/>
                  </a:moveTo>
                  <a:lnTo>
                    <a:pt x="814" y="41"/>
                  </a:lnTo>
                  <a:lnTo>
                    <a:pt x="692" y="82"/>
                  </a:lnTo>
                  <a:lnTo>
                    <a:pt x="570" y="123"/>
                  </a:lnTo>
                  <a:lnTo>
                    <a:pt x="489" y="245"/>
                  </a:lnTo>
                  <a:lnTo>
                    <a:pt x="367" y="448"/>
                  </a:lnTo>
                  <a:lnTo>
                    <a:pt x="204" y="936"/>
                  </a:lnTo>
                  <a:lnTo>
                    <a:pt x="82" y="1465"/>
                  </a:lnTo>
                  <a:lnTo>
                    <a:pt x="1" y="1913"/>
                  </a:lnTo>
                  <a:lnTo>
                    <a:pt x="1" y="2116"/>
                  </a:lnTo>
                  <a:lnTo>
                    <a:pt x="41" y="2360"/>
                  </a:lnTo>
                  <a:lnTo>
                    <a:pt x="82" y="2563"/>
                  </a:lnTo>
                  <a:lnTo>
                    <a:pt x="163" y="2807"/>
                  </a:lnTo>
                  <a:lnTo>
                    <a:pt x="285" y="2970"/>
                  </a:lnTo>
                  <a:lnTo>
                    <a:pt x="448" y="3133"/>
                  </a:lnTo>
                  <a:lnTo>
                    <a:pt x="570" y="3214"/>
                  </a:lnTo>
                  <a:lnTo>
                    <a:pt x="733" y="3296"/>
                  </a:lnTo>
                  <a:lnTo>
                    <a:pt x="855" y="3336"/>
                  </a:lnTo>
                  <a:lnTo>
                    <a:pt x="1018" y="3336"/>
                  </a:lnTo>
                  <a:lnTo>
                    <a:pt x="1343" y="3296"/>
                  </a:lnTo>
                  <a:lnTo>
                    <a:pt x="1628" y="3174"/>
                  </a:lnTo>
                  <a:lnTo>
                    <a:pt x="1790" y="3051"/>
                  </a:lnTo>
                  <a:lnTo>
                    <a:pt x="1912" y="2889"/>
                  </a:lnTo>
                  <a:lnTo>
                    <a:pt x="2034" y="2767"/>
                  </a:lnTo>
                  <a:lnTo>
                    <a:pt x="2156" y="2563"/>
                  </a:lnTo>
                  <a:lnTo>
                    <a:pt x="2238" y="2401"/>
                  </a:lnTo>
                  <a:lnTo>
                    <a:pt x="2278" y="2197"/>
                  </a:lnTo>
                  <a:lnTo>
                    <a:pt x="2319" y="2035"/>
                  </a:lnTo>
                  <a:lnTo>
                    <a:pt x="2319" y="1831"/>
                  </a:lnTo>
                  <a:lnTo>
                    <a:pt x="2278" y="1546"/>
                  </a:lnTo>
                  <a:lnTo>
                    <a:pt x="2197" y="1302"/>
                  </a:lnTo>
                  <a:lnTo>
                    <a:pt x="2116" y="1018"/>
                  </a:lnTo>
                  <a:lnTo>
                    <a:pt x="1953" y="814"/>
                  </a:lnTo>
                  <a:lnTo>
                    <a:pt x="1831" y="570"/>
                  </a:lnTo>
                  <a:lnTo>
                    <a:pt x="1628" y="367"/>
                  </a:lnTo>
                  <a:lnTo>
                    <a:pt x="1424" y="204"/>
                  </a:lnTo>
                  <a:lnTo>
                    <a:pt x="1221" y="82"/>
                  </a:lnTo>
                  <a:lnTo>
                    <a:pt x="1099" y="41"/>
                  </a:lnTo>
                  <a:lnTo>
                    <a:pt x="93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35"/>
            <p:cNvSpPr/>
            <p:nvPr/>
          </p:nvSpPr>
          <p:spPr>
            <a:xfrm>
              <a:off x="3240772" y="1128426"/>
              <a:ext cx="193600" cy="269923"/>
            </a:xfrm>
            <a:custGeom>
              <a:avLst/>
              <a:gdLst/>
              <a:ahLst/>
              <a:cxnLst/>
              <a:rect l="l" t="t" r="r" b="b"/>
              <a:pathLst>
                <a:path w="4231" h="5899" extrusionOk="0">
                  <a:moveTo>
                    <a:pt x="448" y="0"/>
                  </a:moveTo>
                  <a:lnTo>
                    <a:pt x="326" y="41"/>
                  </a:lnTo>
                  <a:lnTo>
                    <a:pt x="204" y="122"/>
                  </a:lnTo>
                  <a:lnTo>
                    <a:pt x="122" y="204"/>
                  </a:lnTo>
                  <a:lnTo>
                    <a:pt x="82" y="326"/>
                  </a:lnTo>
                  <a:lnTo>
                    <a:pt x="0" y="570"/>
                  </a:lnTo>
                  <a:lnTo>
                    <a:pt x="0" y="814"/>
                  </a:lnTo>
                  <a:lnTo>
                    <a:pt x="0" y="1424"/>
                  </a:lnTo>
                  <a:lnTo>
                    <a:pt x="41" y="2034"/>
                  </a:lnTo>
                  <a:lnTo>
                    <a:pt x="82" y="2644"/>
                  </a:lnTo>
                  <a:lnTo>
                    <a:pt x="204" y="3254"/>
                  </a:lnTo>
                  <a:lnTo>
                    <a:pt x="407" y="3864"/>
                  </a:lnTo>
                  <a:lnTo>
                    <a:pt x="651" y="4434"/>
                  </a:lnTo>
                  <a:lnTo>
                    <a:pt x="977" y="4922"/>
                  </a:lnTo>
                  <a:lnTo>
                    <a:pt x="1180" y="5166"/>
                  </a:lnTo>
                  <a:lnTo>
                    <a:pt x="1383" y="5369"/>
                  </a:lnTo>
                  <a:lnTo>
                    <a:pt x="1587" y="5573"/>
                  </a:lnTo>
                  <a:lnTo>
                    <a:pt x="1872" y="5736"/>
                  </a:lnTo>
                  <a:lnTo>
                    <a:pt x="2116" y="5817"/>
                  </a:lnTo>
                  <a:lnTo>
                    <a:pt x="2400" y="5898"/>
                  </a:lnTo>
                  <a:lnTo>
                    <a:pt x="2726" y="5898"/>
                  </a:lnTo>
                  <a:lnTo>
                    <a:pt x="3010" y="5858"/>
                  </a:lnTo>
                  <a:lnTo>
                    <a:pt x="3295" y="5776"/>
                  </a:lnTo>
                  <a:lnTo>
                    <a:pt x="3580" y="5614"/>
                  </a:lnTo>
                  <a:lnTo>
                    <a:pt x="3702" y="5491"/>
                  </a:lnTo>
                  <a:lnTo>
                    <a:pt x="3824" y="5369"/>
                  </a:lnTo>
                  <a:lnTo>
                    <a:pt x="3987" y="5044"/>
                  </a:lnTo>
                  <a:lnTo>
                    <a:pt x="4109" y="4719"/>
                  </a:lnTo>
                  <a:lnTo>
                    <a:pt x="4190" y="4353"/>
                  </a:lnTo>
                  <a:lnTo>
                    <a:pt x="4231" y="3905"/>
                  </a:lnTo>
                  <a:lnTo>
                    <a:pt x="4231" y="3417"/>
                  </a:lnTo>
                  <a:lnTo>
                    <a:pt x="4231" y="2929"/>
                  </a:lnTo>
                  <a:lnTo>
                    <a:pt x="4190" y="2441"/>
                  </a:lnTo>
                  <a:lnTo>
                    <a:pt x="4109" y="1953"/>
                  </a:lnTo>
                  <a:lnTo>
                    <a:pt x="3946" y="1465"/>
                  </a:lnTo>
                  <a:lnTo>
                    <a:pt x="3783" y="1017"/>
                  </a:lnTo>
                  <a:lnTo>
                    <a:pt x="3580" y="570"/>
                  </a:lnTo>
                  <a:lnTo>
                    <a:pt x="3417" y="366"/>
                  </a:lnTo>
                  <a:lnTo>
                    <a:pt x="3255" y="122"/>
                  </a:lnTo>
                  <a:lnTo>
                    <a:pt x="3132" y="41"/>
                  </a:lnTo>
                  <a:lnTo>
                    <a:pt x="3010" y="0"/>
                  </a:lnTo>
                  <a:lnTo>
                    <a:pt x="2888" y="0"/>
                  </a:lnTo>
                  <a:lnTo>
                    <a:pt x="2766" y="41"/>
                  </a:lnTo>
                  <a:lnTo>
                    <a:pt x="2604" y="122"/>
                  </a:lnTo>
                  <a:lnTo>
                    <a:pt x="2522" y="285"/>
                  </a:lnTo>
                  <a:lnTo>
                    <a:pt x="2360" y="610"/>
                  </a:lnTo>
                  <a:lnTo>
                    <a:pt x="2034" y="1465"/>
                  </a:lnTo>
                  <a:lnTo>
                    <a:pt x="1383" y="570"/>
                  </a:lnTo>
                  <a:lnTo>
                    <a:pt x="1180" y="366"/>
                  </a:lnTo>
                  <a:lnTo>
                    <a:pt x="977" y="163"/>
                  </a:lnTo>
                  <a:lnTo>
                    <a:pt x="855" y="82"/>
                  </a:lnTo>
                  <a:lnTo>
                    <a:pt x="73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35"/>
            <p:cNvSpPr/>
            <p:nvPr/>
          </p:nvSpPr>
          <p:spPr>
            <a:xfrm>
              <a:off x="3283556" y="1152586"/>
              <a:ext cx="59622" cy="165734"/>
            </a:xfrm>
            <a:custGeom>
              <a:avLst/>
              <a:gdLst/>
              <a:ahLst/>
              <a:cxnLst/>
              <a:rect l="l" t="t" r="r" b="b"/>
              <a:pathLst>
                <a:path w="1303" h="3622" extrusionOk="0">
                  <a:moveTo>
                    <a:pt x="1059" y="1"/>
                  </a:moveTo>
                  <a:lnTo>
                    <a:pt x="1018" y="42"/>
                  </a:lnTo>
                  <a:lnTo>
                    <a:pt x="937" y="123"/>
                  </a:lnTo>
                  <a:lnTo>
                    <a:pt x="611" y="937"/>
                  </a:lnTo>
                  <a:lnTo>
                    <a:pt x="326" y="1750"/>
                  </a:lnTo>
                  <a:lnTo>
                    <a:pt x="123" y="2564"/>
                  </a:lnTo>
                  <a:lnTo>
                    <a:pt x="1" y="3418"/>
                  </a:lnTo>
                  <a:lnTo>
                    <a:pt x="1" y="3540"/>
                  </a:lnTo>
                  <a:lnTo>
                    <a:pt x="42" y="3580"/>
                  </a:lnTo>
                  <a:lnTo>
                    <a:pt x="123" y="3621"/>
                  </a:lnTo>
                  <a:lnTo>
                    <a:pt x="245" y="3621"/>
                  </a:lnTo>
                  <a:lnTo>
                    <a:pt x="326" y="3580"/>
                  </a:lnTo>
                  <a:lnTo>
                    <a:pt x="367" y="3499"/>
                  </a:lnTo>
                  <a:lnTo>
                    <a:pt x="408" y="3418"/>
                  </a:lnTo>
                  <a:lnTo>
                    <a:pt x="530" y="2645"/>
                  </a:lnTo>
                  <a:lnTo>
                    <a:pt x="733" y="1831"/>
                  </a:lnTo>
                  <a:lnTo>
                    <a:pt x="977" y="1059"/>
                  </a:lnTo>
                  <a:lnTo>
                    <a:pt x="1303" y="326"/>
                  </a:lnTo>
                  <a:lnTo>
                    <a:pt x="1303" y="245"/>
                  </a:lnTo>
                  <a:lnTo>
                    <a:pt x="1303" y="164"/>
                  </a:lnTo>
                  <a:lnTo>
                    <a:pt x="1262" y="82"/>
                  </a:lnTo>
                  <a:lnTo>
                    <a:pt x="1221" y="42"/>
                  </a:lnTo>
                  <a:lnTo>
                    <a:pt x="114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35"/>
            <p:cNvSpPr/>
            <p:nvPr/>
          </p:nvSpPr>
          <p:spPr>
            <a:xfrm>
              <a:off x="3532987" y="1383393"/>
              <a:ext cx="31710" cy="204811"/>
            </a:xfrm>
            <a:custGeom>
              <a:avLst/>
              <a:gdLst/>
              <a:ahLst/>
              <a:cxnLst/>
              <a:rect l="l" t="t" r="r" b="b"/>
              <a:pathLst>
                <a:path w="693" h="4476" extrusionOk="0">
                  <a:moveTo>
                    <a:pt x="489" y="1"/>
                  </a:moveTo>
                  <a:lnTo>
                    <a:pt x="407" y="42"/>
                  </a:lnTo>
                  <a:lnTo>
                    <a:pt x="367" y="82"/>
                  </a:lnTo>
                  <a:lnTo>
                    <a:pt x="326" y="164"/>
                  </a:lnTo>
                  <a:lnTo>
                    <a:pt x="204" y="652"/>
                  </a:lnTo>
                  <a:lnTo>
                    <a:pt x="82" y="1180"/>
                  </a:lnTo>
                  <a:lnTo>
                    <a:pt x="41" y="1709"/>
                  </a:lnTo>
                  <a:lnTo>
                    <a:pt x="1" y="2238"/>
                  </a:lnTo>
                  <a:lnTo>
                    <a:pt x="41" y="2767"/>
                  </a:lnTo>
                  <a:lnTo>
                    <a:pt x="82" y="3296"/>
                  </a:lnTo>
                  <a:lnTo>
                    <a:pt x="163" y="3784"/>
                  </a:lnTo>
                  <a:lnTo>
                    <a:pt x="285" y="4312"/>
                  </a:lnTo>
                  <a:lnTo>
                    <a:pt x="326" y="4394"/>
                  </a:lnTo>
                  <a:lnTo>
                    <a:pt x="367" y="4435"/>
                  </a:lnTo>
                  <a:lnTo>
                    <a:pt x="448" y="4475"/>
                  </a:lnTo>
                  <a:lnTo>
                    <a:pt x="529" y="4435"/>
                  </a:lnTo>
                  <a:lnTo>
                    <a:pt x="611" y="4435"/>
                  </a:lnTo>
                  <a:lnTo>
                    <a:pt x="651" y="4353"/>
                  </a:lnTo>
                  <a:lnTo>
                    <a:pt x="651" y="4312"/>
                  </a:lnTo>
                  <a:lnTo>
                    <a:pt x="651" y="4231"/>
                  </a:lnTo>
                  <a:lnTo>
                    <a:pt x="570" y="3743"/>
                  </a:lnTo>
                  <a:lnTo>
                    <a:pt x="489" y="3214"/>
                  </a:lnTo>
                  <a:lnTo>
                    <a:pt x="448" y="2726"/>
                  </a:lnTo>
                  <a:lnTo>
                    <a:pt x="407" y="2238"/>
                  </a:lnTo>
                  <a:lnTo>
                    <a:pt x="448" y="1750"/>
                  </a:lnTo>
                  <a:lnTo>
                    <a:pt x="489" y="1221"/>
                  </a:lnTo>
                  <a:lnTo>
                    <a:pt x="570" y="733"/>
                  </a:lnTo>
                  <a:lnTo>
                    <a:pt x="692" y="245"/>
                  </a:lnTo>
                  <a:lnTo>
                    <a:pt x="692" y="164"/>
                  </a:lnTo>
                  <a:lnTo>
                    <a:pt x="692" y="82"/>
                  </a:lnTo>
                  <a:lnTo>
                    <a:pt x="611" y="42"/>
                  </a:lnTo>
                  <a:lnTo>
                    <a:pt x="57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0" name="Google Shape;1220;p35"/>
            <p:cNvSpPr/>
            <p:nvPr/>
          </p:nvSpPr>
          <p:spPr>
            <a:xfrm>
              <a:off x="3452955" y="1614200"/>
              <a:ext cx="193600" cy="20545"/>
            </a:xfrm>
            <a:custGeom>
              <a:avLst/>
              <a:gdLst/>
              <a:ahLst/>
              <a:cxnLst/>
              <a:rect l="l" t="t" r="r" b="b"/>
              <a:pathLst>
                <a:path w="4231" h="449" extrusionOk="0">
                  <a:moveTo>
                    <a:pt x="204" y="1"/>
                  </a:moveTo>
                  <a:lnTo>
                    <a:pt x="123" y="41"/>
                  </a:lnTo>
                  <a:lnTo>
                    <a:pt x="41" y="82"/>
                  </a:lnTo>
                  <a:lnTo>
                    <a:pt x="1" y="123"/>
                  </a:lnTo>
                  <a:lnTo>
                    <a:pt x="1" y="204"/>
                  </a:lnTo>
                  <a:lnTo>
                    <a:pt x="1" y="285"/>
                  </a:lnTo>
                  <a:lnTo>
                    <a:pt x="41" y="326"/>
                  </a:lnTo>
                  <a:lnTo>
                    <a:pt x="123" y="407"/>
                  </a:lnTo>
                  <a:lnTo>
                    <a:pt x="204" y="407"/>
                  </a:lnTo>
                  <a:lnTo>
                    <a:pt x="4068" y="448"/>
                  </a:lnTo>
                  <a:lnTo>
                    <a:pt x="4149" y="407"/>
                  </a:lnTo>
                  <a:lnTo>
                    <a:pt x="4190" y="367"/>
                  </a:lnTo>
                  <a:lnTo>
                    <a:pt x="4231" y="285"/>
                  </a:lnTo>
                  <a:lnTo>
                    <a:pt x="4231" y="245"/>
                  </a:lnTo>
                  <a:lnTo>
                    <a:pt x="4231" y="163"/>
                  </a:lnTo>
                  <a:lnTo>
                    <a:pt x="4190" y="82"/>
                  </a:lnTo>
                  <a:lnTo>
                    <a:pt x="4149" y="41"/>
                  </a:lnTo>
                  <a:lnTo>
                    <a:pt x="4068" y="41"/>
                  </a:lnTo>
                  <a:lnTo>
                    <a:pt x="2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35"/>
            <p:cNvSpPr/>
            <p:nvPr/>
          </p:nvSpPr>
          <p:spPr>
            <a:xfrm>
              <a:off x="3778665" y="1560251"/>
              <a:ext cx="33540" cy="212223"/>
            </a:xfrm>
            <a:custGeom>
              <a:avLst/>
              <a:gdLst/>
              <a:ahLst/>
              <a:cxnLst/>
              <a:rect l="l" t="t" r="r" b="b"/>
              <a:pathLst>
                <a:path w="733" h="4638" extrusionOk="0">
                  <a:moveTo>
                    <a:pt x="326" y="0"/>
                  </a:moveTo>
                  <a:lnTo>
                    <a:pt x="286" y="41"/>
                  </a:lnTo>
                  <a:lnTo>
                    <a:pt x="204" y="81"/>
                  </a:lnTo>
                  <a:lnTo>
                    <a:pt x="164" y="122"/>
                  </a:lnTo>
                  <a:lnTo>
                    <a:pt x="123" y="203"/>
                  </a:lnTo>
                  <a:lnTo>
                    <a:pt x="42" y="732"/>
                  </a:lnTo>
                  <a:lnTo>
                    <a:pt x="42" y="1302"/>
                  </a:lnTo>
                  <a:lnTo>
                    <a:pt x="1" y="1830"/>
                  </a:lnTo>
                  <a:lnTo>
                    <a:pt x="42" y="2359"/>
                  </a:lnTo>
                  <a:lnTo>
                    <a:pt x="82" y="2888"/>
                  </a:lnTo>
                  <a:lnTo>
                    <a:pt x="123" y="3458"/>
                  </a:lnTo>
                  <a:lnTo>
                    <a:pt x="245" y="3986"/>
                  </a:lnTo>
                  <a:lnTo>
                    <a:pt x="367" y="4515"/>
                  </a:lnTo>
                  <a:lnTo>
                    <a:pt x="367" y="4596"/>
                  </a:lnTo>
                  <a:lnTo>
                    <a:pt x="448" y="4637"/>
                  </a:lnTo>
                  <a:lnTo>
                    <a:pt x="570" y="4637"/>
                  </a:lnTo>
                  <a:lnTo>
                    <a:pt x="652" y="4596"/>
                  </a:lnTo>
                  <a:lnTo>
                    <a:pt x="692" y="4556"/>
                  </a:lnTo>
                  <a:lnTo>
                    <a:pt x="733" y="4474"/>
                  </a:lnTo>
                  <a:lnTo>
                    <a:pt x="733" y="4393"/>
                  </a:lnTo>
                  <a:lnTo>
                    <a:pt x="611" y="3864"/>
                  </a:lnTo>
                  <a:lnTo>
                    <a:pt x="530" y="3376"/>
                  </a:lnTo>
                  <a:lnTo>
                    <a:pt x="489" y="2847"/>
                  </a:lnTo>
                  <a:lnTo>
                    <a:pt x="448" y="2319"/>
                  </a:lnTo>
                  <a:lnTo>
                    <a:pt x="408" y="1261"/>
                  </a:lnTo>
                  <a:lnTo>
                    <a:pt x="530" y="203"/>
                  </a:lnTo>
                  <a:lnTo>
                    <a:pt x="530" y="122"/>
                  </a:lnTo>
                  <a:lnTo>
                    <a:pt x="489" y="81"/>
                  </a:lnTo>
                  <a:lnTo>
                    <a:pt x="408" y="41"/>
                  </a:lnTo>
                  <a:lnTo>
                    <a:pt x="32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2" name="Google Shape;1222;p35"/>
            <p:cNvSpPr/>
            <p:nvPr/>
          </p:nvSpPr>
          <p:spPr>
            <a:xfrm>
              <a:off x="3661432" y="1796595"/>
              <a:ext cx="186142" cy="68911"/>
            </a:xfrm>
            <a:custGeom>
              <a:avLst/>
              <a:gdLst/>
              <a:ahLst/>
              <a:cxnLst/>
              <a:rect l="l" t="t" r="r" b="b"/>
              <a:pathLst>
                <a:path w="4068" h="1506" extrusionOk="0">
                  <a:moveTo>
                    <a:pt x="204" y="1"/>
                  </a:moveTo>
                  <a:lnTo>
                    <a:pt x="122" y="42"/>
                  </a:lnTo>
                  <a:lnTo>
                    <a:pt x="82" y="82"/>
                  </a:lnTo>
                  <a:lnTo>
                    <a:pt x="41" y="123"/>
                  </a:lnTo>
                  <a:lnTo>
                    <a:pt x="0" y="204"/>
                  </a:lnTo>
                  <a:lnTo>
                    <a:pt x="41" y="286"/>
                  </a:lnTo>
                  <a:lnTo>
                    <a:pt x="82" y="326"/>
                  </a:lnTo>
                  <a:lnTo>
                    <a:pt x="122" y="408"/>
                  </a:lnTo>
                  <a:lnTo>
                    <a:pt x="204" y="408"/>
                  </a:lnTo>
                  <a:lnTo>
                    <a:pt x="692" y="448"/>
                  </a:lnTo>
                  <a:lnTo>
                    <a:pt x="1139" y="489"/>
                  </a:lnTo>
                  <a:lnTo>
                    <a:pt x="1627" y="570"/>
                  </a:lnTo>
                  <a:lnTo>
                    <a:pt x="2075" y="692"/>
                  </a:lnTo>
                  <a:lnTo>
                    <a:pt x="2522" y="855"/>
                  </a:lnTo>
                  <a:lnTo>
                    <a:pt x="2929" y="1018"/>
                  </a:lnTo>
                  <a:lnTo>
                    <a:pt x="3376" y="1221"/>
                  </a:lnTo>
                  <a:lnTo>
                    <a:pt x="3783" y="1465"/>
                  </a:lnTo>
                  <a:lnTo>
                    <a:pt x="3864" y="1506"/>
                  </a:lnTo>
                  <a:lnTo>
                    <a:pt x="3905" y="1506"/>
                  </a:lnTo>
                  <a:lnTo>
                    <a:pt x="3987" y="1465"/>
                  </a:lnTo>
                  <a:lnTo>
                    <a:pt x="4027" y="1384"/>
                  </a:lnTo>
                  <a:lnTo>
                    <a:pt x="4068" y="1343"/>
                  </a:lnTo>
                  <a:lnTo>
                    <a:pt x="4068" y="1262"/>
                  </a:lnTo>
                  <a:lnTo>
                    <a:pt x="4027" y="1181"/>
                  </a:lnTo>
                  <a:lnTo>
                    <a:pt x="3987" y="1140"/>
                  </a:lnTo>
                  <a:lnTo>
                    <a:pt x="3539" y="896"/>
                  </a:lnTo>
                  <a:lnTo>
                    <a:pt x="3092" y="652"/>
                  </a:lnTo>
                  <a:lnTo>
                    <a:pt x="2644" y="489"/>
                  </a:lnTo>
                  <a:lnTo>
                    <a:pt x="2156" y="326"/>
                  </a:lnTo>
                  <a:lnTo>
                    <a:pt x="1668" y="204"/>
                  </a:lnTo>
                  <a:lnTo>
                    <a:pt x="1180" y="82"/>
                  </a:lnTo>
                  <a:lnTo>
                    <a:pt x="692" y="42"/>
                  </a:lnTo>
                  <a:lnTo>
                    <a:pt x="20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3" name="Google Shape;1223;p35"/>
            <p:cNvSpPr/>
            <p:nvPr/>
          </p:nvSpPr>
          <p:spPr>
            <a:xfrm>
              <a:off x="3026713" y="1850590"/>
              <a:ext cx="610542" cy="506307"/>
            </a:xfrm>
            <a:custGeom>
              <a:avLst/>
              <a:gdLst/>
              <a:ahLst/>
              <a:cxnLst/>
              <a:rect l="l" t="t" r="r" b="b"/>
              <a:pathLst>
                <a:path w="13343" h="11065" extrusionOk="0">
                  <a:moveTo>
                    <a:pt x="10292" y="1"/>
                  </a:moveTo>
                  <a:lnTo>
                    <a:pt x="9926" y="41"/>
                  </a:lnTo>
                  <a:lnTo>
                    <a:pt x="9519" y="123"/>
                  </a:lnTo>
                  <a:lnTo>
                    <a:pt x="9153" y="245"/>
                  </a:lnTo>
                  <a:lnTo>
                    <a:pt x="8827" y="448"/>
                  </a:lnTo>
                  <a:lnTo>
                    <a:pt x="8624" y="651"/>
                  </a:lnTo>
                  <a:lnTo>
                    <a:pt x="8461" y="814"/>
                  </a:lnTo>
                  <a:lnTo>
                    <a:pt x="8339" y="1017"/>
                  </a:lnTo>
                  <a:lnTo>
                    <a:pt x="8217" y="1221"/>
                  </a:lnTo>
                  <a:lnTo>
                    <a:pt x="8014" y="1668"/>
                  </a:lnTo>
                  <a:lnTo>
                    <a:pt x="7851" y="2116"/>
                  </a:lnTo>
                  <a:lnTo>
                    <a:pt x="7729" y="2400"/>
                  </a:lnTo>
                  <a:lnTo>
                    <a:pt x="7648" y="2644"/>
                  </a:lnTo>
                  <a:lnTo>
                    <a:pt x="7485" y="2889"/>
                  </a:lnTo>
                  <a:lnTo>
                    <a:pt x="7282" y="3092"/>
                  </a:lnTo>
                  <a:lnTo>
                    <a:pt x="6916" y="3417"/>
                  </a:lnTo>
                  <a:lnTo>
                    <a:pt x="6509" y="3702"/>
                  </a:lnTo>
                  <a:lnTo>
                    <a:pt x="5695" y="4149"/>
                  </a:lnTo>
                  <a:lnTo>
                    <a:pt x="5289" y="4394"/>
                  </a:lnTo>
                  <a:lnTo>
                    <a:pt x="4922" y="4678"/>
                  </a:lnTo>
                  <a:lnTo>
                    <a:pt x="4597" y="5004"/>
                  </a:lnTo>
                  <a:lnTo>
                    <a:pt x="4353" y="5410"/>
                  </a:lnTo>
                  <a:lnTo>
                    <a:pt x="4150" y="5817"/>
                  </a:lnTo>
                  <a:lnTo>
                    <a:pt x="4028" y="6305"/>
                  </a:lnTo>
                  <a:lnTo>
                    <a:pt x="3865" y="7241"/>
                  </a:lnTo>
                  <a:lnTo>
                    <a:pt x="3784" y="7729"/>
                  </a:lnTo>
                  <a:lnTo>
                    <a:pt x="3621" y="8217"/>
                  </a:lnTo>
                  <a:lnTo>
                    <a:pt x="3539" y="8461"/>
                  </a:lnTo>
                  <a:lnTo>
                    <a:pt x="3377" y="8705"/>
                  </a:lnTo>
                  <a:lnTo>
                    <a:pt x="3173" y="8909"/>
                  </a:lnTo>
                  <a:lnTo>
                    <a:pt x="2970" y="9071"/>
                  </a:lnTo>
                  <a:lnTo>
                    <a:pt x="2645" y="9234"/>
                  </a:lnTo>
                  <a:lnTo>
                    <a:pt x="2319" y="9356"/>
                  </a:lnTo>
                  <a:lnTo>
                    <a:pt x="1668" y="9519"/>
                  </a:lnTo>
                  <a:lnTo>
                    <a:pt x="1140" y="9722"/>
                  </a:lnTo>
                  <a:lnTo>
                    <a:pt x="896" y="9844"/>
                  </a:lnTo>
                  <a:lnTo>
                    <a:pt x="651" y="9966"/>
                  </a:lnTo>
                  <a:lnTo>
                    <a:pt x="448" y="10129"/>
                  </a:lnTo>
                  <a:lnTo>
                    <a:pt x="245" y="10332"/>
                  </a:lnTo>
                  <a:lnTo>
                    <a:pt x="123" y="10536"/>
                  </a:lnTo>
                  <a:lnTo>
                    <a:pt x="1" y="10820"/>
                  </a:lnTo>
                  <a:lnTo>
                    <a:pt x="1" y="10902"/>
                  </a:lnTo>
                  <a:lnTo>
                    <a:pt x="1" y="10983"/>
                  </a:lnTo>
                  <a:lnTo>
                    <a:pt x="82" y="11024"/>
                  </a:lnTo>
                  <a:lnTo>
                    <a:pt x="123" y="11064"/>
                  </a:lnTo>
                  <a:lnTo>
                    <a:pt x="285" y="11064"/>
                  </a:lnTo>
                  <a:lnTo>
                    <a:pt x="326" y="10983"/>
                  </a:lnTo>
                  <a:lnTo>
                    <a:pt x="367" y="10942"/>
                  </a:lnTo>
                  <a:lnTo>
                    <a:pt x="489" y="10698"/>
                  </a:lnTo>
                  <a:lnTo>
                    <a:pt x="611" y="10495"/>
                  </a:lnTo>
                  <a:lnTo>
                    <a:pt x="814" y="10332"/>
                  </a:lnTo>
                  <a:lnTo>
                    <a:pt x="1018" y="10210"/>
                  </a:lnTo>
                  <a:lnTo>
                    <a:pt x="1262" y="10088"/>
                  </a:lnTo>
                  <a:lnTo>
                    <a:pt x="1506" y="10007"/>
                  </a:lnTo>
                  <a:lnTo>
                    <a:pt x="1994" y="9844"/>
                  </a:lnTo>
                  <a:lnTo>
                    <a:pt x="2482" y="9722"/>
                  </a:lnTo>
                  <a:lnTo>
                    <a:pt x="2929" y="9519"/>
                  </a:lnTo>
                  <a:lnTo>
                    <a:pt x="3133" y="9437"/>
                  </a:lnTo>
                  <a:lnTo>
                    <a:pt x="3336" y="9275"/>
                  </a:lnTo>
                  <a:lnTo>
                    <a:pt x="3539" y="9112"/>
                  </a:lnTo>
                  <a:lnTo>
                    <a:pt x="3702" y="8909"/>
                  </a:lnTo>
                  <a:lnTo>
                    <a:pt x="3824" y="8705"/>
                  </a:lnTo>
                  <a:lnTo>
                    <a:pt x="3946" y="8502"/>
                  </a:lnTo>
                  <a:lnTo>
                    <a:pt x="4109" y="8095"/>
                  </a:lnTo>
                  <a:lnTo>
                    <a:pt x="4190" y="7648"/>
                  </a:lnTo>
                  <a:lnTo>
                    <a:pt x="4272" y="7160"/>
                  </a:lnTo>
                  <a:lnTo>
                    <a:pt x="4353" y="6712"/>
                  </a:lnTo>
                  <a:lnTo>
                    <a:pt x="4434" y="6265"/>
                  </a:lnTo>
                  <a:lnTo>
                    <a:pt x="4556" y="5817"/>
                  </a:lnTo>
                  <a:lnTo>
                    <a:pt x="4800" y="5410"/>
                  </a:lnTo>
                  <a:lnTo>
                    <a:pt x="5045" y="5085"/>
                  </a:lnTo>
                  <a:lnTo>
                    <a:pt x="5411" y="4800"/>
                  </a:lnTo>
                  <a:lnTo>
                    <a:pt x="5777" y="4556"/>
                  </a:lnTo>
                  <a:lnTo>
                    <a:pt x="6143" y="4312"/>
                  </a:lnTo>
                  <a:lnTo>
                    <a:pt x="6956" y="3865"/>
                  </a:lnTo>
                  <a:lnTo>
                    <a:pt x="7322" y="3621"/>
                  </a:lnTo>
                  <a:lnTo>
                    <a:pt x="7648" y="3336"/>
                  </a:lnTo>
                  <a:lnTo>
                    <a:pt x="7810" y="3092"/>
                  </a:lnTo>
                  <a:lnTo>
                    <a:pt x="7973" y="2848"/>
                  </a:lnTo>
                  <a:lnTo>
                    <a:pt x="8177" y="2360"/>
                  </a:lnTo>
                  <a:lnTo>
                    <a:pt x="8339" y="1872"/>
                  </a:lnTo>
                  <a:lnTo>
                    <a:pt x="8543" y="1384"/>
                  </a:lnTo>
                  <a:lnTo>
                    <a:pt x="8787" y="1058"/>
                  </a:lnTo>
                  <a:lnTo>
                    <a:pt x="9071" y="773"/>
                  </a:lnTo>
                  <a:lnTo>
                    <a:pt x="9397" y="611"/>
                  </a:lnTo>
                  <a:lnTo>
                    <a:pt x="9763" y="448"/>
                  </a:lnTo>
                  <a:lnTo>
                    <a:pt x="10170" y="407"/>
                  </a:lnTo>
                  <a:lnTo>
                    <a:pt x="10617" y="407"/>
                  </a:lnTo>
                  <a:lnTo>
                    <a:pt x="11065" y="448"/>
                  </a:lnTo>
                  <a:lnTo>
                    <a:pt x="11512" y="570"/>
                  </a:lnTo>
                  <a:lnTo>
                    <a:pt x="11919" y="733"/>
                  </a:lnTo>
                  <a:lnTo>
                    <a:pt x="12326" y="936"/>
                  </a:lnTo>
                  <a:lnTo>
                    <a:pt x="12692" y="1221"/>
                  </a:lnTo>
                  <a:lnTo>
                    <a:pt x="13017" y="1506"/>
                  </a:lnTo>
                  <a:lnTo>
                    <a:pt x="13098" y="1546"/>
                  </a:lnTo>
                  <a:lnTo>
                    <a:pt x="13220" y="1546"/>
                  </a:lnTo>
                  <a:lnTo>
                    <a:pt x="13302" y="1506"/>
                  </a:lnTo>
                  <a:lnTo>
                    <a:pt x="13342" y="1424"/>
                  </a:lnTo>
                  <a:lnTo>
                    <a:pt x="13342" y="1384"/>
                  </a:lnTo>
                  <a:lnTo>
                    <a:pt x="13342" y="1302"/>
                  </a:lnTo>
                  <a:lnTo>
                    <a:pt x="13302" y="1221"/>
                  </a:lnTo>
                  <a:lnTo>
                    <a:pt x="13017" y="936"/>
                  </a:lnTo>
                  <a:lnTo>
                    <a:pt x="12651" y="692"/>
                  </a:lnTo>
                  <a:lnTo>
                    <a:pt x="12326" y="489"/>
                  </a:lnTo>
                  <a:lnTo>
                    <a:pt x="11919" y="285"/>
                  </a:lnTo>
                  <a:lnTo>
                    <a:pt x="11512" y="163"/>
                  </a:lnTo>
                  <a:lnTo>
                    <a:pt x="11105" y="41"/>
                  </a:lnTo>
                  <a:lnTo>
                    <a:pt x="1069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35"/>
            <p:cNvSpPr/>
            <p:nvPr/>
          </p:nvSpPr>
          <p:spPr>
            <a:xfrm>
              <a:off x="3711675" y="517913"/>
              <a:ext cx="251300" cy="1377347"/>
            </a:xfrm>
            <a:custGeom>
              <a:avLst/>
              <a:gdLst/>
              <a:ahLst/>
              <a:cxnLst/>
              <a:rect l="l" t="t" r="r" b="b"/>
              <a:pathLst>
                <a:path w="5492" h="30101" extrusionOk="0">
                  <a:moveTo>
                    <a:pt x="163" y="0"/>
                  </a:moveTo>
                  <a:lnTo>
                    <a:pt x="82" y="41"/>
                  </a:lnTo>
                  <a:lnTo>
                    <a:pt x="41" y="82"/>
                  </a:lnTo>
                  <a:lnTo>
                    <a:pt x="0" y="163"/>
                  </a:lnTo>
                  <a:lnTo>
                    <a:pt x="0" y="245"/>
                  </a:lnTo>
                  <a:lnTo>
                    <a:pt x="41" y="285"/>
                  </a:lnTo>
                  <a:lnTo>
                    <a:pt x="123" y="367"/>
                  </a:lnTo>
                  <a:lnTo>
                    <a:pt x="407" y="529"/>
                  </a:lnTo>
                  <a:lnTo>
                    <a:pt x="692" y="692"/>
                  </a:lnTo>
                  <a:lnTo>
                    <a:pt x="977" y="895"/>
                  </a:lnTo>
                  <a:lnTo>
                    <a:pt x="1221" y="1099"/>
                  </a:lnTo>
                  <a:lnTo>
                    <a:pt x="1668" y="1587"/>
                  </a:lnTo>
                  <a:lnTo>
                    <a:pt x="2034" y="2156"/>
                  </a:lnTo>
                  <a:lnTo>
                    <a:pt x="2319" y="2726"/>
                  </a:lnTo>
                  <a:lnTo>
                    <a:pt x="2604" y="3336"/>
                  </a:lnTo>
                  <a:lnTo>
                    <a:pt x="2766" y="3987"/>
                  </a:lnTo>
                  <a:lnTo>
                    <a:pt x="2889" y="4638"/>
                  </a:lnTo>
                  <a:lnTo>
                    <a:pt x="3011" y="5451"/>
                  </a:lnTo>
                  <a:lnTo>
                    <a:pt x="3051" y="6265"/>
                  </a:lnTo>
                  <a:lnTo>
                    <a:pt x="3051" y="7078"/>
                  </a:lnTo>
                  <a:lnTo>
                    <a:pt x="3011" y="7892"/>
                  </a:lnTo>
                  <a:lnTo>
                    <a:pt x="2929" y="9559"/>
                  </a:lnTo>
                  <a:lnTo>
                    <a:pt x="2929" y="10373"/>
                  </a:lnTo>
                  <a:lnTo>
                    <a:pt x="2929" y="11186"/>
                  </a:lnTo>
                  <a:lnTo>
                    <a:pt x="3011" y="11959"/>
                  </a:lnTo>
                  <a:lnTo>
                    <a:pt x="3133" y="12691"/>
                  </a:lnTo>
                  <a:lnTo>
                    <a:pt x="3295" y="13424"/>
                  </a:lnTo>
                  <a:lnTo>
                    <a:pt x="3539" y="14156"/>
                  </a:lnTo>
                  <a:lnTo>
                    <a:pt x="4149" y="15579"/>
                  </a:lnTo>
                  <a:lnTo>
                    <a:pt x="4434" y="16312"/>
                  </a:lnTo>
                  <a:lnTo>
                    <a:pt x="4678" y="17044"/>
                  </a:lnTo>
                  <a:lnTo>
                    <a:pt x="4882" y="17857"/>
                  </a:lnTo>
                  <a:lnTo>
                    <a:pt x="4963" y="18630"/>
                  </a:lnTo>
                  <a:lnTo>
                    <a:pt x="5004" y="19444"/>
                  </a:lnTo>
                  <a:lnTo>
                    <a:pt x="4963" y="20257"/>
                  </a:lnTo>
                  <a:lnTo>
                    <a:pt x="4922" y="21071"/>
                  </a:lnTo>
                  <a:lnTo>
                    <a:pt x="4800" y="21884"/>
                  </a:lnTo>
                  <a:lnTo>
                    <a:pt x="4597" y="23511"/>
                  </a:lnTo>
                  <a:lnTo>
                    <a:pt x="4516" y="24325"/>
                  </a:lnTo>
                  <a:lnTo>
                    <a:pt x="4434" y="25138"/>
                  </a:lnTo>
                  <a:lnTo>
                    <a:pt x="4394" y="25992"/>
                  </a:lnTo>
                  <a:lnTo>
                    <a:pt x="4394" y="26806"/>
                  </a:lnTo>
                  <a:lnTo>
                    <a:pt x="4475" y="27620"/>
                  </a:lnTo>
                  <a:lnTo>
                    <a:pt x="4597" y="28433"/>
                  </a:lnTo>
                  <a:lnTo>
                    <a:pt x="4841" y="29206"/>
                  </a:lnTo>
                  <a:lnTo>
                    <a:pt x="4963" y="29613"/>
                  </a:lnTo>
                  <a:lnTo>
                    <a:pt x="5126" y="29979"/>
                  </a:lnTo>
                  <a:lnTo>
                    <a:pt x="5207" y="30060"/>
                  </a:lnTo>
                  <a:lnTo>
                    <a:pt x="5248" y="30101"/>
                  </a:lnTo>
                  <a:lnTo>
                    <a:pt x="5329" y="30101"/>
                  </a:lnTo>
                  <a:lnTo>
                    <a:pt x="5410" y="30060"/>
                  </a:lnTo>
                  <a:lnTo>
                    <a:pt x="5451" y="30019"/>
                  </a:lnTo>
                  <a:lnTo>
                    <a:pt x="5492" y="29938"/>
                  </a:lnTo>
                  <a:lnTo>
                    <a:pt x="5492" y="29857"/>
                  </a:lnTo>
                  <a:lnTo>
                    <a:pt x="5492" y="29775"/>
                  </a:lnTo>
                  <a:lnTo>
                    <a:pt x="5207" y="29084"/>
                  </a:lnTo>
                  <a:lnTo>
                    <a:pt x="5004" y="28352"/>
                  </a:lnTo>
                  <a:lnTo>
                    <a:pt x="4841" y="27620"/>
                  </a:lnTo>
                  <a:lnTo>
                    <a:pt x="4800" y="26847"/>
                  </a:lnTo>
                  <a:lnTo>
                    <a:pt x="4760" y="26074"/>
                  </a:lnTo>
                  <a:lnTo>
                    <a:pt x="4800" y="25301"/>
                  </a:lnTo>
                  <a:lnTo>
                    <a:pt x="4882" y="24569"/>
                  </a:lnTo>
                  <a:lnTo>
                    <a:pt x="4963" y="23796"/>
                  </a:lnTo>
                  <a:lnTo>
                    <a:pt x="5166" y="22210"/>
                  </a:lnTo>
                  <a:lnTo>
                    <a:pt x="5288" y="21396"/>
                  </a:lnTo>
                  <a:lnTo>
                    <a:pt x="5329" y="20583"/>
                  </a:lnTo>
                  <a:lnTo>
                    <a:pt x="5370" y="19810"/>
                  </a:lnTo>
                  <a:lnTo>
                    <a:pt x="5370" y="18996"/>
                  </a:lnTo>
                  <a:lnTo>
                    <a:pt x="5329" y="18183"/>
                  </a:lnTo>
                  <a:lnTo>
                    <a:pt x="5166" y="17369"/>
                  </a:lnTo>
                  <a:lnTo>
                    <a:pt x="4963" y="16637"/>
                  </a:lnTo>
                  <a:lnTo>
                    <a:pt x="4719" y="15905"/>
                  </a:lnTo>
                  <a:lnTo>
                    <a:pt x="4109" y="14481"/>
                  </a:lnTo>
                  <a:lnTo>
                    <a:pt x="3824" y="13708"/>
                  </a:lnTo>
                  <a:lnTo>
                    <a:pt x="3580" y="12935"/>
                  </a:lnTo>
                  <a:lnTo>
                    <a:pt x="3417" y="12163"/>
                  </a:lnTo>
                  <a:lnTo>
                    <a:pt x="3336" y="11349"/>
                  </a:lnTo>
                  <a:lnTo>
                    <a:pt x="3295" y="10536"/>
                  </a:lnTo>
                  <a:lnTo>
                    <a:pt x="3336" y="9722"/>
                  </a:lnTo>
                  <a:lnTo>
                    <a:pt x="3377" y="8095"/>
                  </a:lnTo>
                  <a:lnTo>
                    <a:pt x="3417" y="7281"/>
                  </a:lnTo>
                  <a:lnTo>
                    <a:pt x="3417" y="6468"/>
                  </a:lnTo>
                  <a:lnTo>
                    <a:pt x="3417" y="5654"/>
                  </a:lnTo>
                  <a:lnTo>
                    <a:pt x="3336" y="4841"/>
                  </a:lnTo>
                  <a:lnTo>
                    <a:pt x="3214" y="4109"/>
                  </a:lnTo>
                  <a:lnTo>
                    <a:pt x="3011" y="3377"/>
                  </a:lnTo>
                  <a:lnTo>
                    <a:pt x="2766" y="2685"/>
                  </a:lnTo>
                  <a:lnTo>
                    <a:pt x="2400" y="2034"/>
                  </a:lnTo>
                  <a:lnTo>
                    <a:pt x="1994" y="1424"/>
                  </a:lnTo>
                  <a:lnTo>
                    <a:pt x="1790" y="1139"/>
                  </a:lnTo>
                  <a:lnTo>
                    <a:pt x="1546" y="855"/>
                  </a:lnTo>
                  <a:lnTo>
                    <a:pt x="1261" y="611"/>
                  </a:lnTo>
                  <a:lnTo>
                    <a:pt x="977" y="367"/>
                  </a:lnTo>
                  <a:lnTo>
                    <a:pt x="651" y="204"/>
                  </a:lnTo>
                  <a:lnTo>
                    <a:pt x="32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35"/>
            <p:cNvSpPr/>
            <p:nvPr/>
          </p:nvSpPr>
          <p:spPr>
            <a:xfrm>
              <a:off x="3495785" y="326184"/>
              <a:ext cx="338789" cy="253176"/>
            </a:xfrm>
            <a:custGeom>
              <a:avLst/>
              <a:gdLst/>
              <a:ahLst/>
              <a:cxnLst/>
              <a:rect l="l" t="t" r="r" b="b"/>
              <a:pathLst>
                <a:path w="7404" h="5533" extrusionOk="0">
                  <a:moveTo>
                    <a:pt x="6386" y="1"/>
                  </a:moveTo>
                  <a:lnTo>
                    <a:pt x="6183" y="41"/>
                  </a:lnTo>
                  <a:lnTo>
                    <a:pt x="6020" y="164"/>
                  </a:lnTo>
                  <a:lnTo>
                    <a:pt x="5898" y="286"/>
                  </a:lnTo>
                  <a:lnTo>
                    <a:pt x="5776" y="489"/>
                  </a:lnTo>
                  <a:lnTo>
                    <a:pt x="5654" y="692"/>
                  </a:lnTo>
                  <a:lnTo>
                    <a:pt x="5613" y="936"/>
                  </a:lnTo>
                  <a:lnTo>
                    <a:pt x="5532" y="1140"/>
                  </a:lnTo>
                  <a:lnTo>
                    <a:pt x="5532" y="1465"/>
                  </a:lnTo>
                  <a:lnTo>
                    <a:pt x="5451" y="1750"/>
                  </a:lnTo>
                  <a:lnTo>
                    <a:pt x="5329" y="1384"/>
                  </a:lnTo>
                  <a:lnTo>
                    <a:pt x="5247" y="1221"/>
                  </a:lnTo>
                  <a:lnTo>
                    <a:pt x="5125" y="1058"/>
                  </a:lnTo>
                  <a:lnTo>
                    <a:pt x="4922" y="814"/>
                  </a:lnTo>
                  <a:lnTo>
                    <a:pt x="4637" y="611"/>
                  </a:lnTo>
                  <a:lnTo>
                    <a:pt x="4515" y="570"/>
                  </a:lnTo>
                  <a:lnTo>
                    <a:pt x="4352" y="530"/>
                  </a:lnTo>
                  <a:lnTo>
                    <a:pt x="4190" y="570"/>
                  </a:lnTo>
                  <a:lnTo>
                    <a:pt x="4027" y="611"/>
                  </a:lnTo>
                  <a:lnTo>
                    <a:pt x="3905" y="692"/>
                  </a:lnTo>
                  <a:lnTo>
                    <a:pt x="3783" y="814"/>
                  </a:lnTo>
                  <a:lnTo>
                    <a:pt x="3661" y="977"/>
                  </a:lnTo>
                  <a:lnTo>
                    <a:pt x="3580" y="1140"/>
                  </a:lnTo>
                  <a:lnTo>
                    <a:pt x="3498" y="1465"/>
                  </a:lnTo>
                  <a:lnTo>
                    <a:pt x="3417" y="1791"/>
                  </a:lnTo>
                  <a:lnTo>
                    <a:pt x="3417" y="2157"/>
                  </a:lnTo>
                  <a:lnTo>
                    <a:pt x="3458" y="2523"/>
                  </a:lnTo>
                  <a:lnTo>
                    <a:pt x="3132" y="2238"/>
                  </a:lnTo>
                  <a:lnTo>
                    <a:pt x="2969" y="2157"/>
                  </a:lnTo>
                  <a:lnTo>
                    <a:pt x="2807" y="2075"/>
                  </a:lnTo>
                  <a:lnTo>
                    <a:pt x="2603" y="2035"/>
                  </a:lnTo>
                  <a:lnTo>
                    <a:pt x="2400" y="2075"/>
                  </a:lnTo>
                  <a:lnTo>
                    <a:pt x="2197" y="2116"/>
                  </a:lnTo>
                  <a:lnTo>
                    <a:pt x="1993" y="2238"/>
                  </a:lnTo>
                  <a:lnTo>
                    <a:pt x="1830" y="2360"/>
                  </a:lnTo>
                  <a:lnTo>
                    <a:pt x="1668" y="2523"/>
                  </a:lnTo>
                  <a:lnTo>
                    <a:pt x="1586" y="2685"/>
                  </a:lnTo>
                  <a:lnTo>
                    <a:pt x="1505" y="2889"/>
                  </a:lnTo>
                  <a:lnTo>
                    <a:pt x="1464" y="3092"/>
                  </a:lnTo>
                  <a:lnTo>
                    <a:pt x="1424" y="3255"/>
                  </a:lnTo>
                  <a:lnTo>
                    <a:pt x="1464" y="3458"/>
                  </a:lnTo>
                  <a:lnTo>
                    <a:pt x="1505" y="3662"/>
                  </a:lnTo>
                  <a:lnTo>
                    <a:pt x="1505" y="3662"/>
                  </a:lnTo>
                  <a:lnTo>
                    <a:pt x="1302" y="3621"/>
                  </a:lnTo>
                  <a:lnTo>
                    <a:pt x="1098" y="3580"/>
                  </a:lnTo>
                  <a:lnTo>
                    <a:pt x="854" y="3621"/>
                  </a:lnTo>
                  <a:lnTo>
                    <a:pt x="570" y="3743"/>
                  </a:lnTo>
                  <a:lnTo>
                    <a:pt x="325" y="3865"/>
                  </a:lnTo>
                  <a:lnTo>
                    <a:pt x="163" y="4109"/>
                  </a:lnTo>
                  <a:lnTo>
                    <a:pt x="41" y="4394"/>
                  </a:lnTo>
                  <a:lnTo>
                    <a:pt x="0" y="4557"/>
                  </a:lnTo>
                  <a:lnTo>
                    <a:pt x="0" y="4679"/>
                  </a:lnTo>
                  <a:lnTo>
                    <a:pt x="41" y="4841"/>
                  </a:lnTo>
                  <a:lnTo>
                    <a:pt x="81" y="5004"/>
                  </a:lnTo>
                  <a:lnTo>
                    <a:pt x="163" y="5126"/>
                  </a:lnTo>
                  <a:lnTo>
                    <a:pt x="285" y="5248"/>
                  </a:lnTo>
                  <a:lnTo>
                    <a:pt x="407" y="5329"/>
                  </a:lnTo>
                  <a:lnTo>
                    <a:pt x="570" y="5411"/>
                  </a:lnTo>
                  <a:lnTo>
                    <a:pt x="895" y="5492"/>
                  </a:lnTo>
                  <a:lnTo>
                    <a:pt x="1220" y="5533"/>
                  </a:lnTo>
                  <a:lnTo>
                    <a:pt x="1993" y="5533"/>
                  </a:lnTo>
                  <a:lnTo>
                    <a:pt x="2400" y="5492"/>
                  </a:lnTo>
                  <a:lnTo>
                    <a:pt x="3173" y="5370"/>
                  </a:lnTo>
                  <a:lnTo>
                    <a:pt x="3824" y="5248"/>
                  </a:lnTo>
                  <a:lnTo>
                    <a:pt x="4108" y="5167"/>
                  </a:lnTo>
                  <a:lnTo>
                    <a:pt x="4393" y="5045"/>
                  </a:lnTo>
                  <a:lnTo>
                    <a:pt x="4841" y="4801"/>
                  </a:lnTo>
                  <a:lnTo>
                    <a:pt x="5247" y="4516"/>
                  </a:lnTo>
                  <a:lnTo>
                    <a:pt x="5613" y="4190"/>
                  </a:lnTo>
                  <a:lnTo>
                    <a:pt x="5939" y="3865"/>
                  </a:lnTo>
                  <a:lnTo>
                    <a:pt x="6264" y="3458"/>
                  </a:lnTo>
                  <a:lnTo>
                    <a:pt x="6549" y="3052"/>
                  </a:lnTo>
                  <a:lnTo>
                    <a:pt x="6834" y="2645"/>
                  </a:lnTo>
                  <a:lnTo>
                    <a:pt x="7037" y="2197"/>
                  </a:lnTo>
                  <a:lnTo>
                    <a:pt x="7240" y="1750"/>
                  </a:lnTo>
                  <a:lnTo>
                    <a:pt x="7322" y="1506"/>
                  </a:lnTo>
                  <a:lnTo>
                    <a:pt x="7403" y="1262"/>
                  </a:lnTo>
                  <a:lnTo>
                    <a:pt x="7403" y="1058"/>
                  </a:lnTo>
                  <a:lnTo>
                    <a:pt x="7403" y="814"/>
                  </a:lnTo>
                  <a:lnTo>
                    <a:pt x="7322" y="570"/>
                  </a:lnTo>
                  <a:lnTo>
                    <a:pt x="7200" y="367"/>
                  </a:lnTo>
                  <a:lnTo>
                    <a:pt x="7078" y="204"/>
                  </a:lnTo>
                  <a:lnTo>
                    <a:pt x="6915" y="82"/>
                  </a:lnTo>
                  <a:lnTo>
                    <a:pt x="675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35"/>
            <p:cNvSpPr/>
            <p:nvPr/>
          </p:nvSpPr>
          <p:spPr>
            <a:xfrm>
              <a:off x="3694927" y="750550"/>
              <a:ext cx="174977" cy="83828"/>
            </a:xfrm>
            <a:custGeom>
              <a:avLst/>
              <a:gdLst/>
              <a:ahLst/>
              <a:cxnLst/>
              <a:rect l="l" t="t" r="r" b="b"/>
              <a:pathLst>
                <a:path w="3824" h="1832" extrusionOk="0">
                  <a:moveTo>
                    <a:pt x="204" y="1"/>
                  </a:moveTo>
                  <a:lnTo>
                    <a:pt x="122" y="42"/>
                  </a:lnTo>
                  <a:lnTo>
                    <a:pt x="41" y="82"/>
                  </a:lnTo>
                  <a:lnTo>
                    <a:pt x="0" y="123"/>
                  </a:lnTo>
                  <a:lnTo>
                    <a:pt x="0" y="204"/>
                  </a:lnTo>
                  <a:lnTo>
                    <a:pt x="0" y="286"/>
                  </a:lnTo>
                  <a:lnTo>
                    <a:pt x="41" y="367"/>
                  </a:lnTo>
                  <a:lnTo>
                    <a:pt x="122" y="408"/>
                  </a:lnTo>
                  <a:lnTo>
                    <a:pt x="651" y="408"/>
                  </a:lnTo>
                  <a:lnTo>
                    <a:pt x="1099" y="489"/>
                  </a:lnTo>
                  <a:lnTo>
                    <a:pt x="1546" y="570"/>
                  </a:lnTo>
                  <a:lnTo>
                    <a:pt x="1994" y="733"/>
                  </a:lnTo>
                  <a:lnTo>
                    <a:pt x="2400" y="937"/>
                  </a:lnTo>
                  <a:lnTo>
                    <a:pt x="2766" y="1181"/>
                  </a:lnTo>
                  <a:lnTo>
                    <a:pt x="3132" y="1465"/>
                  </a:lnTo>
                  <a:lnTo>
                    <a:pt x="3499" y="1791"/>
                  </a:lnTo>
                  <a:lnTo>
                    <a:pt x="3539" y="1831"/>
                  </a:lnTo>
                  <a:lnTo>
                    <a:pt x="3702" y="1831"/>
                  </a:lnTo>
                  <a:lnTo>
                    <a:pt x="3743" y="1791"/>
                  </a:lnTo>
                  <a:lnTo>
                    <a:pt x="3783" y="1709"/>
                  </a:lnTo>
                  <a:lnTo>
                    <a:pt x="3824" y="1628"/>
                  </a:lnTo>
                  <a:lnTo>
                    <a:pt x="3824" y="1587"/>
                  </a:lnTo>
                  <a:lnTo>
                    <a:pt x="3743" y="1506"/>
                  </a:lnTo>
                  <a:lnTo>
                    <a:pt x="3417" y="1140"/>
                  </a:lnTo>
                  <a:lnTo>
                    <a:pt x="3010" y="855"/>
                  </a:lnTo>
                  <a:lnTo>
                    <a:pt x="2604" y="570"/>
                  </a:lnTo>
                  <a:lnTo>
                    <a:pt x="2116" y="367"/>
                  </a:lnTo>
                  <a:lnTo>
                    <a:pt x="1668" y="204"/>
                  </a:lnTo>
                  <a:lnTo>
                    <a:pt x="1180" y="82"/>
                  </a:lnTo>
                  <a:lnTo>
                    <a:pt x="69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35"/>
            <p:cNvSpPr/>
            <p:nvPr/>
          </p:nvSpPr>
          <p:spPr>
            <a:xfrm>
              <a:off x="3851284" y="638899"/>
              <a:ext cx="117276" cy="139652"/>
            </a:xfrm>
            <a:custGeom>
              <a:avLst/>
              <a:gdLst/>
              <a:ahLst/>
              <a:cxnLst/>
              <a:rect l="l" t="t" r="r" b="b"/>
              <a:pathLst>
                <a:path w="2563" h="3052" extrusionOk="0">
                  <a:moveTo>
                    <a:pt x="2278" y="0"/>
                  </a:moveTo>
                  <a:lnTo>
                    <a:pt x="1871" y="244"/>
                  </a:lnTo>
                  <a:lnTo>
                    <a:pt x="1505" y="489"/>
                  </a:lnTo>
                  <a:lnTo>
                    <a:pt x="1139" y="814"/>
                  </a:lnTo>
                  <a:lnTo>
                    <a:pt x="814" y="1139"/>
                  </a:lnTo>
                  <a:lnTo>
                    <a:pt x="570" y="1505"/>
                  </a:lnTo>
                  <a:lnTo>
                    <a:pt x="326" y="1912"/>
                  </a:lnTo>
                  <a:lnTo>
                    <a:pt x="163" y="2360"/>
                  </a:lnTo>
                  <a:lnTo>
                    <a:pt x="0" y="2807"/>
                  </a:lnTo>
                  <a:lnTo>
                    <a:pt x="0" y="2888"/>
                  </a:lnTo>
                  <a:lnTo>
                    <a:pt x="41" y="2970"/>
                  </a:lnTo>
                  <a:lnTo>
                    <a:pt x="122" y="3010"/>
                  </a:lnTo>
                  <a:lnTo>
                    <a:pt x="163" y="3051"/>
                  </a:lnTo>
                  <a:lnTo>
                    <a:pt x="326" y="3051"/>
                  </a:lnTo>
                  <a:lnTo>
                    <a:pt x="366" y="3010"/>
                  </a:lnTo>
                  <a:lnTo>
                    <a:pt x="407" y="2929"/>
                  </a:lnTo>
                  <a:lnTo>
                    <a:pt x="529" y="2522"/>
                  </a:lnTo>
                  <a:lnTo>
                    <a:pt x="692" y="2116"/>
                  </a:lnTo>
                  <a:lnTo>
                    <a:pt x="895" y="1749"/>
                  </a:lnTo>
                  <a:lnTo>
                    <a:pt x="1139" y="1383"/>
                  </a:lnTo>
                  <a:lnTo>
                    <a:pt x="1424" y="1058"/>
                  </a:lnTo>
                  <a:lnTo>
                    <a:pt x="1749" y="814"/>
                  </a:lnTo>
                  <a:lnTo>
                    <a:pt x="2115" y="570"/>
                  </a:lnTo>
                  <a:lnTo>
                    <a:pt x="2481" y="366"/>
                  </a:lnTo>
                  <a:lnTo>
                    <a:pt x="2563" y="285"/>
                  </a:lnTo>
                  <a:lnTo>
                    <a:pt x="2563" y="244"/>
                  </a:lnTo>
                  <a:lnTo>
                    <a:pt x="2563" y="163"/>
                  </a:lnTo>
                  <a:lnTo>
                    <a:pt x="2563" y="82"/>
                  </a:lnTo>
                  <a:lnTo>
                    <a:pt x="248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35"/>
            <p:cNvSpPr/>
            <p:nvPr/>
          </p:nvSpPr>
          <p:spPr>
            <a:xfrm>
              <a:off x="3761918" y="964610"/>
              <a:ext cx="106157" cy="119153"/>
            </a:xfrm>
            <a:custGeom>
              <a:avLst/>
              <a:gdLst/>
              <a:ahLst/>
              <a:cxnLst/>
              <a:rect l="l" t="t" r="r" b="b"/>
              <a:pathLst>
                <a:path w="2320" h="2604" extrusionOk="0">
                  <a:moveTo>
                    <a:pt x="123" y="1"/>
                  </a:moveTo>
                  <a:lnTo>
                    <a:pt x="41" y="82"/>
                  </a:lnTo>
                  <a:lnTo>
                    <a:pt x="1" y="123"/>
                  </a:lnTo>
                  <a:lnTo>
                    <a:pt x="1" y="204"/>
                  </a:lnTo>
                  <a:lnTo>
                    <a:pt x="41" y="285"/>
                  </a:lnTo>
                  <a:lnTo>
                    <a:pt x="82" y="326"/>
                  </a:lnTo>
                  <a:lnTo>
                    <a:pt x="163" y="367"/>
                  </a:lnTo>
                  <a:lnTo>
                    <a:pt x="489" y="530"/>
                  </a:lnTo>
                  <a:lnTo>
                    <a:pt x="774" y="733"/>
                  </a:lnTo>
                  <a:lnTo>
                    <a:pt x="1058" y="936"/>
                  </a:lnTo>
                  <a:lnTo>
                    <a:pt x="1302" y="1180"/>
                  </a:lnTo>
                  <a:lnTo>
                    <a:pt x="1506" y="1465"/>
                  </a:lnTo>
                  <a:lnTo>
                    <a:pt x="1709" y="1790"/>
                  </a:lnTo>
                  <a:lnTo>
                    <a:pt x="1831" y="2116"/>
                  </a:lnTo>
                  <a:lnTo>
                    <a:pt x="1953" y="2441"/>
                  </a:lnTo>
                  <a:lnTo>
                    <a:pt x="1994" y="2523"/>
                  </a:lnTo>
                  <a:lnTo>
                    <a:pt x="2035" y="2563"/>
                  </a:lnTo>
                  <a:lnTo>
                    <a:pt x="2116" y="2604"/>
                  </a:lnTo>
                  <a:lnTo>
                    <a:pt x="2197" y="2563"/>
                  </a:lnTo>
                  <a:lnTo>
                    <a:pt x="2238" y="2563"/>
                  </a:lnTo>
                  <a:lnTo>
                    <a:pt x="2319" y="2482"/>
                  </a:lnTo>
                  <a:lnTo>
                    <a:pt x="2319" y="2441"/>
                  </a:lnTo>
                  <a:lnTo>
                    <a:pt x="2319" y="2319"/>
                  </a:lnTo>
                  <a:lnTo>
                    <a:pt x="2197" y="1953"/>
                  </a:lnTo>
                  <a:lnTo>
                    <a:pt x="2035" y="1587"/>
                  </a:lnTo>
                  <a:lnTo>
                    <a:pt x="1831" y="1221"/>
                  </a:lnTo>
                  <a:lnTo>
                    <a:pt x="1587" y="896"/>
                  </a:lnTo>
                  <a:lnTo>
                    <a:pt x="1302" y="611"/>
                  </a:lnTo>
                  <a:lnTo>
                    <a:pt x="977" y="367"/>
                  </a:lnTo>
                  <a:lnTo>
                    <a:pt x="652" y="163"/>
                  </a:lnTo>
                  <a:lnTo>
                    <a:pt x="24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35"/>
            <p:cNvSpPr/>
            <p:nvPr/>
          </p:nvSpPr>
          <p:spPr>
            <a:xfrm>
              <a:off x="3873615" y="1003688"/>
              <a:ext cx="80076" cy="147110"/>
            </a:xfrm>
            <a:custGeom>
              <a:avLst/>
              <a:gdLst/>
              <a:ahLst/>
              <a:cxnLst/>
              <a:rect l="l" t="t" r="r" b="b"/>
              <a:pathLst>
                <a:path w="1750" h="3215" extrusionOk="0">
                  <a:moveTo>
                    <a:pt x="1546" y="1"/>
                  </a:moveTo>
                  <a:lnTo>
                    <a:pt x="1465" y="42"/>
                  </a:lnTo>
                  <a:lnTo>
                    <a:pt x="1139" y="286"/>
                  </a:lnTo>
                  <a:lnTo>
                    <a:pt x="814" y="611"/>
                  </a:lnTo>
                  <a:lnTo>
                    <a:pt x="570" y="936"/>
                  </a:lnTo>
                  <a:lnTo>
                    <a:pt x="326" y="1343"/>
                  </a:lnTo>
                  <a:lnTo>
                    <a:pt x="163" y="1709"/>
                  </a:lnTo>
                  <a:lnTo>
                    <a:pt x="41" y="2157"/>
                  </a:lnTo>
                  <a:lnTo>
                    <a:pt x="0" y="2564"/>
                  </a:lnTo>
                  <a:lnTo>
                    <a:pt x="0" y="3011"/>
                  </a:lnTo>
                  <a:lnTo>
                    <a:pt x="41" y="3092"/>
                  </a:lnTo>
                  <a:lnTo>
                    <a:pt x="82" y="3174"/>
                  </a:lnTo>
                  <a:lnTo>
                    <a:pt x="122" y="3214"/>
                  </a:lnTo>
                  <a:lnTo>
                    <a:pt x="285" y="3214"/>
                  </a:lnTo>
                  <a:lnTo>
                    <a:pt x="366" y="3174"/>
                  </a:lnTo>
                  <a:lnTo>
                    <a:pt x="407" y="3092"/>
                  </a:lnTo>
                  <a:lnTo>
                    <a:pt x="407" y="3011"/>
                  </a:lnTo>
                  <a:lnTo>
                    <a:pt x="407" y="2645"/>
                  </a:lnTo>
                  <a:lnTo>
                    <a:pt x="448" y="2238"/>
                  </a:lnTo>
                  <a:lnTo>
                    <a:pt x="529" y="1872"/>
                  </a:lnTo>
                  <a:lnTo>
                    <a:pt x="692" y="1506"/>
                  </a:lnTo>
                  <a:lnTo>
                    <a:pt x="855" y="1181"/>
                  </a:lnTo>
                  <a:lnTo>
                    <a:pt x="1099" y="896"/>
                  </a:lnTo>
                  <a:lnTo>
                    <a:pt x="1383" y="611"/>
                  </a:lnTo>
                  <a:lnTo>
                    <a:pt x="1668" y="367"/>
                  </a:lnTo>
                  <a:lnTo>
                    <a:pt x="1749" y="286"/>
                  </a:lnTo>
                  <a:lnTo>
                    <a:pt x="1749" y="245"/>
                  </a:lnTo>
                  <a:lnTo>
                    <a:pt x="1749" y="164"/>
                  </a:lnTo>
                  <a:lnTo>
                    <a:pt x="1749" y="82"/>
                  </a:lnTo>
                  <a:lnTo>
                    <a:pt x="1668" y="42"/>
                  </a:lnTo>
                  <a:lnTo>
                    <a:pt x="16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35"/>
            <p:cNvSpPr/>
            <p:nvPr/>
          </p:nvSpPr>
          <p:spPr>
            <a:xfrm>
              <a:off x="3830785" y="1215871"/>
              <a:ext cx="111740" cy="102451"/>
            </a:xfrm>
            <a:custGeom>
              <a:avLst/>
              <a:gdLst/>
              <a:ahLst/>
              <a:cxnLst/>
              <a:rect l="l" t="t" r="r" b="b"/>
              <a:pathLst>
                <a:path w="2442" h="2239" extrusionOk="0">
                  <a:moveTo>
                    <a:pt x="82" y="1"/>
                  </a:moveTo>
                  <a:lnTo>
                    <a:pt x="41" y="42"/>
                  </a:lnTo>
                  <a:lnTo>
                    <a:pt x="1" y="123"/>
                  </a:lnTo>
                  <a:lnTo>
                    <a:pt x="1" y="204"/>
                  </a:lnTo>
                  <a:lnTo>
                    <a:pt x="1" y="286"/>
                  </a:lnTo>
                  <a:lnTo>
                    <a:pt x="41" y="326"/>
                  </a:lnTo>
                  <a:lnTo>
                    <a:pt x="123" y="367"/>
                  </a:lnTo>
                  <a:lnTo>
                    <a:pt x="448" y="448"/>
                  </a:lnTo>
                  <a:lnTo>
                    <a:pt x="774" y="570"/>
                  </a:lnTo>
                  <a:lnTo>
                    <a:pt x="1058" y="774"/>
                  </a:lnTo>
                  <a:lnTo>
                    <a:pt x="1343" y="977"/>
                  </a:lnTo>
                  <a:lnTo>
                    <a:pt x="1546" y="1221"/>
                  </a:lnTo>
                  <a:lnTo>
                    <a:pt x="1750" y="1506"/>
                  </a:lnTo>
                  <a:lnTo>
                    <a:pt x="1913" y="1791"/>
                  </a:lnTo>
                  <a:lnTo>
                    <a:pt x="2035" y="2116"/>
                  </a:lnTo>
                  <a:lnTo>
                    <a:pt x="2075" y="2197"/>
                  </a:lnTo>
                  <a:lnTo>
                    <a:pt x="2116" y="2238"/>
                  </a:lnTo>
                  <a:lnTo>
                    <a:pt x="2279" y="2238"/>
                  </a:lnTo>
                  <a:lnTo>
                    <a:pt x="2360" y="2197"/>
                  </a:lnTo>
                  <a:lnTo>
                    <a:pt x="2401" y="2157"/>
                  </a:lnTo>
                  <a:lnTo>
                    <a:pt x="2441" y="2075"/>
                  </a:lnTo>
                  <a:lnTo>
                    <a:pt x="2401" y="1994"/>
                  </a:lnTo>
                  <a:lnTo>
                    <a:pt x="2279" y="1628"/>
                  </a:lnTo>
                  <a:lnTo>
                    <a:pt x="2116" y="1303"/>
                  </a:lnTo>
                  <a:lnTo>
                    <a:pt x="1872" y="977"/>
                  </a:lnTo>
                  <a:lnTo>
                    <a:pt x="1628" y="692"/>
                  </a:lnTo>
                  <a:lnTo>
                    <a:pt x="1302" y="448"/>
                  </a:lnTo>
                  <a:lnTo>
                    <a:pt x="977" y="245"/>
                  </a:lnTo>
                  <a:lnTo>
                    <a:pt x="611" y="82"/>
                  </a:lnTo>
                  <a:lnTo>
                    <a:pt x="24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35"/>
            <p:cNvSpPr/>
            <p:nvPr/>
          </p:nvSpPr>
          <p:spPr>
            <a:xfrm>
              <a:off x="3940605" y="1357357"/>
              <a:ext cx="128487" cy="102405"/>
            </a:xfrm>
            <a:custGeom>
              <a:avLst/>
              <a:gdLst/>
              <a:ahLst/>
              <a:cxnLst/>
              <a:rect l="l" t="t" r="r" b="b"/>
              <a:pathLst>
                <a:path w="2808" h="2238" extrusionOk="0">
                  <a:moveTo>
                    <a:pt x="2563" y="0"/>
                  </a:moveTo>
                  <a:lnTo>
                    <a:pt x="2156" y="122"/>
                  </a:lnTo>
                  <a:lnTo>
                    <a:pt x="1790" y="285"/>
                  </a:lnTo>
                  <a:lnTo>
                    <a:pt x="1424" y="448"/>
                  </a:lnTo>
                  <a:lnTo>
                    <a:pt x="1099" y="692"/>
                  </a:lnTo>
                  <a:lnTo>
                    <a:pt x="774" y="977"/>
                  </a:lnTo>
                  <a:lnTo>
                    <a:pt x="489" y="1261"/>
                  </a:lnTo>
                  <a:lnTo>
                    <a:pt x="245" y="1587"/>
                  </a:lnTo>
                  <a:lnTo>
                    <a:pt x="41" y="1953"/>
                  </a:lnTo>
                  <a:lnTo>
                    <a:pt x="1" y="2034"/>
                  </a:lnTo>
                  <a:lnTo>
                    <a:pt x="41" y="2116"/>
                  </a:lnTo>
                  <a:lnTo>
                    <a:pt x="82" y="2156"/>
                  </a:lnTo>
                  <a:lnTo>
                    <a:pt x="123" y="2238"/>
                  </a:lnTo>
                  <a:lnTo>
                    <a:pt x="245" y="2238"/>
                  </a:lnTo>
                  <a:lnTo>
                    <a:pt x="326" y="2197"/>
                  </a:lnTo>
                  <a:lnTo>
                    <a:pt x="367" y="2156"/>
                  </a:lnTo>
                  <a:lnTo>
                    <a:pt x="570" y="1831"/>
                  </a:lnTo>
                  <a:lnTo>
                    <a:pt x="814" y="1546"/>
                  </a:lnTo>
                  <a:lnTo>
                    <a:pt x="1058" y="1261"/>
                  </a:lnTo>
                  <a:lnTo>
                    <a:pt x="1343" y="1017"/>
                  </a:lnTo>
                  <a:lnTo>
                    <a:pt x="1628" y="814"/>
                  </a:lnTo>
                  <a:lnTo>
                    <a:pt x="1953" y="611"/>
                  </a:lnTo>
                  <a:lnTo>
                    <a:pt x="2319" y="488"/>
                  </a:lnTo>
                  <a:lnTo>
                    <a:pt x="2685" y="366"/>
                  </a:lnTo>
                  <a:lnTo>
                    <a:pt x="2726" y="366"/>
                  </a:lnTo>
                  <a:lnTo>
                    <a:pt x="2807" y="285"/>
                  </a:lnTo>
                  <a:lnTo>
                    <a:pt x="2807" y="204"/>
                  </a:lnTo>
                  <a:lnTo>
                    <a:pt x="2807" y="163"/>
                  </a:lnTo>
                  <a:lnTo>
                    <a:pt x="2767" y="82"/>
                  </a:lnTo>
                  <a:lnTo>
                    <a:pt x="2726" y="41"/>
                  </a:lnTo>
                  <a:lnTo>
                    <a:pt x="26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35"/>
            <p:cNvSpPr/>
            <p:nvPr/>
          </p:nvSpPr>
          <p:spPr>
            <a:xfrm>
              <a:off x="3925734" y="1658861"/>
              <a:ext cx="119153" cy="169440"/>
            </a:xfrm>
            <a:custGeom>
              <a:avLst/>
              <a:gdLst/>
              <a:ahLst/>
              <a:cxnLst/>
              <a:rect l="l" t="t" r="r" b="b"/>
              <a:pathLst>
                <a:path w="2604" h="3703" extrusionOk="0">
                  <a:moveTo>
                    <a:pt x="2441" y="1"/>
                  </a:moveTo>
                  <a:lnTo>
                    <a:pt x="2359" y="42"/>
                  </a:lnTo>
                  <a:lnTo>
                    <a:pt x="1871" y="286"/>
                  </a:lnTo>
                  <a:lnTo>
                    <a:pt x="1383" y="611"/>
                  </a:lnTo>
                  <a:lnTo>
                    <a:pt x="976" y="977"/>
                  </a:lnTo>
                  <a:lnTo>
                    <a:pt x="651" y="1425"/>
                  </a:lnTo>
                  <a:lnTo>
                    <a:pt x="366" y="1913"/>
                  </a:lnTo>
                  <a:lnTo>
                    <a:pt x="163" y="2401"/>
                  </a:lnTo>
                  <a:lnTo>
                    <a:pt x="41" y="2970"/>
                  </a:lnTo>
                  <a:lnTo>
                    <a:pt x="0" y="3540"/>
                  </a:lnTo>
                  <a:lnTo>
                    <a:pt x="41" y="3621"/>
                  </a:lnTo>
                  <a:lnTo>
                    <a:pt x="82" y="3662"/>
                  </a:lnTo>
                  <a:lnTo>
                    <a:pt x="122" y="3702"/>
                  </a:lnTo>
                  <a:lnTo>
                    <a:pt x="285" y="3702"/>
                  </a:lnTo>
                  <a:lnTo>
                    <a:pt x="326" y="3662"/>
                  </a:lnTo>
                  <a:lnTo>
                    <a:pt x="366" y="3621"/>
                  </a:lnTo>
                  <a:lnTo>
                    <a:pt x="407" y="3540"/>
                  </a:lnTo>
                  <a:lnTo>
                    <a:pt x="448" y="3011"/>
                  </a:lnTo>
                  <a:lnTo>
                    <a:pt x="529" y="2563"/>
                  </a:lnTo>
                  <a:lnTo>
                    <a:pt x="732" y="2075"/>
                  </a:lnTo>
                  <a:lnTo>
                    <a:pt x="976" y="1669"/>
                  </a:lnTo>
                  <a:lnTo>
                    <a:pt x="1261" y="1262"/>
                  </a:lnTo>
                  <a:lnTo>
                    <a:pt x="1627" y="936"/>
                  </a:lnTo>
                  <a:lnTo>
                    <a:pt x="2034" y="652"/>
                  </a:lnTo>
                  <a:lnTo>
                    <a:pt x="2481" y="408"/>
                  </a:lnTo>
                  <a:lnTo>
                    <a:pt x="2563" y="367"/>
                  </a:lnTo>
                  <a:lnTo>
                    <a:pt x="2604" y="326"/>
                  </a:lnTo>
                  <a:lnTo>
                    <a:pt x="2604" y="245"/>
                  </a:lnTo>
                  <a:lnTo>
                    <a:pt x="2604" y="164"/>
                  </a:lnTo>
                  <a:lnTo>
                    <a:pt x="2563" y="82"/>
                  </a:lnTo>
                  <a:lnTo>
                    <a:pt x="2522" y="4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33" name="Google Shape;1233;p35"/>
          <p:cNvSpPr/>
          <p:nvPr/>
        </p:nvSpPr>
        <p:spPr>
          <a:xfrm rot="2037842">
            <a:off x="1014003" y="2440074"/>
            <a:ext cx="2997993" cy="2058854"/>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up of a health and wellbeing&#10;&#10;Description automatically generated">
            <a:extLst>
              <a:ext uri="{FF2B5EF4-FFF2-40B4-BE49-F238E27FC236}">
                <a16:creationId xmlns:a16="http://schemas.microsoft.com/office/drawing/2014/main" id="{102D5CF8-ACFD-6F1B-2641-7B9841D191A6}"/>
              </a:ext>
            </a:extLst>
          </p:cNvPr>
          <p:cNvPicPr>
            <a:picLocks noChangeAspect="1"/>
          </p:cNvPicPr>
          <p:nvPr/>
        </p:nvPicPr>
        <p:blipFill>
          <a:blip r:embed="rId2"/>
          <a:stretch>
            <a:fillRect/>
          </a:stretch>
        </p:blipFill>
        <p:spPr>
          <a:xfrm>
            <a:off x="2643187" y="0"/>
            <a:ext cx="3857625" cy="5143500"/>
          </a:xfrm>
          <a:prstGeom prst="rect">
            <a:avLst/>
          </a:prstGeom>
        </p:spPr>
      </p:pic>
      <p:sp>
        <p:nvSpPr>
          <p:cNvPr id="10" name="TextBox 9">
            <a:extLst>
              <a:ext uri="{FF2B5EF4-FFF2-40B4-BE49-F238E27FC236}">
                <a16:creationId xmlns:a16="http://schemas.microsoft.com/office/drawing/2014/main" id="{CE114FCF-3393-C9EE-3539-D38FDBAA861A}"/>
              </a:ext>
            </a:extLst>
          </p:cNvPr>
          <p:cNvSpPr txBox="1"/>
          <p:nvPr/>
        </p:nvSpPr>
        <p:spPr>
          <a:xfrm>
            <a:off x="219740" y="4641396"/>
            <a:ext cx="6021570" cy="307777"/>
          </a:xfrm>
          <a:prstGeom prst="rect">
            <a:avLst/>
          </a:prstGeom>
          <a:noFill/>
        </p:spPr>
        <p:txBody>
          <a:bodyPr wrap="square">
            <a:spAutoFit/>
          </a:bodyPr>
          <a:lstStyle/>
          <a:p>
            <a:r>
              <a:rPr lang="en-US" dirty="0"/>
              <a:t>(Cre8tive Resources, n.d.)</a:t>
            </a:r>
          </a:p>
        </p:txBody>
      </p:sp>
    </p:spTree>
    <p:extLst>
      <p:ext uri="{BB962C8B-B14F-4D97-AF65-F5344CB8AC3E}">
        <p14:creationId xmlns:p14="http://schemas.microsoft.com/office/powerpoint/2010/main" val="453511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63"/>
        <p:cNvGrpSpPr/>
        <p:nvPr/>
      </p:nvGrpSpPr>
      <p:grpSpPr>
        <a:xfrm>
          <a:off x="0" y="0"/>
          <a:ext cx="0" cy="0"/>
          <a:chOff x="0" y="0"/>
          <a:chExt cx="0" cy="0"/>
        </a:xfrm>
      </p:grpSpPr>
      <p:sp>
        <p:nvSpPr>
          <p:cNvPr id="1364" name="Google Shape;1364;p4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Existing Data Sources</a:t>
            </a:r>
            <a:endParaRPr b="1" dirty="0"/>
          </a:p>
        </p:txBody>
      </p:sp>
      <p:sp>
        <p:nvSpPr>
          <p:cNvPr id="1365" name="Google Shape;1365;p41"/>
          <p:cNvSpPr txBox="1">
            <a:spLocks noGrp="1"/>
          </p:cNvSpPr>
          <p:nvPr>
            <p:ph type="title" idx="2"/>
          </p:nvPr>
        </p:nvSpPr>
        <p:spPr>
          <a:xfrm>
            <a:off x="3264957" y="2626306"/>
            <a:ext cx="2499996" cy="47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dirty="0"/>
              <a:t>Individual F.A.S.T. test results</a:t>
            </a:r>
            <a:endParaRPr sz="2400" dirty="0"/>
          </a:p>
        </p:txBody>
      </p:sp>
      <p:sp>
        <p:nvSpPr>
          <p:cNvPr id="1366" name="Google Shape;1366;p41"/>
          <p:cNvSpPr txBox="1">
            <a:spLocks noGrp="1"/>
          </p:cNvSpPr>
          <p:nvPr>
            <p:ph type="title" idx="3"/>
          </p:nvPr>
        </p:nvSpPr>
        <p:spPr>
          <a:xfrm>
            <a:off x="6074735" y="2636775"/>
            <a:ext cx="2725054" cy="476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dirty="0"/>
              <a:t>School Discipline Referral Log</a:t>
            </a:r>
            <a:endParaRPr sz="2400" dirty="0"/>
          </a:p>
        </p:txBody>
      </p:sp>
      <p:sp>
        <p:nvSpPr>
          <p:cNvPr id="1369" name="Google Shape;1369;p41"/>
          <p:cNvSpPr/>
          <p:nvPr/>
        </p:nvSpPr>
        <p:spPr>
          <a:xfrm>
            <a:off x="5726757" y="470882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41"/>
          <p:cNvSpPr/>
          <p:nvPr/>
        </p:nvSpPr>
        <p:spPr>
          <a:xfrm>
            <a:off x="3442733" y="4794485"/>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180"/>
                </a:lnTo>
                <a:lnTo>
                  <a:pt x="123" y="1424"/>
                </a:lnTo>
                <a:lnTo>
                  <a:pt x="245" y="1546"/>
                </a:lnTo>
                <a:lnTo>
                  <a:pt x="367" y="1668"/>
                </a:lnTo>
                <a:lnTo>
                  <a:pt x="489" y="1750"/>
                </a:lnTo>
                <a:lnTo>
                  <a:pt x="611" y="1831"/>
                </a:lnTo>
                <a:lnTo>
                  <a:pt x="774" y="1872"/>
                </a:lnTo>
                <a:lnTo>
                  <a:pt x="1099" y="1872"/>
                </a:lnTo>
                <a:lnTo>
                  <a:pt x="1221" y="1831"/>
                </a:lnTo>
                <a:lnTo>
                  <a:pt x="1384" y="1750"/>
                </a:lnTo>
                <a:lnTo>
                  <a:pt x="1506" y="1668"/>
                </a:lnTo>
                <a:lnTo>
                  <a:pt x="1628" y="1587"/>
                </a:lnTo>
                <a:lnTo>
                  <a:pt x="1750" y="1465"/>
                </a:lnTo>
                <a:lnTo>
                  <a:pt x="1831" y="1302"/>
                </a:lnTo>
                <a:lnTo>
                  <a:pt x="1872" y="1140"/>
                </a:lnTo>
                <a:lnTo>
                  <a:pt x="1872" y="936"/>
                </a:lnTo>
                <a:lnTo>
                  <a:pt x="1831" y="774"/>
                </a:lnTo>
                <a:lnTo>
                  <a:pt x="1791" y="611"/>
                </a:lnTo>
                <a:lnTo>
                  <a:pt x="1750" y="489"/>
                </a:lnTo>
                <a:lnTo>
                  <a:pt x="1628" y="367"/>
                </a:lnTo>
                <a:lnTo>
                  <a:pt x="1547" y="245"/>
                </a:lnTo>
                <a:lnTo>
                  <a:pt x="1262" y="82"/>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 name="Group 3">
            <a:extLst>
              <a:ext uri="{FF2B5EF4-FFF2-40B4-BE49-F238E27FC236}">
                <a16:creationId xmlns:a16="http://schemas.microsoft.com/office/drawing/2014/main" id="{14178E2F-8784-C84C-DA70-5BCED010FECE}"/>
              </a:ext>
            </a:extLst>
          </p:cNvPr>
          <p:cNvGrpSpPr/>
          <p:nvPr/>
        </p:nvGrpSpPr>
        <p:grpSpPr>
          <a:xfrm>
            <a:off x="950494" y="1582444"/>
            <a:ext cx="973800" cy="973800"/>
            <a:chOff x="2589650" y="1671358"/>
            <a:chExt cx="973800" cy="973800"/>
          </a:xfrm>
        </p:grpSpPr>
        <p:sp>
          <p:nvSpPr>
            <p:cNvPr id="1370" name="Google Shape;1370;p41"/>
            <p:cNvSpPr/>
            <p:nvPr/>
          </p:nvSpPr>
          <p:spPr>
            <a:xfrm>
              <a:off x="2589650" y="1671358"/>
              <a:ext cx="973800" cy="973800"/>
            </a:xfrm>
            <a:prstGeom prst="ellipse">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77" name="Google Shape;1377;p41"/>
            <p:cNvGrpSpPr/>
            <p:nvPr/>
          </p:nvGrpSpPr>
          <p:grpSpPr>
            <a:xfrm>
              <a:off x="2875597" y="1897635"/>
              <a:ext cx="402312" cy="501505"/>
              <a:chOff x="6255375" y="1260175"/>
              <a:chExt cx="339475" cy="423175"/>
            </a:xfrm>
          </p:grpSpPr>
          <p:sp>
            <p:nvSpPr>
              <p:cNvPr id="1378" name="Google Shape;1378;p41"/>
              <p:cNvSpPr/>
              <p:nvPr/>
            </p:nvSpPr>
            <p:spPr>
              <a:xfrm>
                <a:off x="6255375" y="1260175"/>
                <a:ext cx="339475" cy="423175"/>
              </a:xfrm>
              <a:custGeom>
                <a:avLst/>
                <a:gdLst/>
                <a:ahLst/>
                <a:cxnLst/>
                <a:rect l="l" t="t" r="r" b="b"/>
                <a:pathLst>
                  <a:path w="13579" h="16927" extrusionOk="0">
                    <a:moveTo>
                      <a:pt x="8603" y="2325"/>
                    </a:moveTo>
                    <a:lnTo>
                      <a:pt x="8789" y="2372"/>
                    </a:lnTo>
                    <a:lnTo>
                      <a:pt x="8975" y="2418"/>
                    </a:lnTo>
                    <a:lnTo>
                      <a:pt x="9161" y="2511"/>
                    </a:lnTo>
                    <a:lnTo>
                      <a:pt x="9301" y="2651"/>
                    </a:lnTo>
                    <a:lnTo>
                      <a:pt x="9440" y="2790"/>
                    </a:lnTo>
                    <a:lnTo>
                      <a:pt x="9533" y="2976"/>
                    </a:lnTo>
                    <a:lnTo>
                      <a:pt x="9580" y="3162"/>
                    </a:lnTo>
                    <a:lnTo>
                      <a:pt x="9580" y="3348"/>
                    </a:lnTo>
                    <a:lnTo>
                      <a:pt x="9580" y="5673"/>
                    </a:lnTo>
                    <a:lnTo>
                      <a:pt x="9580" y="5906"/>
                    </a:lnTo>
                    <a:lnTo>
                      <a:pt x="9533" y="6092"/>
                    </a:lnTo>
                    <a:lnTo>
                      <a:pt x="9440" y="6231"/>
                    </a:lnTo>
                    <a:lnTo>
                      <a:pt x="9301" y="6371"/>
                    </a:lnTo>
                    <a:lnTo>
                      <a:pt x="9161" y="6510"/>
                    </a:lnTo>
                    <a:lnTo>
                      <a:pt x="8975" y="6603"/>
                    </a:lnTo>
                    <a:lnTo>
                      <a:pt x="8789" y="6650"/>
                    </a:lnTo>
                    <a:lnTo>
                      <a:pt x="8603" y="6696"/>
                    </a:lnTo>
                    <a:lnTo>
                      <a:pt x="8231" y="6696"/>
                    </a:lnTo>
                    <a:lnTo>
                      <a:pt x="8231" y="7394"/>
                    </a:lnTo>
                    <a:lnTo>
                      <a:pt x="8185" y="7580"/>
                    </a:lnTo>
                    <a:lnTo>
                      <a:pt x="8092" y="7766"/>
                    </a:lnTo>
                    <a:lnTo>
                      <a:pt x="7906" y="7859"/>
                    </a:lnTo>
                    <a:lnTo>
                      <a:pt x="7720" y="7905"/>
                    </a:lnTo>
                    <a:lnTo>
                      <a:pt x="7534" y="7859"/>
                    </a:lnTo>
                    <a:lnTo>
                      <a:pt x="7348" y="7766"/>
                    </a:lnTo>
                    <a:lnTo>
                      <a:pt x="7255" y="7580"/>
                    </a:lnTo>
                    <a:lnTo>
                      <a:pt x="7208" y="7394"/>
                    </a:lnTo>
                    <a:lnTo>
                      <a:pt x="7208" y="6696"/>
                    </a:lnTo>
                    <a:lnTo>
                      <a:pt x="7255" y="6464"/>
                    </a:lnTo>
                    <a:lnTo>
                      <a:pt x="7301" y="6278"/>
                    </a:lnTo>
                    <a:lnTo>
                      <a:pt x="7394" y="6138"/>
                    </a:lnTo>
                    <a:lnTo>
                      <a:pt x="7534" y="5999"/>
                    </a:lnTo>
                    <a:lnTo>
                      <a:pt x="7673" y="5859"/>
                    </a:lnTo>
                    <a:lnTo>
                      <a:pt x="7813" y="5766"/>
                    </a:lnTo>
                    <a:lnTo>
                      <a:pt x="7999" y="5720"/>
                    </a:lnTo>
                    <a:lnTo>
                      <a:pt x="8231" y="5673"/>
                    </a:lnTo>
                    <a:lnTo>
                      <a:pt x="8603" y="5673"/>
                    </a:lnTo>
                    <a:lnTo>
                      <a:pt x="8603" y="3348"/>
                    </a:lnTo>
                    <a:lnTo>
                      <a:pt x="6836" y="3348"/>
                    </a:lnTo>
                    <a:lnTo>
                      <a:pt x="6836" y="3999"/>
                    </a:lnTo>
                    <a:lnTo>
                      <a:pt x="6836" y="4185"/>
                    </a:lnTo>
                    <a:lnTo>
                      <a:pt x="6697" y="4371"/>
                    </a:lnTo>
                    <a:lnTo>
                      <a:pt x="6557" y="4464"/>
                    </a:lnTo>
                    <a:lnTo>
                      <a:pt x="6371" y="4511"/>
                    </a:lnTo>
                    <a:lnTo>
                      <a:pt x="6185" y="4464"/>
                    </a:lnTo>
                    <a:lnTo>
                      <a:pt x="5999" y="4371"/>
                    </a:lnTo>
                    <a:lnTo>
                      <a:pt x="5906" y="4185"/>
                    </a:lnTo>
                    <a:lnTo>
                      <a:pt x="5859" y="3999"/>
                    </a:lnTo>
                    <a:lnTo>
                      <a:pt x="5859" y="3348"/>
                    </a:lnTo>
                    <a:lnTo>
                      <a:pt x="5906" y="3162"/>
                    </a:lnTo>
                    <a:lnTo>
                      <a:pt x="5952" y="2976"/>
                    </a:lnTo>
                    <a:lnTo>
                      <a:pt x="6045" y="2790"/>
                    </a:lnTo>
                    <a:lnTo>
                      <a:pt x="6138" y="2651"/>
                    </a:lnTo>
                    <a:lnTo>
                      <a:pt x="6324" y="2511"/>
                    </a:lnTo>
                    <a:lnTo>
                      <a:pt x="6464" y="2418"/>
                    </a:lnTo>
                    <a:lnTo>
                      <a:pt x="6650" y="2372"/>
                    </a:lnTo>
                    <a:lnTo>
                      <a:pt x="6836" y="2325"/>
                    </a:lnTo>
                    <a:close/>
                    <a:moveTo>
                      <a:pt x="7720" y="9021"/>
                    </a:moveTo>
                    <a:lnTo>
                      <a:pt x="7906" y="9068"/>
                    </a:lnTo>
                    <a:lnTo>
                      <a:pt x="8045" y="9161"/>
                    </a:lnTo>
                    <a:lnTo>
                      <a:pt x="8185" y="9347"/>
                    </a:lnTo>
                    <a:lnTo>
                      <a:pt x="8231" y="9533"/>
                    </a:lnTo>
                    <a:lnTo>
                      <a:pt x="8185" y="9719"/>
                    </a:lnTo>
                    <a:lnTo>
                      <a:pt x="8045" y="9858"/>
                    </a:lnTo>
                    <a:lnTo>
                      <a:pt x="7906" y="9998"/>
                    </a:lnTo>
                    <a:lnTo>
                      <a:pt x="7534" y="9998"/>
                    </a:lnTo>
                    <a:lnTo>
                      <a:pt x="7348" y="9858"/>
                    </a:lnTo>
                    <a:lnTo>
                      <a:pt x="7255" y="9719"/>
                    </a:lnTo>
                    <a:lnTo>
                      <a:pt x="7208" y="9533"/>
                    </a:lnTo>
                    <a:lnTo>
                      <a:pt x="7255" y="9347"/>
                    </a:lnTo>
                    <a:lnTo>
                      <a:pt x="7348" y="9161"/>
                    </a:lnTo>
                    <a:lnTo>
                      <a:pt x="7534" y="9068"/>
                    </a:lnTo>
                    <a:lnTo>
                      <a:pt x="7720" y="9021"/>
                    </a:lnTo>
                    <a:close/>
                    <a:moveTo>
                      <a:pt x="7580" y="0"/>
                    </a:moveTo>
                    <a:lnTo>
                      <a:pt x="6976" y="47"/>
                    </a:lnTo>
                    <a:lnTo>
                      <a:pt x="6371" y="93"/>
                    </a:lnTo>
                    <a:lnTo>
                      <a:pt x="5813" y="279"/>
                    </a:lnTo>
                    <a:lnTo>
                      <a:pt x="5255" y="465"/>
                    </a:lnTo>
                    <a:lnTo>
                      <a:pt x="4743" y="698"/>
                    </a:lnTo>
                    <a:lnTo>
                      <a:pt x="4232" y="1023"/>
                    </a:lnTo>
                    <a:lnTo>
                      <a:pt x="3767" y="1349"/>
                    </a:lnTo>
                    <a:lnTo>
                      <a:pt x="3348" y="1767"/>
                    </a:lnTo>
                    <a:lnTo>
                      <a:pt x="2930" y="2186"/>
                    </a:lnTo>
                    <a:lnTo>
                      <a:pt x="2558" y="2697"/>
                    </a:lnTo>
                    <a:lnTo>
                      <a:pt x="2279" y="3162"/>
                    </a:lnTo>
                    <a:lnTo>
                      <a:pt x="2046" y="3720"/>
                    </a:lnTo>
                    <a:lnTo>
                      <a:pt x="1814" y="4278"/>
                    </a:lnTo>
                    <a:lnTo>
                      <a:pt x="1674" y="4836"/>
                    </a:lnTo>
                    <a:lnTo>
                      <a:pt x="1581" y="5394"/>
                    </a:lnTo>
                    <a:lnTo>
                      <a:pt x="1581" y="5999"/>
                    </a:lnTo>
                    <a:lnTo>
                      <a:pt x="1581" y="7254"/>
                    </a:lnTo>
                    <a:lnTo>
                      <a:pt x="93" y="10044"/>
                    </a:lnTo>
                    <a:lnTo>
                      <a:pt x="47" y="10184"/>
                    </a:lnTo>
                    <a:lnTo>
                      <a:pt x="0" y="10277"/>
                    </a:lnTo>
                    <a:lnTo>
                      <a:pt x="47" y="10416"/>
                    </a:lnTo>
                    <a:lnTo>
                      <a:pt x="93" y="10556"/>
                    </a:lnTo>
                    <a:lnTo>
                      <a:pt x="186" y="10649"/>
                    </a:lnTo>
                    <a:lnTo>
                      <a:pt x="279" y="10695"/>
                    </a:lnTo>
                    <a:lnTo>
                      <a:pt x="372" y="10742"/>
                    </a:lnTo>
                    <a:lnTo>
                      <a:pt x="512" y="10788"/>
                    </a:lnTo>
                    <a:lnTo>
                      <a:pt x="1581" y="10788"/>
                    </a:lnTo>
                    <a:lnTo>
                      <a:pt x="1581" y="11997"/>
                    </a:lnTo>
                    <a:lnTo>
                      <a:pt x="1581" y="12323"/>
                    </a:lnTo>
                    <a:lnTo>
                      <a:pt x="1628" y="12648"/>
                    </a:lnTo>
                    <a:lnTo>
                      <a:pt x="1721" y="12927"/>
                    </a:lnTo>
                    <a:lnTo>
                      <a:pt x="1814" y="13206"/>
                    </a:lnTo>
                    <a:lnTo>
                      <a:pt x="1953" y="13485"/>
                    </a:lnTo>
                    <a:lnTo>
                      <a:pt x="2093" y="13718"/>
                    </a:lnTo>
                    <a:lnTo>
                      <a:pt x="2279" y="13997"/>
                    </a:lnTo>
                    <a:lnTo>
                      <a:pt x="2465" y="14183"/>
                    </a:lnTo>
                    <a:lnTo>
                      <a:pt x="2697" y="14415"/>
                    </a:lnTo>
                    <a:lnTo>
                      <a:pt x="2930" y="14555"/>
                    </a:lnTo>
                    <a:lnTo>
                      <a:pt x="3209" y="14741"/>
                    </a:lnTo>
                    <a:lnTo>
                      <a:pt x="3488" y="14880"/>
                    </a:lnTo>
                    <a:lnTo>
                      <a:pt x="3767" y="14973"/>
                    </a:lnTo>
                    <a:lnTo>
                      <a:pt x="4046" y="15066"/>
                    </a:lnTo>
                    <a:lnTo>
                      <a:pt x="4371" y="15113"/>
                    </a:lnTo>
                    <a:lnTo>
                      <a:pt x="6510" y="15113"/>
                    </a:lnTo>
                    <a:lnTo>
                      <a:pt x="6510" y="16415"/>
                    </a:lnTo>
                    <a:lnTo>
                      <a:pt x="6557" y="16601"/>
                    </a:lnTo>
                    <a:lnTo>
                      <a:pt x="6650" y="16787"/>
                    </a:lnTo>
                    <a:lnTo>
                      <a:pt x="6836" y="16880"/>
                    </a:lnTo>
                    <a:lnTo>
                      <a:pt x="7022" y="16926"/>
                    </a:lnTo>
                    <a:lnTo>
                      <a:pt x="13067" y="16926"/>
                    </a:lnTo>
                    <a:lnTo>
                      <a:pt x="13253" y="16880"/>
                    </a:lnTo>
                    <a:lnTo>
                      <a:pt x="13439" y="16787"/>
                    </a:lnTo>
                    <a:lnTo>
                      <a:pt x="13532" y="16601"/>
                    </a:lnTo>
                    <a:lnTo>
                      <a:pt x="13579" y="16415"/>
                    </a:lnTo>
                    <a:lnTo>
                      <a:pt x="13579" y="5999"/>
                    </a:lnTo>
                    <a:lnTo>
                      <a:pt x="13532" y="5394"/>
                    </a:lnTo>
                    <a:lnTo>
                      <a:pt x="13439" y="4836"/>
                    </a:lnTo>
                    <a:lnTo>
                      <a:pt x="13300" y="4278"/>
                    </a:lnTo>
                    <a:lnTo>
                      <a:pt x="13114" y="3720"/>
                    </a:lnTo>
                    <a:lnTo>
                      <a:pt x="12881" y="3162"/>
                    </a:lnTo>
                    <a:lnTo>
                      <a:pt x="12556" y="2697"/>
                    </a:lnTo>
                    <a:lnTo>
                      <a:pt x="12230" y="2186"/>
                    </a:lnTo>
                    <a:lnTo>
                      <a:pt x="11812" y="1767"/>
                    </a:lnTo>
                    <a:lnTo>
                      <a:pt x="11347" y="1349"/>
                    </a:lnTo>
                    <a:lnTo>
                      <a:pt x="10882" y="1023"/>
                    </a:lnTo>
                    <a:lnTo>
                      <a:pt x="10370" y="698"/>
                    </a:lnTo>
                    <a:lnTo>
                      <a:pt x="9859" y="465"/>
                    </a:lnTo>
                    <a:lnTo>
                      <a:pt x="9301" y="279"/>
                    </a:lnTo>
                    <a:lnTo>
                      <a:pt x="8743" y="93"/>
                    </a:lnTo>
                    <a:lnTo>
                      <a:pt x="8185" y="47"/>
                    </a:lnTo>
                    <a:lnTo>
                      <a:pt x="758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9" name="Google Shape;1379;p41"/>
              <p:cNvSpPr/>
              <p:nvPr/>
            </p:nvSpPr>
            <p:spPr>
              <a:xfrm>
                <a:off x="6255375" y="1260175"/>
                <a:ext cx="339475" cy="423175"/>
              </a:xfrm>
              <a:custGeom>
                <a:avLst/>
                <a:gdLst/>
                <a:ahLst/>
                <a:cxnLst/>
                <a:rect l="l" t="t" r="r" b="b"/>
                <a:pathLst>
                  <a:path w="13579" h="16927" fill="none" extrusionOk="0">
                    <a:moveTo>
                      <a:pt x="11812" y="1767"/>
                    </a:moveTo>
                    <a:lnTo>
                      <a:pt x="11812" y="1767"/>
                    </a:lnTo>
                    <a:lnTo>
                      <a:pt x="11347" y="1349"/>
                    </a:lnTo>
                    <a:lnTo>
                      <a:pt x="10882" y="1023"/>
                    </a:lnTo>
                    <a:lnTo>
                      <a:pt x="10370" y="698"/>
                    </a:lnTo>
                    <a:lnTo>
                      <a:pt x="9859" y="465"/>
                    </a:lnTo>
                    <a:lnTo>
                      <a:pt x="9301" y="279"/>
                    </a:lnTo>
                    <a:lnTo>
                      <a:pt x="8743" y="93"/>
                    </a:lnTo>
                    <a:lnTo>
                      <a:pt x="8185" y="47"/>
                    </a:lnTo>
                    <a:lnTo>
                      <a:pt x="7580" y="0"/>
                    </a:lnTo>
                    <a:lnTo>
                      <a:pt x="7580" y="0"/>
                    </a:lnTo>
                    <a:lnTo>
                      <a:pt x="6976" y="47"/>
                    </a:lnTo>
                    <a:lnTo>
                      <a:pt x="6371" y="93"/>
                    </a:lnTo>
                    <a:lnTo>
                      <a:pt x="5813" y="279"/>
                    </a:lnTo>
                    <a:lnTo>
                      <a:pt x="5255" y="465"/>
                    </a:lnTo>
                    <a:lnTo>
                      <a:pt x="4743" y="698"/>
                    </a:lnTo>
                    <a:lnTo>
                      <a:pt x="4232" y="1023"/>
                    </a:lnTo>
                    <a:lnTo>
                      <a:pt x="3767" y="1349"/>
                    </a:lnTo>
                    <a:lnTo>
                      <a:pt x="3348" y="1767"/>
                    </a:lnTo>
                    <a:lnTo>
                      <a:pt x="3348" y="1767"/>
                    </a:lnTo>
                    <a:lnTo>
                      <a:pt x="2930" y="2186"/>
                    </a:lnTo>
                    <a:lnTo>
                      <a:pt x="2558" y="2697"/>
                    </a:lnTo>
                    <a:lnTo>
                      <a:pt x="2279" y="3162"/>
                    </a:lnTo>
                    <a:lnTo>
                      <a:pt x="2046" y="3720"/>
                    </a:lnTo>
                    <a:lnTo>
                      <a:pt x="1814" y="4278"/>
                    </a:lnTo>
                    <a:lnTo>
                      <a:pt x="1674" y="4836"/>
                    </a:lnTo>
                    <a:lnTo>
                      <a:pt x="1581" y="5394"/>
                    </a:lnTo>
                    <a:lnTo>
                      <a:pt x="1581" y="5999"/>
                    </a:lnTo>
                    <a:lnTo>
                      <a:pt x="1581" y="7254"/>
                    </a:lnTo>
                    <a:lnTo>
                      <a:pt x="93" y="10044"/>
                    </a:lnTo>
                    <a:lnTo>
                      <a:pt x="93" y="10044"/>
                    </a:lnTo>
                    <a:lnTo>
                      <a:pt x="47" y="10184"/>
                    </a:lnTo>
                    <a:lnTo>
                      <a:pt x="0" y="10277"/>
                    </a:lnTo>
                    <a:lnTo>
                      <a:pt x="47" y="10416"/>
                    </a:lnTo>
                    <a:lnTo>
                      <a:pt x="93" y="10556"/>
                    </a:lnTo>
                    <a:lnTo>
                      <a:pt x="93" y="10556"/>
                    </a:lnTo>
                    <a:lnTo>
                      <a:pt x="186" y="10649"/>
                    </a:lnTo>
                    <a:lnTo>
                      <a:pt x="279" y="10695"/>
                    </a:lnTo>
                    <a:lnTo>
                      <a:pt x="372" y="10742"/>
                    </a:lnTo>
                    <a:lnTo>
                      <a:pt x="512" y="10788"/>
                    </a:lnTo>
                    <a:lnTo>
                      <a:pt x="1581" y="10788"/>
                    </a:lnTo>
                    <a:lnTo>
                      <a:pt x="1581" y="11997"/>
                    </a:lnTo>
                    <a:lnTo>
                      <a:pt x="1581" y="11997"/>
                    </a:lnTo>
                    <a:lnTo>
                      <a:pt x="1581" y="12323"/>
                    </a:lnTo>
                    <a:lnTo>
                      <a:pt x="1628" y="12648"/>
                    </a:lnTo>
                    <a:lnTo>
                      <a:pt x="1721" y="12927"/>
                    </a:lnTo>
                    <a:lnTo>
                      <a:pt x="1814" y="13206"/>
                    </a:lnTo>
                    <a:lnTo>
                      <a:pt x="1953" y="13485"/>
                    </a:lnTo>
                    <a:lnTo>
                      <a:pt x="2093" y="13718"/>
                    </a:lnTo>
                    <a:lnTo>
                      <a:pt x="2279" y="13997"/>
                    </a:lnTo>
                    <a:lnTo>
                      <a:pt x="2465" y="14183"/>
                    </a:lnTo>
                    <a:lnTo>
                      <a:pt x="2697" y="14415"/>
                    </a:lnTo>
                    <a:lnTo>
                      <a:pt x="2930" y="14555"/>
                    </a:lnTo>
                    <a:lnTo>
                      <a:pt x="3209" y="14741"/>
                    </a:lnTo>
                    <a:lnTo>
                      <a:pt x="3488" y="14880"/>
                    </a:lnTo>
                    <a:lnTo>
                      <a:pt x="3767" y="14973"/>
                    </a:lnTo>
                    <a:lnTo>
                      <a:pt x="4046" y="15066"/>
                    </a:lnTo>
                    <a:lnTo>
                      <a:pt x="4371" y="15113"/>
                    </a:lnTo>
                    <a:lnTo>
                      <a:pt x="4697" y="15113"/>
                    </a:lnTo>
                    <a:lnTo>
                      <a:pt x="6510" y="15113"/>
                    </a:lnTo>
                    <a:lnTo>
                      <a:pt x="6510" y="16415"/>
                    </a:lnTo>
                    <a:lnTo>
                      <a:pt x="6510" y="16415"/>
                    </a:lnTo>
                    <a:lnTo>
                      <a:pt x="6557" y="16601"/>
                    </a:lnTo>
                    <a:lnTo>
                      <a:pt x="6650" y="16787"/>
                    </a:lnTo>
                    <a:lnTo>
                      <a:pt x="6836" y="16880"/>
                    </a:lnTo>
                    <a:lnTo>
                      <a:pt x="7022" y="16926"/>
                    </a:lnTo>
                    <a:lnTo>
                      <a:pt x="13067" y="16926"/>
                    </a:lnTo>
                    <a:lnTo>
                      <a:pt x="13067" y="16926"/>
                    </a:lnTo>
                    <a:lnTo>
                      <a:pt x="13253" y="16880"/>
                    </a:lnTo>
                    <a:lnTo>
                      <a:pt x="13439" y="16787"/>
                    </a:lnTo>
                    <a:lnTo>
                      <a:pt x="13532" y="16601"/>
                    </a:lnTo>
                    <a:lnTo>
                      <a:pt x="13579" y="16415"/>
                    </a:lnTo>
                    <a:lnTo>
                      <a:pt x="13579" y="5999"/>
                    </a:lnTo>
                    <a:lnTo>
                      <a:pt x="13579" y="5999"/>
                    </a:lnTo>
                    <a:lnTo>
                      <a:pt x="13532" y="5394"/>
                    </a:lnTo>
                    <a:lnTo>
                      <a:pt x="13439" y="4836"/>
                    </a:lnTo>
                    <a:lnTo>
                      <a:pt x="13300" y="4278"/>
                    </a:lnTo>
                    <a:lnTo>
                      <a:pt x="13114" y="3720"/>
                    </a:lnTo>
                    <a:lnTo>
                      <a:pt x="12881" y="3162"/>
                    </a:lnTo>
                    <a:lnTo>
                      <a:pt x="12556" y="2697"/>
                    </a:lnTo>
                    <a:lnTo>
                      <a:pt x="12230" y="2186"/>
                    </a:lnTo>
                    <a:lnTo>
                      <a:pt x="11812" y="1767"/>
                    </a:lnTo>
                    <a:lnTo>
                      <a:pt x="11812" y="1767"/>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41"/>
              <p:cNvSpPr/>
              <p:nvPr/>
            </p:nvSpPr>
            <p:spPr>
              <a:xfrm>
                <a:off x="6435575" y="1485700"/>
                <a:ext cx="25600" cy="24425"/>
              </a:xfrm>
              <a:custGeom>
                <a:avLst/>
                <a:gdLst/>
                <a:ahLst/>
                <a:cxnLst/>
                <a:rect l="l" t="t" r="r" b="b"/>
                <a:pathLst>
                  <a:path w="1024" h="977" fill="none" extrusionOk="0">
                    <a:moveTo>
                      <a:pt x="512" y="977"/>
                    </a:moveTo>
                    <a:lnTo>
                      <a:pt x="512" y="977"/>
                    </a:lnTo>
                    <a:lnTo>
                      <a:pt x="326" y="977"/>
                    </a:lnTo>
                    <a:lnTo>
                      <a:pt x="140" y="837"/>
                    </a:lnTo>
                    <a:lnTo>
                      <a:pt x="47" y="698"/>
                    </a:lnTo>
                    <a:lnTo>
                      <a:pt x="0" y="512"/>
                    </a:lnTo>
                    <a:lnTo>
                      <a:pt x="0" y="512"/>
                    </a:lnTo>
                    <a:lnTo>
                      <a:pt x="47" y="326"/>
                    </a:lnTo>
                    <a:lnTo>
                      <a:pt x="140" y="140"/>
                    </a:lnTo>
                    <a:lnTo>
                      <a:pt x="326" y="47"/>
                    </a:lnTo>
                    <a:lnTo>
                      <a:pt x="512" y="0"/>
                    </a:lnTo>
                    <a:lnTo>
                      <a:pt x="512" y="0"/>
                    </a:lnTo>
                    <a:lnTo>
                      <a:pt x="698" y="47"/>
                    </a:lnTo>
                    <a:lnTo>
                      <a:pt x="837" y="140"/>
                    </a:lnTo>
                    <a:lnTo>
                      <a:pt x="977" y="326"/>
                    </a:lnTo>
                    <a:lnTo>
                      <a:pt x="1023" y="512"/>
                    </a:lnTo>
                    <a:lnTo>
                      <a:pt x="1023" y="512"/>
                    </a:lnTo>
                    <a:lnTo>
                      <a:pt x="977" y="698"/>
                    </a:lnTo>
                    <a:lnTo>
                      <a:pt x="837" y="837"/>
                    </a:lnTo>
                    <a:lnTo>
                      <a:pt x="698" y="977"/>
                    </a:lnTo>
                    <a:lnTo>
                      <a:pt x="512" y="977"/>
                    </a:lnTo>
                    <a:lnTo>
                      <a:pt x="512" y="977"/>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41"/>
              <p:cNvSpPr/>
              <p:nvPr/>
            </p:nvSpPr>
            <p:spPr>
              <a:xfrm>
                <a:off x="6401850" y="1318300"/>
                <a:ext cx="93025" cy="139525"/>
              </a:xfrm>
              <a:custGeom>
                <a:avLst/>
                <a:gdLst/>
                <a:ahLst/>
                <a:cxnLst/>
                <a:rect l="l" t="t" r="r" b="b"/>
                <a:pathLst>
                  <a:path w="3721" h="5581" fill="none" extrusionOk="0">
                    <a:moveTo>
                      <a:pt x="3721" y="3348"/>
                    </a:moveTo>
                    <a:lnTo>
                      <a:pt x="3721" y="3348"/>
                    </a:lnTo>
                    <a:lnTo>
                      <a:pt x="3721" y="3581"/>
                    </a:lnTo>
                    <a:lnTo>
                      <a:pt x="3674" y="3767"/>
                    </a:lnTo>
                    <a:lnTo>
                      <a:pt x="3581" y="3906"/>
                    </a:lnTo>
                    <a:lnTo>
                      <a:pt x="3442" y="4046"/>
                    </a:lnTo>
                    <a:lnTo>
                      <a:pt x="3302" y="4185"/>
                    </a:lnTo>
                    <a:lnTo>
                      <a:pt x="3116" y="4278"/>
                    </a:lnTo>
                    <a:lnTo>
                      <a:pt x="2930" y="4325"/>
                    </a:lnTo>
                    <a:lnTo>
                      <a:pt x="2744" y="4371"/>
                    </a:lnTo>
                    <a:lnTo>
                      <a:pt x="2372" y="4371"/>
                    </a:lnTo>
                    <a:lnTo>
                      <a:pt x="2372" y="5069"/>
                    </a:lnTo>
                    <a:lnTo>
                      <a:pt x="2372" y="5069"/>
                    </a:lnTo>
                    <a:lnTo>
                      <a:pt x="2326" y="5255"/>
                    </a:lnTo>
                    <a:lnTo>
                      <a:pt x="2233" y="5441"/>
                    </a:lnTo>
                    <a:lnTo>
                      <a:pt x="2047" y="5534"/>
                    </a:lnTo>
                    <a:lnTo>
                      <a:pt x="1861" y="5580"/>
                    </a:lnTo>
                    <a:lnTo>
                      <a:pt x="1861" y="5580"/>
                    </a:lnTo>
                    <a:lnTo>
                      <a:pt x="1675" y="5534"/>
                    </a:lnTo>
                    <a:lnTo>
                      <a:pt x="1489" y="5441"/>
                    </a:lnTo>
                    <a:lnTo>
                      <a:pt x="1396" y="5255"/>
                    </a:lnTo>
                    <a:lnTo>
                      <a:pt x="1349" y="5069"/>
                    </a:lnTo>
                    <a:lnTo>
                      <a:pt x="1349" y="4371"/>
                    </a:lnTo>
                    <a:lnTo>
                      <a:pt x="1349" y="4371"/>
                    </a:lnTo>
                    <a:lnTo>
                      <a:pt x="1396" y="4139"/>
                    </a:lnTo>
                    <a:lnTo>
                      <a:pt x="1442" y="3953"/>
                    </a:lnTo>
                    <a:lnTo>
                      <a:pt x="1535" y="3813"/>
                    </a:lnTo>
                    <a:lnTo>
                      <a:pt x="1675" y="3674"/>
                    </a:lnTo>
                    <a:lnTo>
                      <a:pt x="1814" y="3534"/>
                    </a:lnTo>
                    <a:lnTo>
                      <a:pt x="1954" y="3441"/>
                    </a:lnTo>
                    <a:lnTo>
                      <a:pt x="2140" y="3395"/>
                    </a:lnTo>
                    <a:lnTo>
                      <a:pt x="2372" y="3348"/>
                    </a:lnTo>
                    <a:lnTo>
                      <a:pt x="2744" y="3348"/>
                    </a:lnTo>
                    <a:lnTo>
                      <a:pt x="2744" y="1023"/>
                    </a:lnTo>
                    <a:lnTo>
                      <a:pt x="977" y="1023"/>
                    </a:lnTo>
                    <a:lnTo>
                      <a:pt x="977" y="1674"/>
                    </a:lnTo>
                    <a:lnTo>
                      <a:pt x="977" y="1674"/>
                    </a:lnTo>
                    <a:lnTo>
                      <a:pt x="977" y="1860"/>
                    </a:lnTo>
                    <a:lnTo>
                      <a:pt x="838" y="2046"/>
                    </a:lnTo>
                    <a:lnTo>
                      <a:pt x="698" y="2139"/>
                    </a:lnTo>
                    <a:lnTo>
                      <a:pt x="512" y="2186"/>
                    </a:lnTo>
                    <a:lnTo>
                      <a:pt x="512" y="2186"/>
                    </a:lnTo>
                    <a:lnTo>
                      <a:pt x="326" y="2139"/>
                    </a:lnTo>
                    <a:lnTo>
                      <a:pt x="140" y="2046"/>
                    </a:lnTo>
                    <a:lnTo>
                      <a:pt x="47" y="1860"/>
                    </a:lnTo>
                    <a:lnTo>
                      <a:pt x="0" y="1674"/>
                    </a:lnTo>
                    <a:lnTo>
                      <a:pt x="0" y="1023"/>
                    </a:lnTo>
                    <a:lnTo>
                      <a:pt x="0" y="1023"/>
                    </a:lnTo>
                    <a:lnTo>
                      <a:pt x="47" y="837"/>
                    </a:lnTo>
                    <a:lnTo>
                      <a:pt x="93" y="651"/>
                    </a:lnTo>
                    <a:lnTo>
                      <a:pt x="186" y="465"/>
                    </a:lnTo>
                    <a:lnTo>
                      <a:pt x="279" y="326"/>
                    </a:lnTo>
                    <a:lnTo>
                      <a:pt x="465" y="186"/>
                    </a:lnTo>
                    <a:lnTo>
                      <a:pt x="605" y="93"/>
                    </a:lnTo>
                    <a:lnTo>
                      <a:pt x="791" y="47"/>
                    </a:lnTo>
                    <a:lnTo>
                      <a:pt x="977" y="0"/>
                    </a:lnTo>
                    <a:lnTo>
                      <a:pt x="2744" y="0"/>
                    </a:lnTo>
                    <a:lnTo>
                      <a:pt x="2744" y="0"/>
                    </a:lnTo>
                    <a:lnTo>
                      <a:pt x="2930" y="47"/>
                    </a:lnTo>
                    <a:lnTo>
                      <a:pt x="3116" y="93"/>
                    </a:lnTo>
                    <a:lnTo>
                      <a:pt x="3302" y="186"/>
                    </a:lnTo>
                    <a:lnTo>
                      <a:pt x="3442" y="326"/>
                    </a:lnTo>
                    <a:lnTo>
                      <a:pt x="3581" y="465"/>
                    </a:lnTo>
                    <a:lnTo>
                      <a:pt x="3674" y="651"/>
                    </a:lnTo>
                    <a:lnTo>
                      <a:pt x="3721" y="837"/>
                    </a:lnTo>
                    <a:lnTo>
                      <a:pt x="3721" y="1023"/>
                    </a:lnTo>
                    <a:lnTo>
                      <a:pt x="3721" y="3348"/>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41"/>
              <p:cNvSpPr/>
              <p:nvPr/>
            </p:nvSpPr>
            <p:spPr>
              <a:xfrm>
                <a:off x="6494850" y="1402000"/>
                <a:ext cx="25" cy="25"/>
              </a:xfrm>
              <a:custGeom>
                <a:avLst/>
                <a:gdLst/>
                <a:ahLst/>
                <a:cxnLst/>
                <a:rect l="l" t="t" r="r" b="b"/>
                <a:pathLst>
                  <a:path w="1" h="1" fill="none" extrusionOk="0">
                    <a:moveTo>
                      <a:pt x="1" y="0"/>
                    </a:moveTo>
                    <a:lnTo>
                      <a:pt x="1"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 name="Google Shape;1365;p41">
            <a:extLst>
              <a:ext uri="{FF2B5EF4-FFF2-40B4-BE49-F238E27FC236}">
                <a16:creationId xmlns:a16="http://schemas.microsoft.com/office/drawing/2014/main" id="{297AB204-BAED-6304-0E2C-0A243B7CE6A2}"/>
              </a:ext>
            </a:extLst>
          </p:cNvPr>
          <p:cNvSpPr txBox="1">
            <a:spLocks/>
          </p:cNvSpPr>
          <p:nvPr/>
        </p:nvSpPr>
        <p:spPr>
          <a:xfrm>
            <a:off x="-24356" y="2636775"/>
            <a:ext cx="2923500" cy="476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Yusei Magic"/>
              <a:buNone/>
              <a:defRPr sz="2000" b="1" i="0" u="none" strike="noStrike" cap="none">
                <a:solidFill>
                  <a:schemeClr val="accent1"/>
                </a:solidFill>
                <a:latin typeface="Yusei Magic"/>
                <a:ea typeface="Yusei Magic"/>
                <a:cs typeface="Yusei Magic"/>
                <a:sym typeface="Yusei Magic"/>
              </a:defRPr>
            </a:lvl1pPr>
            <a:lvl2pPr marR="0" lvl="1" algn="l" rtl="0">
              <a:lnSpc>
                <a:spcPct val="100000"/>
              </a:lnSpc>
              <a:spcBef>
                <a:spcPts val="0"/>
              </a:spcBef>
              <a:spcAft>
                <a:spcPts val="0"/>
              </a:spcAft>
              <a:buClr>
                <a:schemeClr val="dk1"/>
              </a:buClr>
              <a:buSzPts val="3400"/>
              <a:buFont typeface="Yusei Magic"/>
              <a:buNone/>
              <a:defRPr sz="3400" b="1" i="0" u="none" strike="noStrike" cap="none">
                <a:solidFill>
                  <a:schemeClr val="dk1"/>
                </a:solidFill>
                <a:latin typeface="Yusei Magic"/>
                <a:ea typeface="Yusei Magic"/>
                <a:cs typeface="Yusei Magic"/>
                <a:sym typeface="Yusei Magic"/>
              </a:defRPr>
            </a:lvl2pPr>
            <a:lvl3pPr marR="0" lvl="2" algn="l" rtl="0">
              <a:lnSpc>
                <a:spcPct val="100000"/>
              </a:lnSpc>
              <a:spcBef>
                <a:spcPts val="0"/>
              </a:spcBef>
              <a:spcAft>
                <a:spcPts val="0"/>
              </a:spcAft>
              <a:buClr>
                <a:schemeClr val="dk1"/>
              </a:buClr>
              <a:buSzPts val="3400"/>
              <a:buFont typeface="Yusei Magic"/>
              <a:buNone/>
              <a:defRPr sz="3400" b="1" i="0" u="none" strike="noStrike" cap="none">
                <a:solidFill>
                  <a:schemeClr val="dk1"/>
                </a:solidFill>
                <a:latin typeface="Yusei Magic"/>
                <a:ea typeface="Yusei Magic"/>
                <a:cs typeface="Yusei Magic"/>
                <a:sym typeface="Yusei Magic"/>
              </a:defRPr>
            </a:lvl3pPr>
            <a:lvl4pPr marR="0" lvl="3" algn="l" rtl="0">
              <a:lnSpc>
                <a:spcPct val="100000"/>
              </a:lnSpc>
              <a:spcBef>
                <a:spcPts val="0"/>
              </a:spcBef>
              <a:spcAft>
                <a:spcPts val="0"/>
              </a:spcAft>
              <a:buClr>
                <a:schemeClr val="dk1"/>
              </a:buClr>
              <a:buSzPts val="3400"/>
              <a:buFont typeface="Yusei Magic"/>
              <a:buNone/>
              <a:defRPr sz="3400" b="1" i="0" u="none" strike="noStrike" cap="none">
                <a:solidFill>
                  <a:schemeClr val="dk1"/>
                </a:solidFill>
                <a:latin typeface="Yusei Magic"/>
                <a:ea typeface="Yusei Magic"/>
                <a:cs typeface="Yusei Magic"/>
                <a:sym typeface="Yusei Magic"/>
              </a:defRPr>
            </a:lvl4pPr>
            <a:lvl5pPr marR="0" lvl="4" algn="l" rtl="0">
              <a:lnSpc>
                <a:spcPct val="100000"/>
              </a:lnSpc>
              <a:spcBef>
                <a:spcPts val="0"/>
              </a:spcBef>
              <a:spcAft>
                <a:spcPts val="0"/>
              </a:spcAft>
              <a:buClr>
                <a:schemeClr val="dk1"/>
              </a:buClr>
              <a:buSzPts val="3400"/>
              <a:buFont typeface="Yusei Magic"/>
              <a:buNone/>
              <a:defRPr sz="3400" b="1" i="0" u="none" strike="noStrike" cap="none">
                <a:solidFill>
                  <a:schemeClr val="dk1"/>
                </a:solidFill>
                <a:latin typeface="Yusei Magic"/>
                <a:ea typeface="Yusei Magic"/>
                <a:cs typeface="Yusei Magic"/>
                <a:sym typeface="Yusei Magic"/>
              </a:defRPr>
            </a:lvl5pPr>
            <a:lvl6pPr marR="0" lvl="5" algn="l" rtl="0">
              <a:lnSpc>
                <a:spcPct val="100000"/>
              </a:lnSpc>
              <a:spcBef>
                <a:spcPts val="0"/>
              </a:spcBef>
              <a:spcAft>
                <a:spcPts val="0"/>
              </a:spcAft>
              <a:buClr>
                <a:schemeClr val="dk1"/>
              </a:buClr>
              <a:buSzPts val="3400"/>
              <a:buFont typeface="Yusei Magic"/>
              <a:buNone/>
              <a:defRPr sz="3400" b="1" i="0" u="none" strike="noStrike" cap="none">
                <a:solidFill>
                  <a:schemeClr val="dk1"/>
                </a:solidFill>
                <a:latin typeface="Yusei Magic"/>
                <a:ea typeface="Yusei Magic"/>
                <a:cs typeface="Yusei Magic"/>
                <a:sym typeface="Yusei Magic"/>
              </a:defRPr>
            </a:lvl6pPr>
            <a:lvl7pPr marR="0" lvl="6" algn="l" rtl="0">
              <a:lnSpc>
                <a:spcPct val="100000"/>
              </a:lnSpc>
              <a:spcBef>
                <a:spcPts val="0"/>
              </a:spcBef>
              <a:spcAft>
                <a:spcPts val="0"/>
              </a:spcAft>
              <a:buClr>
                <a:schemeClr val="dk1"/>
              </a:buClr>
              <a:buSzPts val="3400"/>
              <a:buFont typeface="Yusei Magic"/>
              <a:buNone/>
              <a:defRPr sz="3400" b="1" i="0" u="none" strike="noStrike" cap="none">
                <a:solidFill>
                  <a:schemeClr val="dk1"/>
                </a:solidFill>
                <a:latin typeface="Yusei Magic"/>
                <a:ea typeface="Yusei Magic"/>
                <a:cs typeface="Yusei Magic"/>
                <a:sym typeface="Yusei Magic"/>
              </a:defRPr>
            </a:lvl7pPr>
            <a:lvl8pPr marR="0" lvl="7" algn="l" rtl="0">
              <a:lnSpc>
                <a:spcPct val="100000"/>
              </a:lnSpc>
              <a:spcBef>
                <a:spcPts val="0"/>
              </a:spcBef>
              <a:spcAft>
                <a:spcPts val="0"/>
              </a:spcAft>
              <a:buClr>
                <a:schemeClr val="dk1"/>
              </a:buClr>
              <a:buSzPts val="3400"/>
              <a:buFont typeface="Yusei Magic"/>
              <a:buNone/>
              <a:defRPr sz="3400" b="1" i="0" u="none" strike="noStrike" cap="none">
                <a:solidFill>
                  <a:schemeClr val="dk1"/>
                </a:solidFill>
                <a:latin typeface="Yusei Magic"/>
                <a:ea typeface="Yusei Magic"/>
                <a:cs typeface="Yusei Magic"/>
                <a:sym typeface="Yusei Magic"/>
              </a:defRPr>
            </a:lvl8pPr>
            <a:lvl9pPr marR="0" lvl="8" algn="l" rtl="0">
              <a:lnSpc>
                <a:spcPct val="100000"/>
              </a:lnSpc>
              <a:spcBef>
                <a:spcPts val="0"/>
              </a:spcBef>
              <a:spcAft>
                <a:spcPts val="0"/>
              </a:spcAft>
              <a:buClr>
                <a:schemeClr val="dk1"/>
              </a:buClr>
              <a:buSzPts val="3400"/>
              <a:buFont typeface="Yusei Magic"/>
              <a:buNone/>
              <a:defRPr sz="3400" b="1" i="0" u="none" strike="noStrike" cap="none">
                <a:solidFill>
                  <a:schemeClr val="dk1"/>
                </a:solidFill>
                <a:latin typeface="Yusei Magic"/>
                <a:ea typeface="Yusei Magic"/>
                <a:cs typeface="Yusei Magic"/>
                <a:sym typeface="Yusei Magic"/>
              </a:defRPr>
            </a:lvl9pPr>
          </a:lstStyle>
          <a:p>
            <a:r>
              <a:rPr lang="en-US" sz="2400" dirty="0"/>
              <a:t>Students’ Individual SIS (student information system) file</a:t>
            </a:r>
          </a:p>
        </p:txBody>
      </p:sp>
      <p:sp>
        <p:nvSpPr>
          <p:cNvPr id="3" name="Google Shape;1368;p41">
            <a:extLst>
              <a:ext uri="{FF2B5EF4-FFF2-40B4-BE49-F238E27FC236}">
                <a16:creationId xmlns:a16="http://schemas.microsoft.com/office/drawing/2014/main" id="{ADE3B736-D6D1-B492-8805-E4887E2AE6B7}"/>
              </a:ext>
            </a:extLst>
          </p:cNvPr>
          <p:cNvSpPr txBox="1">
            <a:spLocks/>
          </p:cNvSpPr>
          <p:nvPr/>
        </p:nvSpPr>
        <p:spPr>
          <a:xfrm>
            <a:off x="144844" y="3918174"/>
            <a:ext cx="2585100" cy="1046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800"/>
              <a:buFont typeface="Hind"/>
              <a:buNone/>
              <a:defRPr sz="1400" b="0" i="0" u="none" strike="noStrike" cap="none">
                <a:solidFill>
                  <a:schemeClr val="dk1"/>
                </a:solidFill>
                <a:latin typeface="Hind"/>
                <a:ea typeface="Hind"/>
                <a:cs typeface="Hind"/>
                <a:sym typeface="Hind"/>
              </a:defRPr>
            </a:lvl1pPr>
            <a:lvl2pPr marL="914400" marR="0" lvl="1" indent="-317500" algn="ctr" rtl="0">
              <a:lnSpc>
                <a:spcPct val="100000"/>
              </a:lnSpc>
              <a:spcBef>
                <a:spcPts val="0"/>
              </a:spcBef>
              <a:spcAft>
                <a:spcPts val="0"/>
              </a:spcAft>
              <a:buClr>
                <a:schemeClr val="dk1"/>
              </a:buClr>
              <a:buSzPts val="2800"/>
              <a:buFont typeface="Hind"/>
              <a:buNone/>
              <a:defRPr sz="2800" b="0" i="0" u="none" strike="noStrike" cap="none">
                <a:solidFill>
                  <a:schemeClr val="dk1"/>
                </a:solidFill>
                <a:latin typeface="Hind"/>
                <a:ea typeface="Hind"/>
                <a:cs typeface="Hind"/>
                <a:sym typeface="Hind"/>
              </a:defRPr>
            </a:lvl2pPr>
            <a:lvl3pPr marL="1371600" marR="0" lvl="2" indent="-317500" algn="ctr" rtl="0">
              <a:lnSpc>
                <a:spcPct val="100000"/>
              </a:lnSpc>
              <a:spcBef>
                <a:spcPts val="0"/>
              </a:spcBef>
              <a:spcAft>
                <a:spcPts val="0"/>
              </a:spcAft>
              <a:buClr>
                <a:schemeClr val="dk1"/>
              </a:buClr>
              <a:buSzPts val="2800"/>
              <a:buFont typeface="Hind"/>
              <a:buNone/>
              <a:defRPr sz="2800" b="0" i="0" u="none" strike="noStrike" cap="none">
                <a:solidFill>
                  <a:schemeClr val="dk1"/>
                </a:solidFill>
                <a:latin typeface="Hind"/>
                <a:ea typeface="Hind"/>
                <a:cs typeface="Hind"/>
                <a:sym typeface="Hind"/>
              </a:defRPr>
            </a:lvl3pPr>
            <a:lvl4pPr marL="1828800" marR="0" lvl="3" indent="-317500" algn="ctr" rtl="0">
              <a:lnSpc>
                <a:spcPct val="100000"/>
              </a:lnSpc>
              <a:spcBef>
                <a:spcPts val="0"/>
              </a:spcBef>
              <a:spcAft>
                <a:spcPts val="0"/>
              </a:spcAft>
              <a:buClr>
                <a:schemeClr val="dk1"/>
              </a:buClr>
              <a:buSzPts val="2800"/>
              <a:buFont typeface="Hind"/>
              <a:buNone/>
              <a:defRPr sz="2800" b="0" i="0" u="none" strike="noStrike" cap="none">
                <a:solidFill>
                  <a:schemeClr val="dk1"/>
                </a:solidFill>
                <a:latin typeface="Hind"/>
                <a:ea typeface="Hind"/>
                <a:cs typeface="Hind"/>
                <a:sym typeface="Hind"/>
              </a:defRPr>
            </a:lvl4pPr>
            <a:lvl5pPr marL="2286000" marR="0" lvl="4" indent="-317500" algn="ctr" rtl="0">
              <a:lnSpc>
                <a:spcPct val="100000"/>
              </a:lnSpc>
              <a:spcBef>
                <a:spcPts val="0"/>
              </a:spcBef>
              <a:spcAft>
                <a:spcPts val="0"/>
              </a:spcAft>
              <a:buClr>
                <a:schemeClr val="dk1"/>
              </a:buClr>
              <a:buSzPts val="2800"/>
              <a:buFont typeface="Hind"/>
              <a:buNone/>
              <a:defRPr sz="2800" b="0" i="0" u="none" strike="noStrike" cap="none">
                <a:solidFill>
                  <a:schemeClr val="dk1"/>
                </a:solidFill>
                <a:latin typeface="Hind"/>
                <a:ea typeface="Hind"/>
                <a:cs typeface="Hind"/>
                <a:sym typeface="Hind"/>
              </a:defRPr>
            </a:lvl5pPr>
            <a:lvl6pPr marL="2743200" marR="0" lvl="5" indent="-317500" algn="ctr" rtl="0">
              <a:lnSpc>
                <a:spcPct val="100000"/>
              </a:lnSpc>
              <a:spcBef>
                <a:spcPts val="0"/>
              </a:spcBef>
              <a:spcAft>
                <a:spcPts val="0"/>
              </a:spcAft>
              <a:buClr>
                <a:schemeClr val="dk1"/>
              </a:buClr>
              <a:buSzPts val="2800"/>
              <a:buFont typeface="Hind"/>
              <a:buNone/>
              <a:defRPr sz="2800" b="0" i="0" u="none" strike="noStrike" cap="none">
                <a:solidFill>
                  <a:schemeClr val="dk1"/>
                </a:solidFill>
                <a:latin typeface="Hind"/>
                <a:ea typeface="Hind"/>
                <a:cs typeface="Hind"/>
                <a:sym typeface="Hind"/>
              </a:defRPr>
            </a:lvl6pPr>
            <a:lvl7pPr marL="3200400" marR="0" lvl="6" indent="-317500" algn="ctr" rtl="0">
              <a:lnSpc>
                <a:spcPct val="100000"/>
              </a:lnSpc>
              <a:spcBef>
                <a:spcPts val="0"/>
              </a:spcBef>
              <a:spcAft>
                <a:spcPts val="0"/>
              </a:spcAft>
              <a:buClr>
                <a:schemeClr val="dk1"/>
              </a:buClr>
              <a:buSzPts val="2800"/>
              <a:buFont typeface="Hind"/>
              <a:buNone/>
              <a:defRPr sz="2800" b="0" i="0" u="none" strike="noStrike" cap="none">
                <a:solidFill>
                  <a:schemeClr val="dk1"/>
                </a:solidFill>
                <a:latin typeface="Hind"/>
                <a:ea typeface="Hind"/>
                <a:cs typeface="Hind"/>
                <a:sym typeface="Hind"/>
              </a:defRPr>
            </a:lvl7pPr>
            <a:lvl8pPr marL="3657600" marR="0" lvl="7" indent="-317500" algn="ctr" rtl="0">
              <a:lnSpc>
                <a:spcPct val="100000"/>
              </a:lnSpc>
              <a:spcBef>
                <a:spcPts val="0"/>
              </a:spcBef>
              <a:spcAft>
                <a:spcPts val="0"/>
              </a:spcAft>
              <a:buClr>
                <a:schemeClr val="dk1"/>
              </a:buClr>
              <a:buSzPts val="2800"/>
              <a:buFont typeface="Hind"/>
              <a:buNone/>
              <a:defRPr sz="2800" b="0" i="0" u="none" strike="noStrike" cap="none">
                <a:solidFill>
                  <a:schemeClr val="dk1"/>
                </a:solidFill>
                <a:latin typeface="Hind"/>
                <a:ea typeface="Hind"/>
                <a:cs typeface="Hind"/>
                <a:sym typeface="Hind"/>
              </a:defRPr>
            </a:lvl8pPr>
            <a:lvl9pPr marL="4114800" marR="0" lvl="8" indent="-317500" algn="ctr" rtl="0">
              <a:lnSpc>
                <a:spcPct val="100000"/>
              </a:lnSpc>
              <a:spcBef>
                <a:spcPts val="0"/>
              </a:spcBef>
              <a:spcAft>
                <a:spcPts val="0"/>
              </a:spcAft>
              <a:buClr>
                <a:schemeClr val="dk1"/>
              </a:buClr>
              <a:buSzPts val="2800"/>
              <a:buFont typeface="Hind"/>
              <a:buNone/>
              <a:defRPr sz="2800" b="0" i="0" u="none" strike="noStrike" cap="none">
                <a:solidFill>
                  <a:schemeClr val="dk1"/>
                </a:solidFill>
                <a:latin typeface="Hind"/>
                <a:ea typeface="Hind"/>
                <a:cs typeface="Hind"/>
                <a:sym typeface="Hind"/>
              </a:defRPr>
            </a:lvl9pPr>
          </a:lstStyle>
          <a:p>
            <a:pPr marL="0" indent="0"/>
            <a:endParaRPr lang="en-US" dirty="0"/>
          </a:p>
        </p:txBody>
      </p:sp>
      <p:grpSp>
        <p:nvGrpSpPr>
          <p:cNvPr id="6" name="Group 5">
            <a:extLst>
              <a:ext uri="{FF2B5EF4-FFF2-40B4-BE49-F238E27FC236}">
                <a16:creationId xmlns:a16="http://schemas.microsoft.com/office/drawing/2014/main" id="{805B1DBC-47AF-8048-F3C7-180BF2DC05C9}"/>
              </a:ext>
            </a:extLst>
          </p:cNvPr>
          <p:cNvGrpSpPr/>
          <p:nvPr/>
        </p:nvGrpSpPr>
        <p:grpSpPr>
          <a:xfrm>
            <a:off x="6933759" y="1611543"/>
            <a:ext cx="973800" cy="973800"/>
            <a:chOff x="5610100" y="1671358"/>
            <a:chExt cx="973800" cy="973800"/>
          </a:xfrm>
        </p:grpSpPr>
        <p:sp>
          <p:nvSpPr>
            <p:cNvPr id="7" name="Google Shape;1371;p41">
              <a:extLst>
                <a:ext uri="{FF2B5EF4-FFF2-40B4-BE49-F238E27FC236}">
                  <a16:creationId xmlns:a16="http://schemas.microsoft.com/office/drawing/2014/main" id="{8F7394F1-0552-5111-1FB0-046CB4D7ADAB}"/>
                </a:ext>
              </a:extLst>
            </p:cNvPr>
            <p:cNvSpPr/>
            <p:nvPr/>
          </p:nvSpPr>
          <p:spPr>
            <a:xfrm>
              <a:off x="5610100" y="1671358"/>
              <a:ext cx="973800" cy="973800"/>
            </a:xfrm>
            <a:prstGeom prst="ellipse">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 name="Google Shape;1373;p41">
              <a:extLst>
                <a:ext uri="{FF2B5EF4-FFF2-40B4-BE49-F238E27FC236}">
                  <a16:creationId xmlns:a16="http://schemas.microsoft.com/office/drawing/2014/main" id="{3F25E27E-4B66-A8B5-A775-B680641370B9}"/>
                </a:ext>
              </a:extLst>
            </p:cNvPr>
            <p:cNvGrpSpPr/>
            <p:nvPr/>
          </p:nvGrpSpPr>
          <p:grpSpPr>
            <a:xfrm>
              <a:off x="5895838" y="1957098"/>
              <a:ext cx="402324" cy="402324"/>
              <a:chOff x="5049725" y="3806450"/>
              <a:chExt cx="481825" cy="481825"/>
            </a:xfrm>
          </p:grpSpPr>
          <p:sp>
            <p:nvSpPr>
              <p:cNvPr id="9" name="Google Shape;1374;p41">
                <a:extLst>
                  <a:ext uri="{FF2B5EF4-FFF2-40B4-BE49-F238E27FC236}">
                    <a16:creationId xmlns:a16="http://schemas.microsoft.com/office/drawing/2014/main" id="{8627ABF1-6508-634F-9BD6-E6D748E3C1CF}"/>
                  </a:ext>
                </a:extLst>
              </p:cNvPr>
              <p:cNvSpPr/>
              <p:nvPr/>
            </p:nvSpPr>
            <p:spPr>
              <a:xfrm>
                <a:off x="5361150" y="3976800"/>
                <a:ext cx="28250" cy="28275"/>
              </a:xfrm>
              <a:custGeom>
                <a:avLst/>
                <a:gdLst/>
                <a:ahLst/>
                <a:cxnLst/>
                <a:rect l="l" t="t" r="r" b="b"/>
                <a:pathLst>
                  <a:path w="1130" h="1131" extrusionOk="0">
                    <a:moveTo>
                      <a:pt x="567" y="1"/>
                    </a:moveTo>
                    <a:cubicBezTo>
                      <a:pt x="254" y="1"/>
                      <a:pt x="1" y="251"/>
                      <a:pt x="1" y="564"/>
                    </a:cubicBezTo>
                    <a:cubicBezTo>
                      <a:pt x="1" y="877"/>
                      <a:pt x="254" y="1130"/>
                      <a:pt x="567" y="1130"/>
                    </a:cubicBezTo>
                    <a:cubicBezTo>
                      <a:pt x="877" y="1130"/>
                      <a:pt x="1130" y="877"/>
                      <a:pt x="1130" y="564"/>
                    </a:cubicBezTo>
                    <a:cubicBezTo>
                      <a:pt x="1130" y="251"/>
                      <a:pt x="877" y="1"/>
                      <a:pt x="5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0" name="Google Shape;1375;p41">
                <a:extLst>
                  <a:ext uri="{FF2B5EF4-FFF2-40B4-BE49-F238E27FC236}">
                    <a16:creationId xmlns:a16="http://schemas.microsoft.com/office/drawing/2014/main" id="{2823F108-6B6C-9FA3-A4F0-489324E33192}"/>
                  </a:ext>
                </a:extLst>
              </p:cNvPr>
              <p:cNvSpPr/>
              <p:nvPr/>
            </p:nvSpPr>
            <p:spPr>
              <a:xfrm>
                <a:off x="5191775" y="3976800"/>
                <a:ext cx="28250" cy="28275"/>
              </a:xfrm>
              <a:custGeom>
                <a:avLst/>
                <a:gdLst/>
                <a:ahLst/>
                <a:cxnLst/>
                <a:rect l="l" t="t" r="r" b="b"/>
                <a:pathLst>
                  <a:path w="1130" h="1131" extrusionOk="0">
                    <a:moveTo>
                      <a:pt x="567" y="1"/>
                    </a:moveTo>
                    <a:cubicBezTo>
                      <a:pt x="253" y="1"/>
                      <a:pt x="0" y="251"/>
                      <a:pt x="0" y="564"/>
                    </a:cubicBezTo>
                    <a:cubicBezTo>
                      <a:pt x="0" y="877"/>
                      <a:pt x="253" y="1130"/>
                      <a:pt x="567" y="1130"/>
                    </a:cubicBezTo>
                    <a:cubicBezTo>
                      <a:pt x="877" y="1130"/>
                      <a:pt x="1130" y="877"/>
                      <a:pt x="1130" y="564"/>
                    </a:cubicBezTo>
                    <a:cubicBezTo>
                      <a:pt x="1130" y="251"/>
                      <a:pt x="877" y="1"/>
                      <a:pt x="56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1" name="Google Shape;1376;p41">
                <a:extLst>
                  <a:ext uri="{FF2B5EF4-FFF2-40B4-BE49-F238E27FC236}">
                    <a16:creationId xmlns:a16="http://schemas.microsoft.com/office/drawing/2014/main" id="{DCD89CAF-9A39-A769-8BE3-2748BC354BA9}"/>
                  </a:ext>
                </a:extLst>
              </p:cNvPr>
              <p:cNvSpPr/>
              <p:nvPr/>
            </p:nvSpPr>
            <p:spPr>
              <a:xfrm>
                <a:off x="5049725" y="3806450"/>
                <a:ext cx="481825" cy="481825"/>
              </a:xfrm>
              <a:custGeom>
                <a:avLst/>
                <a:gdLst/>
                <a:ahLst/>
                <a:cxnLst/>
                <a:rect l="l" t="t" r="r" b="b"/>
                <a:pathLst>
                  <a:path w="19273" h="19273" extrusionOk="0">
                    <a:moveTo>
                      <a:pt x="6249" y="5686"/>
                    </a:moveTo>
                    <a:cubicBezTo>
                      <a:pt x="6932" y="5686"/>
                      <a:pt x="7549" y="6098"/>
                      <a:pt x="7811" y="6730"/>
                    </a:cubicBezTo>
                    <a:cubicBezTo>
                      <a:pt x="8073" y="7363"/>
                      <a:pt x="7929" y="8092"/>
                      <a:pt x="7444" y="8576"/>
                    </a:cubicBezTo>
                    <a:cubicBezTo>
                      <a:pt x="7120" y="8901"/>
                      <a:pt x="6686" y="9073"/>
                      <a:pt x="6246" y="9073"/>
                    </a:cubicBezTo>
                    <a:cubicBezTo>
                      <a:pt x="6028" y="9073"/>
                      <a:pt x="5808" y="9031"/>
                      <a:pt x="5598" y="8944"/>
                    </a:cubicBezTo>
                    <a:cubicBezTo>
                      <a:pt x="4966" y="8682"/>
                      <a:pt x="4553" y="8064"/>
                      <a:pt x="4553" y="7378"/>
                    </a:cubicBezTo>
                    <a:cubicBezTo>
                      <a:pt x="4553" y="6441"/>
                      <a:pt x="5312" y="5686"/>
                      <a:pt x="6249" y="5686"/>
                    </a:cubicBezTo>
                    <a:close/>
                    <a:moveTo>
                      <a:pt x="13024" y="5683"/>
                    </a:moveTo>
                    <a:cubicBezTo>
                      <a:pt x="13242" y="5683"/>
                      <a:pt x="13462" y="5725"/>
                      <a:pt x="13671" y="5812"/>
                    </a:cubicBezTo>
                    <a:cubicBezTo>
                      <a:pt x="14304" y="6074"/>
                      <a:pt x="14716" y="6691"/>
                      <a:pt x="14716" y="7378"/>
                    </a:cubicBezTo>
                    <a:cubicBezTo>
                      <a:pt x="14716" y="8314"/>
                      <a:pt x="13957" y="9070"/>
                      <a:pt x="13024" y="9073"/>
                    </a:cubicBezTo>
                    <a:cubicBezTo>
                      <a:pt x="12337" y="9073"/>
                      <a:pt x="11720" y="8658"/>
                      <a:pt x="11458" y="8025"/>
                    </a:cubicBezTo>
                    <a:cubicBezTo>
                      <a:pt x="11196" y="7393"/>
                      <a:pt x="11341" y="6664"/>
                      <a:pt x="11825" y="6179"/>
                    </a:cubicBezTo>
                    <a:cubicBezTo>
                      <a:pt x="12150" y="5855"/>
                      <a:pt x="12583" y="5683"/>
                      <a:pt x="13024" y="5683"/>
                    </a:cubicBezTo>
                    <a:close/>
                    <a:moveTo>
                      <a:pt x="9636" y="10196"/>
                    </a:moveTo>
                    <a:cubicBezTo>
                      <a:pt x="11955" y="10196"/>
                      <a:pt x="13981" y="11765"/>
                      <a:pt x="14557" y="14012"/>
                    </a:cubicBezTo>
                    <a:cubicBezTo>
                      <a:pt x="14635" y="14316"/>
                      <a:pt x="14454" y="14623"/>
                      <a:pt x="14153" y="14701"/>
                    </a:cubicBezTo>
                    <a:cubicBezTo>
                      <a:pt x="14107" y="14713"/>
                      <a:pt x="14060" y="14718"/>
                      <a:pt x="14014" y="14718"/>
                    </a:cubicBezTo>
                    <a:cubicBezTo>
                      <a:pt x="13760" y="14718"/>
                      <a:pt x="13530" y="14550"/>
                      <a:pt x="13464" y="14295"/>
                    </a:cubicBezTo>
                    <a:cubicBezTo>
                      <a:pt x="13015" y="12548"/>
                      <a:pt x="11440" y="11326"/>
                      <a:pt x="9636" y="11326"/>
                    </a:cubicBezTo>
                    <a:cubicBezTo>
                      <a:pt x="7833" y="11326"/>
                      <a:pt x="6258" y="12548"/>
                      <a:pt x="5809" y="14295"/>
                    </a:cubicBezTo>
                    <a:cubicBezTo>
                      <a:pt x="5743" y="14550"/>
                      <a:pt x="5512" y="14718"/>
                      <a:pt x="5260" y="14718"/>
                    </a:cubicBezTo>
                    <a:cubicBezTo>
                      <a:pt x="5215" y="14718"/>
                      <a:pt x="5169" y="14713"/>
                      <a:pt x="5122" y="14701"/>
                    </a:cubicBezTo>
                    <a:cubicBezTo>
                      <a:pt x="4818" y="14623"/>
                      <a:pt x="4638" y="14316"/>
                      <a:pt x="4716" y="14012"/>
                    </a:cubicBezTo>
                    <a:cubicBezTo>
                      <a:pt x="5291" y="11765"/>
                      <a:pt x="7318" y="10196"/>
                      <a:pt x="9636" y="10196"/>
                    </a:cubicBezTo>
                    <a:close/>
                    <a:moveTo>
                      <a:pt x="9636" y="0"/>
                    </a:moveTo>
                    <a:cubicBezTo>
                      <a:pt x="4342" y="0"/>
                      <a:pt x="0" y="4343"/>
                      <a:pt x="0" y="9636"/>
                    </a:cubicBezTo>
                    <a:cubicBezTo>
                      <a:pt x="0" y="14930"/>
                      <a:pt x="4342" y="19272"/>
                      <a:pt x="9636" y="19272"/>
                    </a:cubicBezTo>
                    <a:cubicBezTo>
                      <a:pt x="14927" y="19272"/>
                      <a:pt x="19272" y="14930"/>
                      <a:pt x="19272" y="9636"/>
                    </a:cubicBezTo>
                    <a:cubicBezTo>
                      <a:pt x="19272" y="4343"/>
                      <a:pt x="14927" y="0"/>
                      <a:pt x="963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grpSp>
        <p:nvGrpSpPr>
          <p:cNvPr id="5" name="Group 4">
            <a:extLst>
              <a:ext uri="{FF2B5EF4-FFF2-40B4-BE49-F238E27FC236}">
                <a16:creationId xmlns:a16="http://schemas.microsoft.com/office/drawing/2014/main" id="{999C0C3D-5FB3-EFDB-9E45-6FD843903502}"/>
              </a:ext>
            </a:extLst>
          </p:cNvPr>
          <p:cNvGrpSpPr/>
          <p:nvPr/>
        </p:nvGrpSpPr>
        <p:grpSpPr>
          <a:xfrm>
            <a:off x="3980068" y="1652506"/>
            <a:ext cx="973800" cy="973800"/>
            <a:chOff x="3980068" y="1652506"/>
            <a:chExt cx="973800" cy="973800"/>
          </a:xfrm>
        </p:grpSpPr>
        <p:sp>
          <p:nvSpPr>
            <p:cNvPr id="1371" name="Google Shape;1371;p41"/>
            <p:cNvSpPr/>
            <p:nvPr/>
          </p:nvSpPr>
          <p:spPr>
            <a:xfrm>
              <a:off x="3980068" y="1652506"/>
              <a:ext cx="973800" cy="973800"/>
            </a:xfrm>
            <a:prstGeom prst="ellipse">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549;p45">
              <a:extLst>
                <a:ext uri="{FF2B5EF4-FFF2-40B4-BE49-F238E27FC236}">
                  <a16:creationId xmlns:a16="http://schemas.microsoft.com/office/drawing/2014/main" id="{F3B40E95-07E1-0BBE-841F-E9F4F2B06200}"/>
                </a:ext>
              </a:extLst>
            </p:cNvPr>
            <p:cNvGrpSpPr/>
            <p:nvPr/>
          </p:nvGrpSpPr>
          <p:grpSpPr>
            <a:xfrm>
              <a:off x="4247740" y="1919797"/>
              <a:ext cx="438455" cy="466404"/>
              <a:chOff x="5364750" y="3235150"/>
              <a:chExt cx="277275" cy="294950"/>
            </a:xfrm>
          </p:grpSpPr>
          <p:sp>
            <p:nvSpPr>
              <p:cNvPr id="13" name="Google Shape;1550;p45">
                <a:extLst>
                  <a:ext uri="{FF2B5EF4-FFF2-40B4-BE49-F238E27FC236}">
                    <a16:creationId xmlns:a16="http://schemas.microsoft.com/office/drawing/2014/main" id="{9018819D-3C09-6B30-8142-754F7044F0FF}"/>
                  </a:ext>
                </a:extLst>
              </p:cNvPr>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551;p45">
                <a:extLst>
                  <a:ext uri="{FF2B5EF4-FFF2-40B4-BE49-F238E27FC236}">
                    <a16:creationId xmlns:a16="http://schemas.microsoft.com/office/drawing/2014/main" id="{B06C60A7-AAB5-15C9-DF8D-9CD2D8E8FBE6}"/>
                  </a:ext>
                </a:extLst>
              </p:cNvPr>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52;p45">
                <a:extLst>
                  <a:ext uri="{FF2B5EF4-FFF2-40B4-BE49-F238E27FC236}">
                    <a16:creationId xmlns:a16="http://schemas.microsoft.com/office/drawing/2014/main" id="{6511763E-5D02-025C-CD03-15489EDCED6B}"/>
                  </a:ext>
                </a:extLst>
              </p:cNvPr>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553;p45">
                <a:extLst>
                  <a:ext uri="{FF2B5EF4-FFF2-40B4-BE49-F238E27FC236}">
                    <a16:creationId xmlns:a16="http://schemas.microsoft.com/office/drawing/2014/main" id="{B06FA3D8-3E28-E7A6-F092-37B0E799C59C}"/>
                  </a:ext>
                </a:extLst>
              </p:cNvPr>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554;p45">
                <a:extLst>
                  <a:ext uri="{FF2B5EF4-FFF2-40B4-BE49-F238E27FC236}">
                    <a16:creationId xmlns:a16="http://schemas.microsoft.com/office/drawing/2014/main" id="{29308649-4E11-C65E-D58E-0FC8B33770BA}"/>
                  </a:ext>
                </a:extLst>
              </p:cNvPr>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555;p45">
                <a:extLst>
                  <a:ext uri="{FF2B5EF4-FFF2-40B4-BE49-F238E27FC236}">
                    <a16:creationId xmlns:a16="http://schemas.microsoft.com/office/drawing/2014/main" id="{EBC489A3-67D9-AE28-F020-ABDFBB92B631}"/>
                  </a:ext>
                </a:extLst>
              </p:cNvPr>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556;p45">
                <a:extLst>
                  <a:ext uri="{FF2B5EF4-FFF2-40B4-BE49-F238E27FC236}">
                    <a16:creationId xmlns:a16="http://schemas.microsoft.com/office/drawing/2014/main" id="{9AE5A082-7CFB-3260-0AC6-8BD3EF4F9492}"/>
                  </a:ext>
                </a:extLst>
              </p:cNvPr>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557;p45">
                <a:extLst>
                  <a:ext uri="{FF2B5EF4-FFF2-40B4-BE49-F238E27FC236}">
                    <a16:creationId xmlns:a16="http://schemas.microsoft.com/office/drawing/2014/main" id="{B899221C-190C-6AAE-E8D5-F7D7050D2AEF}"/>
                  </a:ext>
                </a:extLst>
              </p:cNvPr>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89"/>
        <p:cNvGrpSpPr/>
        <p:nvPr/>
      </p:nvGrpSpPr>
      <p:grpSpPr>
        <a:xfrm>
          <a:off x="0" y="0"/>
          <a:ext cx="0" cy="0"/>
          <a:chOff x="0" y="0"/>
          <a:chExt cx="0" cy="0"/>
        </a:xfrm>
      </p:grpSpPr>
      <p:sp>
        <p:nvSpPr>
          <p:cNvPr id="1290" name="Google Shape;1290;p39"/>
          <p:cNvSpPr txBox="1">
            <a:spLocks noGrp="1"/>
          </p:cNvSpPr>
          <p:nvPr>
            <p:ph type="title"/>
          </p:nvPr>
        </p:nvSpPr>
        <p:spPr>
          <a:xfrm>
            <a:off x="2536650" y="154795"/>
            <a:ext cx="4070700" cy="629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Needs Assessment</a:t>
            </a:r>
            <a:endParaRPr dirty="0"/>
          </a:p>
        </p:txBody>
      </p:sp>
      <p:sp>
        <p:nvSpPr>
          <p:cNvPr id="1291" name="Google Shape;1291;p39"/>
          <p:cNvSpPr txBox="1">
            <a:spLocks noGrp="1"/>
          </p:cNvSpPr>
          <p:nvPr>
            <p:ph type="subTitle" idx="1"/>
          </p:nvPr>
        </p:nvSpPr>
        <p:spPr>
          <a:xfrm>
            <a:off x="581247" y="1630326"/>
            <a:ext cx="7842878" cy="3193236"/>
          </a:xfrm>
          <a:prstGeom prst="rect">
            <a:avLst/>
          </a:prstGeom>
        </p:spPr>
        <p:txBody>
          <a:bodyPr spcFirstLastPara="1" wrap="square" lIns="274300" tIns="91425" rIns="274300" bIns="91425" anchor="t" anchorCtr="0">
            <a:noAutofit/>
          </a:bodyPr>
          <a:lstStyle/>
          <a:p>
            <a:pPr marL="0" lvl="0" indent="0">
              <a:spcAft>
                <a:spcPts val="1600"/>
              </a:spcAft>
            </a:pPr>
            <a:r>
              <a:rPr lang="en" sz="1600" dirty="0"/>
              <a:t>There were 11 high school students (11</a:t>
            </a:r>
            <a:r>
              <a:rPr lang="en" sz="1600" baseline="30000" dirty="0"/>
              <a:t>th</a:t>
            </a:r>
            <a:r>
              <a:rPr lang="en" sz="1600" dirty="0"/>
              <a:t> and 12</a:t>
            </a:r>
            <a:r>
              <a:rPr lang="en" sz="1600" baseline="30000" dirty="0"/>
              <a:t>th</a:t>
            </a:r>
            <a:r>
              <a:rPr lang="en" sz="1600" dirty="0"/>
              <a:t> grade) in the participating class.The teachers who have been teaching the students in the class for the last year were asked to complete a survey to find out if they had any concerns about any of the participating students.  From this survey, I was able to get some insightful details on the students.  </a:t>
            </a:r>
          </a:p>
          <a:p>
            <a:pPr marL="0" lvl="0" indent="0">
              <a:spcAft>
                <a:spcPts val="1600"/>
              </a:spcAft>
            </a:pPr>
            <a:r>
              <a:rPr lang="en" sz="1600" dirty="0"/>
              <a:t>This was an Intensive Reading class and these students have all had struggles with reading and comprehension in school.  The teacher described them as “good” kids, but not very motivated.  He recommended this class, in particular, because several of them have struggled academically and have a relatively low self-image.  He mentioned that several of them have struggled with self-esteem and anxiety.</a:t>
            </a:r>
            <a:endParaRPr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3"/>
        <p:cNvGrpSpPr/>
        <p:nvPr/>
      </p:nvGrpSpPr>
      <p:grpSpPr>
        <a:xfrm>
          <a:off x="0" y="0"/>
          <a:ext cx="0" cy="0"/>
          <a:chOff x="0" y="0"/>
          <a:chExt cx="0" cy="0"/>
        </a:xfrm>
      </p:grpSpPr>
      <p:grpSp>
        <p:nvGrpSpPr>
          <p:cNvPr id="1244" name="Google Shape;1244;p37"/>
          <p:cNvGrpSpPr/>
          <p:nvPr/>
        </p:nvGrpSpPr>
        <p:grpSpPr>
          <a:xfrm>
            <a:off x="4651049" y="1053933"/>
            <a:ext cx="3572226" cy="2000796"/>
            <a:chOff x="526736" y="916254"/>
            <a:chExt cx="4031857" cy="2258235"/>
          </a:xfrm>
        </p:grpSpPr>
        <p:sp>
          <p:nvSpPr>
            <p:cNvPr id="1245" name="Google Shape;1245;p37"/>
            <p:cNvSpPr/>
            <p:nvPr/>
          </p:nvSpPr>
          <p:spPr>
            <a:xfrm rot="10313485" flipH="1">
              <a:off x="1265357" y="1131401"/>
              <a:ext cx="3180219" cy="1827941"/>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37"/>
            <p:cNvSpPr/>
            <p:nvPr/>
          </p:nvSpPr>
          <p:spPr>
            <a:xfrm rot="-10313485">
              <a:off x="639755" y="1131401"/>
              <a:ext cx="3180219" cy="1827941"/>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47" name="Google Shape;1247;p37"/>
          <p:cNvGrpSpPr/>
          <p:nvPr/>
        </p:nvGrpSpPr>
        <p:grpSpPr>
          <a:xfrm rot="10800000">
            <a:off x="4651049" y="2617296"/>
            <a:ext cx="3572226" cy="2000796"/>
            <a:chOff x="526736" y="916254"/>
            <a:chExt cx="4031857" cy="2258235"/>
          </a:xfrm>
        </p:grpSpPr>
        <p:sp>
          <p:nvSpPr>
            <p:cNvPr id="1248" name="Google Shape;1248;p37"/>
            <p:cNvSpPr/>
            <p:nvPr/>
          </p:nvSpPr>
          <p:spPr>
            <a:xfrm rot="10313485" flipH="1">
              <a:off x="1265357" y="1131401"/>
              <a:ext cx="3180219" cy="1827941"/>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37"/>
            <p:cNvSpPr/>
            <p:nvPr/>
          </p:nvSpPr>
          <p:spPr>
            <a:xfrm rot="-10313485">
              <a:off x="639755" y="1131401"/>
              <a:ext cx="3180219" cy="1827941"/>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0" name="Google Shape;1250;p37"/>
          <p:cNvGrpSpPr/>
          <p:nvPr/>
        </p:nvGrpSpPr>
        <p:grpSpPr>
          <a:xfrm rot="10800000">
            <a:off x="804445" y="2617308"/>
            <a:ext cx="3572226" cy="2000796"/>
            <a:chOff x="526736" y="916254"/>
            <a:chExt cx="4031857" cy="2258235"/>
          </a:xfrm>
        </p:grpSpPr>
        <p:sp>
          <p:nvSpPr>
            <p:cNvPr id="1251" name="Google Shape;1251;p37"/>
            <p:cNvSpPr/>
            <p:nvPr/>
          </p:nvSpPr>
          <p:spPr>
            <a:xfrm rot="10313485" flipH="1">
              <a:off x="1265357" y="1131401"/>
              <a:ext cx="3180219" cy="1827941"/>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37"/>
            <p:cNvSpPr/>
            <p:nvPr/>
          </p:nvSpPr>
          <p:spPr>
            <a:xfrm rot="-10313485">
              <a:off x="639755" y="1131401"/>
              <a:ext cx="3180219" cy="1827941"/>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3" name="Google Shape;1253;p37"/>
          <p:cNvGrpSpPr/>
          <p:nvPr/>
        </p:nvGrpSpPr>
        <p:grpSpPr>
          <a:xfrm>
            <a:off x="680085" y="1108840"/>
            <a:ext cx="3787402" cy="2000796"/>
            <a:chOff x="526736" y="916254"/>
            <a:chExt cx="4031857" cy="2258235"/>
          </a:xfrm>
        </p:grpSpPr>
        <p:sp>
          <p:nvSpPr>
            <p:cNvPr id="1254" name="Google Shape;1254;p37"/>
            <p:cNvSpPr/>
            <p:nvPr/>
          </p:nvSpPr>
          <p:spPr>
            <a:xfrm rot="10313485" flipH="1">
              <a:off x="1265357" y="1131401"/>
              <a:ext cx="3180219" cy="1827941"/>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37"/>
            <p:cNvSpPr/>
            <p:nvPr/>
          </p:nvSpPr>
          <p:spPr>
            <a:xfrm rot="-10313485">
              <a:off x="639755" y="1131401"/>
              <a:ext cx="3180219" cy="1827941"/>
            </a:xfrm>
            <a:custGeom>
              <a:avLst/>
              <a:gdLst/>
              <a:ahLst/>
              <a:cxnLst/>
              <a:rect l="l" t="t" r="r" b="b"/>
              <a:pathLst>
                <a:path w="34820" h="20014" extrusionOk="0">
                  <a:moveTo>
                    <a:pt x="27294" y="1"/>
                  </a:moveTo>
                  <a:lnTo>
                    <a:pt x="26765" y="41"/>
                  </a:lnTo>
                  <a:lnTo>
                    <a:pt x="25626" y="123"/>
                  </a:lnTo>
                  <a:lnTo>
                    <a:pt x="24487" y="326"/>
                  </a:lnTo>
                  <a:lnTo>
                    <a:pt x="23348" y="529"/>
                  </a:lnTo>
                  <a:lnTo>
                    <a:pt x="22210" y="814"/>
                  </a:lnTo>
                  <a:lnTo>
                    <a:pt x="17044" y="1953"/>
                  </a:lnTo>
                  <a:lnTo>
                    <a:pt x="11878" y="3133"/>
                  </a:lnTo>
                  <a:lnTo>
                    <a:pt x="10698" y="3377"/>
                  </a:lnTo>
                  <a:lnTo>
                    <a:pt x="9559" y="3662"/>
                  </a:lnTo>
                  <a:lnTo>
                    <a:pt x="8380" y="3987"/>
                  </a:lnTo>
                  <a:lnTo>
                    <a:pt x="7281" y="4394"/>
                  </a:lnTo>
                  <a:lnTo>
                    <a:pt x="6264" y="4760"/>
                  </a:lnTo>
                  <a:lnTo>
                    <a:pt x="5288" y="5248"/>
                  </a:lnTo>
                  <a:lnTo>
                    <a:pt x="4353" y="5777"/>
                  </a:lnTo>
                  <a:lnTo>
                    <a:pt x="3905" y="6061"/>
                  </a:lnTo>
                  <a:lnTo>
                    <a:pt x="3458" y="6387"/>
                  </a:lnTo>
                  <a:lnTo>
                    <a:pt x="2766" y="6997"/>
                  </a:lnTo>
                  <a:lnTo>
                    <a:pt x="2156" y="7648"/>
                  </a:lnTo>
                  <a:lnTo>
                    <a:pt x="1587" y="8339"/>
                  </a:lnTo>
                  <a:lnTo>
                    <a:pt x="1099" y="9112"/>
                  </a:lnTo>
                  <a:lnTo>
                    <a:pt x="692" y="9885"/>
                  </a:lnTo>
                  <a:lnTo>
                    <a:pt x="366" y="10699"/>
                  </a:lnTo>
                  <a:lnTo>
                    <a:pt x="244" y="11146"/>
                  </a:lnTo>
                  <a:lnTo>
                    <a:pt x="122" y="11553"/>
                  </a:lnTo>
                  <a:lnTo>
                    <a:pt x="82" y="11959"/>
                  </a:lnTo>
                  <a:lnTo>
                    <a:pt x="0" y="12407"/>
                  </a:lnTo>
                  <a:lnTo>
                    <a:pt x="0" y="12854"/>
                  </a:lnTo>
                  <a:lnTo>
                    <a:pt x="0" y="13261"/>
                  </a:lnTo>
                  <a:lnTo>
                    <a:pt x="41" y="13709"/>
                  </a:lnTo>
                  <a:lnTo>
                    <a:pt x="122" y="14115"/>
                  </a:lnTo>
                  <a:lnTo>
                    <a:pt x="244" y="14522"/>
                  </a:lnTo>
                  <a:lnTo>
                    <a:pt x="366" y="14929"/>
                  </a:lnTo>
                  <a:lnTo>
                    <a:pt x="529" y="15336"/>
                  </a:lnTo>
                  <a:lnTo>
                    <a:pt x="732" y="15742"/>
                  </a:lnTo>
                  <a:lnTo>
                    <a:pt x="1017" y="16190"/>
                  </a:lnTo>
                  <a:lnTo>
                    <a:pt x="1302" y="16597"/>
                  </a:lnTo>
                  <a:lnTo>
                    <a:pt x="1668" y="17003"/>
                  </a:lnTo>
                  <a:lnTo>
                    <a:pt x="1993" y="17369"/>
                  </a:lnTo>
                  <a:lnTo>
                    <a:pt x="2400" y="17695"/>
                  </a:lnTo>
                  <a:lnTo>
                    <a:pt x="2807" y="17980"/>
                  </a:lnTo>
                  <a:lnTo>
                    <a:pt x="3214" y="18264"/>
                  </a:lnTo>
                  <a:lnTo>
                    <a:pt x="3661" y="18549"/>
                  </a:lnTo>
                  <a:lnTo>
                    <a:pt x="4109" y="18793"/>
                  </a:lnTo>
                  <a:lnTo>
                    <a:pt x="4597" y="18996"/>
                  </a:lnTo>
                  <a:lnTo>
                    <a:pt x="5532" y="19363"/>
                  </a:lnTo>
                  <a:lnTo>
                    <a:pt x="6549" y="19607"/>
                  </a:lnTo>
                  <a:lnTo>
                    <a:pt x="7525" y="19810"/>
                  </a:lnTo>
                  <a:lnTo>
                    <a:pt x="8136" y="19891"/>
                  </a:lnTo>
                  <a:lnTo>
                    <a:pt x="8746" y="19932"/>
                  </a:lnTo>
                  <a:lnTo>
                    <a:pt x="10007" y="20013"/>
                  </a:lnTo>
                  <a:lnTo>
                    <a:pt x="11227" y="19973"/>
                  </a:lnTo>
                  <a:lnTo>
                    <a:pt x="12447" y="19891"/>
                  </a:lnTo>
                  <a:lnTo>
                    <a:pt x="14928" y="19688"/>
                  </a:lnTo>
                  <a:lnTo>
                    <a:pt x="16149" y="19566"/>
                  </a:lnTo>
                  <a:lnTo>
                    <a:pt x="17369" y="19485"/>
                  </a:lnTo>
                  <a:lnTo>
                    <a:pt x="18711" y="19444"/>
                  </a:lnTo>
                  <a:lnTo>
                    <a:pt x="20013" y="19485"/>
                  </a:lnTo>
                  <a:lnTo>
                    <a:pt x="22657" y="19566"/>
                  </a:lnTo>
                  <a:lnTo>
                    <a:pt x="23837" y="19647"/>
                  </a:lnTo>
                  <a:lnTo>
                    <a:pt x="25626" y="19647"/>
                  </a:lnTo>
                  <a:lnTo>
                    <a:pt x="26196" y="19607"/>
                  </a:lnTo>
                  <a:lnTo>
                    <a:pt x="26806" y="19525"/>
                  </a:lnTo>
                  <a:lnTo>
                    <a:pt x="27375" y="19403"/>
                  </a:lnTo>
                  <a:lnTo>
                    <a:pt x="27823" y="19281"/>
                  </a:lnTo>
                  <a:lnTo>
                    <a:pt x="28311" y="19118"/>
                  </a:lnTo>
                  <a:lnTo>
                    <a:pt x="28758" y="18915"/>
                  </a:lnTo>
                  <a:lnTo>
                    <a:pt x="29206" y="18712"/>
                  </a:lnTo>
                  <a:lnTo>
                    <a:pt x="29613" y="18508"/>
                  </a:lnTo>
                  <a:lnTo>
                    <a:pt x="30060" y="18264"/>
                  </a:lnTo>
                  <a:lnTo>
                    <a:pt x="30833" y="17695"/>
                  </a:lnTo>
                  <a:lnTo>
                    <a:pt x="31565" y="17044"/>
                  </a:lnTo>
                  <a:lnTo>
                    <a:pt x="32257" y="16352"/>
                  </a:lnTo>
                  <a:lnTo>
                    <a:pt x="32867" y="15580"/>
                  </a:lnTo>
                  <a:lnTo>
                    <a:pt x="33395" y="14766"/>
                  </a:lnTo>
                  <a:lnTo>
                    <a:pt x="33680" y="14278"/>
                  </a:lnTo>
                  <a:lnTo>
                    <a:pt x="33884" y="13749"/>
                  </a:lnTo>
                  <a:lnTo>
                    <a:pt x="34128" y="13261"/>
                  </a:lnTo>
                  <a:lnTo>
                    <a:pt x="34290" y="12732"/>
                  </a:lnTo>
                  <a:lnTo>
                    <a:pt x="34453" y="12204"/>
                  </a:lnTo>
                  <a:lnTo>
                    <a:pt x="34575" y="11634"/>
                  </a:lnTo>
                  <a:lnTo>
                    <a:pt x="34697" y="11105"/>
                  </a:lnTo>
                  <a:lnTo>
                    <a:pt x="34778" y="10536"/>
                  </a:lnTo>
                  <a:lnTo>
                    <a:pt x="34819" y="9966"/>
                  </a:lnTo>
                  <a:lnTo>
                    <a:pt x="34819" y="9438"/>
                  </a:lnTo>
                  <a:lnTo>
                    <a:pt x="34819" y="8868"/>
                  </a:lnTo>
                  <a:lnTo>
                    <a:pt x="34819" y="8299"/>
                  </a:lnTo>
                  <a:lnTo>
                    <a:pt x="34738" y="7729"/>
                  </a:lnTo>
                  <a:lnTo>
                    <a:pt x="34656" y="7200"/>
                  </a:lnTo>
                  <a:lnTo>
                    <a:pt x="34575" y="6631"/>
                  </a:lnTo>
                  <a:lnTo>
                    <a:pt x="34412" y="6102"/>
                  </a:lnTo>
                  <a:lnTo>
                    <a:pt x="34290" y="5533"/>
                  </a:lnTo>
                  <a:lnTo>
                    <a:pt x="34087" y="5004"/>
                  </a:lnTo>
                  <a:lnTo>
                    <a:pt x="33884" y="4475"/>
                  </a:lnTo>
                  <a:lnTo>
                    <a:pt x="33640" y="3946"/>
                  </a:lnTo>
                  <a:lnTo>
                    <a:pt x="33395" y="3499"/>
                  </a:lnTo>
                  <a:lnTo>
                    <a:pt x="33111" y="3051"/>
                  </a:lnTo>
                  <a:lnTo>
                    <a:pt x="32826" y="2604"/>
                  </a:lnTo>
                  <a:lnTo>
                    <a:pt x="32501" y="2238"/>
                  </a:lnTo>
                  <a:lnTo>
                    <a:pt x="32134" y="1831"/>
                  </a:lnTo>
                  <a:lnTo>
                    <a:pt x="31768" y="1465"/>
                  </a:lnTo>
                  <a:lnTo>
                    <a:pt x="31362" y="1180"/>
                  </a:lnTo>
                  <a:lnTo>
                    <a:pt x="30914" y="896"/>
                  </a:lnTo>
                  <a:lnTo>
                    <a:pt x="30426" y="611"/>
                  </a:lnTo>
                  <a:lnTo>
                    <a:pt x="29938" y="407"/>
                  </a:lnTo>
                  <a:lnTo>
                    <a:pt x="29450" y="285"/>
                  </a:lnTo>
                  <a:lnTo>
                    <a:pt x="28921" y="163"/>
                  </a:lnTo>
                  <a:lnTo>
                    <a:pt x="28392" y="82"/>
                  </a:lnTo>
                  <a:lnTo>
                    <a:pt x="27823" y="41"/>
                  </a:lnTo>
                  <a:lnTo>
                    <a:pt x="2729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6" name="Google Shape;1256;p37"/>
          <p:cNvSpPr txBox="1">
            <a:spLocks noGrp="1"/>
          </p:cNvSpPr>
          <p:nvPr>
            <p:ph type="title" idx="9"/>
          </p:nvPr>
        </p:nvSpPr>
        <p:spPr>
          <a:xfrm>
            <a:off x="472999" y="2896890"/>
            <a:ext cx="1048200" cy="1048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03</a:t>
            </a:r>
            <a:endParaRPr dirty="0"/>
          </a:p>
        </p:txBody>
      </p:sp>
      <p:sp>
        <p:nvSpPr>
          <p:cNvPr id="1257" name="Google Shape;1257;p37"/>
          <p:cNvSpPr txBox="1">
            <a:spLocks noGrp="1"/>
          </p:cNvSpPr>
          <p:nvPr>
            <p:ph type="title" idx="8"/>
          </p:nvPr>
        </p:nvSpPr>
        <p:spPr>
          <a:xfrm>
            <a:off x="480772" y="1087669"/>
            <a:ext cx="1048200" cy="1048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01</a:t>
            </a:r>
            <a:endParaRPr dirty="0"/>
          </a:p>
        </p:txBody>
      </p:sp>
      <p:sp>
        <p:nvSpPr>
          <p:cNvPr id="1258" name="Google Shape;1258;p37"/>
          <p:cNvSpPr txBox="1">
            <a:spLocks noGrp="1"/>
          </p:cNvSpPr>
          <p:nvPr>
            <p:ph type="title" idx="13"/>
          </p:nvPr>
        </p:nvSpPr>
        <p:spPr>
          <a:xfrm>
            <a:off x="4722073" y="1069901"/>
            <a:ext cx="1048200" cy="1048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02</a:t>
            </a:r>
            <a:endParaRPr dirty="0"/>
          </a:p>
        </p:txBody>
      </p:sp>
      <p:sp>
        <p:nvSpPr>
          <p:cNvPr id="1259" name="Google Shape;1259;p37"/>
          <p:cNvSpPr txBox="1">
            <a:spLocks noGrp="1"/>
          </p:cNvSpPr>
          <p:nvPr>
            <p:ph type="title" idx="14"/>
          </p:nvPr>
        </p:nvSpPr>
        <p:spPr>
          <a:xfrm>
            <a:off x="4714300" y="2932857"/>
            <a:ext cx="1048200" cy="1048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04</a:t>
            </a:r>
            <a:endParaRPr dirty="0"/>
          </a:p>
        </p:txBody>
      </p:sp>
      <p:sp>
        <p:nvSpPr>
          <p:cNvPr id="1260" name="Google Shape;1260;p37"/>
          <p:cNvSpPr txBox="1">
            <a:spLocks noGrp="1"/>
          </p:cNvSpPr>
          <p:nvPr>
            <p:ph type="title" idx="15"/>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Project Description</a:t>
            </a:r>
            <a:endParaRPr dirty="0"/>
          </a:p>
        </p:txBody>
      </p:sp>
      <p:sp>
        <p:nvSpPr>
          <p:cNvPr id="1261" name="Google Shape;1261;p37"/>
          <p:cNvSpPr txBox="1">
            <a:spLocks noGrp="1"/>
          </p:cNvSpPr>
          <p:nvPr>
            <p:ph type="title"/>
          </p:nvPr>
        </p:nvSpPr>
        <p:spPr>
          <a:xfrm>
            <a:off x="1475006" y="1257646"/>
            <a:ext cx="3257269" cy="527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Screen Time Safety</a:t>
            </a:r>
            <a:endParaRPr dirty="0"/>
          </a:p>
        </p:txBody>
      </p:sp>
      <p:sp>
        <p:nvSpPr>
          <p:cNvPr id="1262" name="Google Shape;1262;p37"/>
          <p:cNvSpPr txBox="1">
            <a:spLocks noGrp="1"/>
          </p:cNvSpPr>
          <p:nvPr>
            <p:ph type="subTitle" idx="1"/>
          </p:nvPr>
        </p:nvSpPr>
        <p:spPr>
          <a:xfrm>
            <a:off x="1475007" y="1953493"/>
            <a:ext cx="3111866" cy="572700"/>
          </a:xfrm>
          <a:prstGeom prst="rect">
            <a:avLst/>
          </a:prstGeom>
        </p:spPr>
        <p:txBody>
          <a:bodyPr spcFirstLastPara="1" wrap="square" lIns="91425" tIns="91425" rIns="91425" bIns="91425" anchor="ctr" anchorCtr="0">
            <a:noAutofit/>
          </a:bodyPr>
          <a:lstStyle/>
          <a:p>
            <a:pPr marL="0" indent="0"/>
            <a:r>
              <a:rPr lang="en-GB" sz="1100" dirty="0">
                <a:latin typeface="+mj-lt"/>
              </a:rPr>
              <a:t>To explore how technology and social media can negatively impact your mental health, to understand the impact screen addiction is having on society, and to evaluate how technology and smartphones can both be rewarding and damaging in our lives.</a:t>
            </a:r>
          </a:p>
        </p:txBody>
      </p:sp>
      <p:sp>
        <p:nvSpPr>
          <p:cNvPr id="1263" name="Google Shape;1263;p37"/>
          <p:cNvSpPr txBox="1">
            <a:spLocks noGrp="1"/>
          </p:cNvSpPr>
          <p:nvPr>
            <p:ph type="title" idx="2"/>
          </p:nvPr>
        </p:nvSpPr>
        <p:spPr>
          <a:xfrm>
            <a:off x="5689845" y="1369285"/>
            <a:ext cx="2297400" cy="527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Mental Health &amp; Well-Being</a:t>
            </a:r>
            <a:endParaRPr dirty="0"/>
          </a:p>
        </p:txBody>
      </p:sp>
      <p:sp>
        <p:nvSpPr>
          <p:cNvPr id="1264" name="Google Shape;1264;p37"/>
          <p:cNvSpPr txBox="1">
            <a:spLocks noGrp="1"/>
          </p:cNvSpPr>
          <p:nvPr>
            <p:ph type="subTitle" idx="3"/>
          </p:nvPr>
        </p:nvSpPr>
        <p:spPr>
          <a:xfrm>
            <a:off x="5689845" y="2214952"/>
            <a:ext cx="2388032" cy="525900"/>
          </a:xfrm>
          <a:prstGeom prst="rect">
            <a:avLst/>
          </a:prstGeom>
        </p:spPr>
        <p:txBody>
          <a:bodyPr spcFirstLastPara="1" wrap="square" lIns="91425" tIns="91425" rIns="91425" bIns="91425" anchor="ctr" anchorCtr="0">
            <a:noAutofit/>
          </a:bodyPr>
          <a:lstStyle/>
          <a:p>
            <a:pPr marL="0" indent="0"/>
            <a:r>
              <a:rPr lang="en-GB" sz="1100" dirty="0">
                <a:latin typeface="+mj-lt"/>
              </a:rPr>
              <a:t>To describe what mental health and mental illness is, to explore different types of mental illnesses, and to understand what you can do to help someone with their mental health.</a:t>
            </a:r>
          </a:p>
        </p:txBody>
      </p:sp>
      <p:sp>
        <p:nvSpPr>
          <p:cNvPr id="1265" name="Google Shape;1265;p37"/>
          <p:cNvSpPr txBox="1">
            <a:spLocks noGrp="1"/>
          </p:cNvSpPr>
          <p:nvPr>
            <p:ph type="title" idx="4"/>
          </p:nvPr>
        </p:nvSpPr>
        <p:spPr>
          <a:xfrm>
            <a:off x="1475006" y="3089994"/>
            <a:ext cx="3051682" cy="527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Self Harm &amp; Well-Being</a:t>
            </a:r>
            <a:endParaRPr dirty="0"/>
          </a:p>
        </p:txBody>
      </p:sp>
      <p:sp>
        <p:nvSpPr>
          <p:cNvPr id="1266" name="Google Shape;1266;p37"/>
          <p:cNvSpPr txBox="1">
            <a:spLocks noGrp="1"/>
          </p:cNvSpPr>
          <p:nvPr>
            <p:ph type="subTitle" idx="5"/>
          </p:nvPr>
        </p:nvSpPr>
        <p:spPr>
          <a:xfrm>
            <a:off x="1483086" y="3791473"/>
            <a:ext cx="3017945" cy="633293"/>
          </a:xfrm>
          <a:prstGeom prst="rect">
            <a:avLst/>
          </a:prstGeom>
        </p:spPr>
        <p:txBody>
          <a:bodyPr spcFirstLastPara="1" wrap="square" lIns="91425" tIns="91425" rIns="91425" bIns="91425" anchor="ctr" anchorCtr="0">
            <a:noAutofit/>
          </a:bodyPr>
          <a:lstStyle/>
          <a:p>
            <a:pPr marL="0" indent="0"/>
            <a:r>
              <a:rPr lang="en-GB" sz="1100" dirty="0">
                <a:latin typeface="+mj-lt"/>
              </a:rPr>
              <a:t>To understand that self-harm is a behaviour and not an illness, to understand that some people who self-harm are trying to communicate that they are distressed, to evaluate what support networks are available to help those that are self-harming.</a:t>
            </a:r>
          </a:p>
        </p:txBody>
      </p:sp>
      <p:sp>
        <p:nvSpPr>
          <p:cNvPr id="1267" name="Google Shape;1267;p37"/>
          <p:cNvSpPr txBox="1">
            <a:spLocks noGrp="1"/>
          </p:cNvSpPr>
          <p:nvPr>
            <p:ph type="title" idx="6"/>
          </p:nvPr>
        </p:nvSpPr>
        <p:spPr>
          <a:xfrm>
            <a:off x="5689844" y="3263773"/>
            <a:ext cx="3358739" cy="527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Promoting Emotional Well-Being</a:t>
            </a:r>
            <a:endParaRPr dirty="0"/>
          </a:p>
        </p:txBody>
      </p:sp>
      <p:sp>
        <p:nvSpPr>
          <p:cNvPr id="1268" name="Google Shape;1268;p37"/>
          <p:cNvSpPr txBox="1">
            <a:spLocks noGrp="1"/>
          </p:cNvSpPr>
          <p:nvPr>
            <p:ph type="subTitle" idx="7"/>
          </p:nvPr>
        </p:nvSpPr>
        <p:spPr>
          <a:xfrm>
            <a:off x="5689844" y="4092193"/>
            <a:ext cx="2717304" cy="525900"/>
          </a:xfrm>
          <a:prstGeom prst="rect">
            <a:avLst/>
          </a:prstGeom>
        </p:spPr>
        <p:txBody>
          <a:bodyPr spcFirstLastPara="1" wrap="square" lIns="91425" tIns="91425" rIns="91425" bIns="91425" anchor="ctr" anchorCtr="0">
            <a:noAutofit/>
          </a:bodyPr>
          <a:lstStyle/>
          <a:p>
            <a:pPr marL="0" indent="0"/>
            <a:r>
              <a:rPr lang="en-GB" sz="1100" dirty="0">
                <a:latin typeface="+mj-lt"/>
              </a:rPr>
              <a:t>To understand what well-being might look like in someone’s life, to understand the meaning of mental health and emotional well-being, to learn strategies to improve yours and others’ emotional well-being.</a:t>
            </a:r>
          </a:p>
        </p:txBody>
      </p:sp>
      <p:grpSp>
        <p:nvGrpSpPr>
          <p:cNvPr id="1269" name="Google Shape;1269;p37"/>
          <p:cNvGrpSpPr/>
          <p:nvPr/>
        </p:nvGrpSpPr>
        <p:grpSpPr>
          <a:xfrm>
            <a:off x="7680381" y="1216202"/>
            <a:ext cx="307124" cy="305294"/>
            <a:chOff x="1026043" y="1162815"/>
            <a:chExt cx="307124" cy="305294"/>
          </a:xfrm>
        </p:grpSpPr>
        <p:sp>
          <p:nvSpPr>
            <p:cNvPr id="1270" name="Google Shape;1270;p37"/>
            <p:cNvSpPr/>
            <p:nvPr/>
          </p:nvSpPr>
          <p:spPr>
            <a:xfrm>
              <a:off x="1026043" y="1162815"/>
              <a:ext cx="307124" cy="305294"/>
            </a:xfrm>
            <a:custGeom>
              <a:avLst/>
              <a:gdLst/>
              <a:ahLst/>
              <a:cxnLst/>
              <a:rect l="l" t="t" r="r" b="b"/>
              <a:pathLst>
                <a:path w="6712" h="6672" extrusionOk="0">
                  <a:moveTo>
                    <a:pt x="2766" y="1"/>
                  </a:moveTo>
                  <a:lnTo>
                    <a:pt x="2644" y="41"/>
                  </a:lnTo>
                  <a:lnTo>
                    <a:pt x="2563" y="82"/>
                  </a:lnTo>
                  <a:lnTo>
                    <a:pt x="2441" y="163"/>
                  </a:lnTo>
                  <a:lnTo>
                    <a:pt x="2359" y="245"/>
                  </a:lnTo>
                  <a:lnTo>
                    <a:pt x="2319" y="367"/>
                  </a:lnTo>
                  <a:lnTo>
                    <a:pt x="2237" y="651"/>
                  </a:lnTo>
                  <a:lnTo>
                    <a:pt x="2197" y="936"/>
                  </a:lnTo>
                  <a:lnTo>
                    <a:pt x="2197" y="1221"/>
                  </a:lnTo>
                  <a:lnTo>
                    <a:pt x="2237" y="1506"/>
                  </a:lnTo>
                  <a:lnTo>
                    <a:pt x="2075" y="1343"/>
                  </a:lnTo>
                  <a:lnTo>
                    <a:pt x="1871" y="1221"/>
                  </a:lnTo>
                  <a:lnTo>
                    <a:pt x="1546" y="1139"/>
                  </a:lnTo>
                  <a:lnTo>
                    <a:pt x="1424" y="1099"/>
                  </a:lnTo>
                  <a:lnTo>
                    <a:pt x="1261" y="1139"/>
                  </a:lnTo>
                  <a:lnTo>
                    <a:pt x="1139" y="1180"/>
                  </a:lnTo>
                  <a:lnTo>
                    <a:pt x="1017" y="1262"/>
                  </a:lnTo>
                  <a:lnTo>
                    <a:pt x="895" y="1343"/>
                  </a:lnTo>
                  <a:lnTo>
                    <a:pt x="814" y="1506"/>
                  </a:lnTo>
                  <a:lnTo>
                    <a:pt x="773" y="1790"/>
                  </a:lnTo>
                  <a:lnTo>
                    <a:pt x="773" y="2075"/>
                  </a:lnTo>
                  <a:lnTo>
                    <a:pt x="854" y="2360"/>
                  </a:lnTo>
                  <a:lnTo>
                    <a:pt x="1017" y="2604"/>
                  </a:lnTo>
                  <a:lnTo>
                    <a:pt x="1180" y="2807"/>
                  </a:lnTo>
                  <a:lnTo>
                    <a:pt x="1383" y="3011"/>
                  </a:lnTo>
                  <a:lnTo>
                    <a:pt x="1017" y="2970"/>
                  </a:lnTo>
                  <a:lnTo>
                    <a:pt x="814" y="3011"/>
                  </a:lnTo>
                  <a:lnTo>
                    <a:pt x="651" y="3051"/>
                  </a:lnTo>
                  <a:lnTo>
                    <a:pt x="407" y="3214"/>
                  </a:lnTo>
                  <a:lnTo>
                    <a:pt x="204" y="3377"/>
                  </a:lnTo>
                  <a:lnTo>
                    <a:pt x="82" y="3621"/>
                  </a:lnTo>
                  <a:lnTo>
                    <a:pt x="0" y="3865"/>
                  </a:lnTo>
                  <a:lnTo>
                    <a:pt x="0" y="4109"/>
                  </a:lnTo>
                  <a:lnTo>
                    <a:pt x="82" y="4353"/>
                  </a:lnTo>
                  <a:lnTo>
                    <a:pt x="244" y="4516"/>
                  </a:lnTo>
                  <a:lnTo>
                    <a:pt x="488" y="4678"/>
                  </a:lnTo>
                  <a:lnTo>
                    <a:pt x="692" y="4719"/>
                  </a:lnTo>
                  <a:lnTo>
                    <a:pt x="936" y="4760"/>
                  </a:lnTo>
                  <a:lnTo>
                    <a:pt x="1424" y="4719"/>
                  </a:lnTo>
                  <a:lnTo>
                    <a:pt x="1180" y="5004"/>
                  </a:lnTo>
                  <a:lnTo>
                    <a:pt x="1098" y="5166"/>
                  </a:lnTo>
                  <a:lnTo>
                    <a:pt x="1058" y="5370"/>
                  </a:lnTo>
                  <a:lnTo>
                    <a:pt x="1017" y="5655"/>
                  </a:lnTo>
                  <a:lnTo>
                    <a:pt x="1098" y="5939"/>
                  </a:lnTo>
                  <a:lnTo>
                    <a:pt x="1139" y="6061"/>
                  </a:lnTo>
                  <a:lnTo>
                    <a:pt x="1220" y="6143"/>
                  </a:lnTo>
                  <a:lnTo>
                    <a:pt x="1342" y="6265"/>
                  </a:lnTo>
                  <a:lnTo>
                    <a:pt x="1464" y="6305"/>
                  </a:lnTo>
                  <a:lnTo>
                    <a:pt x="1709" y="6387"/>
                  </a:lnTo>
                  <a:lnTo>
                    <a:pt x="1993" y="6387"/>
                  </a:lnTo>
                  <a:lnTo>
                    <a:pt x="2237" y="6346"/>
                  </a:lnTo>
                  <a:lnTo>
                    <a:pt x="2481" y="6224"/>
                  </a:lnTo>
                  <a:lnTo>
                    <a:pt x="2685" y="6021"/>
                  </a:lnTo>
                  <a:lnTo>
                    <a:pt x="2888" y="5777"/>
                  </a:lnTo>
                  <a:lnTo>
                    <a:pt x="3010" y="6102"/>
                  </a:lnTo>
                  <a:lnTo>
                    <a:pt x="3092" y="6265"/>
                  </a:lnTo>
                  <a:lnTo>
                    <a:pt x="3173" y="6387"/>
                  </a:lnTo>
                  <a:lnTo>
                    <a:pt x="3295" y="6509"/>
                  </a:lnTo>
                  <a:lnTo>
                    <a:pt x="3417" y="6590"/>
                  </a:lnTo>
                  <a:lnTo>
                    <a:pt x="3580" y="6671"/>
                  </a:lnTo>
                  <a:lnTo>
                    <a:pt x="3905" y="6671"/>
                  </a:lnTo>
                  <a:lnTo>
                    <a:pt x="4108" y="6590"/>
                  </a:lnTo>
                  <a:lnTo>
                    <a:pt x="4312" y="6468"/>
                  </a:lnTo>
                  <a:lnTo>
                    <a:pt x="4475" y="6305"/>
                  </a:lnTo>
                  <a:lnTo>
                    <a:pt x="4597" y="6102"/>
                  </a:lnTo>
                  <a:lnTo>
                    <a:pt x="4678" y="5777"/>
                  </a:lnTo>
                  <a:lnTo>
                    <a:pt x="4678" y="5451"/>
                  </a:lnTo>
                  <a:lnTo>
                    <a:pt x="4841" y="5533"/>
                  </a:lnTo>
                  <a:lnTo>
                    <a:pt x="5003" y="5573"/>
                  </a:lnTo>
                  <a:lnTo>
                    <a:pt x="5166" y="5614"/>
                  </a:lnTo>
                  <a:lnTo>
                    <a:pt x="5329" y="5573"/>
                  </a:lnTo>
                  <a:lnTo>
                    <a:pt x="5491" y="5533"/>
                  </a:lnTo>
                  <a:lnTo>
                    <a:pt x="5654" y="5492"/>
                  </a:lnTo>
                  <a:lnTo>
                    <a:pt x="5817" y="5370"/>
                  </a:lnTo>
                  <a:lnTo>
                    <a:pt x="5939" y="5248"/>
                  </a:lnTo>
                  <a:lnTo>
                    <a:pt x="6061" y="5085"/>
                  </a:lnTo>
                  <a:lnTo>
                    <a:pt x="6142" y="4922"/>
                  </a:lnTo>
                  <a:lnTo>
                    <a:pt x="6183" y="4760"/>
                  </a:lnTo>
                  <a:lnTo>
                    <a:pt x="6224" y="4597"/>
                  </a:lnTo>
                  <a:lnTo>
                    <a:pt x="6224" y="4434"/>
                  </a:lnTo>
                  <a:lnTo>
                    <a:pt x="6183" y="4231"/>
                  </a:lnTo>
                  <a:lnTo>
                    <a:pt x="6102" y="4068"/>
                  </a:lnTo>
                  <a:lnTo>
                    <a:pt x="6020" y="3946"/>
                  </a:lnTo>
                  <a:lnTo>
                    <a:pt x="6183" y="3865"/>
                  </a:lnTo>
                  <a:lnTo>
                    <a:pt x="6346" y="3783"/>
                  </a:lnTo>
                  <a:lnTo>
                    <a:pt x="6468" y="3702"/>
                  </a:lnTo>
                  <a:lnTo>
                    <a:pt x="6549" y="3539"/>
                  </a:lnTo>
                  <a:lnTo>
                    <a:pt x="6630" y="3417"/>
                  </a:lnTo>
                  <a:lnTo>
                    <a:pt x="6712" y="3255"/>
                  </a:lnTo>
                  <a:lnTo>
                    <a:pt x="6712" y="3051"/>
                  </a:lnTo>
                  <a:lnTo>
                    <a:pt x="6712" y="2889"/>
                  </a:lnTo>
                  <a:lnTo>
                    <a:pt x="6671" y="2685"/>
                  </a:lnTo>
                  <a:lnTo>
                    <a:pt x="6590" y="2522"/>
                  </a:lnTo>
                  <a:lnTo>
                    <a:pt x="6468" y="2360"/>
                  </a:lnTo>
                  <a:lnTo>
                    <a:pt x="6346" y="2238"/>
                  </a:lnTo>
                  <a:lnTo>
                    <a:pt x="6183" y="2156"/>
                  </a:lnTo>
                  <a:lnTo>
                    <a:pt x="6020" y="2116"/>
                  </a:lnTo>
                  <a:lnTo>
                    <a:pt x="5858" y="2075"/>
                  </a:lnTo>
                  <a:lnTo>
                    <a:pt x="5654" y="2075"/>
                  </a:lnTo>
                  <a:lnTo>
                    <a:pt x="5776" y="1750"/>
                  </a:lnTo>
                  <a:lnTo>
                    <a:pt x="5817" y="1546"/>
                  </a:lnTo>
                  <a:lnTo>
                    <a:pt x="5817" y="1384"/>
                  </a:lnTo>
                  <a:lnTo>
                    <a:pt x="5776" y="1099"/>
                  </a:lnTo>
                  <a:lnTo>
                    <a:pt x="5654" y="855"/>
                  </a:lnTo>
                  <a:lnTo>
                    <a:pt x="5491" y="651"/>
                  </a:lnTo>
                  <a:lnTo>
                    <a:pt x="5369" y="570"/>
                  </a:lnTo>
                  <a:lnTo>
                    <a:pt x="5247" y="489"/>
                  </a:lnTo>
                  <a:lnTo>
                    <a:pt x="4963" y="448"/>
                  </a:lnTo>
                  <a:lnTo>
                    <a:pt x="4678" y="489"/>
                  </a:lnTo>
                  <a:lnTo>
                    <a:pt x="4434" y="570"/>
                  </a:lnTo>
                  <a:lnTo>
                    <a:pt x="4190" y="733"/>
                  </a:lnTo>
                  <a:lnTo>
                    <a:pt x="3946" y="977"/>
                  </a:lnTo>
                  <a:lnTo>
                    <a:pt x="3783" y="1262"/>
                  </a:lnTo>
                  <a:lnTo>
                    <a:pt x="3661" y="895"/>
                  </a:lnTo>
                  <a:lnTo>
                    <a:pt x="3458" y="448"/>
                  </a:lnTo>
                  <a:lnTo>
                    <a:pt x="3336" y="245"/>
                  </a:lnTo>
                  <a:lnTo>
                    <a:pt x="3132" y="82"/>
                  </a:lnTo>
                  <a:lnTo>
                    <a:pt x="3010" y="41"/>
                  </a:lnTo>
                  <a:lnTo>
                    <a:pt x="28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37"/>
            <p:cNvSpPr/>
            <p:nvPr/>
          </p:nvSpPr>
          <p:spPr>
            <a:xfrm>
              <a:off x="1109780" y="1246551"/>
              <a:ext cx="169440" cy="158275"/>
            </a:xfrm>
            <a:custGeom>
              <a:avLst/>
              <a:gdLst/>
              <a:ahLst/>
              <a:cxnLst/>
              <a:rect l="l" t="t" r="r" b="b"/>
              <a:pathLst>
                <a:path w="3703" h="3459" extrusionOk="0">
                  <a:moveTo>
                    <a:pt x="1668" y="1"/>
                  </a:moveTo>
                  <a:lnTo>
                    <a:pt x="1424" y="82"/>
                  </a:lnTo>
                  <a:lnTo>
                    <a:pt x="1140" y="164"/>
                  </a:lnTo>
                  <a:lnTo>
                    <a:pt x="936" y="286"/>
                  </a:lnTo>
                  <a:lnTo>
                    <a:pt x="692" y="448"/>
                  </a:lnTo>
                  <a:lnTo>
                    <a:pt x="489" y="652"/>
                  </a:lnTo>
                  <a:lnTo>
                    <a:pt x="285" y="896"/>
                  </a:lnTo>
                  <a:lnTo>
                    <a:pt x="163" y="1140"/>
                  </a:lnTo>
                  <a:lnTo>
                    <a:pt x="41" y="1425"/>
                  </a:lnTo>
                  <a:lnTo>
                    <a:pt x="1" y="1709"/>
                  </a:lnTo>
                  <a:lnTo>
                    <a:pt x="1" y="1994"/>
                  </a:lnTo>
                  <a:lnTo>
                    <a:pt x="82" y="2320"/>
                  </a:lnTo>
                  <a:lnTo>
                    <a:pt x="204" y="2604"/>
                  </a:lnTo>
                  <a:lnTo>
                    <a:pt x="367" y="2848"/>
                  </a:lnTo>
                  <a:lnTo>
                    <a:pt x="570" y="3052"/>
                  </a:lnTo>
                  <a:lnTo>
                    <a:pt x="814" y="3214"/>
                  </a:lnTo>
                  <a:lnTo>
                    <a:pt x="1058" y="3336"/>
                  </a:lnTo>
                  <a:lnTo>
                    <a:pt x="1302" y="3418"/>
                  </a:lnTo>
                  <a:lnTo>
                    <a:pt x="1587" y="3458"/>
                  </a:lnTo>
                  <a:lnTo>
                    <a:pt x="1912" y="3458"/>
                  </a:lnTo>
                  <a:lnTo>
                    <a:pt x="2197" y="3377"/>
                  </a:lnTo>
                  <a:lnTo>
                    <a:pt x="2441" y="3255"/>
                  </a:lnTo>
                  <a:lnTo>
                    <a:pt x="2726" y="3092"/>
                  </a:lnTo>
                  <a:lnTo>
                    <a:pt x="2970" y="2889"/>
                  </a:lnTo>
                  <a:lnTo>
                    <a:pt x="3173" y="2686"/>
                  </a:lnTo>
                  <a:lnTo>
                    <a:pt x="3377" y="2401"/>
                  </a:lnTo>
                  <a:lnTo>
                    <a:pt x="3539" y="2157"/>
                  </a:lnTo>
                  <a:lnTo>
                    <a:pt x="3621" y="1831"/>
                  </a:lnTo>
                  <a:lnTo>
                    <a:pt x="3702" y="1547"/>
                  </a:lnTo>
                  <a:lnTo>
                    <a:pt x="3702" y="1303"/>
                  </a:lnTo>
                  <a:lnTo>
                    <a:pt x="3661" y="1059"/>
                  </a:lnTo>
                  <a:lnTo>
                    <a:pt x="3580" y="815"/>
                  </a:lnTo>
                  <a:lnTo>
                    <a:pt x="3458" y="611"/>
                  </a:lnTo>
                  <a:lnTo>
                    <a:pt x="3336" y="448"/>
                  </a:lnTo>
                  <a:lnTo>
                    <a:pt x="3173" y="286"/>
                  </a:lnTo>
                  <a:lnTo>
                    <a:pt x="2929" y="164"/>
                  </a:lnTo>
                  <a:lnTo>
                    <a:pt x="2726" y="82"/>
                  </a:lnTo>
                  <a:lnTo>
                    <a:pt x="244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37"/>
            <p:cNvSpPr/>
            <p:nvPr/>
          </p:nvSpPr>
          <p:spPr>
            <a:xfrm>
              <a:off x="1200974" y="1274509"/>
              <a:ext cx="18669" cy="18623"/>
            </a:xfrm>
            <a:custGeom>
              <a:avLst/>
              <a:gdLst/>
              <a:ahLst/>
              <a:cxnLst/>
              <a:rect l="l" t="t" r="r" b="b"/>
              <a:pathLst>
                <a:path w="408" h="407" extrusionOk="0">
                  <a:moveTo>
                    <a:pt x="204" y="0"/>
                  </a:moveTo>
                  <a:lnTo>
                    <a:pt x="123" y="41"/>
                  </a:lnTo>
                  <a:lnTo>
                    <a:pt x="82" y="81"/>
                  </a:lnTo>
                  <a:lnTo>
                    <a:pt x="41" y="122"/>
                  </a:lnTo>
                  <a:lnTo>
                    <a:pt x="1" y="204"/>
                  </a:lnTo>
                  <a:lnTo>
                    <a:pt x="41" y="285"/>
                  </a:lnTo>
                  <a:lnTo>
                    <a:pt x="82" y="326"/>
                  </a:lnTo>
                  <a:lnTo>
                    <a:pt x="123" y="366"/>
                  </a:lnTo>
                  <a:lnTo>
                    <a:pt x="204" y="407"/>
                  </a:lnTo>
                  <a:lnTo>
                    <a:pt x="285" y="366"/>
                  </a:lnTo>
                  <a:lnTo>
                    <a:pt x="367" y="326"/>
                  </a:lnTo>
                  <a:lnTo>
                    <a:pt x="407" y="285"/>
                  </a:lnTo>
                  <a:lnTo>
                    <a:pt x="407" y="204"/>
                  </a:lnTo>
                  <a:lnTo>
                    <a:pt x="407" y="122"/>
                  </a:lnTo>
                  <a:lnTo>
                    <a:pt x="367" y="81"/>
                  </a:lnTo>
                  <a:lnTo>
                    <a:pt x="285"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37"/>
            <p:cNvSpPr/>
            <p:nvPr/>
          </p:nvSpPr>
          <p:spPr>
            <a:xfrm>
              <a:off x="1158191" y="1281922"/>
              <a:ext cx="18623" cy="16793"/>
            </a:xfrm>
            <a:custGeom>
              <a:avLst/>
              <a:gdLst/>
              <a:ahLst/>
              <a:cxnLst/>
              <a:rect l="l" t="t" r="r" b="b"/>
              <a:pathLst>
                <a:path w="407" h="367" extrusionOk="0">
                  <a:moveTo>
                    <a:pt x="122" y="1"/>
                  </a:moveTo>
                  <a:lnTo>
                    <a:pt x="41" y="42"/>
                  </a:lnTo>
                  <a:lnTo>
                    <a:pt x="0" y="123"/>
                  </a:lnTo>
                  <a:lnTo>
                    <a:pt x="0" y="164"/>
                  </a:lnTo>
                  <a:lnTo>
                    <a:pt x="0" y="245"/>
                  </a:lnTo>
                  <a:lnTo>
                    <a:pt x="41" y="326"/>
                  </a:lnTo>
                  <a:lnTo>
                    <a:pt x="82" y="367"/>
                  </a:lnTo>
                  <a:lnTo>
                    <a:pt x="285" y="367"/>
                  </a:lnTo>
                  <a:lnTo>
                    <a:pt x="366" y="326"/>
                  </a:lnTo>
                  <a:lnTo>
                    <a:pt x="407" y="245"/>
                  </a:lnTo>
                  <a:lnTo>
                    <a:pt x="407" y="164"/>
                  </a:lnTo>
                  <a:lnTo>
                    <a:pt x="407" y="123"/>
                  </a:lnTo>
                  <a:lnTo>
                    <a:pt x="366" y="42"/>
                  </a:lnTo>
                  <a:lnTo>
                    <a:pt x="32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37"/>
            <p:cNvSpPr/>
            <p:nvPr/>
          </p:nvSpPr>
          <p:spPr>
            <a:xfrm>
              <a:off x="1143274" y="1328457"/>
              <a:ext cx="16793" cy="18669"/>
            </a:xfrm>
            <a:custGeom>
              <a:avLst/>
              <a:gdLst/>
              <a:ahLst/>
              <a:cxnLst/>
              <a:rect l="l" t="t" r="r" b="b"/>
              <a:pathLst>
                <a:path w="367" h="408" extrusionOk="0">
                  <a:moveTo>
                    <a:pt x="123" y="1"/>
                  </a:moveTo>
                  <a:lnTo>
                    <a:pt x="41" y="82"/>
                  </a:lnTo>
                  <a:lnTo>
                    <a:pt x="1" y="123"/>
                  </a:lnTo>
                  <a:lnTo>
                    <a:pt x="1" y="204"/>
                  </a:lnTo>
                  <a:lnTo>
                    <a:pt x="1" y="285"/>
                  </a:lnTo>
                  <a:lnTo>
                    <a:pt x="41" y="326"/>
                  </a:lnTo>
                  <a:lnTo>
                    <a:pt x="123" y="367"/>
                  </a:lnTo>
                  <a:lnTo>
                    <a:pt x="204" y="407"/>
                  </a:lnTo>
                  <a:lnTo>
                    <a:pt x="285" y="367"/>
                  </a:lnTo>
                  <a:lnTo>
                    <a:pt x="326" y="326"/>
                  </a:lnTo>
                  <a:lnTo>
                    <a:pt x="367" y="285"/>
                  </a:lnTo>
                  <a:lnTo>
                    <a:pt x="367" y="204"/>
                  </a:lnTo>
                  <a:lnTo>
                    <a:pt x="367" y="123"/>
                  </a:lnTo>
                  <a:lnTo>
                    <a:pt x="326" y="82"/>
                  </a:lnTo>
                  <a:lnTo>
                    <a:pt x="28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37"/>
            <p:cNvSpPr/>
            <p:nvPr/>
          </p:nvSpPr>
          <p:spPr>
            <a:xfrm>
              <a:off x="1182351" y="1356369"/>
              <a:ext cx="16839" cy="18669"/>
            </a:xfrm>
            <a:custGeom>
              <a:avLst/>
              <a:gdLst/>
              <a:ahLst/>
              <a:cxnLst/>
              <a:rect l="l" t="t" r="r" b="b"/>
              <a:pathLst>
                <a:path w="368" h="408" extrusionOk="0">
                  <a:moveTo>
                    <a:pt x="123" y="1"/>
                  </a:moveTo>
                  <a:lnTo>
                    <a:pt x="42" y="42"/>
                  </a:lnTo>
                  <a:lnTo>
                    <a:pt x="1" y="123"/>
                  </a:lnTo>
                  <a:lnTo>
                    <a:pt x="1" y="204"/>
                  </a:lnTo>
                  <a:lnTo>
                    <a:pt x="1" y="286"/>
                  </a:lnTo>
                  <a:lnTo>
                    <a:pt x="42" y="326"/>
                  </a:lnTo>
                  <a:lnTo>
                    <a:pt x="123" y="367"/>
                  </a:lnTo>
                  <a:lnTo>
                    <a:pt x="204" y="408"/>
                  </a:lnTo>
                  <a:lnTo>
                    <a:pt x="286" y="367"/>
                  </a:lnTo>
                  <a:lnTo>
                    <a:pt x="326" y="326"/>
                  </a:lnTo>
                  <a:lnTo>
                    <a:pt x="367" y="286"/>
                  </a:lnTo>
                  <a:lnTo>
                    <a:pt x="367" y="204"/>
                  </a:lnTo>
                  <a:lnTo>
                    <a:pt x="367" y="123"/>
                  </a:lnTo>
                  <a:lnTo>
                    <a:pt x="326" y="42"/>
                  </a:lnTo>
                  <a:lnTo>
                    <a:pt x="2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37"/>
            <p:cNvSpPr/>
            <p:nvPr/>
          </p:nvSpPr>
          <p:spPr>
            <a:xfrm>
              <a:off x="1225180" y="1319168"/>
              <a:ext cx="18669" cy="18669"/>
            </a:xfrm>
            <a:custGeom>
              <a:avLst/>
              <a:gdLst/>
              <a:ahLst/>
              <a:cxnLst/>
              <a:rect l="l" t="t" r="r" b="b"/>
              <a:pathLst>
                <a:path w="408" h="408" extrusionOk="0">
                  <a:moveTo>
                    <a:pt x="123" y="0"/>
                  </a:moveTo>
                  <a:lnTo>
                    <a:pt x="82" y="41"/>
                  </a:lnTo>
                  <a:lnTo>
                    <a:pt x="41" y="122"/>
                  </a:lnTo>
                  <a:lnTo>
                    <a:pt x="1" y="204"/>
                  </a:lnTo>
                  <a:lnTo>
                    <a:pt x="41" y="244"/>
                  </a:lnTo>
                  <a:lnTo>
                    <a:pt x="82" y="326"/>
                  </a:lnTo>
                  <a:lnTo>
                    <a:pt x="123" y="366"/>
                  </a:lnTo>
                  <a:lnTo>
                    <a:pt x="204" y="407"/>
                  </a:lnTo>
                  <a:lnTo>
                    <a:pt x="285" y="366"/>
                  </a:lnTo>
                  <a:lnTo>
                    <a:pt x="367" y="326"/>
                  </a:lnTo>
                  <a:lnTo>
                    <a:pt x="407" y="244"/>
                  </a:lnTo>
                  <a:lnTo>
                    <a:pt x="407" y="204"/>
                  </a:lnTo>
                  <a:lnTo>
                    <a:pt x="407" y="122"/>
                  </a:lnTo>
                  <a:lnTo>
                    <a:pt x="367" y="41"/>
                  </a:lnTo>
                  <a:lnTo>
                    <a:pt x="28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37"/>
            <p:cNvSpPr/>
            <p:nvPr/>
          </p:nvSpPr>
          <p:spPr>
            <a:xfrm>
              <a:off x="1186103" y="1309834"/>
              <a:ext cx="18669" cy="18669"/>
            </a:xfrm>
            <a:custGeom>
              <a:avLst/>
              <a:gdLst/>
              <a:ahLst/>
              <a:cxnLst/>
              <a:rect l="l" t="t" r="r" b="b"/>
              <a:pathLst>
                <a:path w="408" h="408" extrusionOk="0">
                  <a:moveTo>
                    <a:pt x="204" y="1"/>
                  </a:moveTo>
                  <a:lnTo>
                    <a:pt x="122" y="42"/>
                  </a:lnTo>
                  <a:lnTo>
                    <a:pt x="82" y="82"/>
                  </a:lnTo>
                  <a:lnTo>
                    <a:pt x="41" y="123"/>
                  </a:lnTo>
                  <a:lnTo>
                    <a:pt x="0" y="204"/>
                  </a:lnTo>
                  <a:lnTo>
                    <a:pt x="41" y="286"/>
                  </a:lnTo>
                  <a:lnTo>
                    <a:pt x="82" y="367"/>
                  </a:lnTo>
                  <a:lnTo>
                    <a:pt x="122" y="408"/>
                  </a:lnTo>
                  <a:lnTo>
                    <a:pt x="285" y="408"/>
                  </a:lnTo>
                  <a:lnTo>
                    <a:pt x="366" y="367"/>
                  </a:lnTo>
                  <a:lnTo>
                    <a:pt x="407" y="286"/>
                  </a:lnTo>
                  <a:lnTo>
                    <a:pt x="407" y="204"/>
                  </a:lnTo>
                  <a:lnTo>
                    <a:pt x="407" y="123"/>
                  </a:lnTo>
                  <a:lnTo>
                    <a:pt x="366" y="82"/>
                  </a:lnTo>
                  <a:lnTo>
                    <a:pt x="285" y="42"/>
                  </a:lnTo>
                  <a:lnTo>
                    <a:pt x="20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78" name="Google Shape;1278;p37"/>
          <p:cNvSpPr/>
          <p:nvPr/>
        </p:nvSpPr>
        <p:spPr>
          <a:xfrm>
            <a:off x="4292222" y="2665996"/>
            <a:ext cx="303418" cy="303418"/>
          </a:xfrm>
          <a:custGeom>
            <a:avLst/>
            <a:gdLst/>
            <a:ahLst/>
            <a:cxnLst/>
            <a:rect l="l" t="t" r="r" b="b"/>
            <a:pathLst>
              <a:path w="6631" h="6631" extrusionOk="0">
                <a:moveTo>
                  <a:pt x="2685" y="1"/>
                </a:moveTo>
                <a:lnTo>
                  <a:pt x="2604" y="41"/>
                </a:lnTo>
                <a:lnTo>
                  <a:pt x="2563" y="123"/>
                </a:lnTo>
                <a:lnTo>
                  <a:pt x="2563" y="204"/>
                </a:lnTo>
                <a:lnTo>
                  <a:pt x="2604" y="2604"/>
                </a:lnTo>
                <a:lnTo>
                  <a:pt x="204" y="2645"/>
                </a:lnTo>
                <a:lnTo>
                  <a:pt x="123" y="2645"/>
                </a:lnTo>
                <a:lnTo>
                  <a:pt x="41" y="2685"/>
                </a:lnTo>
                <a:lnTo>
                  <a:pt x="1" y="2767"/>
                </a:lnTo>
                <a:lnTo>
                  <a:pt x="1" y="2807"/>
                </a:lnTo>
                <a:lnTo>
                  <a:pt x="1" y="3865"/>
                </a:lnTo>
                <a:lnTo>
                  <a:pt x="1" y="3946"/>
                </a:lnTo>
                <a:lnTo>
                  <a:pt x="82" y="4028"/>
                </a:lnTo>
                <a:lnTo>
                  <a:pt x="285" y="4028"/>
                </a:lnTo>
                <a:lnTo>
                  <a:pt x="367" y="3987"/>
                </a:lnTo>
                <a:lnTo>
                  <a:pt x="529" y="3987"/>
                </a:lnTo>
                <a:lnTo>
                  <a:pt x="1099" y="3946"/>
                </a:lnTo>
                <a:lnTo>
                  <a:pt x="2604" y="3946"/>
                </a:lnTo>
                <a:lnTo>
                  <a:pt x="2645" y="6427"/>
                </a:lnTo>
                <a:lnTo>
                  <a:pt x="2645" y="6509"/>
                </a:lnTo>
                <a:lnTo>
                  <a:pt x="2685" y="6549"/>
                </a:lnTo>
                <a:lnTo>
                  <a:pt x="2767" y="6590"/>
                </a:lnTo>
                <a:lnTo>
                  <a:pt x="2848" y="6631"/>
                </a:lnTo>
                <a:lnTo>
                  <a:pt x="3865" y="6631"/>
                </a:lnTo>
                <a:lnTo>
                  <a:pt x="3946" y="6590"/>
                </a:lnTo>
                <a:lnTo>
                  <a:pt x="3987" y="6590"/>
                </a:lnTo>
                <a:lnTo>
                  <a:pt x="4068" y="6468"/>
                </a:lnTo>
                <a:lnTo>
                  <a:pt x="4028" y="6305"/>
                </a:lnTo>
                <a:lnTo>
                  <a:pt x="4028" y="6224"/>
                </a:lnTo>
                <a:lnTo>
                  <a:pt x="3987" y="6061"/>
                </a:lnTo>
                <a:lnTo>
                  <a:pt x="3987" y="5451"/>
                </a:lnTo>
                <a:lnTo>
                  <a:pt x="3946" y="3946"/>
                </a:lnTo>
                <a:lnTo>
                  <a:pt x="6509" y="3946"/>
                </a:lnTo>
                <a:lnTo>
                  <a:pt x="6550" y="3906"/>
                </a:lnTo>
                <a:lnTo>
                  <a:pt x="6590" y="3824"/>
                </a:lnTo>
                <a:lnTo>
                  <a:pt x="6631" y="3743"/>
                </a:lnTo>
                <a:lnTo>
                  <a:pt x="6631" y="2767"/>
                </a:lnTo>
                <a:lnTo>
                  <a:pt x="6590" y="2685"/>
                </a:lnTo>
                <a:lnTo>
                  <a:pt x="6550" y="2604"/>
                </a:lnTo>
                <a:lnTo>
                  <a:pt x="6509" y="2563"/>
                </a:lnTo>
                <a:lnTo>
                  <a:pt x="3946" y="2563"/>
                </a:lnTo>
                <a:lnTo>
                  <a:pt x="3946" y="163"/>
                </a:lnTo>
                <a:lnTo>
                  <a:pt x="3946" y="123"/>
                </a:lnTo>
                <a:lnTo>
                  <a:pt x="3906" y="41"/>
                </a:lnTo>
                <a:lnTo>
                  <a:pt x="38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13"/>
        <p:cNvGrpSpPr/>
        <p:nvPr/>
      </p:nvGrpSpPr>
      <p:grpSpPr>
        <a:xfrm>
          <a:off x="0" y="0"/>
          <a:ext cx="0" cy="0"/>
          <a:chOff x="0" y="0"/>
          <a:chExt cx="0" cy="0"/>
        </a:xfrm>
      </p:grpSpPr>
      <p:sp>
        <p:nvSpPr>
          <p:cNvPr id="1518" name="Google Shape;1518;p45"/>
          <p:cNvSpPr txBox="1">
            <a:spLocks noGrp="1"/>
          </p:cNvSpPr>
          <p:nvPr>
            <p:ph type="title"/>
          </p:nvPr>
        </p:nvSpPr>
        <p:spPr>
          <a:xfrm>
            <a:off x="-12750" y="248691"/>
            <a:ext cx="9048583"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dirty="0">
                <a:solidFill>
                  <a:schemeClr val="tx1"/>
                </a:solidFill>
              </a:rPr>
              <a:t>AIA Specialty Standards and Rationale</a:t>
            </a:r>
            <a:endParaRPr dirty="0"/>
          </a:p>
        </p:txBody>
      </p:sp>
      <p:sp>
        <p:nvSpPr>
          <p:cNvPr id="1519" name="Google Shape;1519;p45"/>
          <p:cNvSpPr txBox="1">
            <a:spLocks noGrp="1"/>
          </p:cNvSpPr>
          <p:nvPr>
            <p:ph type="subTitle" idx="6"/>
          </p:nvPr>
        </p:nvSpPr>
        <p:spPr>
          <a:xfrm>
            <a:off x="1213974" y="3488600"/>
            <a:ext cx="1978200" cy="549437"/>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200" dirty="0"/>
              <a:t>Analyzes and uses data (and relevant technology) to enhance school counseling programs.</a:t>
            </a:r>
            <a:endParaRPr sz="1200" dirty="0"/>
          </a:p>
        </p:txBody>
      </p:sp>
      <p:sp>
        <p:nvSpPr>
          <p:cNvPr id="1520" name="Google Shape;1520;p45"/>
          <p:cNvSpPr txBox="1">
            <a:spLocks noGrp="1"/>
          </p:cNvSpPr>
          <p:nvPr>
            <p:ph type="title" idx="2"/>
          </p:nvPr>
        </p:nvSpPr>
        <p:spPr>
          <a:xfrm>
            <a:off x="1213974" y="1379887"/>
            <a:ext cx="2778950" cy="521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Counseling Prvention &amp; Intervention (D.2)</a:t>
            </a:r>
            <a:endParaRPr dirty="0"/>
          </a:p>
        </p:txBody>
      </p:sp>
      <p:sp>
        <p:nvSpPr>
          <p:cNvPr id="1521" name="Google Shape;1521;p45"/>
          <p:cNvSpPr txBox="1">
            <a:spLocks noGrp="1"/>
          </p:cNvSpPr>
          <p:nvPr>
            <p:ph type="subTitle" idx="1"/>
          </p:nvPr>
        </p:nvSpPr>
        <p:spPr>
          <a:xfrm>
            <a:off x="1204285" y="1939944"/>
            <a:ext cx="3001892" cy="788082"/>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200" dirty="0"/>
              <a:t>Provides individual and group counseling and </a:t>
            </a:r>
            <a:r>
              <a:rPr lang="en" dirty="0"/>
              <a:t>classroom</a:t>
            </a:r>
            <a:r>
              <a:rPr lang="en" sz="1200" dirty="0"/>
              <a:t> guidance to promote the academic, career, and social/emotional development of students.</a:t>
            </a:r>
            <a:endParaRPr sz="1200" dirty="0"/>
          </a:p>
        </p:txBody>
      </p:sp>
      <p:sp>
        <p:nvSpPr>
          <p:cNvPr id="1522" name="Google Shape;1522;p45"/>
          <p:cNvSpPr txBox="1">
            <a:spLocks noGrp="1"/>
          </p:cNvSpPr>
          <p:nvPr>
            <p:ph type="title" idx="3"/>
          </p:nvPr>
        </p:nvSpPr>
        <p:spPr>
          <a:xfrm flipH="1">
            <a:off x="4953381" y="1313356"/>
            <a:ext cx="3340292" cy="521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Assessment (H.3)</a:t>
            </a:r>
            <a:endParaRPr dirty="0"/>
          </a:p>
        </p:txBody>
      </p:sp>
      <p:sp>
        <p:nvSpPr>
          <p:cNvPr id="1523" name="Google Shape;1523;p45"/>
          <p:cNvSpPr txBox="1">
            <a:spLocks noGrp="1"/>
          </p:cNvSpPr>
          <p:nvPr>
            <p:ph type="subTitle" idx="4"/>
          </p:nvPr>
        </p:nvSpPr>
        <p:spPr>
          <a:xfrm flipH="1">
            <a:off x="4940037" y="1824923"/>
            <a:ext cx="3699229" cy="657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200" dirty="0"/>
              <a:t>Analyzes assessment information in a manner that produces valid inferences when evaluating the needs of individual students and assessing the effectiveness of education programs.</a:t>
            </a:r>
            <a:endParaRPr sz="1200" dirty="0"/>
          </a:p>
        </p:txBody>
      </p:sp>
      <p:sp>
        <p:nvSpPr>
          <p:cNvPr id="1524" name="Google Shape;1524;p45"/>
          <p:cNvSpPr txBox="1">
            <a:spLocks noGrp="1"/>
          </p:cNvSpPr>
          <p:nvPr>
            <p:ph type="title" idx="5"/>
          </p:nvPr>
        </p:nvSpPr>
        <p:spPr>
          <a:xfrm>
            <a:off x="1213974" y="2751162"/>
            <a:ext cx="2299800" cy="521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Research &amp; Evaluation (J.3)</a:t>
            </a:r>
            <a:endParaRPr dirty="0"/>
          </a:p>
        </p:txBody>
      </p:sp>
      <p:sp>
        <p:nvSpPr>
          <p:cNvPr id="1525" name="Google Shape;1525;p45"/>
          <p:cNvSpPr txBox="1">
            <a:spLocks noGrp="1"/>
          </p:cNvSpPr>
          <p:nvPr>
            <p:ph type="title" idx="7"/>
          </p:nvPr>
        </p:nvSpPr>
        <p:spPr>
          <a:xfrm flipH="1">
            <a:off x="4939922" y="2767058"/>
            <a:ext cx="3806511" cy="521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Collaboration &amp; Consultation (N.3)</a:t>
            </a:r>
            <a:endParaRPr dirty="0"/>
          </a:p>
        </p:txBody>
      </p:sp>
      <p:sp>
        <p:nvSpPr>
          <p:cNvPr id="1526" name="Google Shape;1526;p45"/>
          <p:cNvSpPr txBox="1">
            <a:spLocks noGrp="1"/>
          </p:cNvSpPr>
          <p:nvPr>
            <p:ph type="subTitle" idx="8"/>
          </p:nvPr>
        </p:nvSpPr>
        <p:spPr>
          <a:xfrm flipH="1">
            <a:off x="4927179" y="3372573"/>
            <a:ext cx="3708344" cy="657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1200" dirty="0"/>
              <a:t>Consults with teachers, staff, and community-based organizations to promote student academic, career, and social/emotional development.</a:t>
            </a:r>
            <a:endParaRPr sz="1200" dirty="0"/>
          </a:p>
        </p:txBody>
      </p:sp>
      <p:grpSp>
        <p:nvGrpSpPr>
          <p:cNvPr id="2" name="Group 1">
            <a:extLst>
              <a:ext uri="{FF2B5EF4-FFF2-40B4-BE49-F238E27FC236}">
                <a16:creationId xmlns:a16="http://schemas.microsoft.com/office/drawing/2014/main" id="{007F34E2-9BBA-F222-AF9F-B623C5E8DD05}"/>
              </a:ext>
            </a:extLst>
          </p:cNvPr>
          <p:cNvGrpSpPr/>
          <p:nvPr/>
        </p:nvGrpSpPr>
        <p:grpSpPr>
          <a:xfrm>
            <a:off x="230486" y="1405130"/>
            <a:ext cx="973800" cy="973800"/>
            <a:chOff x="246389" y="1826549"/>
            <a:chExt cx="973800" cy="973800"/>
          </a:xfrm>
        </p:grpSpPr>
        <p:sp>
          <p:nvSpPr>
            <p:cNvPr id="1516" name="Google Shape;1516;p45"/>
            <p:cNvSpPr/>
            <p:nvPr/>
          </p:nvSpPr>
          <p:spPr>
            <a:xfrm>
              <a:off x="246389" y="1826549"/>
              <a:ext cx="973800" cy="973800"/>
            </a:xfrm>
            <a:prstGeom prst="ellipse">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27" name="Google Shape;1527;p45"/>
            <p:cNvGrpSpPr/>
            <p:nvPr/>
          </p:nvGrpSpPr>
          <p:grpSpPr>
            <a:xfrm>
              <a:off x="488830" y="2031850"/>
              <a:ext cx="488917" cy="485732"/>
              <a:chOff x="580725" y="3617925"/>
              <a:chExt cx="299325" cy="297375"/>
            </a:xfrm>
          </p:grpSpPr>
          <p:sp>
            <p:nvSpPr>
              <p:cNvPr id="1528" name="Google Shape;1528;p45"/>
              <p:cNvSpPr/>
              <p:nvPr/>
            </p:nvSpPr>
            <p:spPr>
              <a:xfrm>
                <a:off x="609075" y="3662050"/>
                <a:ext cx="51225" cy="51200"/>
              </a:xfrm>
              <a:custGeom>
                <a:avLst/>
                <a:gdLst/>
                <a:ahLst/>
                <a:cxnLst/>
                <a:rect l="l" t="t" r="r" b="b"/>
                <a:pathLst>
                  <a:path w="2049" h="2048" extrusionOk="0">
                    <a:moveTo>
                      <a:pt x="1041" y="0"/>
                    </a:moveTo>
                    <a:cubicBezTo>
                      <a:pt x="473" y="0"/>
                      <a:pt x="1" y="473"/>
                      <a:pt x="1" y="1040"/>
                    </a:cubicBezTo>
                    <a:cubicBezTo>
                      <a:pt x="1" y="1607"/>
                      <a:pt x="473" y="2048"/>
                      <a:pt x="1041" y="2048"/>
                    </a:cubicBezTo>
                    <a:cubicBezTo>
                      <a:pt x="1608" y="2048"/>
                      <a:pt x="2049" y="1607"/>
                      <a:pt x="2049" y="1040"/>
                    </a:cubicBezTo>
                    <a:cubicBezTo>
                      <a:pt x="2049" y="473"/>
                      <a:pt x="1608" y="0"/>
                      <a:pt x="10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5"/>
              <p:cNvSpPr/>
              <p:nvPr/>
            </p:nvSpPr>
            <p:spPr>
              <a:xfrm>
                <a:off x="668950" y="3617925"/>
                <a:ext cx="122875" cy="104475"/>
              </a:xfrm>
              <a:custGeom>
                <a:avLst/>
                <a:gdLst/>
                <a:ahLst/>
                <a:cxnLst/>
                <a:rect l="l" t="t" r="r" b="b"/>
                <a:pathLst>
                  <a:path w="4915" h="4179" extrusionOk="0">
                    <a:moveTo>
                      <a:pt x="1040" y="1"/>
                    </a:moveTo>
                    <a:cubicBezTo>
                      <a:pt x="441" y="1"/>
                      <a:pt x="0" y="473"/>
                      <a:pt x="0" y="1072"/>
                    </a:cubicBezTo>
                    <a:lnTo>
                      <a:pt x="0" y="1797"/>
                    </a:lnTo>
                    <a:cubicBezTo>
                      <a:pt x="0" y="2364"/>
                      <a:pt x="473" y="2805"/>
                      <a:pt x="1040" y="2805"/>
                    </a:cubicBezTo>
                    <a:lnTo>
                      <a:pt x="2300" y="2805"/>
                    </a:lnTo>
                    <a:lnTo>
                      <a:pt x="3592" y="4097"/>
                    </a:lnTo>
                    <a:cubicBezTo>
                      <a:pt x="3672" y="4156"/>
                      <a:pt x="3764" y="4178"/>
                      <a:pt x="3853" y="4178"/>
                    </a:cubicBezTo>
                    <a:cubicBezTo>
                      <a:pt x="3905" y="4178"/>
                      <a:pt x="3955" y="4171"/>
                      <a:pt x="4001" y="4160"/>
                    </a:cubicBezTo>
                    <a:cubicBezTo>
                      <a:pt x="4127" y="4097"/>
                      <a:pt x="4190" y="3939"/>
                      <a:pt x="4190" y="3844"/>
                    </a:cubicBezTo>
                    <a:lnTo>
                      <a:pt x="4190" y="2742"/>
                    </a:lnTo>
                    <a:cubicBezTo>
                      <a:pt x="4600" y="2584"/>
                      <a:pt x="4915" y="2206"/>
                      <a:pt x="4915" y="1734"/>
                    </a:cubicBezTo>
                    <a:lnTo>
                      <a:pt x="4915" y="1072"/>
                    </a:lnTo>
                    <a:cubicBezTo>
                      <a:pt x="4915" y="473"/>
                      <a:pt x="4411" y="1"/>
                      <a:pt x="38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5"/>
              <p:cNvSpPr/>
              <p:nvPr/>
            </p:nvSpPr>
            <p:spPr>
              <a:xfrm>
                <a:off x="580725" y="3721900"/>
                <a:ext cx="141800" cy="192025"/>
              </a:xfrm>
              <a:custGeom>
                <a:avLst/>
                <a:gdLst/>
                <a:ahLst/>
                <a:cxnLst/>
                <a:rect l="l" t="t" r="r" b="b"/>
                <a:pathLst>
                  <a:path w="5672" h="7681" extrusionOk="0">
                    <a:moveTo>
                      <a:pt x="3340" y="4506"/>
                    </a:moveTo>
                    <a:lnTo>
                      <a:pt x="3718" y="5577"/>
                    </a:lnTo>
                    <a:lnTo>
                      <a:pt x="1229" y="5577"/>
                    </a:lnTo>
                    <a:lnTo>
                      <a:pt x="1450" y="4600"/>
                    </a:lnTo>
                    <a:lnTo>
                      <a:pt x="1450" y="4506"/>
                    </a:lnTo>
                    <a:close/>
                    <a:moveTo>
                      <a:pt x="1450" y="1"/>
                    </a:moveTo>
                    <a:cubicBezTo>
                      <a:pt x="1135" y="1"/>
                      <a:pt x="883" y="221"/>
                      <a:pt x="788" y="505"/>
                    </a:cubicBezTo>
                    <a:lnTo>
                      <a:pt x="95" y="3624"/>
                    </a:lnTo>
                    <a:cubicBezTo>
                      <a:pt x="1" y="4096"/>
                      <a:pt x="316" y="4506"/>
                      <a:pt x="757" y="4506"/>
                    </a:cubicBezTo>
                    <a:lnTo>
                      <a:pt x="95" y="7247"/>
                    </a:lnTo>
                    <a:cubicBezTo>
                      <a:pt x="32" y="7436"/>
                      <a:pt x="158" y="7593"/>
                      <a:pt x="316" y="7656"/>
                    </a:cubicBezTo>
                    <a:cubicBezTo>
                      <a:pt x="350" y="7668"/>
                      <a:pt x="383" y="7673"/>
                      <a:pt x="415" y="7673"/>
                    </a:cubicBezTo>
                    <a:cubicBezTo>
                      <a:pt x="559" y="7673"/>
                      <a:pt x="679" y="7565"/>
                      <a:pt x="757" y="7436"/>
                    </a:cubicBezTo>
                    <a:lnTo>
                      <a:pt x="1040" y="6301"/>
                    </a:lnTo>
                    <a:lnTo>
                      <a:pt x="3939" y="6301"/>
                    </a:lnTo>
                    <a:lnTo>
                      <a:pt x="4254" y="7152"/>
                    </a:lnTo>
                    <a:cubicBezTo>
                      <a:pt x="4358" y="7492"/>
                      <a:pt x="4637" y="7680"/>
                      <a:pt x="4908" y="7680"/>
                    </a:cubicBezTo>
                    <a:cubicBezTo>
                      <a:pt x="4964" y="7680"/>
                      <a:pt x="5019" y="7672"/>
                      <a:pt x="5073" y="7656"/>
                    </a:cubicBezTo>
                    <a:cubicBezTo>
                      <a:pt x="5451" y="7593"/>
                      <a:pt x="5672" y="7184"/>
                      <a:pt x="5609" y="6837"/>
                    </a:cubicBezTo>
                    <a:lnTo>
                      <a:pt x="4569" y="3687"/>
                    </a:lnTo>
                    <a:cubicBezTo>
                      <a:pt x="4506" y="3372"/>
                      <a:pt x="4222" y="3183"/>
                      <a:pt x="3907" y="3183"/>
                    </a:cubicBezTo>
                    <a:lnTo>
                      <a:pt x="3183" y="3183"/>
                    </a:lnTo>
                    <a:cubicBezTo>
                      <a:pt x="2994" y="3183"/>
                      <a:pt x="2836" y="3025"/>
                      <a:pt x="2836" y="2836"/>
                    </a:cubicBezTo>
                    <a:cubicBezTo>
                      <a:pt x="2836" y="2615"/>
                      <a:pt x="2994" y="2458"/>
                      <a:pt x="3183" y="2458"/>
                    </a:cubicBezTo>
                    <a:lnTo>
                      <a:pt x="4222" y="2458"/>
                    </a:lnTo>
                    <a:cubicBezTo>
                      <a:pt x="4600" y="2458"/>
                      <a:pt x="4915" y="2143"/>
                      <a:pt x="4915" y="1765"/>
                    </a:cubicBezTo>
                    <a:cubicBezTo>
                      <a:pt x="4915" y="1355"/>
                      <a:pt x="4600" y="1040"/>
                      <a:pt x="4222" y="1040"/>
                    </a:cubicBezTo>
                    <a:lnTo>
                      <a:pt x="2332" y="1040"/>
                    </a:lnTo>
                    <a:lnTo>
                      <a:pt x="2080" y="379"/>
                    </a:lnTo>
                    <a:cubicBezTo>
                      <a:pt x="1985" y="158"/>
                      <a:pt x="1733" y="1"/>
                      <a:pt x="145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5"/>
              <p:cNvSpPr/>
              <p:nvPr/>
            </p:nvSpPr>
            <p:spPr>
              <a:xfrm>
                <a:off x="800475" y="3662050"/>
                <a:ext cx="51225" cy="51200"/>
              </a:xfrm>
              <a:custGeom>
                <a:avLst/>
                <a:gdLst/>
                <a:ahLst/>
                <a:cxnLst/>
                <a:rect l="l" t="t" r="r" b="b"/>
                <a:pathLst>
                  <a:path w="2049" h="2048" extrusionOk="0">
                    <a:moveTo>
                      <a:pt x="1009" y="0"/>
                    </a:moveTo>
                    <a:cubicBezTo>
                      <a:pt x="442" y="0"/>
                      <a:pt x="1" y="473"/>
                      <a:pt x="1" y="1040"/>
                    </a:cubicBezTo>
                    <a:cubicBezTo>
                      <a:pt x="1" y="1607"/>
                      <a:pt x="442" y="2048"/>
                      <a:pt x="1009" y="2048"/>
                    </a:cubicBezTo>
                    <a:cubicBezTo>
                      <a:pt x="1576" y="2048"/>
                      <a:pt x="2048" y="1607"/>
                      <a:pt x="2048" y="1040"/>
                    </a:cubicBezTo>
                    <a:cubicBezTo>
                      <a:pt x="2048" y="473"/>
                      <a:pt x="1576" y="0"/>
                      <a:pt x="10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5"/>
              <p:cNvSpPr/>
              <p:nvPr/>
            </p:nvSpPr>
            <p:spPr>
              <a:xfrm>
                <a:off x="738250" y="3722700"/>
                <a:ext cx="141800" cy="192600"/>
              </a:xfrm>
              <a:custGeom>
                <a:avLst/>
                <a:gdLst/>
                <a:ahLst/>
                <a:cxnLst/>
                <a:rect l="l" t="t" r="r" b="b"/>
                <a:pathLst>
                  <a:path w="5672" h="7704" extrusionOk="0">
                    <a:moveTo>
                      <a:pt x="4222" y="4474"/>
                    </a:moveTo>
                    <a:lnTo>
                      <a:pt x="4222" y="4568"/>
                    </a:lnTo>
                    <a:lnTo>
                      <a:pt x="4443" y="5545"/>
                    </a:lnTo>
                    <a:lnTo>
                      <a:pt x="1985" y="5545"/>
                    </a:lnTo>
                    <a:lnTo>
                      <a:pt x="2332" y="4474"/>
                    </a:lnTo>
                    <a:close/>
                    <a:moveTo>
                      <a:pt x="4222" y="0"/>
                    </a:moveTo>
                    <a:cubicBezTo>
                      <a:pt x="3939" y="0"/>
                      <a:pt x="3718" y="158"/>
                      <a:pt x="3592" y="378"/>
                    </a:cubicBezTo>
                    <a:lnTo>
                      <a:pt x="3340" y="1071"/>
                    </a:lnTo>
                    <a:lnTo>
                      <a:pt x="1450" y="1071"/>
                    </a:lnTo>
                    <a:cubicBezTo>
                      <a:pt x="1072" y="1071"/>
                      <a:pt x="757" y="1386"/>
                      <a:pt x="757" y="1764"/>
                    </a:cubicBezTo>
                    <a:cubicBezTo>
                      <a:pt x="757" y="2174"/>
                      <a:pt x="1072" y="2489"/>
                      <a:pt x="1450" y="2489"/>
                    </a:cubicBezTo>
                    <a:lnTo>
                      <a:pt x="2490" y="2489"/>
                    </a:lnTo>
                    <a:cubicBezTo>
                      <a:pt x="2679" y="2489"/>
                      <a:pt x="2836" y="2646"/>
                      <a:pt x="2836" y="2835"/>
                    </a:cubicBezTo>
                    <a:cubicBezTo>
                      <a:pt x="2836" y="3024"/>
                      <a:pt x="2679" y="3182"/>
                      <a:pt x="2490" y="3182"/>
                    </a:cubicBezTo>
                    <a:lnTo>
                      <a:pt x="1765" y="3182"/>
                    </a:lnTo>
                    <a:cubicBezTo>
                      <a:pt x="1450" y="3182"/>
                      <a:pt x="1198" y="3371"/>
                      <a:pt x="1103" y="3686"/>
                    </a:cubicBezTo>
                    <a:lnTo>
                      <a:pt x="95" y="6837"/>
                    </a:lnTo>
                    <a:cubicBezTo>
                      <a:pt x="1" y="7215"/>
                      <a:pt x="190" y="7593"/>
                      <a:pt x="599" y="7687"/>
                    </a:cubicBezTo>
                    <a:cubicBezTo>
                      <a:pt x="643" y="7696"/>
                      <a:pt x="690" y="7701"/>
                      <a:pt x="738" y="7701"/>
                    </a:cubicBezTo>
                    <a:cubicBezTo>
                      <a:pt x="1030" y="7701"/>
                      <a:pt x="1364" y="7531"/>
                      <a:pt x="1418" y="7152"/>
                    </a:cubicBezTo>
                    <a:lnTo>
                      <a:pt x="1733" y="6301"/>
                    </a:lnTo>
                    <a:lnTo>
                      <a:pt x="4632" y="6301"/>
                    </a:lnTo>
                    <a:lnTo>
                      <a:pt x="4915" y="7435"/>
                    </a:lnTo>
                    <a:cubicBezTo>
                      <a:pt x="4967" y="7591"/>
                      <a:pt x="5104" y="7704"/>
                      <a:pt x="5257" y="7704"/>
                    </a:cubicBezTo>
                    <a:cubicBezTo>
                      <a:pt x="5290" y="7704"/>
                      <a:pt x="5323" y="7698"/>
                      <a:pt x="5356" y="7687"/>
                    </a:cubicBezTo>
                    <a:cubicBezTo>
                      <a:pt x="5546" y="7624"/>
                      <a:pt x="5672" y="7435"/>
                      <a:pt x="5577" y="7246"/>
                    </a:cubicBezTo>
                    <a:lnTo>
                      <a:pt x="4915" y="4537"/>
                    </a:lnTo>
                    <a:cubicBezTo>
                      <a:pt x="5356" y="4474"/>
                      <a:pt x="5672" y="4064"/>
                      <a:pt x="5609" y="3623"/>
                    </a:cubicBezTo>
                    <a:lnTo>
                      <a:pt x="4884" y="504"/>
                    </a:lnTo>
                    <a:cubicBezTo>
                      <a:pt x="4821" y="189"/>
                      <a:pt x="4537" y="0"/>
                      <a:pt x="42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 name="Group 3">
            <a:extLst>
              <a:ext uri="{FF2B5EF4-FFF2-40B4-BE49-F238E27FC236}">
                <a16:creationId xmlns:a16="http://schemas.microsoft.com/office/drawing/2014/main" id="{320E4FBF-C9A1-2FC4-B4CF-724C60DC08FA}"/>
              </a:ext>
            </a:extLst>
          </p:cNvPr>
          <p:cNvGrpSpPr/>
          <p:nvPr/>
        </p:nvGrpSpPr>
        <p:grpSpPr>
          <a:xfrm>
            <a:off x="3979582" y="1418858"/>
            <a:ext cx="973800" cy="973800"/>
            <a:chOff x="3995485" y="1840277"/>
            <a:chExt cx="973800" cy="973800"/>
          </a:xfrm>
        </p:grpSpPr>
        <p:sp>
          <p:nvSpPr>
            <p:cNvPr id="1514" name="Google Shape;1514;p45"/>
            <p:cNvSpPr/>
            <p:nvPr/>
          </p:nvSpPr>
          <p:spPr>
            <a:xfrm flipH="1">
              <a:off x="3995485" y="1840277"/>
              <a:ext cx="973800" cy="973800"/>
            </a:xfrm>
            <a:prstGeom prst="ellipse">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33" name="Google Shape;1533;p45"/>
            <p:cNvGrpSpPr/>
            <p:nvPr/>
          </p:nvGrpSpPr>
          <p:grpSpPr>
            <a:xfrm flipH="1">
              <a:off x="4256576" y="2072984"/>
              <a:ext cx="451617" cy="446814"/>
              <a:chOff x="4263650" y="3963700"/>
              <a:chExt cx="298550" cy="295375"/>
            </a:xfrm>
          </p:grpSpPr>
          <p:sp>
            <p:nvSpPr>
              <p:cNvPr id="1534" name="Google Shape;1534;p45"/>
              <p:cNvSpPr/>
              <p:nvPr/>
            </p:nvSpPr>
            <p:spPr>
              <a:xfrm>
                <a:off x="4384950" y="3963700"/>
                <a:ext cx="53575" cy="51225"/>
              </a:xfrm>
              <a:custGeom>
                <a:avLst/>
                <a:gdLst/>
                <a:ahLst/>
                <a:cxnLst/>
                <a:rect l="l" t="t" r="r" b="b"/>
                <a:pathLst>
                  <a:path w="2143" h="2049" extrusionOk="0">
                    <a:moveTo>
                      <a:pt x="1072" y="1"/>
                    </a:moveTo>
                    <a:cubicBezTo>
                      <a:pt x="473" y="1"/>
                      <a:pt x="1" y="473"/>
                      <a:pt x="1" y="1040"/>
                    </a:cubicBezTo>
                    <a:cubicBezTo>
                      <a:pt x="1" y="1607"/>
                      <a:pt x="473" y="2048"/>
                      <a:pt x="1072" y="2048"/>
                    </a:cubicBezTo>
                    <a:cubicBezTo>
                      <a:pt x="1670" y="2048"/>
                      <a:pt x="2143" y="1576"/>
                      <a:pt x="2143" y="1040"/>
                    </a:cubicBezTo>
                    <a:cubicBezTo>
                      <a:pt x="2143" y="442"/>
                      <a:pt x="1670" y="1"/>
                      <a:pt x="10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5"/>
              <p:cNvSpPr/>
              <p:nvPr/>
            </p:nvSpPr>
            <p:spPr>
              <a:xfrm>
                <a:off x="43156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607" y="2048"/>
                      <a:pt x="2048" y="1576"/>
                      <a:pt x="2048" y="1040"/>
                    </a:cubicBezTo>
                    <a:cubicBezTo>
                      <a:pt x="2048" y="473"/>
                      <a:pt x="1607" y="1"/>
                      <a:pt x="10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5"/>
              <p:cNvSpPr/>
              <p:nvPr/>
            </p:nvSpPr>
            <p:spPr>
              <a:xfrm>
                <a:off x="4455850" y="4136975"/>
                <a:ext cx="51200" cy="51225"/>
              </a:xfrm>
              <a:custGeom>
                <a:avLst/>
                <a:gdLst/>
                <a:ahLst/>
                <a:cxnLst/>
                <a:rect l="l" t="t" r="r" b="b"/>
                <a:pathLst>
                  <a:path w="2048" h="2049" extrusionOk="0">
                    <a:moveTo>
                      <a:pt x="1040" y="1"/>
                    </a:moveTo>
                    <a:cubicBezTo>
                      <a:pt x="473" y="1"/>
                      <a:pt x="0" y="473"/>
                      <a:pt x="0" y="1040"/>
                    </a:cubicBezTo>
                    <a:cubicBezTo>
                      <a:pt x="0" y="1576"/>
                      <a:pt x="473" y="2048"/>
                      <a:pt x="1040" y="2048"/>
                    </a:cubicBezTo>
                    <a:cubicBezTo>
                      <a:pt x="1575" y="2048"/>
                      <a:pt x="2048" y="1576"/>
                      <a:pt x="2048" y="1040"/>
                    </a:cubicBezTo>
                    <a:cubicBezTo>
                      <a:pt x="2048" y="473"/>
                      <a:pt x="1575" y="1"/>
                      <a:pt x="10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5"/>
              <p:cNvSpPr/>
              <p:nvPr/>
            </p:nvSpPr>
            <p:spPr>
              <a:xfrm>
                <a:off x="4263650" y="4085000"/>
                <a:ext cx="298550" cy="122100"/>
              </a:xfrm>
              <a:custGeom>
                <a:avLst/>
                <a:gdLst/>
                <a:ahLst/>
                <a:cxnLst/>
                <a:rect l="l" t="t" r="r" b="b"/>
                <a:pathLst>
                  <a:path w="11942" h="4884" extrusionOk="0">
                    <a:moveTo>
                      <a:pt x="1545" y="0"/>
                    </a:moveTo>
                    <a:cubicBezTo>
                      <a:pt x="1041" y="0"/>
                      <a:pt x="599" y="347"/>
                      <a:pt x="505" y="851"/>
                    </a:cubicBezTo>
                    <a:lnTo>
                      <a:pt x="64" y="3655"/>
                    </a:lnTo>
                    <a:cubicBezTo>
                      <a:pt x="1" y="3970"/>
                      <a:pt x="95" y="4253"/>
                      <a:pt x="284" y="4474"/>
                    </a:cubicBezTo>
                    <a:cubicBezTo>
                      <a:pt x="410" y="4631"/>
                      <a:pt x="599" y="4757"/>
                      <a:pt x="788" y="4789"/>
                    </a:cubicBezTo>
                    <a:cubicBezTo>
                      <a:pt x="1009" y="4442"/>
                      <a:pt x="1324" y="4127"/>
                      <a:pt x="1639" y="3938"/>
                    </a:cubicBezTo>
                    <a:cubicBezTo>
                      <a:pt x="1513" y="3686"/>
                      <a:pt x="1419" y="3434"/>
                      <a:pt x="1419" y="3151"/>
                    </a:cubicBezTo>
                    <a:cubicBezTo>
                      <a:pt x="1419" y="2206"/>
                      <a:pt x="2206" y="1418"/>
                      <a:pt x="3151" y="1418"/>
                    </a:cubicBezTo>
                    <a:cubicBezTo>
                      <a:pt x="4097" y="1418"/>
                      <a:pt x="4884" y="2206"/>
                      <a:pt x="4884" y="3151"/>
                    </a:cubicBezTo>
                    <a:cubicBezTo>
                      <a:pt x="4884" y="3434"/>
                      <a:pt x="4821" y="3686"/>
                      <a:pt x="4695" y="3938"/>
                    </a:cubicBezTo>
                    <a:cubicBezTo>
                      <a:pt x="5042" y="4159"/>
                      <a:pt x="5325" y="4474"/>
                      <a:pt x="5577" y="4883"/>
                    </a:cubicBezTo>
                    <a:lnTo>
                      <a:pt x="6396" y="4883"/>
                    </a:lnTo>
                    <a:cubicBezTo>
                      <a:pt x="6585" y="4537"/>
                      <a:pt x="6900" y="4159"/>
                      <a:pt x="7247" y="3938"/>
                    </a:cubicBezTo>
                    <a:cubicBezTo>
                      <a:pt x="7152" y="3686"/>
                      <a:pt x="7058" y="3434"/>
                      <a:pt x="7058" y="3151"/>
                    </a:cubicBezTo>
                    <a:cubicBezTo>
                      <a:pt x="7058" y="2206"/>
                      <a:pt x="7846" y="1418"/>
                      <a:pt x="8791" y="1418"/>
                    </a:cubicBezTo>
                    <a:cubicBezTo>
                      <a:pt x="9736" y="1418"/>
                      <a:pt x="10524" y="2206"/>
                      <a:pt x="10524" y="3151"/>
                    </a:cubicBezTo>
                    <a:cubicBezTo>
                      <a:pt x="10524" y="3434"/>
                      <a:pt x="10461" y="3686"/>
                      <a:pt x="10334" y="3938"/>
                    </a:cubicBezTo>
                    <a:cubicBezTo>
                      <a:pt x="10681" y="4159"/>
                      <a:pt x="10965" y="4442"/>
                      <a:pt x="11154" y="4789"/>
                    </a:cubicBezTo>
                    <a:cubicBezTo>
                      <a:pt x="11343" y="4757"/>
                      <a:pt x="11563" y="4631"/>
                      <a:pt x="11658" y="4474"/>
                    </a:cubicBezTo>
                    <a:cubicBezTo>
                      <a:pt x="11878" y="4253"/>
                      <a:pt x="11941" y="3938"/>
                      <a:pt x="11910" y="3655"/>
                    </a:cubicBezTo>
                    <a:lnTo>
                      <a:pt x="11343" y="851"/>
                    </a:lnTo>
                    <a:cubicBezTo>
                      <a:pt x="11280" y="347"/>
                      <a:pt x="10839" y="0"/>
                      <a:pt x="103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5"/>
              <p:cNvSpPr/>
              <p:nvPr/>
            </p:nvSpPr>
            <p:spPr>
              <a:xfrm>
                <a:off x="4431425" y="4196825"/>
                <a:ext cx="104000" cy="62250"/>
              </a:xfrm>
              <a:custGeom>
                <a:avLst/>
                <a:gdLst/>
                <a:ahLst/>
                <a:cxnLst/>
                <a:rect l="l" t="t" r="r" b="b"/>
                <a:pathLst>
                  <a:path w="4160" h="2490" extrusionOk="0">
                    <a:moveTo>
                      <a:pt x="977" y="1"/>
                    </a:moveTo>
                    <a:cubicBezTo>
                      <a:pt x="536" y="284"/>
                      <a:pt x="189" y="694"/>
                      <a:pt x="63" y="1198"/>
                    </a:cubicBezTo>
                    <a:cubicBezTo>
                      <a:pt x="32" y="1387"/>
                      <a:pt x="0" y="1576"/>
                      <a:pt x="0" y="1797"/>
                    </a:cubicBezTo>
                    <a:lnTo>
                      <a:pt x="0" y="2143"/>
                    </a:lnTo>
                    <a:cubicBezTo>
                      <a:pt x="0" y="2332"/>
                      <a:pt x="158" y="2490"/>
                      <a:pt x="347" y="2490"/>
                    </a:cubicBezTo>
                    <a:lnTo>
                      <a:pt x="3813" y="2490"/>
                    </a:lnTo>
                    <a:cubicBezTo>
                      <a:pt x="4002" y="2490"/>
                      <a:pt x="4159" y="2332"/>
                      <a:pt x="4159" y="2143"/>
                    </a:cubicBezTo>
                    <a:lnTo>
                      <a:pt x="4159" y="1797"/>
                    </a:lnTo>
                    <a:cubicBezTo>
                      <a:pt x="4096" y="1576"/>
                      <a:pt x="4065" y="1356"/>
                      <a:pt x="4002" y="1198"/>
                    </a:cubicBezTo>
                    <a:cubicBezTo>
                      <a:pt x="3844" y="694"/>
                      <a:pt x="3529" y="284"/>
                      <a:pt x="3119" y="1"/>
                    </a:cubicBezTo>
                    <a:cubicBezTo>
                      <a:pt x="2804" y="253"/>
                      <a:pt x="2426" y="410"/>
                      <a:pt x="2048" y="410"/>
                    </a:cubicBezTo>
                    <a:cubicBezTo>
                      <a:pt x="1639" y="410"/>
                      <a:pt x="1261" y="253"/>
                      <a:pt x="9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5"/>
              <p:cNvSpPr/>
              <p:nvPr/>
            </p:nvSpPr>
            <p:spPr>
              <a:xfrm>
                <a:off x="4359750" y="4022775"/>
                <a:ext cx="104775" cy="44125"/>
              </a:xfrm>
              <a:custGeom>
                <a:avLst/>
                <a:gdLst/>
                <a:ahLst/>
                <a:cxnLst/>
                <a:rect l="l" t="t" r="r" b="b"/>
                <a:pathLst>
                  <a:path w="4191" h="1765" extrusionOk="0">
                    <a:moveTo>
                      <a:pt x="1009" y="0"/>
                    </a:moveTo>
                    <a:cubicBezTo>
                      <a:pt x="379" y="347"/>
                      <a:pt x="0" y="1040"/>
                      <a:pt x="0" y="1765"/>
                    </a:cubicBezTo>
                    <a:lnTo>
                      <a:pt x="4191" y="1765"/>
                    </a:lnTo>
                    <a:cubicBezTo>
                      <a:pt x="4191" y="1040"/>
                      <a:pt x="3813" y="347"/>
                      <a:pt x="3214" y="0"/>
                    </a:cubicBezTo>
                    <a:cubicBezTo>
                      <a:pt x="2899" y="252"/>
                      <a:pt x="2521" y="378"/>
                      <a:pt x="2111" y="378"/>
                    </a:cubicBezTo>
                    <a:cubicBezTo>
                      <a:pt x="1733" y="378"/>
                      <a:pt x="1324" y="252"/>
                      <a:pt x="100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5"/>
              <p:cNvSpPr/>
              <p:nvPr/>
            </p:nvSpPr>
            <p:spPr>
              <a:xfrm>
                <a:off x="4291225" y="4196825"/>
                <a:ext cx="102425" cy="62250"/>
              </a:xfrm>
              <a:custGeom>
                <a:avLst/>
                <a:gdLst/>
                <a:ahLst/>
                <a:cxnLst/>
                <a:rect l="l" t="t" r="r" b="b"/>
                <a:pathLst>
                  <a:path w="4097" h="2490" extrusionOk="0">
                    <a:moveTo>
                      <a:pt x="1009" y="1"/>
                    </a:moveTo>
                    <a:cubicBezTo>
                      <a:pt x="568" y="284"/>
                      <a:pt x="221" y="694"/>
                      <a:pt x="95" y="1198"/>
                    </a:cubicBezTo>
                    <a:cubicBezTo>
                      <a:pt x="64" y="1387"/>
                      <a:pt x="1" y="1576"/>
                      <a:pt x="1" y="1797"/>
                    </a:cubicBezTo>
                    <a:lnTo>
                      <a:pt x="1" y="2143"/>
                    </a:lnTo>
                    <a:cubicBezTo>
                      <a:pt x="1" y="2332"/>
                      <a:pt x="158" y="2490"/>
                      <a:pt x="379" y="2490"/>
                    </a:cubicBezTo>
                    <a:lnTo>
                      <a:pt x="3844" y="2490"/>
                    </a:lnTo>
                    <a:cubicBezTo>
                      <a:pt x="3939" y="2490"/>
                      <a:pt x="4096" y="2332"/>
                      <a:pt x="4096" y="2143"/>
                    </a:cubicBezTo>
                    <a:lnTo>
                      <a:pt x="4096" y="1797"/>
                    </a:lnTo>
                    <a:cubicBezTo>
                      <a:pt x="4096" y="1576"/>
                      <a:pt x="4065" y="1356"/>
                      <a:pt x="4033" y="1198"/>
                    </a:cubicBezTo>
                    <a:cubicBezTo>
                      <a:pt x="3876" y="694"/>
                      <a:pt x="3561" y="284"/>
                      <a:pt x="3120" y="1"/>
                    </a:cubicBezTo>
                    <a:cubicBezTo>
                      <a:pt x="2804" y="253"/>
                      <a:pt x="2458" y="410"/>
                      <a:pt x="2048" y="410"/>
                    </a:cubicBezTo>
                    <a:cubicBezTo>
                      <a:pt x="1670" y="410"/>
                      <a:pt x="1261" y="253"/>
                      <a:pt x="100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 name="Group 4">
            <a:extLst>
              <a:ext uri="{FF2B5EF4-FFF2-40B4-BE49-F238E27FC236}">
                <a16:creationId xmlns:a16="http://schemas.microsoft.com/office/drawing/2014/main" id="{05F20B19-F5F1-41B0-7736-2722C17F84E4}"/>
              </a:ext>
            </a:extLst>
          </p:cNvPr>
          <p:cNvGrpSpPr/>
          <p:nvPr/>
        </p:nvGrpSpPr>
        <p:grpSpPr>
          <a:xfrm>
            <a:off x="3953379" y="2690675"/>
            <a:ext cx="973800" cy="973800"/>
            <a:chOff x="4766948" y="3159163"/>
            <a:chExt cx="973800" cy="973800"/>
          </a:xfrm>
        </p:grpSpPr>
        <p:sp>
          <p:nvSpPr>
            <p:cNvPr id="1515" name="Google Shape;1515;p45"/>
            <p:cNvSpPr/>
            <p:nvPr/>
          </p:nvSpPr>
          <p:spPr>
            <a:xfrm flipH="1">
              <a:off x="4766948" y="3159163"/>
              <a:ext cx="973800" cy="973800"/>
            </a:xfrm>
            <a:prstGeom prst="ellipse">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41" name="Google Shape;1541;p45"/>
            <p:cNvGrpSpPr/>
            <p:nvPr/>
          </p:nvGrpSpPr>
          <p:grpSpPr>
            <a:xfrm flipH="1">
              <a:off x="5029846" y="3448810"/>
              <a:ext cx="448024" cy="394399"/>
              <a:chOff x="4991425" y="3617150"/>
              <a:chExt cx="296175" cy="260725"/>
            </a:xfrm>
          </p:grpSpPr>
          <p:sp>
            <p:nvSpPr>
              <p:cNvPr id="1542" name="Google Shape;1542;p45"/>
              <p:cNvSpPr/>
              <p:nvPr/>
            </p:nvSpPr>
            <p:spPr>
              <a:xfrm>
                <a:off x="5069400" y="3738450"/>
                <a:ext cx="139425" cy="139425"/>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5"/>
              <p:cNvSpPr/>
              <p:nvPr/>
            </p:nvSpPr>
            <p:spPr>
              <a:xfrm>
                <a:off x="5200150" y="3617150"/>
                <a:ext cx="69325" cy="69325"/>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5"/>
              <p:cNvSpPr/>
              <p:nvPr/>
            </p:nvSpPr>
            <p:spPr>
              <a:xfrm>
                <a:off x="5009550" y="3617150"/>
                <a:ext cx="68525" cy="69325"/>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5"/>
              <p:cNvSpPr/>
              <p:nvPr/>
            </p:nvSpPr>
            <p:spPr>
              <a:xfrm>
                <a:off x="4991425" y="3686450"/>
                <a:ext cx="104775" cy="52025"/>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5"/>
              <p:cNvSpPr/>
              <p:nvPr/>
            </p:nvSpPr>
            <p:spPr>
              <a:xfrm>
                <a:off x="5183600" y="3686450"/>
                <a:ext cx="104000" cy="52025"/>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5"/>
              <p:cNvSpPr/>
              <p:nvPr/>
            </p:nvSpPr>
            <p:spPr>
              <a:xfrm>
                <a:off x="5187550" y="3755775"/>
                <a:ext cx="100050" cy="52800"/>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5"/>
              <p:cNvSpPr/>
              <p:nvPr/>
            </p:nvSpPr>
            <p:spPr>
              <a:xfrm>
                <a:off x="4991425" y="3755775"/>
                <a:ext cx="100850" cy="52000"/>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 name="Group 2">
            <a:extLst>
              <a:ext uri="{FF2B5EF4-FFF2-40B4-BE49-F238E27FC236}">
                <a16:creationId xmlns:a16="http://schemas.microsoft.com/office/drawing/2014/main" id="{79321AB0-DDD2-7D50-D913-A723F91C54F6}"/>
              </a:ext>
            </a:extLst>
          </p:cNvPr>
          <p:cNvGrpSpPr/>
          <p:nvPr/>
        </p:nvGrpSpPr>
        <p:grpSpPr>
          <a:xfrm>
            <a:off x="243328" y="2789519"/>
            <a:ext cx="973800" cy="973800"/>
            <a:chOff x="1088900" y="3159163"/>
            <a:chExt cx="973800" cy="973800"/>
          </a:xfrm>
        </p:grpSpPr>
        <p:sp>
          <p:nvSpPr>
            <p:cNvPr id="1517" name="Google Shape;1517;p45"/>
            <p:cNvSpPr/>
            <p:nvPr/>
          </p:nvSpPr>
          <p:spPr>
            <a:xfrm>
              <a:off x="1088900" y="3159163"/>
              <a:ext cx="973800" cy="973800"/>
            </a:xfrm>
            <a:prstGeom prst="ellipse">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49" name="Google Shape;1549;p45"/>
            <p:cNvGrpSpPr/>
            <p:nvPr/>
          </p:nvGrpSpPr>
          <p:grpSpPr>
            <a:xfrm>
              <a:off x="1369071" y="3412866"/>
              <a:ext cx="438455" cy="466404"/>
              <a:chOff x="5364750" y="3235150"/>
              <a:chExt cx="277275" cy="294950"/>
            </a:xfrm>
          </p:grpSpPr>
          <p:sp>
            <p:nvSpPr>
              <p:cNvPr id="1550" name="Google Shape;1550;p45"/>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5"/>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5"/>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5"/>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5"/>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5"/>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5"/>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5"/>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 name="TextBox 6">
            <a:extLst>
              <a:ext uri="{FF2B5EF4-FFF2-40B4-BE49-F238E27FC236}">
                <a16:creationId xmlns:a16="http://schemas.microsoft.com/office/drawing/2014/main" id="{2A6C0B94-7415-C8A8-3A70-8424577A1E7C}"/>
              </a:ext>
            </a:extLst>
          </p:cNvPr>
          <p:cNvSpPr txBox="1"/>
          <p:nvPr/>
        </p:nvSpPr>
        <p:spPr>
          <a:xfrm>
            <a:off x="779912" y="4328956"/>
            <a:ext cx="7088372" cy="307777"/>
          </a:xfrm>
          <a:prstGeom prst="rect">
            <a:avLst/>
          </a:prstGeom>
          <a:noFill/>
        </p:spPr>
        <p:txBody>
          <a:bodyPr wrap="square">
            <a:spAutoFit/>
          </a:bodyPr>
          <a:lstStyle/>
          <a:p>
            <a:pPr algn="ctr"/>
            <a:r>
              <a:rPr lang="en-US" dirty="0"/>
              <a:t>(Liberty University, 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47"/>
        <p:cNvGrpSpPr/>
        <p:nvPr/>
      </p:nvGrpSpPr>
      <p:grpSpPr>
        <a:xfrm>
          <a:off x="0" y="0"/>
          <a:ext cx="0" cy="0"/>
          <a:chOff x="0" y="0"/>
          <a:chExt cx="0" cy="0"/>
        </a:xfrm>
      </p:grpSpPr>
      <p:sp>
        <p:nvSpPr>
          <p:cNvPr id="1452" name="Google Shape;1452;p44"/>
          <p:cNvSpPr txBox="1">
            <a:spLocks noGrp="1"/>
          </p:cNvSpPr>
          <p:nvPr>
            <p:ph type="title"/>
          </p:nvPr>
        </p:nvSpPr>
        <p:spPr>
          <a:xfrm>
            <a:off x="0" y="364202"/>
            <a:ext cx="914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ASCA Mindsets &amp; Behaviors and Rationale</a:t>
            </a:r>
            <a:endParaRPr dirty="0"/>
          </a:p>
        </p:txBody>
      </p:sp>
      <p:sp>
        <p:nvSpPr>
          <p:cNvPr id="1453" name="Google Shape;1453;p44"/>
          <p:cNvSpPr txBox="1">
            <a:spLocks noGrp="1"/>
          </p:cNvSpPr>
          <p:nvPr>
            <p:ph type="subTitle" idx="6"/>
          </p:nvPr>
        </p:nvSpPr>
        <p:spPr>
          <a:xfrm>
            <a:off x="1507604" y="3077521"/>
            <a:ext cx="2179800" cy="474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Effecitve coping skills</a:t>
            </a:r>
            <a:endParaRPr dirty="0"/>
          </a:p>
        </p:txBody>
      </p:sp>
      <p:sp>
        <p:nvSpPr>
          <p:cNvPr id="1454" name="Google Shape;1454;p44"/>
          <p:cNvSpPr txBox="1">
            <a:spLocks noGrp="1"/>
          </p:cNvSpPr>
          <p:nvPr>
            <p:ph type="title" idx="2"/>
          </p:nvPr>
        </p:nvSpPr>
        <p:spPr>
          <a:xfrm>
            <a:off x="3850943" y="1316792"/>
            <a:ext cx="2993635" cy="521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B-SMS 6</a:t>
            </a:r>
            <a:endParaRPr dirty="0"/>
          </a:p>
        </p:txBody>
      </p:sp>
      <p:sp>
        <p:nvSpPr>
          <p:cNvPr id="1455" name="Google Shape;1455;p44"/>
          <p:cNvSpPr txBox="1">
            <a:spLocks noGrp="1"/>
          </p:cNvSpPr>
          <p:nvPr>
            <p:ph type="subTitle" idx="1"/>
          </p:nvPr>
        </p:nvSpPr>
        <p:spPr>
          <a:xfrm>
            <a:off x="3850938" y="1808955"/>
            <a:ext cx="2179800" cy="474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Ability to identify and overcome barriers.</a:t>
            </a:r>
            <a:endParaRPr dirty="0"/>
          </a:p>
        </p:txBody>
      </p:sp>
      <p:sp>
        <p:nvSpPr>
          <p:cNvPr id="1458" name="Google Shape;1458;p44"/>
          <p:cNvSpPr txBox="1">
            <a:spLocks noGrp="1"/>
          </p:cNvSpPr>
          <p:nvPr>
            <p:ph type="title" idx="5"/>
          </p:nvPr>
        </p:nvSpPr>
        <p:spPr>
          <a:xfrm>
            <a:off x="1507604" y="2572177"/>
            <a:ext cx="2179800" cy="521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B-SMS 7</a:t>
            </a:r>
            <a:endParaRPr dirty="0"/>
          </a:p>
        </p:txBody>
      </p:sp>
      <p:sp>
        <p:nvSpPr>
          <p:cNvPr id="1459" name="Google Shape;1459;p44"/>
          <p:cNvSpPr txBox="1">
            <a:spLocks noGrp="1"/>
          </p:cNvSpPr>
          <p:nvPr>
            <p:ph type="title" idx="7"/>
          </p:nvPr>
        </p:nvSpPr>
        <p:spPr>
          <a:xfrm>
            <a:off x="5530093" y="2633539"/>
            <a:ext cx="2179800" cy="521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B-SS 5</a:t>
            </a:r>
            <a:endParaRPr dirty="0"/>
          </a:p>
        </p:txBody>
      </p:sp>
      <p:sp>
        <p:nvSpPr>
          <p:cNvPr id="1460" name="Google Shape;1460;p44"/>
          <p:cNvSpPr txBox="1">
            <a:spLocks noGrp="1"/>
          </p:cNvSpPr>
          <p:nvPr>
            <p:ph type="subTitle" idx="8"/>
          </p:nvPr>
        </p:nvSpPr>
        <p:spPr>
          <a:xfrm>
            <a:off x="5530088" y="3138883"/>
            <a:ext cx="2179800" cy="474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Ethical decision-making and social responsibility</a:t>
            </a:r>
            <a:endParaRPr dirty="0"/>
          </a:p>
        </p:txBody>
      </p:sp>
      <p:grpSp>
        <p:nvGrpSpPr>
          <p:cNvPr id="4" name="Group 3">
            <a:extLst>
              <a:ext uri="{FF2B5EF4-FFF2-40B4-BE49-F238E27FC236}">
                <a16:creationId xmlns:a16="http://schemas.microsoft.com/office/drawing/2014/main" id="{49BDBACD-AC79-4300-A7A6-AFB27B91B9A9}"/>
              </a:ext>
            </a:extLst>
          </p:cNvPr>
          <p:cNvGrpSpPr/>
          <p:nvPr/>
        </p:nvGrpSpPr>
        <p:grpSpPr>
          <a:xfrm>
            <a:off x="4477222" y="2655265"/>
            <a:ext cx="973800" cy="973800"/>
            <a:chOff x="4768850" y="3024745"/>
            <a:chExt cx="973800" cy="973800"/>
          </a:xfrm>
        </p:grpSpPr>
        <p:sp>
          <p:nvSpPr>
            <p:cNvPr id="1451" name="Google Shape;1451;p44"/>
            <p:cNvSpPr/>
            <p:nvPr/>
          </p:nvSpPr>
          <p:spPr>
            <a:xfrm>
              <a:off x="4768850" y="3024745"/>
              <a:ext cx="973800" cy="973800"/>
            </a:xfrm>
            <a:prstGeom prst="ellipse">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61" name="Google Shape;1461;p44"/>
            <p:cNvGrpSpPr/>
            <p:nvPr/>
          </p:nvGrpSpPr>
          <p:grpSpPr>
            <a:xfrm>
              <a:off x="5037026" y="3278981"/>
              <a:ext cx="437457" cy="465343"/>
              <a:chOff x="5364750" y="3235150"/>
              <a:chExt cx="277275" cy="294950"/>
            </a:xfrm>
          </p:grpSpPr>
          <p:sp>
            <p:nvSpPr>
              <p:cNvPr id="1462" name="Google Shape;1462;p44"/>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4"/>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4"/>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4"/>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4"/>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4"/>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4"/>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4"/>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 name="Group 2">
            <a:extLst>
              <a:ext uri="{FF2B5EF4-FFF2-40B4-BE49-F238E27FC236}">
                <a16:creationId xmlns:a16="http://schemas.microsoft.com/office/drawing/2014/main" id="{D0529913-454E-DD90-939B-EA43F442B88F}"/>
              </a:ext>
            </a:extLst>
          </p:cNvPr>
          <p:cNvGrpSpPr/>
          <p:nvPr/>
        </p:nvGrpSpPr>
        <p:grpSpPr>
          <a:xfrm>
            <a:off x="449930" y="2602490"/>
            <a:ext cx="973800" cy="973800"/>
            <a:chOff x="1088900" y="3024745"/>
            <a:chExt cx="973800" cy="973800"/>
          </a:xfrm>
        </p:grpSpPr>
        <p:sp>
          <p:nvSpPr>
            <p:cNvPr id="1449" name="Google Shape;1449;p44"/>
            <p:cNvSpPr/>
            <p:nvPr/>
          </p:nvSpPr>
          <p:spPr>
            <a:xfrm>
              <a:off x="1088900" y="3024745"/>
              <a:ext cx="973800" cy="973800"/>
            </a:xfrm>
            <a:prstGeom prst="ellipse">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81" name="Google Shape;1481;p44"/>
            <p:cNvGrpSpPr/>
            <p:nvPr/>
          </p:nvGrpSpPr>
          <p:grpSpPr>
            <a:xfrm>
              <a:off x="1338352" y="3266981"/>
              <a:ext cx="474887" cy="474915"/>
              <a:chOff x="4033775" y="1962325"/>
              <a:chExt cx="423175" cy="423200"/>
            </a:xfrm>
          </p:grpSpPr>
          <p:sp>
            <p:nvSpPr>
              <p:cNvPr id="1482" name="Google Shape;1482;p44"/>
              <p:cNvSpPr/>
              <p:nvPr/>
            </p:nvSpPr>
            <p:spPr>
              <a:xfrm>
                <a:off x="4033775" y="2227375"/>
                <a:ext cx="423175" cy="158150"/>
              </a:xfrm>
              <a:custGeom>
                <a:avLst/>
                <a:gdLst/>
                <a:ahLst/>
                <a:cxnLst/>
                <a:rect l="l" t="t" r="r" b="b"/>
                <a:pathLst>
                  <a:path w="16927" h="6326" extrusionOk="0">
                    <a:moveTo>
                      <a:pt x="12323" y="1"/>
                    </a:moveTo>
                    <a:lnTo>
                      <a:pt x="12230" y="1"/>
                    </a:lnTo>
                    <a:lnTo>
                      <a:pt x="12230" y="1"/>
                    </a:lnTo>
                    <a:lnTo>
                      <a:pt x="11858" y="326"/>
                    </a:lnTo>
                    <a:lnTo>
                      <a:pt x="11440" y="605"/>
                    </a:lnTo>
                    <a:lnTo>
                      <a:pt x="11021" y="838"/>
                    </a:lnTo>
                    <a:lnTo>
                      <a:pt x="10510" y="1070"/>
                    </a:lnTo>
                    <a:lnTo>
                      <a:pt x="10045" y="1256"/>
                    </a:lnTo>
                    <a:lnTo>
                      <a:pt x="9533" y="1349"/>
                    </a:lnTo>
                    <a:lnTo>
                      <a:pt x="9022" y="1442"/>
                    </a:lnTo>
                    <a:lnTo>
                      <a:pt x="8464" y="1442"/>
                    </a:lnTo>
                    <a:lnTo>
                      <a:pt x="8464" y="1442"/>
                    </a:lnTo>
                    <a:lnTo>
                      <a:pt x="7906" y="1442"/>
                    </a:lnTo>
                    <a:lnTo>
                      <a:pt x="7394" y="1349"/>
                    </a:lnTo>
                    <a:lnTo>
                      <a:pt x="6883" y="1256"/>
                    </a:lnTo>
                    <a:lnTo>
                      <a:pt x="6418" y="1070"/>
                    </a:lnTo>
                    <a:lnTo>
                      <a:pt x="5906" y="838"/>
                    </a:lnTo>
                    <a:lnTo>
                      <a:pt x="5488" y="605"/>
                    </a:lnTo>
                    <a:lnTo>
                      <a:pt x="5069" y="326"/>
                    </a:lnTo>
                    <a:lnTo>
                      <a:pt x="4697" y="1"/>
                    </a:lnTo>
                    <a:lnTo>
                      <a:pt x="4604" y="1"/>
                    </a:lnTo>
                    <a:lnTo>
                      <a:pt x="4604" y="1"/>
                    </a:lnTo>
                    <a:lnTo>
                      <a:pt x="4093" y="1"/>
                    </a:lnTo>
                    <a:lnTo>
                      <a:pt x="3674" y="94"/>
                    </a:lnTo>
                    <a:lnTo>
                      <a:pt x="3209" y="187"/>
                    </a:lnTo>
                    <a:lnTo>
                      <a:pt x="2791" y="326"/>
                    </a:lnTo>
                    <a:lnTo>
                      <a:pt x="2419" y="559"/>
                    </a:lnTo>
                    <a:lnTo>
                      <a:pt x="2000" y="745"/>
                    </a:lnTo>
                    <a:lnTo>
                      <a:pt x="1675" y="1024"/>
                    </a:lnTo>
                    <a:lnTo>
                      <a:pt x="1349" y="1303"/>
                    </a:lnTo>
                    <a:lnTo>
                      <a:pt x="1070" y="1628"/>
                    </a:lnTo>
                    <a:lnTo>
                      <a:pt x="791" y="2000"/>
                    </a:lnTo>
                    <a:lnTo>
                      <a:pt x="559" y="2372"/>
                    </a:lnTo>
                    <a:lnTo>
                      <a:pt x="373" y="2791"/>
                    </a:lnTo>
                    <a:lnTo>
                      <a:pt x="186" y="3209"/>
                    </a:lnTo>
                    <a:lnTo>
                      <a:pt x="93" y="3628"/>
                    </a:lnTo>
                    <a:lnTo>
                      <a:pt x="47" y="4093"/>
                    </a:lnTo>
                    <a:lnTo>
                      <a:pt x="0" y="4558"/>
                    </a:lnTo>
                    <a:lnTo>
                      <a:pt x="0" y="5814"/>
                    </a:lnTo>
                    <a:lnTo>
                      <a:pt x="0" y="5814"/>
                    </a:lnTo>
                    <a:lnTo>
                      <a:pt x="47" y="6000"/>
                    </a:lnTo>
                    <a:lnTo>
                      <a:pt x="140" y="6186"/>
                    </a:lnTo>
                    <a:lnTo>
                      <a:pt x="326" y="6279"/>
                    </a:lnTo>
                    <a:lnTo>
                      <a:pt x="512" y="6325"/>
                    </a:lnTo>
                    <a:lnTo>
                      <a:pt x="11300" y="6325"/>
                    </a:lnTo>
                    <a:lnTo>
                      <a:pt x="11300" y="5628"/>
                    </a:lnTo>
                    <a:lnTo>
                      <a:pt x="11068" y="5628"/>
                    </a:lnTo>
                    <a:lnTo>
                      <a:pt x="11068" y="5628"/>
                    </a:lnTo>
                    <a:lnTo>
                      <a:pt x="10789" y="5581"/>
                    </a:lnTo>
                    <a:lnTo>
                      <a:pt x="10556" y="5488"/>
                    </a:lnTo>
                    <a:lnTo>
                      <a:pt x="10324" y="5395"/>
                    </a:lnTo>
                    <a:lnTo>
                      <a:pt x="10091" y="5209"/>
                    </a:lnTo>
                    <a:lnTo>
                      <a:pt x="9952" y="5023"/>
                    </a:lnTo>
                    <a:lnTo>
                      <a:pt x="9812" y="4791"/>
                    </a:lnTo>
                    <a:lnTo>
                      <a:pt x="9766" y="4558"/>
                    </a:lnTo>
                    <a:lnTo>
                      <a:pt x="9719" y="4279"/>
                    </a:lnTo>
                    <a:lnTo>
                      <a:pt x="9719" y="4000"/>
                    </a:lnTo>
                    <a:lnTo>
                      <a:pt x="9719" y="4000"/>
                    </a:lnTo>
                    <a:lnTo>
                      <a:pt x="9580" y="3954"/>
                    </a:lnTo>
                    <a:lnTo>
                      <a:pt x="9487" y="3861"/>
                    </a:lnTo>
                    <a:lnTo>
                      <a:pt x="9394" y="3721"/>
                    </a:lnTo>
                    <a:lnTo>
                      <a:pt x="9394" y="3535"/>
                    </a:lnTo>
                    <a:lnTo>
                      <a:pt x="9394" y="3535"/>
                    </a:lnTo>
                    <a:lnTo>
                      <a:pt x="9440" y="3349"/>
                    </a:lnTo>
                    <a:lnTo>
                      <a:pt x="9533" y="3209"/>
                    </a:lnTo>
                    <a:lnTo>
                      <a:pt x="9673" y="3116"/>
                    </a:lnTo>
                    <a:lnTo>
                      <a:pt x="9905" y="3070"/>
                    </a:lnTo>
                    <a:lnTo>
                      <a:pt x="9905" y="3070"/>
                    </a:lnTo>
                    <a:lnTo>
                      <a:pt x="9905" y="3070"/>
                    </a:lnTo>
                    <a:lnTo>
                      <a:pt x="10091" y="3070"/>
                    </a:lnTo>
                    <a:lnTo>
                      <a:pt x="10231" y="3116"/>
                    </a:lnTo>
                    <a:lnTo>
                      <a:pt x="10370" y="3209"/>
                    </a:lnTo>
                    <a:lnTo>
                      <a:pt x="10463" y="3302"/>
                    </a:lnTo>
                    <a:lnTo>
                      <a:pt x="10556" y="3395"/>
                    </a:lnTo>
                    <a:lnTo>
                      <a:pt x="10649" y="3535"/>
                    </a:lnTo>
                    <a:lnTo>
                      <a:pt x="10696" y="3721"/>
                    </a:lnTo>
                    <a:lnTo>
                      <a:pt x="10696" y="3861"/>
                    </a:lnTo>
                    <a:lnTo>
                      <a:pt x="10696" y="4279"/>
                    </a:lnTo>
                    <a:lnTo>
                      <a:pt x="10696" y="4279"/>
                    </a:lnTo>
                    <a:lnTo>
                      <a:pt x="10742" y="4419"/>
                    </a:lnTo>
                    <a:lnTo>
                      <a:pt x="10835" y="4512"/>
                    </a:lnTo>
                    <a:lnTo>
                      <a:pt x="10928" y="4605"/>
                    </a:lnTo>
                    <a:lnTo>
                      <a:pt x="11068" y="4605"/>
                    </a:lnTo>
                    <a:lnTo>
                      <a:pt x="11300" y="4605"/>
                    </a:lnTo>
                    <a:lnTo>
                      <a:pt x="11300" y="3581"/>
                    </a:lnTo>
                    <a:lnTo>
                      <a:pt x="11300" y="3581"/>
                    </a:lnTo>
                    <a:lnTo>
                      <a:pt x="11300" y="3395"/>
                    </a:lnTo>
                    <a:lnTo>
                      <a:pt x="11440" y="3209"/>
                    </a:lnTo>
                    <a:lnTo>
                      <a:pt x="11579" y="3116"/>
                    </a:lnTo>
                    <a:lnTo>
                      <a:pt x="11765" y="3070"/>
                    </a:lnTo>
                    <a:lnTo>
                      <a:pt x="11765" y="3070"/>
                    </a:lnTo>
                    <a:lnTo>
                      <a:pt x="11951" y="3116"/>
                    </a:lnTo>
                    <a:lnTo>
                      <a:pt x="12137" y="3209"/>
                    </a:lnTo>
                    <a:lnTo>
                      <a:pt x="12230" y="3395"/>
                    </a:lnTo>
                    <a:lnTo>
                      <a:pt x="12277" y="3581"/>
                    </a:lnTo>
                    <a:lnTo>
                      <a:pt x="12277" y="4605"/>
                    </a:lnTo>
                    <a:lnTo>
                      <a:pt x="12509" y="4605"/>
                    </a:lnTo>
                    <a:lnTo>
                      <a:pt x="12509" y="4605"/>
                    </a:lnTo>
                    <a:lnTo>
                      <a:pt x="12649" y="4605"/>
                    </a:lnTo>
                    <a:lnTo>
                      <a:pt x="12742" y="4512"/>
                    </a:lnTo>
                    <a:lnTo>
                      <a:pt x="12788" y="4419"/>
                    </a:lnTo>
                    <a:lnTo>
                      <a:pt x="12835" y="4279"/>
                    </a:lnTo>
                    <a:lnTo>
                      <a:pt x="12835" y="3861"/>
                    </a:lnTo>
                    <a:lnTo>
                      <a:pt x="12835" y="3861"/>
                    </a:lnTo>
                    <a:lnTo>
                      <a:pt x="12835" y="3721"/>
                    </a:lnTo>
                    <a:lnTo>
                      <a:pt x="12881" y="3535"/>
                    </a:lnTo>
                    <a:lnTo>
                      <a:pt x="12974" y="3395"/>
                    </a:lnTo>
                    <a:lnTo>
                      <a:pt x="13067" y="3302"/>
                    </a:lnTo>
                    <a:lnTo>
                      <a:pt x="13207" y="3209"/>
                    </a:lnTo>
                    <a:lnTo>
                      <a:pt x="13346" y="3116"/>
                    </a:lnTo>
                    <a:lnTo>
                      <a:pt x="13486" y="3070"/>
                    </a:lnTo>
                    <a:lnTo>
                      <a:pt x="13625" y="3070"/>
                    </a:lnTo>
                    <a:lnTo>
                      <a:pt x="13672" y="3070"/>
                    </a:lnTo>
                    <a:lnTo>
                      <a:pt x="13672" y="3070"/>
                    </a:lnTo>
                    <a:lnTo>
                      <a:pt x="13858" y="3116"/>
                    </a:lnTo>
                    <a:lnTo>
                      <a:pt x="13997" y="3209"/>
                    </a:lnTo>
                    <a:lnTo>
                      <a:pt x="14137" y="3349"/>
                    </a:lnTo>
                    <a:lnTo>
                      <a:pt x="14137" y="3535"/>
                    </a:lnTo>
                    <a:lnTo>
                      <a:pt x="14137" y="3535"/>
                    </a:lnTo>
                    <a:lnTo>
                      <a:pt x="14137" y="3721"/>
                    </a:lnTo>
                    <a:lnTo>
                      <a:pt x="14044" y="3861"/>
                    </a:lnTo>
                    <a:lnTo>
                      <a:pt x="13951" y="3954"/>
                    </a:lnTo>
                    <a:lnTo>
                      <a:pt x="13811" y="4000"/>
                    </a:lnTo>
                    <a:lnTo>
                      <a:pt x="13811" y="4279"/>
                    </a:lnTo>
                    <a:lnTo>
                      <a:pt x="13811" y="4279"/>
                    </a:lnTo>
                    <a:lnTo>
                      <a:pt x="13811" y="4558"/>
                    </a:lnTo>
                    <a:lnTo>
                      <a:pt x="13718" y="4791"/>
                    </a:lnTo>
                    <a:lnTo>
                      <a:pt x="13579" y="5023"/>
                    </a:lnTo>
                    <a:lnTo>
                      <a:pt x="13439" y="5209"/>
                    </a:lnTo>
                    <a:lnTo>
                      <a:pt x="13253" y="5395"/>
                    </a:lnTo>
                    <a:lnTo>
                      <a:pt x="13021" y="5488"/>
                    </a:lnTo>
                    <a:lnTo>
                      <a:pt x="12742" y="5581"/>
                    </a:lnTo>
                    <a:lnTo>
                      <a:pt x="12509" y="5628"/>
                    </a:lnTo>
                    <a:lnTo>
                      <a:pt x="12277" y="5628"/>
                    </a:lnTo>
                    <a:lnTo>
                      <a:pt x="12277" y="6325"/>
                    </a:lnTo>
                    <a:lnTo>
                      <a:pt x="16415" y="6325"/>
                    </a:lnTo>
                    <a:lnTo>
                      <a:pt x="16415" y="6325"/>
                    </a:lnTo>
                    <a:lnTo>
                      <a:pt x="16601" y="6279"/>
                    </a:lnTo>
                    <a:lnTo>
                      <a:pt x="16787" y="6186"/>
                    </a:lnTo>
                    <a:lnTo>
                      <a:pt x="16787" y="6186"/>
                    </a:lnTo>
                    <a:lnTo>
                      <a:pt x="16880" y="6000"/>
                    </a:lnTo>
                    <a:lnTo>
                      <a:pt x="16927" y="5814"/>
                    </a:lnTo>
                    <a:lnTo>
                      <a:pt x="16927" y="4558"/>
                    </a:lnTo>
                    <a:lnTo>
                      <a:pt x="16927" y="4558"/>
                    </a:lnTo>
                    <a:lnTo>
                      <a:pt x="16880" y="4093"/>
                    </a:lnTo>
                    <a:lnTo>
                      <a:pt x="16834" y="3628"/>
                    </a:lnTo>
                    <a:lnTo>
                      <a:pt x="16741" y="3209"/>
                    </a:lnTo>
                    <a:lnTo>
                      <a:pt x="16555" y="2791"/>
                    </a:lnTo>
                    <a:lnTo>
                      <a:pt x="16369" y="2372"/>
                    </a:lnTo>
                    <a:lnTo>
                      <a:pt x="16136" y="2000"/>
                    </a:lnTo>
                    <a:lnTo>
                      <a:pt x="15857" y="1628"/>
                    </a:lnTo>
                    <a:lnTo>
                      <a:pt x="15578" y="1303"/>
                    </a:lnTo>
                    <a:lnTo>
                      <a:pt x="15253" y="1024"/>
                    </a:lnTo>
                    <a:lnTo>
                      <a:pt x="14927" y="745"/>
                    </a:lnTo>
                    <a:lnTo>
                      <a:pt x="14509" y="559"/>
                    </a:lnTo>
                    <a:lnTo>
                      <a:pt x="14137" y="326"/>
                    </a:lnTo>
                    <a:lnTo>
                      <a:pt x="13718" y="187"/>
                    </a:lnTo>
                    <a:lnTo>
                      <a:pt x="13253" y="94"/>
                    </a:lnTo>
                    <a:lnTo>
                      <a:pt x="12835" y="1"/>
                    </a:lnTo>
                    <a:lnTo>
                      <a:pt x="12323" y="1"/>
                    </a:lnTo>
                    <a:lnTo>
                      <a:pt x="12323" y="1"/>
                    </a:lnTo>
                    <a:close/>
                    <a:moveTo>
                      <a:pt x="12323" y="1"/>
                    </a:moveTo>
                    <a:lnTo>
                      <a:pt x="1232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4"/>
              <p:cNvSpPr/>
              <p:nvPr/>
            </p:nvSpPr>
            <p:spPr>
              <a:xfrm>
                <a:off x="4033775" y="2227375"/>
                <a:ext cx="423175" cy="158150"/>
              </a:xfrm>
              <a:custGeom>
                <a:avLst/>
                <a:gdLst/>
                <a:ahLst/>
                <a:cxnLst/>
                <a:rect l="l" t="t" r="r" b="b"/>
                <a:pathLst>
                  <a:path w="16927" h="6326" fill="none" extrusionOk="0">
                    <a:moveTo>
                      <a:pt x="12323" y="1"/>
                    </a:moveTo>
                    <a:lnTo>
                      <a:pt x="12230" y="1"/>
                    </a:lnTo>
                    <a:lnTo>
                      <a:pt x="12230" y="1"/>
                    </a:lnTo>
                    <a:lnTo>
                      <a:pt x="11858" y="326"/>
                    </a:lnTo>
                    <a:lnTo>
                      <a:pt x="11440" y="605"/>
                    </a:lnTo>
                    <a:lnTo>
                      <a:pt x="11021" y="838"/>
                    </a:lnTo>
                    <a:lnTo>
                      <a:pt x="10510" y="1070"/>
                    </a:lnTo>
                    <a:lnTo>
                      <a:pt x="10045" y="1256"/>
                    </a:lnTo>
                    <a:lnTo>
                      <a:pt x="9533" y="1349"/>
                    </a:lnTo>
                    <a:lnTo>
                      <a:pt x="9022" y="1442"/>
                    </a:lnTo>
                    <a:lnTo>
                      <a:pt x="8464" y="1442"/>
                    </a:lnTo>
                    <a:lnTo>
                      <a:pt x="8464" y="1442"/>
                    </a:lnTo>
                    <a:lnTo>
                      <a:pt x="7906" y="1442"/>
                    </a:lnTo>
                    <a:lnTo>
                      <a:pt x="7394" y="1349"/>
                    </a:lnTo>
                    <a:lnTo>
                      <a:pt x="6883" y="1256"/>
                    </a:lnTo>
                    <a:lnTo>
                      <a:pt x="6418" y="1070"/>
                    </a:lnTo>
                    <a:lnTo>
                      <a:pt x="5906" y="838"/>
                    </a:lnTo>
                    <a:lnTo>
                      <a:pt x="5488" y="605"/>
                    </a:lnTo>
                    <a:lnTo>
                      <a:pt x="5069" y="326"/>
                    </a:lnTo>
                    <a:lnTo>
                      <a:pt x="4697" y="1"/>
                    </a:lnTo>
                    <a:lnTo>
                      <a:pt x="4604" y="1"/>
                    </a:lnTo>
                    <a:lnTo>
                      <a:pt x="4604" y="1"/>
                    </a:lnTo>
                    <a:lnTo>
                      <a:pt x="4093" y="1"/>
                    </a:lnTo>
                    <a:lnTo>
                      <a:pt x="3674" y="94"/>
                    </a:lnTo>
                    <a:lnTo>
                      <a:pt x="3209" y="187"/>
                    </a:lnTo>
                    <a:lnTo>
                      <a:pt x="2791" y="326"/>
                    </a:lnTo>
                    <a:lnTo>
                      <a:pt x="2419" y="559"/>
                    </a:lnTo>
                    <a:lnTo>
                      <a:pt x="2000" y="745"/>
                    </a:lnTo>
                    <a:lnTo>
                      <a:pt x="1675" y="1024"/>
                    </a:lnTo>
                    <a:lnTo>
                      <a:pt x="1349" y="1303"/>
                    </a:lnTo>
                    <a:lnTo>
                      <a:pt x="1070" y="1628"/>
                    </a:lnTo>
                    <a:lnTo>
                      <a:pt x="791" y="2000"/>
                    </a:lnTo>
                    <a:lnTo>
                      <a:pt x="559" y="2372"/>
                    </a:lnTo>
                    <a:lnTo>
                      <a:pt x="373" y="2791"/>
                    </a:lnTo>
                    <a:lnTo>
                      <a:pt x="186" y="3209"/>
                    </a:lnTo>
                    <a:lnTo>
                      <a:pt x="93" y="3628"/>
                    </a:lnTo>
                    <a:lnTo>
                      <a:pt x="47" y="4093"/>
                    </a:lnTo>
                    <a:lnTo>
                      <a:pt x="0" y="4558"/>
                    </a:lnTo>
                    <a:lnTo>
                      <a:pt x="0" y="5814"/>
                    </a:lnTo>
                    <a:lnTo>
                      <a:pt x="0" y="5814"/>
                    </a:lnTo>
                    <a:lnTo>
                      <a:pt x="47" y="6000"/>
                    </a:lnTo>
                    <a:lnTo>
                      <a:pt x="140" y="6186"/>
                    </a:lnTo>
                    <a:lnTo>
                      <a:pt x="326" y="6279"/>
                    </a:lnTo>
                    <a:lnTo>
                      <a:pt x="512" y="6325"/>
                    </a:lnTo>
                    <a:lnTo>
                      <a:pt x="11300" y="6325"/>
                    </a:lnTo>
                    <a:lnTo>
                      <a:pt x="11300" y="5628"/>
                    </a:lnTo>
                    <a:lnTo>
                      <a:pt x="11068" y="5628"/>
                    </a:lnTo>
                    <a:lnTo>
                      <a:pt x="11068" y="5628"/>
                    </a:lnTo>
                    <a:lnTo>
                      <a:pt x="10789" y="5581"/>
                    </a:lnTo>
                    <a:lnTo>
                      <a:pt x="10556" y="5488"/>
                    </a:lnTo>
                    <a:lnTo>
                      <a:pt x="10324" y="5395"/>
                    </a:lnTo>
                    <a:lnTo>
                      <a:pt x="10091" y="5209"/>
                    </a:lnTo>
                    <a:lnTo>
                      <a:pt x="9952" y="5023"/>
                    </a:lnTo>
                    <a:lnTo>
                      <a:pt x="9812" y="4791"/>
                    </a:lnTo>
                    <a:lnTo>
                      <a:pt x="9766" y="4558"/>
                    </a:lnTo>
                    <a:lnTo>
                      <a:pt x="9719" y="4279"/>
                    </a:lnTo>
                    <a:lnTo>
                      <a:pt x="9719" y="4000"/>
                    </a:lnTo>
                    <a:lnTo>
                      <a:pt x="9719" y="4000"/>
                    </a:lnTo>
                    <a:lnTo>
                      <a:pt x="9580" y="3954"/>
                    </a:lnTo>
                    <a:lnTo>
                      <a:pt x="9487" y="3861"/>
                    </a:lnTo>
                    <a:lnTo>
                      <a:pt x="9394" y="3721"/>
                    </a:lnTo>
                    <a:lnTo>
                      <a:pt x="9394" y="3535"/>
                    </a:lnTo>
                    <a:lnTo>
                      <a:pt x="9394" y="3535"/>
                    </a:lnTo>
                    <a:lnTo>
                      <a:pt x="9440" y="3349"/>
                    </a:lnTo>
                    <a:lnTo>
                      <a:pt x="9533" y="3209"/>
                    </a:lnTo>
                    <a:lnTo>
                      <a:pt x="9673" y="3116"/>
                    </a:lnTo>
                    <a:lnTo>
                      <a:pt x="9905" y="3070"/>
                    </a:lnTo>
                    <a:lnTo>
                      <a:pt x="9905" y="3070"/>
                    </a:lnTo>
                    <a:lnTo>
                      <a:pt x="9905" y="3070"/>
                    </a:lnTo>
                    <a:lnTo>
                      <a:pt x="10091" y="3070"/>
                    </a:lnTo>
                    <a:lnTo>
                      <a:pt x="10231" y="3116"/>
                    </a:lnTo>
                    <a:lnTo>
                      <a:pt x="10370" y="3209"/>
                    </a:lnTo>
                    <a:lnTo>
                      <a:pt x="10463" y="3302"/>
                    </a:lnTo>
                    <a:lnTo>
                      <a:pt x="10556" y="3395"/>
                    </a:lnTo>
                    <a:lnTo>
                      <a:pt x="10649" y="3535"/>
                    </a:lnTo>
                    <a:lnTo>
                      <a:pt x="10696" y="3721"/>
                    </a:lnTo>
                    <a:lnTo>
                      <a:pt x="10696" y="3861"/>
                    </a:lnTo>
                    <a:lnTo>
                      <a:pt x="10696" y="4279"/>
                    </a:lnTo>
                    <a:lnTo>
                      <a:pt x="10696" y="4279"/>
                    </a:lnTo>
                    <a:lnTo>
                      <a:pt x="10742" y="4419"/>
                    </a:lnTo>
                    <a:lnTo>
                      <a:pt x="10835" y="4512"/>
                    </a:lnTo>
                    <a:lnTo>
                      <a:pt x="10928" y="4605"/>
                    </a:lnTo>
                    <a:lnTo>
                      <a:pt x="11068" y="4605"/>
                    </a:lnTo>
                    <a:lnTo>
                      <a:pt x="11300" y="4605"/>
                    </a:lnTo>
                    <a:lnTo>
                      <a:pt x="11300" y="3581"/>
                    </a:lnTo>
                    <a:lnTo>
                      <a:pt x="11300" y="3581"/>
                    </a:lnTo>
                    <a:lnTo>
                      <a:pt x="11300" y="3395"/>
                    </a:lnTo>
                    <a:lnTo>
                      <a:pt x="11440" y="3209"/>
                    </a:lnTo>
                    <a:lnTo>
                      <a:pt x="11579" y="3116"/>
                    </a:lnTo>
                    <a:lnTo>
                      <a:pt x="11765" y="3070"/>
                    </a:lnTo>
                    <a:lnTo>
                      <a:pt x="11765" y="3070"/>
                    </a:lnTo>
                    <a:lnTo>
                      <a:pt x="11951" y="3116"/>
                    </a:lnTo>
                    <a:lnTo>
                      <a:pt x="12137" y="3209"/>
                    </a:lnTo>
                    <a:lnTo>
                      <a:pt x="12230" y="3395"/>
                    </a:lnTo>
                    <a:lnTo>
                      <a:pt x="12277" y="3581"/>
                    </a:lnTo>
                    <a:lnTo>
                      <a:pt x="12277" y="4605"/>
                    </a:lnTo>
                    <a:lnTo>
                      <a:pt x="12509" y="4605"/>
                    </a:lnTo>
                    <a:lnTo>
                      <a:pt x="12509" y="4605"/>
                    </a:lnTo>
                    <a:lnTo>
                      <a:pt x="12649" y="4605"/>
                    </a:lnTo>
                    <a:lnTo>
                      <a:pt x="12742" y="4512"/>
                    </a:lnTo>
                    <a:lnTo>
                      <a:pt x="12788" y="4419"/>
                    </a:lnTo>
                    <a:lnTo>
                      <a:pt x="12835" y="4279"/>
                    </a:lnTo>
                    <a:lnTo>
                      <a:pt x="12835" y="3861"/>
                    </a:lnTo>
                    <a:lnTo>
                      <a:pt x="12835" y="3861"/>
                    </a:lnTo>
                    <a:lnTo>
                      <a:pt x="12835" y="3721"/>
                    </a:lnTo>
                    <a:lnTo>
                      <a:pt x="12881" y="3535"/>
                    </a:lnTo>
                    <a:lnTo>
                      <a:pt x="12974" y="3395"/>
                    </a:lnTo>
                    <a:lnTo>
                      <a:pt x="13067" y="3302"/>
                    </a:lnTo>
                    <a:lnTo>
                      <a:pt x="13207" y="3209"/>
                    </a:lnTo>
                    <a:lnTo>
                      <a:pt x="13346" y="3116"/>
                    </a:lnTo>
                    <a:lnTo>
                      <a:pt x="13486" y="3070"/>
                    </a:lnTo>
                    <a:lnTo>
                      <a:pt x="13625" y="3070"/>
                    </a:lnTo>
                    <a:lnTo>
                      <a:pt x="13672" y="3070"/>
                    </a:lnTo>
                    <a:lnTo>
                      <a:pt x="13672" y="3070"/>
                    </a:lnTo>
                    <a:lnTo>
                      <a:pt x="13858" y="3116"/>
                    </a:lnTo>
                    <a:lnTo>
                      <a:pt x="13997" y="3209"/>
                    </a:lnTo>
                    <a:lnTo>
                      <a:pt x="14137" y="3349"/>
                    </a:lnTo>
                    <a:lnTo>
                      <a:pt x="14137" y="3535"/>
                    </a:lnTo>
                    <a:lnTo>
                      <a:pt x="14137" y="3535"/>
                    </a:lnTo>
                    <a:lnTo>
                      <a:pt x="14137" y="3721"/>
                    </a:lnTo>
                    <a:lnTo>
                      <a:pt x="14044" y="3861"/>
                    </a:lnTo>
                    <a:lnTo>
                      <a:pt x="13951" y="3954"/>
                    </a:lnTo>
                    <a:lnTo>
                      <a:pt x="13811" y="4000"/>
                    </a:lnTo>
                    <a:lnTo>
                      <a:pt x="13811" y="4279"/>
                    </a:lnTo>
                    <a:lnTo>
                      <a:pt x="13811" y="4279"/>
                    </a:lnTo>
                    <a:lnTo>
                      <a:pt x="13811" y="4558"/>
                    </a:lnTo>
                    <a:lnTo>
                      <a:pt x="13718" y="4791"/>
                    </a:lnTo>
                    <a:lnTo>
                      <a:pt x="13579" y="5023"/>
                    </a:lnTo>
                    <a:lnTo>
                      <a:pt x="13439" y="5209"/>
                    </a:lnTo>
                    <a:lnTo>
                      <a:pt x="13253" y="5395"/>
                    </a:lnTo>
                    <a:lnTo>
                      <a:pt x="13021" y="5488"/>
                    </a:lnTo>
                    <a:lnTo>
                      <a:pt x="12742" y="5581"/>
                    </a:lnTo>
                    <a:lnTo>
                      <a:pt x="12509" y="5628"/>
                    </a:lnTo>
                    <a:lnTo>
                      <a:pt x="12277" y="5628"/>
                    </a:lnTo>
                    <a:lnTo>
                      <a:pt x="12277" y="6325"/>
                    </a:lnTo>
                    <a:lnTo>
                      <a:pt x="16415" y="6325"/>
                    </a:lnTo>
                    <a:lnTo>
                      <a:pt x="16415" y="6325"/>
                    </a:lnTo>
                    <a:lnTo>
                      <a:pt x="16601" y="6279"/>
                    </a:lnTo>
                    <a:lnTo>
                      <a:pt x="16787" y="6186"/>
                    </a:lnTo>
                    <a:lnTo>
                      <a:pt x="16787" y="6186"/>
                    </a:lnTo>
                    <a:lnTo>
                      <a:pt x="16880" y="6000"/>
                    </a:lnTo>
                    <a:lnTo>
                      <a:pt x="16927" y="5814"/>
                    </a:lnTo>
                    <a:lnTo>
                      <a:pt x="16927" y="4558"/>
                    </a:lnTo>
                    <a:lnTo>
                      <a:pt x="16927" y="4558"/>
                    </a:lnTo>
                    <a:lnTo>
                      <a:pt x="16880" y="4093"/>
                    </a:lnTo>
                    <a:lnTo>
                      <a:pt x="16834" y="3628"/>
                    </a:lnTo>
                    <a:lnTo>
                      <a:pt x="16741" y="3209"/>
                    </a:lnTo>
                    <a:lnTo>
                      <a:pt x="16555" y="2791"/>
                    </a:lnTo>
                    <a:lnTo>
                      <a:pt x="16369" y="2372"/>
                    </a:lnTo>
                    <a:lnTo>
                      <a:pt x="16136" y="2000"/>
                    </a:lnTo>
                    <a:lnTo>
                      <a:pt x="15857" y="1628"/>
                    </a:lnTo>
                    <a:lnTo>
                      <a:pt x="15578" y="1303"/>
                    </a:lnTo>
                    <a:lnTo>
                      <a:pt x="15253" y="1024"/>
                    </a:lnTo>
                    <a:lnTo>
                      <a:pt x="14927" y="745"/>
                    </a:lnTo>
                    <a:lnTo>
                      <a:pt x="14509" y="559"/>
                    </a:lnTo>
                    <a:lnTo>
                      <a:pt x="14137" y="326"/>
                    </a:lnTo>
                    <a:lnTo>
                      <a:pt x="13718" y="187"/>
                    </a:lnTo>
                    <a:lnTo>
                      <a:pt x="13253" y="94"/>
                    </a:lnTo>
                    <a:lnTo>
                      <a:pt x="12835" y="1"/>
                    </a:lnTo>
                    <a:lnTo>
                      <a:pt x="12323" y="1"/>
                    </a:lnTo>
                    <a:lnTo>
                      <a:pt x="12323"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4"/>
              <p:cNvSpPr/>
              <p:nvPr/>
            </p:nvSpPr>
            <p:spPr>
              <a:xfrm>
                <a:off x="4341850" y="2227375"/>
                <a:ext cx="25" cy="25"/>
              </a:xfrm>
              <a:custGeom>
                <a:avLst/>
                <a:gdLst/>
                <a:ahLst/>
                <a:cxnLst/>
                <a:rect l="l" t="t" r="r" b="b"/>
                <a:pathLst>
                  <a:path w="1" h="1" fill="none" extrusionOk="0">
                    <a:moveTo>
                      <a:pt x="0" y="1"/>
                    </a:moveTo>
                    <a:lnTo>
                      <a:pt x="0"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4"/>
              <p:cNvSpPr/>
              <p:nvPr/>
            </p:nvSpPr>
            <p:spPr>
              <a:xfrm>
                <a:off x="4186075" y="2112300"/>
                <a:ext cx="24425" cy="25600"/>
              </a:xfrm>
              <a:custGeom>
                <a:avLst/>
                <a:gdLst/>
                <a:ahLst/>
                <a:cxnLst/>
                <a:rect l="l" t="t" r="r" b="b"/>
                <a:pathLst>
                  <a:path w="977" h="1024" extrusionOk="0">
                    <a:moveTo>
                      <a:pt x="465" y="1023"/>
                    </a:moveTo>
                    <a:lnTo>
                      <a:pt x="465" y="1023"/>
                    </a:lnTo>
                    <a:lnTo>
                      <a:pt x="698" y="977"/>
                    </a:lnTo>
                    <a:lnTo>
                      <a:pt x="837" y="884"/>
                    </a:lnTo>
                    <a:lnTo>
                      <a:pt x="930" y="698"/>
                    </a:lnTo>
                    <a:lnTo>
                      <a:pt x="977" y="512"/>
                    </a:lnTo>
                    <a:lnTo>
                      <a:pt x="977" y="512"/>
                    </a:lnTo>
                    <a:lnTo>
                      <a:pt x="930" y="326"/>
                    </a:lnTo>
                    <a:lnTo>
                      <a:pt x="837" y="186"/>
                    </a:lnTo>
                    <a:lnTo>
                      <a:pt x="698" y="47"/>
                    </a:lnTo>
                    <a:lnTo>
                      <a:pt x="465" y="0"/>
                    </a:lnTo>
                    <a:lnTo>
                      <a:pt x="465" y="0"/>
                    </a:lnTo>
                    <a:lnTo>
                      <a:pt x="279" y="47"/>
                    </a:lnTo>
                    <a:lnTo>
                      <a:pt x="140" y="186"/>
                    </a:lnTo>
                    <a:lnTo>
                      <a:pt x="47" y="326"/>
                    </a:lnTo>
                    <a:lnTo>
                      <a:pt x="0" y="512"/>
                    </a:lnTo>
                    <a:lnTo>
                      <a:pt x="0" y="512"/>
                    </a:lnTo>
                    <a:lnTo>
                      <a:pt x="47" y="698"/>
                    </a:lnTo>
                    <a:lnTo>
                      <a:pt x="140" y="884"/>
                    </a:lnTo>
                    <a:lnTo>
                      <a:pt x="279" y="977"/>
                    </a:lnTo>
                    <a:lnTo>
                      <a:pt x="465" y="1023"/>
                    </a:lnTo>
                    <a:lnTo>
                      <a:pt x="465" y="1023"/>
                    </a:lnTo>
                    <a:close/>
                    <a:moveTo>
                      <a:pt x="465" y="1023"/>
                    </a:moveTo>
                    <a:lnTo>
                      <a:pt x="465" y="1023"/>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44"/>
              <p:cNvSpPr/>
              <p:nvPr/>
            </p:nvSpPr>
            <p:spPr>
              <a:xfrm>
                <a:off x="4186075" y="2112300"/>
                <a:ext cx="24425" cy="25600"/>
              </a:xfrm>
              <a:custGeom>
                <a:avLst/>
                <a:gdLst/>
                <a:ahLst/>
                <a:cxnLst/>
                <a:rect l="l" t="t" r="r" b="b"/>
                <a:pathLst>
                  <a:path w="977" h="1024" fill="none" extrusionOk="0">
                    <a:moveTo>
                      <a:pt x="465" y="1023"/>
                    </a:moveTo>
                    <a:lnTo>
                      <a:pt x="465" y="1023"/>
                    </a:lnTo>
                    <a:lnTo>
                      <a:pt x="698" y="977"/>
                    </a:lnTo>
                    <a:lnTo>
                      <a:pt x="837" y="884"/>
                    </a:lnTo>
                    <a:lnTo>
                      <a:pt x="930" y="698"/>
                    </a:lnTo>
                    <a:lnTo>
                      <a:pt x="977" y="512"/>
                    </a:lnTo>
                    <a:lnTo>
                      <a:pt x="977" y="512"/>
                    </a:lnTo>
                    <a:lnTo>
                      <a:pt x="930" y="326"/>
                    </a:lnTo>
                    <a:lnTo>
                      <a:pt x="837" y="186"/>
                    </a:lnTo>
                    <a:lnTo>
                      <a:pt x="698" y="47"/>
                    </a:lnTo>
                    <a:lnTo>
                      <a:pt x="465" y="0"/>
                    </a:lnTo>
                    <a:lnTo>
                      <a:pt x="465" y="0"/>
                    </a:lnTo>
                    <a:lnTo>
                      <a:pt x="279" y="47"/>
                    </a:lnTo>
                    <a:lnTo>
                      <a:pt x="140" y="186"/>
                    </a:lnTo>
                    <a:lnTo>
                      <a:pt x="47" y="326"/>
                    </a:lnTo>
                    <a:lnTo>
                      <a:pt x="0" y="512"/>
                    </a:lnTo>
                    <a:lnTo>
                      <a:pt x="0" y="512"/>
                    </a:lnTo>
                    <a:lnTo>
                      <a:pt x="47" y="698"/>
                    </a:lnTo>
                    <a:lnTo>
                      <a:pt x="140" y="884"/>
                    </a:lnTo>
                    <a:lnTo>
                      <a:pt x="279" y="977"/>
                    </a:lnTo>
                    <a:lnTo>
                      <a:pt x="465" y="1023"/>
                    </a:lnTo>
                    <a:lnTo>
                      <a:pt x="465" y="1023"/>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4"/>
              <p:cNvSpPr/>
              <p:nvPr/>
            </p:nvSpPr>
            <p:spPr>
              <a:xfrm>
                <a:off x="4197700" y="2137875"/>
                <a:ext cx="25" cy="25"/>
              </a:xfrm>
              <a:custGeom>
                <a:avLst/>
                <a:gdLst/>
                <a:ahLst/>
                <a:cxnLst/>
                <a:rect l="l" t="t" r="r" b="b"/>
                <a:pathLst>
                  <a:path w="1" h="1" fill="none" extrusionOk="0">
                    <a:moveTo>
                      <a:pt x="0" y="0"/>
                    </a:moveTo>
                    <a:lnTo>
                      <a:pt x="0"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44"/>
              <p:cNvSpPr/>
              <p:nvPr/>
            </p:nvSpPr>
            <p:spPr>
              <a:xfrm>
                <a:off x="4136075" y="1962325"/>
                <a:ext cx="218575" cy="82575"/>
              </a:xfrm>
              <a:custGeom>
                <a:avLst/>
                <a:gdLst/>
                <a:ahLst/>
                <a:cxnLst/>
                <a:rect l="l" t="t" r="r" b="b"/>
                <a:pathLst>
                  <a:path w="8743" h="3303" extrusionOk="0">
                    <a:moveTo>
                      <a:pt x="3953" y="1628"/>
                    </a:moveTo>
                    <a:lnTo>
                      <a:pt x="3953" y="1628"/>
                    </a:lnTo>
                    <a:lnTo>
                      <a:pt x="4046" y="1489"/>
                    </a:lnTo>
                    <a:lnTo>
                      <a:pt x="4139" y="1442"/>
                    </a:lnTo>
                    <a:lnTo>
                      <a:pt x="4279" y="1396"/>
                    </a:lnTo>
                    <a:lnTo>
                      <a:pt x="4372" y="1349"/>
                    </a:lnTo>
                    <a:lnTo>
                      <a:pt x="4372" y="1349"/>
                    </a:lnTo>
                    <a:lnTo>
                      <a:pt x="4511" y="1396"/>
                    </a:lnTo>
                    <a:lnTo>
                      <a:pt x="4651" y="1442"/>
                    </a:lnTo>
                    <a:lnTo>
                      <a:pt x="4744" y="1489"/>
                    </a:lnTo>
                    <a:lnTo>
                      <a:pt x="4837" y="1628"/>
                    </a:lnTo>
                    <a:lnTo>
                      <a:pt x="4837" y="1628"/>
                    </a:lnTo>
                    <a:lnTo>
                      <a:pt x="5069" y="2000"/>
                    </a:lnTo>
                    <a:lnTo>
                      <a:pt x="5348" y="2326"/>
                    </a:lnTo>
                    <a:lnTo>
                      <a:pt x="5674" y="2605"/>
                    </a:lnTo>
                    <a:lnTo>
                      <a:pt x="6046" y="2837"/>
                    </a:lnTo>
                    <a:lnTo>
                      <a:pt x="6418" y="3023"/>
                    </a:lnTo>
                    <a:lnTo>
                      <a:pt x="6836" y="3163"/>
                    </a:lnTo>
                    <a:lnTo>
                      <a:pt x="7255" y="3256"/>
                    </a:lnTo>
                    <a:lnTo>
                      <a:pt x="7720" y="3302"/>
                    </a:lnTo>
                    <a:lnTo>
                      <a:pt x="7720" y="3302"/>
                    </a:lnTo>
                    <a:lnTo>
                      <a:pt x="8231" y="3256"/>
                    </a:lnTo>
                    <a:lnTo>
                      <a:pt x="8743" y="3116"/>
                    </a:lnTo>
                    <a:lnTo>
                      <a:pt x="8743" y="3116"/>
                    </a:lnTo>
                    <a:lnTo>
                      <a:pt x="8464" y="2465"/>
                    </a:lnTo>
                    <a:lnTo>
                      <a:pt x="8092" y="1861"/>
                    </a:lnTo>
                    <a:lnTo>
                      <a:pt x="7627" y="1349"/>
                    </a:lnTo>
                    <a:lnTo>
                      <a:pt x="7069" y="884"/>
                    </a:lnTo>
                    <a:lnTo>
                      <a:pt x="6464" y="512"/>
                    </a:lnTo>
                    <a:lnTo>
                      <a:pt x="6139" y="373"/>
                    </a:lnTo>
                    <a:lnTo>
                      <a:pt x="5813" y="233"/>
                    </a:lnTo>
                    <a:lnTo>
                      <a:pt x="5488" y="140"/>
                    </a:lnTo>
                    <a:lnTo>
                      <a:pt x="5116" y="47"/>
                    </a:lnTo>
                    <a:lnTo>
                      <a:pt x="4744" y="1"/>
                    </a:lnTo>
                    <a:lnTo>
                      <a:pt x="4372" y="1"/>
                    </a:lnTo>
                    <a:lnTo>
                      <a:pt x="4372" y="1"/>
                    </a:lnTo>
                    <a:lnTo>
                      <a:pt x="4000" y="1"/>
                    </a:lnTo>
                    <a:lnTo>
                      <a:pt x="3628" y="47"/>
                    </a:lnTo>
                    <a:lnTo>
                      <a:pt x="3256" y="140"/>
                    </a:lnTo>
                    <a:lnTo>
                      <a:pt x="2930" y="233"/>
                    </a:lnTo>
                    <a:lnTo>
                      <a:pt x="2605" y="373"/>
                    </a:lnTo>
                    <a:lnTo>
                      <a:pt x="2279" y="512"/>
                    </a:lnTo>
                    <a:lnTo>
                      <a:pt x="1675" y="884"/>
                    </a:lnTo>
                    <a:lnTo>
                      <a:pt x="1117" y="1349"/>
                    </a:lnTo>
                    <a:lnTo>
                      <a:pt x="652" y="1861"/>
                    </a:lnTo>
                    <a:lnTo>
                      <a:pt x="280" y="2465"/>
                    </a:lnTo>
                    <a:lnTo>
                      <a:pt x="1" y="3116"/>
                    </a:lnTo>
                    <a:lnTo>
                      <a:pt x="1" y="3116"/>
                    </a:lnTo>
                    <a:lnTo>
                      <a:pt x="512" y="3256"/>
                    </a:lnTo>
                    <a:lnTo>
                      <a:pt x="1070" y="3302"/>
                    </a:lnTo>
                    <a:lnTo>
                      <a:pt x="1070" y="3302"/>
                    </a:lnTo>
                    <a:lnTo>
                      <a:pt x="1535" y="3256"/>
                    </a:lnTo>
                    <a:lnTo>
                      <a:pt x="1954" y="3163"/>
                    </a:lnTo>
                    <a:lnTo>
                      <a:pt x="2372" y="3023"/>
                    </a:lnTo>
                    <a:lnTo>
                      <a:pt x="2744" y="2837"/>
                    </a:lnTo>
                    <a:lnTo>
                      <a:pt x="3116" y="2605"/>
                    </a:lnTo>
                    <a:lnTo>
                      <a:pt x="3442" y="2326"/>
                    </a:lnTo>
                    <a:lnTo>
                      <a:pt x="3721" y="2000"/>
                    </a:lnTo>
                    <a:lnTo>
                      <a:pt x="3953" y="1628"/>
                    </a:lnTo>
                    <a:lnTo>
                      <a:pt x="3953" y="1628"/>
                    </a:lnTo>
                    <a:close/>
                    <a:moveTo>
                      <a:pt x="3953" y="1628"/>
                    </a:moveTo>
                    <a:lnTo>
                      <a:pt x="3953" y="1628"/>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44"/>
              <p:cNvSpPr/>
              <p:nvPr/>
            </p:nvSpPr>
            <p:spPr>
              <a:xfrm>
                <a:off x="4136075" y="1962325"/>
                <a:ext cx="218575" cy="82575"/>
              </a:xfrm>
              <a:custGeom>
                <a:avLst/>
                <a:gdLst/>
                <a:ahLst/>
                <a:cxnLst/>
                <a:rect l="l" t="t" r="r" b="b"/>
                <a:pathLst>
                  <a:path w="8743" h="3303" fill="none" extrusionOk="0">
                    <a:moveTo>
                      <a:pt x="3953" y="1628"/>
                    </a:moveTo>
                    <a:lnTo>
                      <a:pt x="3953" y="1628"/>
                    </a:lnTo>
                    <a:lnTo>
                      <a:pt x="4046" y="1489"/>
                    </a:lnTo>
                    <a:lnTo>
                      <a:pt x="4139" y="1442"/>
                    </a:lnTo>
                    <a:lnTo>
                      <a:pt x="4279" y="1396"/>
                    </a:lnTo>
                    <a:lnTo>
                      <a:pt x="4372" y="1349"/>
                    </a:lnTo>
                    <a:lnTo>
                      <a:pt x="4372" y="1349"/>
                    </a:lnTo>
                    <a:lnTo>
                      <a:pt x="4511" y="1396"/>
                    </a:lnTo>
                    <a:lnTo>
                      <a:pt x="4651" y="1442"/>
                    </a:lnTo>
                    <a:lnTo>
                      <a:pt x="4744" y="1489"/>
                    </a:lnTo>
                    <a:lnTo>
                      <a:pt x="4837" y="1628"/>
                    </a:lnTo>
                    <a:lnTo>
                      <a:pt x="4837" y="1628"/>
                    </a:lnTo>
                    <a:lnTo>
                      <a:pt x="5069" y="2000"/>
                    </a:lnTo>
                    <a:lnTo>
                      <a:pt x="5348" y="2326"/>
                    </a:lnTo>
                    <a:lnTo>
                      <a:pt x="5674" y="2605"/>
                    </a:lnTo>
                    <a:lnTo>
                      <a:pt x="6046" y="2837"/>
                    </a:lnTo>
                    <a:lnTo>
                      <a:pt x="6418" y="3023"/>
                    </a:lnTo>
                    <a:lnTo>
                      <a:pt x="6836" y="3163"/>
                    </a:lnTo>
                    <a:lnTo>
                      <a:pt x="7255" y="3256"/>
                    </a:lnTo>
                    <a:lnTo>
                      <a:pt x="7720" y="3302"/>
                    </a:lnTo>
                    <a:lnTo>
                      <a:pt x="7720" y="3302"/>
                    </a:lnTo>
                    <a:lnTo>
                      <a:pt x="8231" y="3256"/>
                    </a:lnTo>
                    <a:lnTo>
                      <a:pt x="8743" y="3116"/>
                    </a:lnTo>
                    <a:lnTo>
                      <a:pt x="8743" y="3116"/>
                    </a:lnTo>
                    <a:lnTo>
                      <a:pt x="8464" y="2465"/>
                    </a:lnTo>
                    <a:lnTo>
                      <a:pt x="8092" y="1861"/>
                    </a:lnTo>
                    <a:lnTo>
                      <a:pt x="7627" y="1349"/>
                    </a:lnTo>
                    <a:lnTo>
                      <a:pt x="7069" y="884"/>
                    </a:lnTo>
                    <a:lnTo>
                      <a:pt x="6464" y="512"/>
                    </a:lnTo>
                    <a:lnTo>
                      <a:pt x="6139" y="373"/>
                    </a:lnTo>
                    <a:lnTo>
                      <a:pt x="5813" y="233"/>
                    </a:lnTo>
                    <a:lnTo>
                      <a:pt x="5488" y="140"/>
                    </a:lnTo>
                    <a:lnTo>
                      <a:pt x="5116" y="47"/>
                    </a:lnTo>
                    <a:lnTo>
                      <a:pt x="4744" y="1"/>
                    </a:lnTo>
                    <a:lnTo>
                      <a:pt x="4372" y="1"/>
                    </a:lnTo>
                    <a:lnTo>
                      <a:pt x="4372" y="1"/>
                    </a:lnTo>
                    <a:lnTo>
                      <a:pt x="4000" y="1"/>
                    </a:lnTo>
                    <a:lnTo>
                      <a:pt x="3628" y="47"/>
                    </a:lnTo>
                    <a:lnTo>
                      <a:pt x="3256" y="140"/>
                    </a:lnTo>
                    <a:lnTo>
                      <a:pt x="2930" y="233"/>
                    </a:lnTo>
                    <a:lnTo>
                      <a:pt x="2605" y="373"/>
                    </a:lnTo>
                    <a:lnTo>
                      <a:pt x="2279" y="512"/>
                    </a:lnTo>
                    <a:lnTo>
                      <a:pt x="1675" y="884"/>
                    </a:lnTo>
                    <a:lnTo>
                      <a:pt x="1117" y="1349"/>
                    </a:lnTo>
                    <a:lnTo>
                      <a:pt x="652" y="1861"/>
                    </a:lnTo>
                    <a:lnTo>
                      <a:pt x="280" y="2465"/>
                    </a:lnTo>
                    <a:lnTo>
                      <a:pt x="1" y="3116"/>
                    </a:lnTo>
                    <a:lnTo>
                      <a:pt x="1" y="3116"/>
                    </a:lnTo>
                    <a:lnTo>
                      <a:pt x="512" y="3256"/>
                    </a:lnTo>
                    <a:lnTo>
                      <a:pt x="1070" y="3302"/>
                    </a:lnTo>
                    <a:lnTo>
                      <a:pt x="1070" y="3302"/>
                    </a:lnTo>
                    <a:lnTo>
                      <a:pt x="1535" y="3256"/>
                    </a:lnTo>
                    <a:lnTo>
                      <a:pt x="1954" y="3163"/>
                    </a:lnTo>
                    <a:lnTo>
                      <a:pt x="2372" y="3023"/>
                    </a:lnTo>
                    <a:lnTo>
                      <a:pt x="2744" y="2837"/>
                    </a:lnTo>
                    <a:lnTo>
                      <a:pt x="3116" y="2605"/>
                    </a:lnTo>
                    <a:lnTo>
                      <a:pt x="3442" y="2326"/>
                    </a:lnTo>
                    <a:lnTo>
                      <a:pt x="3721" y="2000"/>
                    </a:lnTo>
                    <a:lnTo>
                      <a:pt x="3953" y="1628"/>
                    </a:lnTo>
                    <a:lnTo>
                      <a:pt x="3953" y="1628"/>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4"/>
              <p:cNvSpPr/>
              <p:nvPr/>
            </p:nvSpPr>
            <p:spPr>
              <a:xfrm>
                <a:off x="4234900" y="2003025"/>
                <a:ext cx="25" cy="25"/>
              </a:xfrm>
              <a:custGeom>
                <a:avLst/>
                <a:gdLst/>
                <a:ahLst/>
                <a:cxnLst/>
                <a:rect l="l" t="t" r="r" b="b"/>
                <a:pathLst>
                  <a:path w="1" h="1" fill="none" extrusionOk="0">
                    <a:moveTo>
                      <a:pt x="0" y="0"/>
                    </a:moveTo>
                    <a:lnTo>
                      <a:pt x="0"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4"/>
              <p:cNvSpPr/>
              <p:nvPr/>
            </p:nvSpPr>
            <p:spPr>
              <a:xfrm>
                <a:off x="4280225" y="2112300"/>
                <a:ext cx="24450" cy="25600"/>
              </a:xfrm>
              <a:custGeom>
                <a:avLst/>
                <a:gdLst/>
                <a:ahLst/>
                <a:cxnLst/>
                <a:rect l="l" t="t" r="r" b="b"/>
                <a:pathLst>
                  <a:path w="978" h="1024" extrusionOk="0">
                    <a:moveTo>
                      <a:pt x="512" y="1023"/>
                    </a:moveTo>
                    <a:lnTo>
                      <a:pt x="512" y="1023"/>
                    </a:lnTo>
                    <a:lnTo>
                      <a:pt x="698" y="977"/>
                    </a:lnTo>
                    <a:lnTo>
                      <a:pt x="838" y="884"/>
                    </a:lnTo>
                    <a:lnTo>
                      <a:pt x="931" y="698"/>
                    </a:lnTo>
                    <a:lnTo>
                      <a:pt x="977" y="512"/>
                    </a:lnTo>
                    <a:lnTo>
                      <a:pt x="977" y="512"/>
                    </a:lnTo>
                    <a:lnTo>
                      <a:pt x="931" y="326"/>
                    </a:lnTo>
                    <a:lnTo>
                      <a:pt x="838" y="186"/>
                    </a:lnTo>
                    <a:lnTo>
                      <a:pt x="698" y="47"/>
                    </a:lnTo>
                    <a:lnTo>
                      <a:pt x="512" y="0"/>
                    </a:lnTo>
                    <a:lnTo>
                      <a:pt x="512" y="0"/>
                    </a:lnTo>
                    <a:lnTo>
                      <a:pt x="280" y="47"/>
                    </a:lnTo>
                    <a:lnTo>
                      <a:pt x="140" y="186"/>
                    </a:lnTo>
                    <a:lnTo>
                      <a:pt x="47" y="326"/>
                    </a:lnTo>
                    <a:lnTo>
                      <a:pt x="1" y="512"/>
                    </a:lnTo>
                    <a:lnTo>
                      <a:pt x="1" y="512"/>
                    </a:lnTo>
                    <a:lnTo>
                      <a:pt x="47" y="698"/>
                    </a:lnTo>
                    <a:lnTo>
                      <a:pt x="140" y="884"/>
                    </a:lnTo>
                    <a:lnTo>
                      <a:pt x="280" y="977"/>
                    </a:lnTo>
                    <a:lnTo>
                      <a:pt x="512" y="1023"/>
                    </a:lnTo>
                    <a:lnTo>
                      <a:pt x="512" y="1023"/>
                    </a:lnTo>
                    <a:close/>
                    <a:moveTo>
                      <a:pt x="512" y="1023"/>
                    </a:moveTo>
                    <a:lnTo>
                      <a:pt x="512" y="1023"/>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44"/>
              <p:cNvSpPr/>
              <p:nvPr/>
            </p:nvSpPr>
            <p:spPr>
              <a:xfrm>
                <a:off x="4280225" y="2112300"/>
                <a:ext cx="24450" cy="25600"/>
              </a:xfrm>
              <a:custGeom>
                <a:avLst/>
                <a:gdLst/>
                <a:ahLst/>
                <a:cxnLst/>
                <a:rect l="l" t="t" r="r" b="b"/>
                <a:pathLst>
                  <a:path w="978" h="1024" fill="none" extrusionOk="0">
                    <a:moveTo>
                      <a:pt x="512" y="1023"/>
                    </a:moveTo>
                    <a:lnTo>
                      <a:pt x="512" y="1023"/>
                    </a:lnTo>
                    <a:lnTo>
                      <a:pt x="698" y="977"/>
                    </a:lnTo>
                    <a:lnTo>
                      <a:pt x="838" y="884"/>
                    </a:lnTo>
                    <a:lnTo>
                      <a:pt x="931" y="698"/>
                    </a:lnTo>
                    <a:lnTo>
                      <a:pt x="977" y="512"/>
                    </a:lnTo>
                    <a:lnTo>
                      <a:pt x="977" y="512"/>
                    </a:lnTo>
                    <a:lnTo>
                      <a:pt x="931" y="326"/>
                    </a:lnTo>
                    <a:lnTo>
                      <a:pt x="838" y="186"/>
                    </a:lnTo>
                    <a:lnTo>
                      <a:pt x="698" y="47"/>
                    </a:lnTo>
                    <a:lnTo>
                      <a:pt x="512" y="0"/>
                    </a:lnTo>
                    <a:lnTo>
                      <a:pt x="512" y="0"/>
                    </a:lnTo>
                    <a:lnTo>
                      <a:pt x="280" y="47"/>
                    </a:lnTo>
                    <a:lnTo>
                      <a:pt x="140" y="186"/>
                    </a:lnTo>
                    <a:lnTo>
                      <a:pt x="47" y="326"/>
                    </a:lnTo>
                    <a:lnTo>
                      <a:pt x="1" y="512"/>
                    </a:lnTo>
                    <a:lnTo>
                      <a:pt x="1" y="512"/>
                    </a:lnTo>
                    <a:lnTo>
                      <a:pt x="47" y="698"/>
                    </a:lnTo>
                    <a:lnTo>
                      <a:pt x="140" y="884"/>
                    </a:lnTo>
                    <a:lnTo>
                      <a:pt x="280" y="977"/>
                    </a:lnTo>
                    <a:lnTo>
                      <a:pt x="512" y="1023"/>
                    </a:lnTo>
                    <a:lnTo>
                      <a:pt x="512" y="1023"/>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44"/>
              <p:cNvSpPr/>
              <p:nvPr/>
            </p:nvSpPr>
            <p:spPr>
              <a:xfrm>
                <a:off x="4293025" y="2137875"/>
                <a:ext cx="25" cy="25"/>
              </a:xfrm>
              <a:custGeom>
                <a:avLst/>
                <a:gdLst/>
                <a:ahLst/>
                <a:cxnLst/>
                <a:rect l="l" t="t" r="r" b="b"/>
                <a:pathLst>
                  <a:path w="1" h="1" fill="none" extrusionOk="0">
                    <a:moveTo>
                      <a:pt x="0" y="0"/>
                    </a:moveTo>
                    <a:lnTo>
                      <a:pt x="0"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4"/>
              <p:cNvSpPr/>
              <p:nvPr/>
            </p:nvSpPr>
            <p:spPr>
              <a:xfrm>
                <a:off x="4129100" y="2030925"/>
                <a:ext cx="232525" cy="208100"/>
              </a:xfrm>
              <a:custGeom>
                <a:avLst/>
                <a:gdLst/>
                <a:ahLst/>
                <a:cxnLst/>
                <a:rect l="l" t="t" r="r" b="b"/>
                <a:pathLst>
                  <a:path w="9301" h="8324" extrusionOk="0">
                    <a:moveTo>
                      <a:pt x="4651" y="8324"/>
                    </a:moveTo>
                    <a:lnTo>
                      <a:pt x="4651" y="8324"/>
                    </a:lnTo>
                    <a:lnTo>
                      <a:pt x="5116" y="8324"/>
                    </a:lnTo>
                    <a:lnTo>
                      <a:pt x="5581" y="8231"/>
                    </a:lnTo>
                    <a:lnTo>
                      <a:pt x="6046" y="8138"/>
                    </a:lnTo>
                    <a:lnTo>
                      <a:pt x="6464" y="7952"/>
                    </a:lnTo>
                    <a:lnTo>
                      <a:pt x="6836" y="7766"/>
                    </a:lnTo>
                    <a:lnTo>
                      <a:pt x="7255" y="7533"/>
                    </a:lnTo>
                    <a:lnTo>
                      <a:pt x="7580" y="7254"/>
                    </a:lnTo>
                    <a:lnTo>
                      <a:pt x="7906" y="6975"/>
                    </a:lnTo>
                    <a:lnTo>
                      <a:pt x="8231" y="6650"/>
                    </a:lnTo>
                    <a:lnTo>
                      <a:pt x="8464" y="6278"/>
                    </a:lnTo>
                    <a:lnTo>
                      <a:pt x="8696" y="5906"/>
                    </a:lnTo>
                    <a:lnTo>
                      <a:pt x="8929" y="5487"/>
                    </a:lnTo>
                    <a:lnTo>
                      <a:pt x="9068" y="5069"/>
                    </a:lnTo>
                    <a:lnTo>
                      <a:pt x="9208" y="4604"/>
                    </a:lnTo>
                    <a:lnTo>
                      <a:pt x="9254" y="4139"/>
                    </a:lnTo>
                    <a:lnTo>
                      <a:pt x="9301" y="3674"/>
                    </a:lnTo>
                    <a:lnTo>
                      <a:pt x="9301" y="1907"/>
                    </a:lnTo>
                    <a:lnTo>
                      <a:pt x="9301" y="1907"/>
                    </a:lnTo>
                    <a:lnTo>
                      <a:pt x="9254" y="1349"/>
                    </a:lnTo>
                    <a:lnTo>
                      <a:pt x="9254" y="1349"/>
                    </a:lnTo>
                    <a:lnTo>
                      <a:pt x="8603" y="1488"/>
                    </a:lnTo>
                    <a:lnTo>
                      <a:pt x="7999" y="1535"/>
                    </a:lnTo>
                    <a:lnTo>
                      <a:pt x="7999" y="1535"/>
                    </a:lnTo>
                    <a:lnTo>
                      <a:pt x="7487" y="1535"/>
                    </a:lnTo>
                    <a:lnTo>
                      <a:pt x="7022" y="1442"/>
                    </a:lnTo>
                    <a:lnTo>
                      <a:pt x="6604" y="1302"/>
                    </a:lnTo>
                    <a:lnTo>
                      <a:pt x="6139" y="1116"/>
                    </a:lnTo>
                    <a:lnTo>
                      <a:pt x="5720" y="930"/>
                    </a:lnTo>
                    <a:lnTo>
                      <a:pt x="5348" y="651"/>
                    </a:lnTo>
                    <a:lnTo>
                      <a:pt x="4976" y="326"/>
                    </a:lnTo>
                    <a:lnTo>
                      <a:pt x="4651" y="0"/>
                    </a:lnTo>
                    <a:lnTo>
                      <a:pt x="4651" y="0"/>
                    </a:lnTo>
                    <a:lnTo>
                      <a:pt x="4372" y="326"/>
                    </a:lnTo>
                    <a:lnTo>
                      <a:pt x="4000" y="651"/>
                    </a:lnTo>
                    <a:lnTo>
                      <a:pt x="3628" y="930"/>
                    </a:lnTo>
                    <a:lnTo>
                      <a:pt x="3209" y="1116"/>
                    </a:lnTo>
                    <a:lnTo>
                      <a:pt x="2744" y="1302"/>
                    </a:lnTo>
                    <a:lnTo>
                      <a:pt x="2326" y="1442"/>
                    </a:lnTo>
                    <a:lnTo>
                      <a:pt x="1861" y="1535"/>
                    </a:lnTo>
                    <a:lnTo>
                      <a:pt x="1349" y="1535"/>
                    </a:lnTo>
                    <a:lnTo>
                      <a:pt x="1349" y="1535"/>
                    </a:lnTo>
                    <a:lnTo>
                      <a:pt x="698" y="1488"/>
                    </a:lnTo>
                    <a:lnTo>
                      <a:pt x="47" y="1349"/>
                    </a:lnTo>
                    <a:lnTo>
                      <a:pt x="47" y="1349"/>
                    </a:lnTo>
                    <a:lnTo>
                      <a:pt x="1" y="1907"/>
                    </a:lnTo>
                    <a:lnTo>
                      <a:pt x="1" y="3674"/>
                    </a:lnTo>
                    <a:lnTo>
                      <a:pt x="1" y="3674"/>
                    </a:lnTo>
                    <a:lnTo>
                      <a:pt x="47" y="4139"/>
                    </a:lnTo>
                    <a:lnTo>
                      <a:pt x="140" y="4604"/>
                    </a:lnTo>
                    <a:lnTo>
                      <a:pt x="233" y="5069"/>
                    </a:lnTo>
                    <a:lnTo>
                      <a:pt x="373" y="5487"/>
                    </a:lnTo>
                    <a:lnTo>
                      <a:pt x="605" y="5906"/>
                    </a:lnTo>
                    <a:lnTo>
                      <a:pt x="838" y="6278"/>
                    </a:lnTo>
                    <a:lnTo>
                      <a:pt x="1070" y="6650"/>
                    </a:lnTo>
                    <a:lnTo>
                      <a:pt x="1396" y="6975"/>
                    </a:lnTo>
                    <a:lnTo>
                      <a:pt x="1721" y="7254"/>
                    </a:lnTo>
                    <a:lnTo>
                      <a:pt x="2047" y="7533"/>
                    </a:lnTo>
                    <a:lnTo>
                      <a:pt x="2465" y="7766"/>
                    </a:lnTo>
                    <a:lnTo>
                      <a:pt x="2837" y="7952"/>
                    </a:lnTo>
                    <a:lnTo>
                      <a:pt x="3256" y="8138"/>
                    </a:lnTo>
                    <a:lnTo>
                      <a:pt x="3721" y="8231"/>
                    </a:lnTo>
                    <a:lnTo>
                      <a:pt x="4186" y="8324"/>
                    </a:lnTo>
                    <a:lnTo>
                      <a:pt x="4651" y="8324"/>
                    </a:lnTo>
                    <a:lnTo>
                      <a:pt x="4651" y="8324"/>
                    </a:lnTo>
                    <a:close/>
                    <a:moveTo>
                      <a:pt x="2744" y="2279"/>
                    </a:moveTo>
                    <a:lnTo>
                      <a:pt x="2744" y="2279"/>
                    </a:lnTo>
                    <a:lnTo>
                      <a:pt x="3163" y="2325"/>
                    </a:lnTo>
                    <a:lnTo>
                      <a:pt x="3535" y="2465"/>
                    </a:lnTo>
                    <a:lnTo>
                      <a:pt x="3814" y="2697"/>
                    </a:lnTo>
                    <a:lnTo>
                      <a:pt x="4046" y="3023"/>
                    </a:lnTo>
                    <a:lnTo>
                      <a:pt x="4046" y="3023"/>
                    </a:lnTo>
                    <a:lnTo>
                      <a:pt x="4325" y="2930"/>
                    </a:lnTo>
                    <a:lnTo>
                      <a:pt x="4651" y="2883"/>
                    </a:lnTo>
                    <a:lnTo>
                      <a:pt x="4651" y="2883"/>
                    </a:lnTo>
                    <a:lnTo>
                      <a:pt x="4976" y="2930"/>
                    </a:lnTo>
                    <a:lnTo>
                      <a:pt x="5255" y="3023"/>
                    </a:lnTo>
                    <a:lnTo>
                      <a:pt x="5255" y="3023"/>
                    </a:lnTo>
                    <a:lnTo>
                      <a:pt x="5488" y="2697"/>
                    </a:lnTo>
                    <a:lnTo>
                      <a:pt x="5767" y="2465"/>
                    </a:lnTo>
                    <a:lnTo>
                      <a:pt x="6139" y="2325"/>
                    </a:lnTo>
                    <a:lnTo>
                      <a:pt x="6557" y="2279"/>
                    </a:lnTo>
                    <a:lnTo>
                      <a:pt x="6557" y="2279"/>
                    </a:lnTo>
                    <a:lnTo>
                      <a:pt x="6836" y="2325"/>
                    </a:lnTo>
                    <a:lnTo>
                      <a:pt x="7115" y="2418"/>
                    </a:lnTo>
                    <a:lnTo>
                      <a:pt x="7348" y="2558"/>
                    </a:lnTo>
                    <a:lnTo>
                      <a:pt x="7580" y="2697"/>
                    </a:lnTo>
                    <a:lnTo>
                      <a:pt x="7766" y="2930"/>
                    </a:lnTo>
                    <a:lnTo>
                      <a:pt x="7906" y="3209"/>
                    </a:lnTo>
                    <a:lnTo>
                      <a:pt x="7999" y="3488"/>
                    </a:lnTo>
                    <a:lnTo>
                      <a:pt x="8045" y="3767"/>
                    </a:lnTo>
                    <a:lnTo>
                      <a:pt x="8045" y="3767"/>
                    </a:lnTo>
                    <a:lnTo>
                      <a:pt x="7999" y="4046"/>
                    </a:lnTo>
                    <a:lnTo>
                      <a:pt x="7906" y="4325"/>
                    </a:lnTo>
                    <a:lnTo>
                      <a:pt x="7766" y="4604"/>
                    </a:lnTo>
                    <a:lnTo>
                      <a:pt x="7580" y="4836"/>
                    </a:lnTo>
                    <a:lnTo>
                      <a:pt x="7348" y="5022"/>
                    </a:lnTo>
                    <a:lnTo>
                      <a:pt x="7115" y="5162"/>
                    </a:lnTo>
                    <a:lnTo>
                      <a:pt x="6836" y="5208"/>
                    </a:lnTo>
                    <a:lnTo>
                      <a:pt x="6557" y="5255"/>
                    </a:lnTo>
                    <a:lnTo>
                      <a:pt x="6557" y="5255"/>
                    </a:lnTo>
                    <a:lnTo>
                      <a:pt x="6278" y="5255"/>
                    </a:lnTo>
                    <a:lnTo>
                      <a:pt x="6046" y="5162"/>
                    </a:lnTo>
                    <a:lnTo>
                      <a:pt x="5813" y="5069"/>
                    </a:lnTo>
                    <a:lnTo>
                      <a:pt x="5581" y="4929"/>
                    </a:lnTo>
                    <a:lnTo>
                      <a:pt x="5395" y="4743"/>
                    </a:lnTo>
                    <a:lnTo>
                      <a:pt x="5255" y="4557"/>
                    </a:lnTo>
                    <a:lnTo>
                      <a:pt x="5162" y="4325"/>
                    </a:lnTo>
                    <a:lnTo>
                      <a:pt x="5069" y="4092"/>
                    </a:lnTo>
                    <a:lnTo>
                      <a:pt x="5069" y="4092"/>
                    </a:lnTo>
                    <a:lnTo>
                      <a:pt x="4883" y="3953"/>
                    </a:lnTo>
                    <a:lnTo>
                      <a:pt x="4651" y="3906"/>
                    </a:lnTo>
                    <a:lnTo>
                      <a:pt x="4651" y="3906"/>
                    </a:lnTo>
                    <a:lnTo>
                      <a:pt x="4418" y="3953"/>
                    </a:lnTo>
                    <a:lnTo>
                      <a:pt x="4232" y="4092"/>
                    </a:lnTo>
                    <a:lnTo>
                      <a:pt x="4232" y="4092"/>
                    </a:lnTo>
                    <a:lnTo>
                      <a:pt x="4139" y="4325"/>
                    </a:lnTo>
                    <a:lnTo>
                      <a:pt x="4046" y="4557"/>
                    </a:lnTo>
                    <a:lnTo>
                      <a:pt x="3907" y="4743"/>
                    </a:lnTo>
                    <a:lnTo>
                      <a:pt x="3721" y="4929"/>
                    </a:lnTo>
                    <a:lnTo>
                      <a:pt x="3488" y="5069"/>
                    </a:lnTo>
                    <a:lnTo>
                      <a:pt x="3256" y="5162"/>
                    </a:lnTo>
                    <a:lnTo>
                      <a:pt x="3023" y="5255"/>
                    </a:lnTo>
                    <a:lnTo>
                      <a:pt x="2744" y="5255"/>
                    </a:lnTo>
                    <a:lnTo>
                      <a:pt x="2744" y="5255"/>
                    </a:lnTo>
                    <a:lnTo>
                      <a:pt x="2465" y="5208"/>
                    </a:lnTo>
                    <a:lnTo>
                      <a:pt x="2186" y="5162"/>
                    </a:lnTo>
                    <a:lnTo>
                      <a:pt x="1954" y="5022"/>
                    </a:lnTo>
                    <a:lnTo>
                      <a:pt x="1721" y="4836"/>
                    </a:lnTo>
                    <a:lnTo>
                      <a:pt x="1535" y="4604"/>
                    </a:lnTo>
                    <a:lnTo>
                      <a:pt x="1396" y="4325"/>
                    </a:lnTo>
                    <a:lnTo>
                      <a:pt x="1303" y="4046"/>
                    </a:lnTo>
                    <a:lnTo>
                      <a:pt x="1256" y="3767"/>
                    </a:lnTo>
                    <a:lnTo>
                      <a:pt x="1256" y="3767"/>
                    </a:lnTo>
                    <a:lnTo>
                      <a:pt x="1303" y="3488"/>
                    </a:lnTo>
                    <a:lnTo>
                      <a:pt x="1396" y="3209"/>
                    </a:lnTo>
                    <a:lnTo>
                      <a:pt x="1535" y="2930"/>
                    </a:lnTo>
                    <a:lnTo>
                      <a:pt x="1721" y="2697"/>
                    </a:lnTo>
                    <a:lnTo>
                      <a:pt x="1954" y="2558"/>
                    </a:lnTo>
                    <a:lnTo>
                      <a:pt x="2186" y="2418"/>
                    </a:lnTo>
                    <a:lnTo>
                      <a:pt x="2465" y="2325"/>
                    </a:lnTo>
                    <a:lnTo>
                      <a:pt x="2744" y="2279"/>
                    </a:lnTo>
                    <a:lnTo>
                      <a:pt x="2744" y="2279"/>
                    </a:lnTo>
                    <a:close/>
                    <a:moveTo>
                      <a:pt x="2744" y="2279"/>
                    </a:moveTo>
                    <a:lnTo>
                      <a:pt x="2744" y="2279"/>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44"/>
              <p:cNvSpPr/>
              <p:nvPr/>
            </p:nvSpPr>
            <p:spPr>
              <a:xfrm>
                <a:off x="4129100" y="2030925"/>
                <a:ext cx="232525" cy="208100"/>
              </a:xfrm>
              <a:custGeom>
                <a:avLst/>
                <a:gdLst/>
                <a:ahLst/>
                <a:cxnLst/>
                <a:rect l="l" t="t" r="r" b="b"/>
                <a:pathLst>
                  <a:path w="9301" h="8324" fill="none" extrusionOk="0">
                    <a:moveTo>
                      <a:pt x="4651" y="8324"/>
                    </a:moveTo>
                    <a:lnTo>
                      <a:pt x="4651" y="8324"/>
                    </a:lnTo>
                    <a:lnTo>
                      <a:pt x="5116" y="8324"/>
                    </a:lnTo>
                    <a:lnTo>
                      <a:pt x="5581" y="8231"/>
                    </a:lnTo>
                    <a:lnTo>
                      <a:pt x="6046" y="8138"/>
                    </a:lnTo>
                    <a:lnTo>
                      <a:pt x="6464" y="7952"/>
                    </a:lnTo>
                    <a:lnTo>
                      <a:pt x="6836" y="7766"/>
                    </a:lnTo>
                    <a:lnTo>
                      <a:pt x="7255" y="7533"/>
                    </a:lnTo>
                    <a:lnTo>
                      <a:pt x="7580" y="7254"/>
                    </a:lnTo>
                    <a:lnTo>
                      <a:pt x="7906" y="6975"/>
                    </a:lnTo>
                    <a:lnTo>
                      <a:pt x="8231" y="6650"/>
                    </a:lnTo>
                    <a:lnTo>
                      <a:pt x="8464" y="6278"/>
                    </a:lnTo>
                    <a:lnTo>
                      <a:pt x="8696" y="5906"/>
                    </a:lnTo>
                    <a:lnTo>
                      <a:pt x="8929" y="5487"/>
                    </a:lnTo>
                    <a:lnTo>
                      <a:pt x="9068" y="5069"/>
                    </a:lnTo>
                    <a:lnTo>
                      <a:pt x="9208" y="4604"/>
                    </a:lnTo>
                    <a:lnTo>
                      <a:pt x="9254" y="4139"/>
                    </a:lnTo>
                    <a:lnTo>
                      <a:pt x="9301" y="3674"/>
                    </a:lnTo>
                    <a:lnTo>
                      <a:pt x="9301" y="1907"/>
                    </a:lnTo>
                    <a:lnTo>
                      <a:pt x="9301" y="1907"/>
                    </a:lnTo>
                    <a:lnTo>
                      <a:pt x="9254" y="1349"/>
                    </a:lnTo>
                    <a:lnTo>
                      <a:pt x="9254" y="1349"/>
                    </a:lnTo>
                    <a:lnTo>
                      <a:pt x="8603" y="1488"/>
                    </a:lnTo>
                    <a:lnTo>
                      <a:pt x="7999" y="1535"/>
                    </a:lnTo>
                    <a:lnTo>
                      <a:pt x="7999" y="1535"/>
                    </a:lnTo>
                    <a:lnTo>
                      <a:pt x="7487" y="1535"/>
                    </a:lnTo>
                    <a:lnTo>
                      <a:pt x="7022" y="1442"/>
                    </a:lnTo>
                    <a:lnTo>
                      <a:pt x="6604" y="1302"/>
                    </a:lnTo>
                    <a:lnTo>
                      <a:pt x="6139" y="1116"/>
                    </a:lnTo>
                    <a:lnTo>
                      <a:pt x="5720" y="930"/>
                    </a:lnTo>
                    <a:lnTo>
                      <a:pt x="5348" y="651"/>
                    </a:lnTo>
                    <a:lnTo>
                      <a:pt x="4976" y="326"/>
                    </a:lnTo>
                    <a:lnTo>
                      <a:pt x="4651" y="0"/>
                    </a:lnTo>
                    <a:lnTo>
                      <a:pt x="4651" y="0"/>
                    </a:lnTo>
                    <a:lnTo>
                      <a:pt x="4372" y="326"/>
                    </a:lnTo>
                    <a:lnTo>
                      <a:pt x="4000" y="651"/>
                    </a:lnTo>
                    <a:lnTo>
                      <a:pt x="3628" y="930"/>
                    </a:lnTo>
                    <a:lnTo>
                      <a:pt x="3209" y="1116"/>
                    </a:lnTo>
                    <a:lnTo>
                      <a:pt x="2744" y="1302"/>
                    </a:lnTo>
                    <a:lnTo>
                      <a:pt x="2326" y="1442"/>
                    </a:lnTo>
                    <a:lnTo>
                      <a:pt x="1861" y="1535"/>
                    </a:lnTo>
                    <a:lnTo>
                      <a:pt x="1349" y="1535"/>
                    </a:lnTo>
                    <a:lnTo>
                      <a:pt x="1349" y="1535"/>
                    </a:lnTo>
                    <a:lnTo>
                      <a:pt x="698" y="1488"/>
                    </a:lnTo>
                    <a:lnTo>
                      <a:pt x="47" y="1349"/>
                    </a:lnTo>
                    <a:lnTo>
                      <a:pt x="47" y="1349"/>
                    </a:lnTo>
                    <a:lnTo>
                      <a:pt x="1" y="1907"/>
                    </a:lnTo>
                    <a:lnTo>
                      <a:pt x="1" y="3674"/>
                    </a:lnTo>
                    <a:lnTo>
                      <a:pt x="1" y="3674"/>
                    </a:lnTo>
                    <a:lnTo>
                      <a:pt x="47" y="4139"/>
                    </a:lnTo>
                    <a:lnTo>
                      <a:pt x="140" y="4604"/>
                    </a:lnTo>
                    <a:lnTo>
                      <a:pt x="233" y="5069"/>
                    </a:lnTo>
                    <a:lnTo>
                      <a:pt x="373" y="5487"/>
                    </a:lnTo>
                    <a:lnTo>
                      <a:pt x="605" y="5906"/>
                    </a:lnTo>
                    <a:lnTo>
                      <a:pt x="838" y="6278"/>
                    </a:lnTo>
                    <a:lnTo>
                      <a:pt x="1070" y="6650"/>
                    </a:lnTo>
                    <a:lnTo>
                      <a:pt x="1396" y="6975"/>
                    </a:lnTo>
                    <a:lnTo>
                      <a:pt x="1721" y="7254"/>
                    </a:lnTo>
                    <a:lnTo>
                      <a:pt x="2047" y="7533"/>
                    </a:lnTo>
                    <a:lnTo>
                      <a:pt x="2465" y="7766"/>
                    </a:lnTo>
                    <a:lnTo>
                      <a:pt x="2837" y="7952"/>
                    </a:lnTo>
                    <a:lnTo>
                      <a:pt x="3256" y="8138"/>
                    </a:lnTo>
                    <a:lnTo>
                      <a:pt x="3721" y="8231"/>
                    </a:lnTo>
                    <a:lnTo>
                      <a:pt x="4186" y="8324"/>
                    </a:lnTo>
                    <a:lnTo>
                      <a:pt x="4651" y="8324"/>
                    </a:lnTo>
                    <a:lnTo>
                      <a:pt x="4651" y="8324"/>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44"/>
              <p:cNvSpPr/>
              <p:nvPr/>
            </p:nvSpPr>
            <p:spPr>
              <a:xfrm>
                <a:off x="4160500" y="2087875"/>
                <a:ext cx="169750" cy="74425"/>
              </a:xfrm>
              <a:custGeom>
                <a:avLst/>
                <a:gdLst/>
                <a:ahLst/>
                <a:cxnLst/>
                <a:rect l="l" t="t" r="r" b="b"/>
                <a:pathLst>
                  <a:path w="6790" h="2977" fill="none" extrusionOk="0">
                    <a:moveTo>
                      <a:pt x="1488" y="1"/>
                    </a:moveTo>
                    <a:lnTo>
                      <a:pt x="1488" y="1"/>
                    </a:lnTo>
                    <a:lnTo>
                      <a:pt x="1907" y="47"/>
                    </a:lnTo>
                    <a:lnTo>
                      <a:pt x="2279" y="187"/>
                    </a:lnTo>
                    <a:lnTo>
                      <a:pt x="2558" y="419"/>
                    </a:lnTo>
                    <a:lnTo>
                      <a:pt x="2790" y="745"/>
                    </a:lnTo>
                    <a:lnTo>
                      <a:pt x="2790" y="745"/>
                    </a:lnTo>
                    <a:lnTo>
                      <a:pt x="3069" y="652"/>
                    </a:lnTo>
                    <a:lnTo>
                      <a:pt x="3395" y="605"/>
                    </a:lnTo>
                    <a:lnTo>
                      <a:pt x="3395" y="605"/>
                    </a:lnTo>
                    <a:lnTo>
                      <a:pt x="3720" y="652"/>
                    </a:lnTo>
                    <a:lnTo>
                      <a:pt x="3999" y="745"/>
                    </a:lnTo>
                    <a:lnTo>
                      <a:pt x="3999" y="745"/>
                    </a:lnTo>
                    <a:lnTo>
                      <a:pt x="4232" y="419"/>
                    </a:lnTo>
                    <a:lnTo>
                      <a:pt x="4511" y="187"/>
                    </a:lnTo>
                    <a:lnTo>
                      <a:pt x="4883" y="47"/>
                    </a:lnTo>
                    <a:lnTo>
                      <a:pt x="5301" y="1"/>
                    </a:lnTo>
                    <a:lnTo>
                      <a:pt x="5301" y="1"/>
                    </a:lnTo>
                    <a:lnTo>
                      <a:pt x="5580" y="47"/>
                    </a:lnTo>
                    <a:lnTo>
                      <a:pt x="5859" y="140"/>
                    </a:lnTo>
                    <a:lnTo>
                      <a:pt x="6092" y="280"/>
                    </a:lnTo>
                    <a:lnTo>
                      <a:pt x="6324" y="419"/>
                    </a:lnTo>
                    <a:lnTo>
                      <a:pt x="6510" y="652"/>
                    </a:lnTo>
                    <a:lnTo>
                      <a:pt x="6650" y="931"/>
                    </a:lnTo>
                    <a:lnTo>
                      <a:pt x="6743" y="1210"/>
                    </a:lnTo>
                    <a:lnTo>
                      <a:pt x="6789" y="1489"/>
                    </a:lnTo>
                    <a:lnTo>
                      <a:pt x="6789" y="1489"/>
                    </a:lnTo>
                    <a:lnTo>
                      <a:pt x="6743" y="1768"/>
                    </a:lnTo>
                    <a:lnTo>
                      <a:pt x="6650" y="2047"/>
                    </a:lnTo>
                    <a:lnTo>
                      <a:pt x="6510" y="2326"/>
                    </a:lnTo>
                    <a:lnTo>
                      <a:pt x="6324" y="2558"/>
                    </a:lnTo>
                    <a:lnTo>
                      <a:pt x="6092" y="2744"/>
                    </a:lnTo>
                    <a:lnTo>
                      <a:pt x="5859" y="2884"/>
                    </a:lnTo>
                    <a:lnTo>
                      <a:pt x="5580" y="2930"/>
                    </a:lnTo>
                    <a:lnTo>
                      <a:pt x="5301" y="2977"/>
                    </a:lnTo>
                    <a:lnTo>
                      <a:pt x="5301" y="2977"/>
                    </a:lnTo>
                    <a:lnTo>
                      <a:pt x="5022" y="2977"/>
                    </a:lnTo>
                    <a:lnTo>
                      <a:pt x="4790" y="2884"/>
                    </a:lnTo>
                    <a:lnTo>
                      <a:pt x="4557" y="2791"/>
                    </a:lnTo>
                    <a:lnTo>
                      <a:pt x="4325" y="2651"/>
                    </a:lnTo>
                    <a:lnTo>
                      <a:pt x="4139" y="2465"/>
                    </a:lnTo>
                    <a:lnTo>
                      <a:pt x="3999" y="2279"/>
                    </a:lnTo>
                    <a:lnTo>
                      <a:pt x="3906" y="2047"/>
                    </a:lnTo>
                    <a:lnTo>
                      <a:pt x="3813" y="1814"/>
                    </a:lnTo>
                    <a:lnTo>
                      <a:pt x="3813" y="1814"/>
                    </a:lnTo>
                    <a:lnTo>
                      <a:pt x="3627" y="1675"/>
                    </a:lnTo>
                    <a:lnTo>
                      <a:pt x="3395" y="1628"/>
                    </a:lnTo>
                    <a:lnTo>
                      <a:pt x="3395" y="1628"/>
                    </a:lnTo>
                    <a:lnTo>
                      <a:pt x="3162" y="1675"/>
                    </a:lnTo>
                    <a:lnTo>
                      <a:pt x="2976" y="1814"/>
                    </a:lnTo>
                    <a:lnTo>
                      <a:pt x="2976" y="1814"/>
                    </a:lnTo>
                    <a:lnTo>
                      <a:pt x="2883" y="2047"/>
                    </a:lnTo>
                    <a:lnTo>
                      <a:pt x="2790" y="2279"/>
                    </a:lnTo>
                    <a:lnTo>
                      <a:pt x="2651" y="2465"/>
                    </a:lnTo>
                    <a:lnTo>
                      <a:pt x="2465" y="2651"/>
                    </a:lnTo>
                    <a:lnTo>
                      <a:pt x="2232" y="2791"/>
                    </a:lnTo>
                    <a:lnTo>
                      <a:pt x="2000" y="2884"/>
                    </a:lnTo>
                    <a:lnTo>
                      <a:pt x="1767" y="2977"/>
                    </a:lnTo>
                    <a:lnTo>
                      <a:pt x="1488" y="2977"/>
                    </a:lnTo>
                    <a:lnTo>
                      <a:pt x="1488" y="2977"/>
                    </a:lnTo>
                    <a:lnTo>
                      <a:pt x="1209" y="2930"/>
                    </a:lnTo>
                    <a:lnTo>
                      <a:pt x="930" y="2884"/>
                    </a:lnTo>
                    <a:lnTo>
                      <a:pt x="698" y="2744"/>
                    </a:lnTo>
                    <a:lnTo>
                      <a:pt x="465" y="2558"/>
                    </a:lnTo>
                    <a:lnTo>
                      <a:pt x="279" y="2326"/>
                    </a:lnTo>
                    <a:lnTo>
                      <a:pt x="140" y="2047"/>
                    </a:lnTo>
                    <a:lnTo>
                      <a:pt x="47" y="1768"/>
                    </a:lnTo>
                    <a:lnTo>
                      <a:pt x="0" y="1489"/>
                    </a:lnTo>
                    <a:lnTo>
                      <a:pt x="0" y="1489"/>
                    </a:lnTo>
                    <a:lnTo>
                      <a:pt x="47" y="1210"/>
                    </a:lnTo>
                    <a:lnTo>
                      <a:pt x="140" y="931"/>
                    </a:lnTo>
                    <a:lnTo>
                      <a:pt x="279" y="652"/>
                    </a:lnTo>
                    <a:lnTo>
                      <a:pt x="465" y="419"/>
                    </a:lnTo>
                    <a:lnTo>
                      <a:pt x="698" y="280"/>
                    </a:lnTo>
                    <a:lnTo>
                      <a:pt x="930" y="140"/>
                    </a:lnTo>
                    <a:lnTo>
                      <a:pt x="1209" y="47"/>
                    </a:lnTo>
                    <a:lnTo>
                      <a:pt x="1488" y="1"/>
                    </a:lnTo>
                    <a:lnTo>
                      <a:pt x="1488"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44"/>
              <p:cNvSpPr/>
              <p:nvPr/>
            </p:nvSpPr>
            <p:spPr>
              <a:xfrm>
                <a:off x="4197700" y="2087875"/>
                <a:ext cx="25" cy="25"/>
              </a:xfrm>
              <a:custGeom>
                <a:avLst/>
                <a:gdLst/>
                <a:ahLst/>
                <a:cxnLst/>
                <a:rect l="l" t="t" r="r" b="b"/>
                <a:pathLst>
                  <a:path w="1" h="1" fill="none" extrusionOk="0">
                    <a:moveTo>
                      <a:pt x="0" y="1"/>
                    </a:moveTo>
                    <a:lnTo>
                      <a:pt x="0"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 name="Group 1">
            <a:extLst>
              <a:ext uri="{FF2B5EF4-FFF2-40B4-BE49-F238E27FC236}">
                <a16:creationId xmlns:a16="http://schemas.microsoft.com/office/drawing/2014/main" id="{C06BD068-2D71-4A43-269C-843BC4425D1F}"/>
              </a:ext>
            </a:extLst>
          </p:cNvPr>
          <p:cNvGrpSpPr/>
          <p:nvPr/>
        </p:nvGrpSpPr>
        <p:grpSpPr>
          <a:xfrm>
            <a:off x="2877146" y="1364416"/>
            <a:ext cx="973800" cy="973800"/>
            <a:chOff x="1088900" y="1577270"/>
            <a:chExt cx="973800" cy="973800"/>
          </a:xfrm>
        </p:grpSpPr>
        <p:sp>
          <p:nvSpPr>
            <p:cNvPr id="1448" name="Google Shape;1448;p44"/>
            <p:cNvSpPr/>
            <p:nvPr/>
          </p:nvSpPr>
          <p:spPr>
            <a:xfrm>
              <a:off x="1088900" y="1577270"/>
              <a:ext cx="973800" cy="973800"/>
            </a:xfrm>
            <a:prstGeom prst="ellipse">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98" name="Google Shape;1498;p44"/>
            <p:cNvGrpSpPr/>
            <p:nvPr/>
          </p:nvGrpSpPr>
          <p:grpSpPr>
            <a:xfrm>
              <a:off x="1385305" y="1826736"/>
              <a:ext cx="380987" cy="474887"/>
              <a:chOff x="3308350" y="2673800"/>
              <a:chExt cx="339500" cy="423175"/>
            </a:xfrm>
          </p:grpSpPr>
          <p:sp>
            <p:nvSpPr>
              <p:cNvPr id="1499" name="Google Shape;1499;p44"/>
              <p:cNvSpPr/>
              <p:nvPr/>
            </p:nvSpPr>
            <p:spPr>
              <a:xfrm>
                <a:off x="3523425" y="2787725"/>
                <a:ext cx="38375" cy="16300"/>
              </a:xfrm>
              <a:custGeom>
                <a:avLst/>
                <a:gdLst/>
                <a:ahLst/>
                <a:cxnLst/>
                <a:rect l="l" t="t" r="r" b="b"/>
                <a:pathLst>
                  <a:path w="1535" h="652" extrusionOk="0">
                    <a:moveTo>
                      <a:pt x="1535" y="0"/>
                    </a:moveTo>
                    <a:lnTo>
                      <a:pt x="0" y="419"/>
                    </a:lnTo>
                    <a:lnTo>
                      <a:pt x="186" y="558"/>
                    </a:lnTo>
                    <a:lnTo>
                      <a:pt x="419" y="605"/>
                    </a:lnTo>
                    <a:lnTo>
                      <a:pt x="651" y="651"/>
                    </a:lnTo>
                    <a:lnTo>
                      <a:pt x="884" y="605"/>
                    </a:lnTo>
                    <a:lnTo>
                      <a:pt x="1116" y="512"/>
                    </a:lnTo>
                    <a:lnTo>
                      <a:pt x="1256" y="372"/>
                    </a:lnTo>
                    <a:lnTo>
                      <a:pt x="1442" y="186"/>
                    </a:lnTo>
                    <a:lnTo>
                      <a:pt x="153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44"/>
              <p:cNvSpPr/>
              <p:nvPr/>
            </p:nvSpPr>
            <p:spPr>
              <a:xfrm>
                <a:off x="3523425" y="2787725"/>
                <a:ext cx="38375" cy="16300"/>
              </a:xfrm>
              <a:custGeom>
                <a:avLst/>
                <a:gdLst/>
                <a:ahLst/>
                <a:cxnLst/>
                <a:rect l="l" t="t" r="r" b="b"/>
                <a:pathLst>
                  <a:path w="1535" h="652" fill="none" extrusionOk="0">
                    <a:moveTo>
                      <a:pt x="884" y="605"/>
                    </a:moveTo>
                    <a:lnTo>
                      <a:pt x="884" y="605"/>
                    </a:lnTo>
                    <a:lnTo>
                      <a:pt x="1116" y="512"/>
                    </a:lnTo>
                    <a:lnTo>
                      <a:pt x="1256" y="372"/>
                    </a:lnTo>
                    <a:lnTo>
                      <a:pt x="1442" y="186"/>
                    </a:lnTo>
                    <a:lnTo>
                      <a:pt x="1535" y="0"/>
                    </a:lnTo>
                    <a:lnTo>
                      <a:pt x="0" y="419"/>
                    </a:lnTo>
                    <a:lnTo>
                      <a:pt x="0" y="419"/>
                    </a:lnTo>
                    <a:lnTo>
                      <a:pt x="186" y="558"/>
                    </a:lnTo>
                    <a:lnTo>
                      <a:pt x="419" y="605"/>
                    </a:lnTo>
                    <a:lnTo>
                      <a:pt x="651" y="651"/>
                    </a:lnTo>
                    <a:lnTo>
                      <a:pt x="884" y="605"/>
                    </a:lnTo>
                    <a:lnTo>
                      <a:pt x="884" y="605"/>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44"/>
              <p:cNvSpPr/>
              <p:nvPr/>
            </p:nvSpPr>
            <p:spPr>
              <a:xfrm>
                <a:off x="3545500" y="2802825"/>
                <a:ext cx="25" cy="25"/>
              </a:xfrm>
              <a:custGeom>
                <a:avLst/>
                <a:gdLst/>
                <a:ahLst/>
                <a:cxnLst/>
                <a:rect l="l" t="t" r="r" b="b"/>
                <a:pathLst>
                  <a:path w="1" h="1" fill="none" extrusionOk="0">
                    <a:moveTo>
                      <a:pt x="1" y="1"/>
                    </a:moveTo>
                    <a:lnTo>
                      <a:pt x="1"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44"/>
              <p:cNvSpPr/>
              <p:nvPr/>
            </p:nvSpPr>
            <p:spPr>
              <a:xfrm>
                <a:off x="3438550" y="2787725"/>
                <a:ext cx="38400" cy="16300"/>
              </a:xfrm>
              <a:custGeom>
                <a:avLst/>
                <a:gdLst/>
                <a:ahLst/>
                <a:cxnLst/>
                <a:rect l="l" t="t" r="r" b="b"/>
                <a:pathLst>
                  <a:path w="1536" h="652" extrusionOk="0">
                    <a:moveTo>
                      <a:pt x="1" y="0"/>
                    </a:moveTo>
                    <a:lnTo>
                      <a:pt x="94" y="186"/>
                    </a:lnTo>
                    <a:lnTo>
                      <a:pt x="187" y="326"/>
                    </a:lnTo>
                    <a:lnTo>
                      <a:pt x="326" y="465"/>
                    </a:lnTo>
                    <a:lnTo>
                      <a:pt x="512" y="558"/>
                    </a:lnTo>
                    <a:lnTo>
                      <a:pt x="652" y="605"/>
                    </a:lnTo>
                    <a:lnTo>
                      <a:pt x="838" y="651"/>
                    </a:lnTo>
                    <a:lnTo>
                      <a:pt x="1024" y="651"/>
                    </a:lnTo>
                    <a:lnTo>
                      <a:pt x="1210" y="605"/>
                    </a:lnTo>
                    <a:lnTo>
                      <a:pt x="1349" y="512"/>
                    </a:lnTo>
                    <a:lnTo>
                      <a:pt x="1535" y="419"/>
                    </a:lnTo>
                    <a:lnTo>
                      <a:pt x="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44"/>
              <p:cNvSpPr/>
              <p:nvPr/>
            </p:nvSpPr>
            <p:spPr>
              <a:xfrm>
                <a:off x="3438550" y="2787725"/>
                <a:ext cx="38400" cy="16300"/>
              </a:xfrm>
              <a:custGeom>
                <a:avLst/>
                <a:gdLst/>
                <a:ahLst/>
                <a:cxnLst/>
                <a:rect l="l" t="t" r="r" b="b"/>
                <a:pathLst>
                  <a:path w="1536" h="652" fill="none" extrusionOk="0">
                    <a:moveTo>
                      <a:pt x="94" y="186"/>
                    </a:moveTo>
                    <a:lnTo>
                      <a:pt x="94" y="186"/>
                    </a:lnTo>
                    <a:lnTo>
                      <a:pt x="187" y="326"/>
                    </a:lnTo>
                    <a:lnTo>
                      <a:pt x="326" y="465"/>
                    </a:lnTo>
                    <a:lnTo>
                      <a:pt x="512" y="558"/>
                    </a:lnTo>
                    <a:lnTo>
                      <a:pt x="652" y="605"/>
                    </a:lnTo>
                    <a:lnTo>
                      <a:pt x="652" y="605"/>
                    </a:lnTo>
                    <a:lnTo>
                      <a:pt x="838" y="651"/>
                    </a:lnTo>
                    <a:lnTo>
                      <a:pt x="1024" y="651"/>
                    </a:lnTo>
                    <a:lnTo>
                      <a:pt x="1210" y="605"/>
                    </a:lnTo>
                    <a:lnTo>
                      <a:pt x="1349" y="512"/>
                    </a:lnTo>
                    <a:lnTo>
                      <a:pt x="1349" y="512"/>
                    </a:lnTo>
                    <a:lnTo>
                      <a:pt x="1535" y="419"/>
                    </a:lnTo>
                    <a:lnTo>
                      <a:pt x="1" y="0"/>
                    </a:lnTo>
                    <a:lnTo>
                      <a:pt x="1" y="0"/>
                    </a:lnTo>
                    <a:lnTo>
                      <a:pt x="94" y="186"/>
                    </a:lnTo>
                    <a:lnTo>
                      <a:pt x="94" y="186"/>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44"/>
              <p:cNvSpPr/>
              <p:nvPr/>
            </p:nvSpPr>
            <p:spPr>
              <a:xfrm>
                <a:off x="3440875" y="2792375"/>
                <a:ext cx="25" cy="25"/>
              </a:xfrm>
              <a:custGeom>
                <a:avLst/>
                <a:gdLst/>
                <a:ahLst/>
                <a:cxnLst/>
                <a:rect l="l" t="t" r="r" b="b"/>
                <a:pathLst>
                  <a:path w="1" h="1" fill="none" extrusionOk="0">
                    <a:moveTo>
                      <a:pt x="1" y="0"/>
                    </a:moveTo>
                    <a:lnTo>
                      <a:pt x="1"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44"/>
              <p:cNvSpPr/>
              <p:nvPr/>
            </p:nvSpPr>
            <p:spPr>
              <a:xfrm>
                <a:off x="3308350" y="2673800"/>
                <a:ext cx="339500" cy="423175"/>
              </a:xfrm>
              <a:custGeom>
                <a:avLst/>
                <a:gdLst/>
                <a:ahLst/>
                <a:cxnLst/>
                <a:rect l="l" t="t" r="r" b="b"/>
                <a:pathLst>
                  <a:path w="13580" h="16927" extrusionOk="0">
                    <a:moveTo>
                      <a:pt x="10696" y="3441"/>
                    </a:moveTo>
                    <a:lnTo>
                      <a:pt x="10836" y="3488"/>
                    </a:lnTo>
                    <a:lnTo>
                      <a:pt x="11022" y="3627"/>
                    </a:lnTo>
                    <a:lnTo>
                      <a:pt x="11068" y="3767"/>
                    </a:lnTo>
                    <a:lnTo>
                      <a:pt x="11161" y="4185"/>
                    </a:lnTo>
                    <a:lnTo>
                      <a:pt x="11115" y="4557"/>
                    </a:lnTo>
                    <a:lnTo>
                      <a:pt x="11068" y="4883"/>
                    </a:lnTo>
                    <a:lnTo>
                      <a:pt x="10882" y="5255"/>
                    </a:lnTo>
                    <a:lnTo>
                      <a:pt x="10696" y="5534"/>
                    </a:lnTo>
                    <a:lnTo>
                      <a:pt x="10417" y="5813"/>
                    </a:lnTo>
                    <a:lnTo>
                      <a:pt x="10091" y="5999"/>
                    </a:lnTo>
                    <a:lnTo>
                      <a:pt x="9719" y="6138"/>
                    </a:lnTo>
                    <a:lnTo>
                      <a:pt x="9487" y="6185"/>
                    </a:lnTo>
                    <a:lnTo>
                      <a:pt x="9022" y="6185"/>
                    </a:lnTo>
                    <a:lnTo>
                      <a:pt x="8789" y="6138"/>
                    </a:lnTo>
                    <a:lnTo>
                      <a:pt x="8371" y="5999"/>
                    </a:lnTo>
                    <a:lnTo>
                      <a:pt x="7999" y="5720"/>
                    </a:lnTo>
                    <a:lnTo>
                      <a:pt x="7673" y="5394"/>
                    </a:lnTo>
                    <a:lnTo>
                      <a:pt x="7394" y="5720"/>
                    </a:lnTo>
                    <a:lnTo>
                      <a:pt x="7069" y="5952"/>
                    </a:lnTo>
                    <a:lnTo>
                      <a:pt x="6836" y="6045"/>
                    </a:lnTo>
                    <a:lnTo>
                      <a:pt x="6604" y="6138"/>
                    </a:lnTo>
                    <a:lnTo>
                      <a:pt x="6371" y="6185"/>
                    </a:lnTo>
                    <a:lnTo>
                      <a:pt x="5860" y="6185"/>
                    </a:lnTo>
                    <a:lnTo>
                      <a:pt x="5627" y="6138"/>
                    </a:lnTo>
                    <a:lnTo>
                      <a:pt x="5255" y="5999"/>
                    </a:lnTo>
                    <a:lnTo>
                      <a:pt x="4930" y="5813"/>
                    </a:lnTo>
                    <a:lnTo>
                      <a:pt x="4651" y="5534"/>
                    </a:lnTo>
                    <a:lnTo>
                      <a:pt x="4465" y="5255"/>
                    </a:lnTo>
                    <a:lnTo>
                      <a:pt x="4279" y="4883"/>
                    </a:lnTo>
                    <a:lnTo>
                      <a:pt x="4232" y="4511"/>
                    </a:lnTo>
                    <a:lnTo>
                      <a:pt x="4186" y="4139"/>
                    </a:lnTo>
                    <a:lnTo>
                      <a:pt x="4279" y="3767"/>
                    </a:lnTo>
                    <a:lnTo>
                      <a:pt x="4325" y="3627"/>
                    </a:lnTo>
                    <a:lnTo>
                      <a:pt x="4511" y="3488"/>
                    </a:lnTo>
                    <a:lnTo>
                      <a:pt x="4697" y="3441"/>
                    </a:lnTo>
                    <a:lnTo>
                      <a:pt x="4883" y="3441"/>
                    </a:lnTo>
                    <a:lnTo>
                      <a:pt x="7627" y="4185"/>
                    </a:lnTo>
                    <a:lnTo>
                      <a:pt x="7720" y="4185"/>
                    </a:lnTo>
                    <a:lnTo>
                      <a:pt x="10464" y="3441"/>
                    </a:lnTo>
                    <a:close/>
                    <a:moveTo>
                      <a:pt x="10184" y="7394"/>
                    </a:moveTo>
                    <a:lnTo>
                      <a:pt x="10324" y="7441"/>
                    </a:lnTo>
                    <a:lnTo>
                      <a:pt x="10836" y="7766"/>
                    </a:lnTo>
                    <a:lnTo>
                      <a:pt x="10975" y="7906"/>
                    </a:lnTo>
                    <a:lnTo>
                      <a:pt x="11022" y="8092"/>
                    </a:lnTo>
                    <a:lnTo>
                      <a:pt x="11022" y="8278"/>
                    </a:lnTo>
                    <a:lnTo>
                      <a:pt x="10975" y="8464"/>
                    </a:lnTo>
                    <a:lnTo>
                      <a:pt x="10836" y="8603"/>
                    </a:lnTo>
                    <a:lnTo>
                      <a:pt x="10650" y="8696"/>
                    </a:lnTo>
                    <a:lnTo>
                      <a:pt x="10464" y="8696"/>
                    </a:lnTo>
                    <a:lnTo>
                      <a:pt x="10278" y="8603"/>
                    </a:lnTo>
                    <a:lnTo>
                      <a:pt x="10091" y="8464"/>
                    </a:lnTo>
                    <a:lnTo>
                      <a:pt x="9533" y="8929"/>
                    </a:lnTo>
                    <a:lnTo>
                      <a:pt x="9394" y="9022"/>
                    </a:lnTo>
                    <a:lnTo>
                      <a:pt x="9068" y="9022"/>
                    </a:lnTo>
                    <a:lnTo>
                      <a:pt x="8929" y="8929"/>
                    </a:lnTo>
                    <a:lnTo>
                      <a:pt x="8371" y="8510"/>
                    </a:lnTo>
                    <a:lnTo>
                      <a:pt x="7859" y="8929"/>
                    </a:lnTo>
                    <a:lnTo>
                      <a:pt x="7720" y="9022"/>
                    </a:lnTo>
                    <a:lnTo>
                      <a:pt x="7394" y="9022"/>
                    </a:lnTo>
                    <a:lnTo>
                      <a:pt x="7255" y="8929"/>
                    </a:lnTo>
                    <a:lnTo>
                      <a:pt x="6743" y="8510"/>
                    </a:lnTo>
                    <a:lnTo>
                      <a:pt x="6232" y="8929"/>
                    </a:lnTo>
                    <a:lnTo>
                      <a:pt x="6092" y="9022"/>
                    </a:lnTo>
                    <a:lnTo>
                      <a:pt x="5767" y="9022"/>
                    </a:lnTo>
                    <a:lnTo>
                      <a:pt x="5581" y="8929"/>
                    </a:lnTo>
                    <a:lnTo>
                      <a:pt x="5069" y="8464"/>
                    </a:lnTo>
                    <a:lnTo>
                      <a:pt x="4883" y="8603"/>
                    </a:lnTo>
                    <a:lnTo>
                      <a:pt x="4697" y="8696"/>
                    </a:lnTo>
                    <a:lnTo>
                      <a:pt x="4511" y="8696"/>
                    </a:lnTo>
                    <a:lnTo>
                      <a:pt x="4325" y="8603"/>
                    </a:lnTo>
                    <a:lnTo>
                      <a:pt x="4186" y="8464"/>
                    </a:lnTo>
                    <a:lnTo>
                      <a:pt x="4093" y="8278"/>
                    </a:lnTo>
                    <a:lnTo>
                      <a:pt x="4093" y="8092"/>
                    </a:lnTo>
                    <a:lnTo>
                      <a:pt x="4186" y="7906"/>
                    </a:lnTo>
                    <a:lnTo>
                      <a:pt x="4325" y="7766"/>
                    </a:lnTo>
                    <a:lnTo>
                      <a:pt x="4790" y="7441"/>
                    </a:lnTo>
                    <a:lnTo>
                      <a:pt x="4976" y="7394"/>
                    </a:lnTo>
                    <a:lnTo>
                      <a:pt x="5255" y="7394"/>
                    </a:lnTo>
                    <a:lnTo>
                      <a:pt x="5395" y="7487"/>
                    </a:lnTo>
                    <a:lnTo>
                      <a:pt x="5906" y="7906"/>
                    </a:lnTo>
                    <a:lnTo>
                      <a:pt x="6418" y="7487"/>
                    </a:lnTo>
                    <a:lnTo>
                      <a:pt x="6557" y="7394"/>
                    </a:lnTo>
                    <a:lnTo>
                      <a:pt x="6883" y="7394"/>
                    </a:lnTo>
                    <a:lnTo>
                      <a:pt x="7069" y="7487"/>
                    </a:lnTo>
                    <a:lnTo>
                      <a:pt x="7580" y="7906"/>
                    </a:lnTo>
                    <a:lnTo>
                      <a:pt x="8092" y="7487"/>
                    </a:lnTo>
                    <a:lnTo>
                      <a:pt x="8231" y="7394"/>
                    </a:lnTo>
                    <a:lnTo>
                      <a:pt x="8557" y="7394"/>
                    </a:lnTo>
                    <a:lnTo>
                      <a:pt x="8696" y="7487"/>
                    </a:lnTo>
                    <a:lnTo>
                      <a:pt x="9208" y="7906"/>
                    </a:lnTo>
                    <a:lnTo>
                      <a:pt x="9719" y="7487"/>
                    </a:lnTo>
                    <a:lnTo>
                      <a:pt x="9859" y="7394"/>
                    </a:lnTo>
                    <a:close/>
                    <a:moveTo>
                      <a:pt x="7580" y="0"/>
                    </a:moveTo>
                    <a:lnTo>
                      <a:pt x="6976" y="47"/>
                    </a:lnTo>
                    <a:lnTo>
                      <a:pt x="6371" y="93"/>
                    </a:lnTo>
                    <a:lnTo>
                      <a:pt x="5813" y="279"/>
                    </a:lnTo>
                    <a:lnTo>
                      <a:pt x="5255" y="465"/>
                    </a:lnTo>
                    <a:lnTo>
                      <a:pt x="4744" y="698"/>
                    </a:lnTo>
                    <a:lnTo>
                      <a:pt x="4232" y="1023"/>
                    </a:lnTo>
                    <a:lnTo>
                      <a:pt x="3767" y="1349"/>
                    </a:lnTo>
                    <a:lnTo>
                      <a:pt x="3349" y="1767"/>
                    </a:lnTo>
                    <a:lnTo>
                      <a:pt x="2930" y="2186"/>
                    </a:lnTo>
                    <a:lnTo>
                      <a:pt x="2558" y="2697"/>
                    </a:lnTo>
                    <a:lnTo>
                      <a:pt x="2279" y="3162"/>
                    </a:lnTo>
                    <a:lnTo>
                      <a:pt x="2000" y="3720"/>
                    </a:lnTo>
                    <a:lnTo>
                      <a:pt x="1814" y="4278"/>
                    </a:lnTo>
                    <a:lnTo>
                      <a:pt x="1675" y="4836"/>
                    </a:lnTo>
                    <a:lnTo>
                      <a:pt x="1582" y="5394"/>
                    </a:lnTo>
                    <a:lnTo>
                      <a:pt x="1582" y="5999"/>
                    </a:lnTo>
                    <a:lnTo>
                      <a:pt x="1582" y="7255"/>
                    </a:lnTo>
                    <a:lnTo>
                      <a:pt x="94" y="10045"/>
                    </a:lnTo>
                    <a:lnTo>
                      <a:pt x="47" y="10184"/>
                    </a:lnTo>
                    <a:lnTo>
                      <a:pt x="1" y="10277"/>
                    </a:lnTo>
                    <a:lnTo>
                      <a:pt x="47" y="10417"/>
                    </a:lnTo>
                    <a:lnTo>
                      <a:pt x="94" y="10556"/>
                    </a:lnTo>
                    <a:lnTo>
                      <a:pt x="140" y="10649"/>
                    </a:lnTo>
                    <a:lnTo>
                      <a:pt x="280" y="10696"/>
                    </a:lnTo>
                    <a:lnTo>
                      <a:pt x="373" y="10742"/>
                    </a:lnTo>
                    <a:lnTo>
                      <a:pt x="512" y="10789"/>
                    </a:lnTo>
                    <a:lnTo>
                      <a:pt x="1582" y="10789"/>
                    </a:lnTo>
                    <a:lnTo>
                      <a:pt x="1582" y="11998"/>
                    </a:lnTo>
                    <a:lnTo>
                      <a:pt x="1582" y="12323"/>
                    </a:lnTo>
                    <a:lnTo>
                      <a:pt x="1628" y="12649"/>
                    </a:lnTo>
                    <a:lnTo>
                      <a:pt x="1721" y="12928"/>
                    </a:lnTo>
                    <a:lnTo>
                      <a:pt x="1814" y="13207"/>
                    </a:lnTo>
                    <a:lnTo>
                      <a:pt x="1954" y="13486"/>
                    </a:lnTo>
                    <a:lnTo>
                      <a:pt x="2093" y="13718"/>
                    </a:lnTo>
                    <a:lnTo>
                      <a:pt x="2279" y="13997"/>
                    </a:lnTo>
                    <a:lnTo>
                      <a:pt x="2465" y="14183"/>
                    </a:lnTo>
                    <a:lnTo>
                      <a:pt x="2698" y="14416"/>
                    </a:lnTo>
                    <a:lnTo>
                      <a:pt x="2930" y="14555"/>
                    </a:lnTo>
                    <a:lnTo>
                      <a:pt x="3209" y="14741"/>
                    </a:lnTo>
                    <a:lnTo>
                      <a:pt x="3488" y="14881"/>
                    </a:lnTo>
                    <a:lnTo>
                      <a:pt x="3767" y="14974"/>
                    </a:lnTo>
                    <a:lnTo>
                      <a:pt x="4046" y="15067"/>
                    </a:lnTo>
                    <a:lnTo>
                      <a:pt x="4372" y="15113"/>
                    </a:lnTo>
                    <a:lnTo>
                      <a:pt x="6511" y="15113"/>
                    </a:lnTo>
                    <a:lnTo>
                      <a:pt x="6511" y="16415"/>
                    </a:lnTo>
                    <a:lnTo>
                      <a:pt x="6557" y="16601"/>
                    </a:lnTo>
                    <a:lnTo>
                      <a:pt x="6650" y="16787"/>
                    </a:lnTo>
                    <a:lnTo>
                      <a:pt x="6836" y="16880"/>
                    </a:lnTo>
                    <a:lnTo>
                      <a:pt x="7022" y="16927"/>
                    </a:lnTo>
                    <a:lnTo>
                      <a:pt x="13068" y="16927"/>
                    </a:lnTo>
                    <a:lnTo>
                      <a:pt x="13254" y="16880"/>
                    </a:lnTo>
                    <a:lnTo>
                      <a:pt x="13440" y="16787"/>
                    </a:lnTo>
                    <a:lnTo>
                      <a:pt x="13533" y="16601"/>
                    </a:lnTo>
                    <a:lnTo>
                      <a:pt x="13579" y="16415"/>
                    </a:lnTo>
                    <a:lnTo>
                      <a:pt x="13579" y="5999"/>
                    </a:lnTo>
                    <a:lnTo>
                      <a:pt x="13533" y="5394"/>
                    </a:lnTo>
                    <a:lnTo>
                      <a:pt x="13440" y="4836"/>
                    </a:lnTo>
                    <a:lnTo>
                      <a:pt x="13300" y="4278"/>
                    </a:lnTo>
                    <a:lnTo>
                      <a:pt x="13114" y="3720"/>
                    </a:lnTo>
                    <a:lnTo>
                      <a:pt x="12882" y="3162"/>
                    </a:lnTo>
                    <a:lnTo>
                      <a:pt x="12556" y="2697"/>
                    </a:lnTo>
                    <a:lnTo>
                      <a:pt x="12184" y="2186"/>
                    </a:lnTo>
                    <a:lnTo>
                      <a:pt x="11812" y="1767"/>
                    </a:lnTo>
                    <a:lnTo>
                      <a:pt x="11347" y="1349"/>
                    </a:lnTo>
                    <a:lnTo>
                      <a:pt x="10882" y="1023"/>
                    </a:lnTo>
                    <a:lnTo>
                      <a:pt x="10371" y="698"/>
                    </a:lnTo>
                    <a:lnTo>
                      <a:pt x="9859" y="465"/>
                    </a:lnTo>
                    <a:lnTo>
                      <a:pt x="9301" y="279"/>
                    </a:lnTo>
                    <a:lnTo>
                      <a:pt x="8743" y="93"/>
                    </a:lnTo>
                    <a:lnTo>
                      <a:pt x="8138" y="47"/>
                    </a:lnTo>
                    <a:lnTo>
                      <a:pt x="758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44"/>
              <p:cNvSpPr/>
              <p:nvPr/>
            </p:nvSpPr>
            <p:spPr>
              <a:xfrm>
                <a:off x="3308350" y="2673800"/>
                <a:ext cx="339500" cy="423175"/>
              </a:xfrm>
              <a:custGeom>
                <a:avLst/>
                <a:gdLst/>
                <a:ahLst/>
                <a:cxnLst/>
                <a:rect l="l" t="t" r="r" b="b"/>
                <a:pathLst>
                  <a:path w="13580" h="16927" fill="none" extrusionOk="0">
                    <a:moveTo>
                      <a:pt x="11812" y="1767"/>
                    </a:moveTo>
                    <a:lnTo>
                      <a:pt x="11812" y="1767"/>
                    </a:lnTo>
                    <a:lnTo>
                      <a:pt x="11347" y="1349"/>
                    </a:lnTo>
                    <a:lnTo>
                      <a:pt x="10882" y="1023"/>
                    </a:lnTo>
                    <a:lnTo>
                      <a:pt x="10371" y="698"/>
                    </a:lnTo>
                    <a:lnTo>
                      <a:pt x="9859" y="465"/>
                    </a:lnTo>
                    <a:lnTo>
                      <a:pt x="9301" y="279"/>
                    </a:lnTo>
                    <a:lnTo>
                      <a:pt x="8743" y="93"/>
                    </a:lnTo>
                    <a:lnTo>
                      <a:pt x="8138" y="47"/>
                    </a:lnTo>
                    <a:lnTo>
                      <a:pt x="7580" y="0"/>
                    </a:lnTo>
                    <a:lnTo>
                      <a:pt x="7580" y="0"/>
                    </a:lnTo>
                    <a:lnTo>
                      <a:pt x="6976" y="47"/>
                    </a:lnTo>
                    <a:lnTo>
                      <a:pt x="6371" y="93"/>
                    </a:lnTo>
                    <a:lnTo>
                      <a:pt x="5813" y="279"/>
                    </a:lnTo>
                    <a:lnTo>
                      <a:pt x="5255" y="465"/>
                    </a:lnTo>
                    <a:lnTo>
                      <a:pt x="4744" y="698"/>
                    </a:lnTo>
                    <a:lnTo>
                      <a:pt x="4232" y="1023"/>
                    </a:lnTo>
                    <a:lnTo>
                      <a:pt x="3767" y="1349"/>
                    </a:lnTo>
                    <a:lnTo>
                      <a:pt x="3349" y="1767"/>
                    </a:lnTo>
                    <a:lnTo>
                      <a:pt x="3349" y="1767"/>
                    </a:lnTo>
                    <a:lnTo>
                      <a:pt x="2930" y="2186"/>
                    </a:lnTo>
                    <a:lnTo>
                      <a:pt x="2558" y="2697"/>
                    </a:lnTo>
                    <a:lnTo>
                      <a:pt x="2279" y="3162"/>
                    </a:lnTo>
                    <a:lnTo>
                      <a:pt x="2000" y="3720"/>
                    </a:lnTo>
                    <a:lnTo>
                      <a:pt x="1814" y="4278"/>
                    </a:lnTo>
                    <a:lnTo>
                      <a:pt x="1675" y="4836"/>
                    </a:lnTo>
                    <a:lnTo>
                      <a:pt x="1582" y="5394"/>
                    </a:lnTo>
                    <a:lnTo>
                      <a:pt x="1582" y="5999"/>
                    </a:lnTo>
                    <a:lnTo>
                      <a:pt x="1582" y="7255"/>
                    </a:lnTo>
                    <a:lnTo>
                      <a:pt x="94" y="10045"/>
                    </a:lnTo>
                    <a:lnTo>
                      <a:pt x="94" y="10045"/>
                    </a:lnTo>
                    <a:lnTo>
                      <a:pt x="47" y="10184"/>
                    </a:lnTo>
                    <a:lnTo>
                      <a:pt x="1" y="10277"/>
                    </a:lnTo>
                    <a:lnTo>
                      <a:pt x="47" y="10417"/>
                    </a:lnTo>
                    <a:lnTo>
                      <a:pt x="94" y="10556"/>
                    </a:lnTo>
                    <a:lnTo>
                      <a:pt x="94" y="10556"/>
                    </a:lnTo>
                    <a:lnTo>
                      <a:pt x="140" y="10649"/>
                    </a:lnTo>
                    <a:lnTo>
                      <a:pt x="280" y="10696"/>
                    </a:lnTo>
                    <a:lnTo>
                      <a:pt x="373" y="10742"/>
                    </a:lnTo>
                    <a:lnTo>
                      <a:pt x="512" y="10789"/>
                    </a:lnTo>
                    <a:lnTo>
                      <a:pt x="1582" y="10789"/>
                    </a:lnTo>
                    <a:lnTo>
                      <a:pt x="1582" y="11998"/>
                    </a:lnTo>
                    <a:lnTo>
                      <a:pt x="1582" y="11998"/>
                    </a:lnTo>
                    <a:lnTo>
                      <a:pt x="1582" y="12323"/>
                    </a:lnTo>
                    <a:lnTo>
                      <a:pt x="1628" y="12649"/>
                    </a:lnTo>
                    <a:lnTo>
                      <a:pt x="1721" y="12928"/>
                    </a:lnTo>
                    <a:lnTo>
                      <a:pt x="1814" y="13207"/>
                    </a:lnTo>
                    <a:lnTo>
                      <a:pt x="1954" y="13486"/>
                    </a:lnTo>
                    <a:lnTo>
                      <a:pt x="2093" y="13718"/>
                    </a:lnTo>
                    <a:lnTo>
                      <a:pt x="2279" y="13997"/>
                    </a:lnTo>
                    <a:lnTo>
                      <a:pt x="2465" y="14183"/>
                    </a:lnTo>
                    <a:lnTo>
                      <a:pt x="2698" y="14416"/>
                    </a:lnTo>
                    <a:lnTo>
                      <a:pt x="2930" y="14555"/>
                    </a:lnTo>
                    <a:lnTo>
                      <a:pt x="3209" y="14741"/>
                    </a:lnTo>
                    <a:lnTo>
                      <a:pt x="3488" y="14881"/>
                    </a:lnTo>
                    <a:lnTo>
                      <a:pt x="3767" y="14974"/>
                    </a:lnTo>
                    <a:lnTo>
                      <a:pt x="4046" y="15067"/>
                    </a:lnTo>
                    <a:lnTo>
                      <a:pt x="4372" y="15113"/>
                    </a:lnTo>
                    <a:lnTo>
                      <a:pt x="4697" y="15113"/>
                    </a:lnTo>
                    <a:lnTo>
                      <a:pt x="6511" y="15113"/>
                    </a:lnTo>
                    <a:lnTo>
                      <a:pt x="6511" y="16415"/>
                    </a:lnTo>
                    <a:lnTo>
                      <a:pt x="6511" y="16415"/>
                    </a:lnTo>
                    <a:lnTo>
                      <a:pt x="6557" y="16601"/>
                    </a:lnTo>
                    <a:lnTo>
                      <a:pt x="6650" y="16787"/>
                    </a:lnTo>
                    <a:lnTo>
                      <a:pt x="6836" y="16880"/>
                    </a:lnTo>
                    <a:lnTo>
                      <a:pt x="7022" y="16927"/>
                    </a:lnTo>
                    <a:lnTo>
                      <a:pt x="13068" y="16927"/>
                    </a:lnTo>
                    <a:lnTo>
                      <a:pt x="13068" y="16927"/>
                    </a:lnTo>
                    <a:lnTo>
                      <a:pt x="13254" y="16880"/>
                    </a:lnTo>
                    <a:lnTo>
                      <a:pt x="13440" y="16787"/>
                    </a:lnTo>
                    <a:lnTo>
                      <a:pt x="13533" y="16601"/>
                    </a:lnTo>
                    <a:lnTo>
                      <a:pt x="13579" y="16415"/>
                    </a:lnTo>
                    <a:lnTo>
                      <a:pt x="13579" y="5999"/>
                    </a:lnTo>
                    <a:lnTo>
                      <a:pt x="13579" y="5999"/>
                    </a:lnTo>
                    <a:lnTo>
                      <a:pt x="13533" y="5394"/>
                    </a:lnTo>
                    <a:lnTo>
                      <a:pt x="13440" y="4836"/>
                    </a:lnTo>
                    <a:lnTo>
                      <a:pt x="13300" y="4278"/>
                    </a:lnTo>
                    <a:lnTo>
                      <a:pt x="13114" y="3720"/>
                    </a:lnTo>
                    <a:lnTo>
                      <a:pt x="12882" y="3162"/>
                    </a:lnTo>
                    <a:lnTo>
                      <a:pt x="12556" y="2697"/>
                    </a:lnTo>
                    <a:lnTo>
                      <a:pt x="12184" y="2186"/>
                    </a:lnTo>
                    <a:lnTo>
                      <a:pt x="11812" y="1767"/>
                    </a:lnTo>
                    <a:lnTo>
                      <a:pt x="11812" y="1767"/>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44"/>
              <p:cNvSpPr/>
              <p:nvPr/>
            </p:nvSpPr>
            <p:spPr>
              <a:xfrm>
                <a:off x="3410650" y="2858650"/>
                <a:ext cx="173250" cy="40700"/>
              </a:xfrm>
              <a:custGeom>
                <a:avLst/>
                <a:gdLst/>
                <a:ahLst/>
                <a:cxnLst/>
                <a:rect l="l" t="t" r="r" b="b"/>
                <a:pathLst>
                  <a:path w="6930" h="1628" fill="none" extrusionOk="0">
                    <a:moveTo>
                      <a:pt x="6883" y="1070"/>
                    </a:moveTo>
                    <a:lnTo>
                      <a:pt x="6883" y="1070"/>
                    </a:lnTo>
                    <a:lnTo>
                      <a:pt x="6744" y="1209"/>
                    </a:lnTo>
                    <a:lnTo>
                      <a:pt x="6558" y="1302"/>
                    </a:lnTo>
                    <a:lnTo>
                      <a:pt x="6372" y="1302"/>
                    </a:lnTo>
                    <a:lnTo>
                      <a:pt x="6186" y="1209"/>
                    </a:lnTo>
                    <a:lnTo>
                      <a:pt x="5999" y="1070"/>
                    </a:lnTo>
                    <a:lnTo>
                      <a:pt x="5441" y="1535"/>
                    </a:lnTo>
                    <a:lnTo>
                      <a:pt x="5441" y="1535"/>
                    </a:lnTo>
                    <a:lnTo>
                      <a:pt x="5302" y="1628"/>
                    </a:lnTo>
                    <a:lnTo>
                      <a:pt x="5116" y="1628"/>
                    </a:lnTo>
                    <a:lnTo>
                      <a:pt x="5116" y="1628"/>
                    </a:lnTo>
                    <a:lnTo>
                      <a:pt x="4976" y="1628"/>
                    </a:lnTo>
                    <a:lnTo>
                      <a:pt x="4837" y="1535"/>
                    </a:lnTo>
                    <a:lnTo>
                      <a:pt x="4279" y="1116"/>
                    </a:lnTo>
                    <a:lnTo>
                      <a:pt x="3767" y="1535"/>
                    </a:lnTo>
                    <a:lnTo>
                      <a:pt x="3767" y="1535"/>
                    </a:lnTo>
                    <a:lnTo>
                      <a:pt x="3628" y="1628"/>
                    </a:lnTo>
                    <a:lnTo>
                      <a:pt x="3488" y="1628"/>
                    </a:lnTo>
                    <a:lnTo>
                      <a:pt x="3302" y="1628"/>
                    </a:lnTo>
                    <a:lnTo>
                      <a:pt x="3163" y="1535"/>
                    </a:lnTo>
                    <a:lnTo>
                      <a:pt x="2651" y="1116"/>
                    </a:lnTo>
                    <a:lnTo>
                      <a:pt x="2140" y="1535"/>
                    </a:lnTo>
                    <a:lnTo>
                      <a:pt x="2140" y="1535"/>
                    </a:lnTo>
                    <a:lnTo>
                      <a:pt x="2000" y="1628"/>
                    </a:lnTo>
                    <a:lnTo>
                      <a:pt x="1814" y="1628"/>
                    </a:lnTo>
                    <a:lnTo>
                      <a:pt x="1675" y="1628"/>
                    </a:lnTo>
                    <a:lnTo>
                      <a:pt x="1489" y="1535"/>
                    </a:lnTo>
                    <a:lnTo>
                      <a:pt x="977" y="1070"/>
                    </a:lnTo>
                    <a:lnTo>
                      <a:pt x="791" y="1209"/>
                    </a:lnTo>
                    <a:lnTo>
                      <a:pt x="791" y="1209"/>
                    </a:lnTo>
                    <a:lnTo>
                      <a:pt x="605" y="1302"/>
                    </a:lnTo>
                    <a:lnTo>
                      <a:pt x="419" y="1302"/>
                    </a:lnTo>
                    <a:lnTo>
                      <a:pt x="233" y="1209"/>
                    </a:lnTo>
                    <a:lnTo>
                      <a:pt x="94" y="1070"/>
                    </a:lnTo>
                    <a:lnTo>
                      <a:pt x="94" y="1070"/>
                    </a:lnTo>
                    <a:lnTo>
                      <a:pt x="1" y="884"/>
                    </a:lnTo>
                    <a:lnTo>
                      <a:pt x="1" y="698"/>
                    </a:lnTo>
                    <a:lnTo>
                      <a:pt x="94" y="512"/>
                    </a:lnTo>
                    <a:lnTo>
                      <a:pt x="233" y="372"/>
                    </a:lnTo>
                    <a:lnTo>
                      <a:pt x="698" y="47"/>
                    </a:lnTo>
                    <a:lnTo>
                      <a:pt x="698" y="47"/>
                    </a:lnTo>
                    <a:lnTo>
                      <a:pt x="884" y="0"/>
                    </a:lnTo>
                    <a:lnTo>
                      <a:pt x="1024" y="0"/>
                    </a:lnTo>
                    <a:lnTo>
                      <a:pt x="1163" y="0"/>
                    </a:lnTo>
                    <a:lnTo>
                      <a:pt x="1303" y="93"/>
                    </a:lnTo>
                    <a:lnTo>
                      <a:pt x="1814" y="512"/>
                    </a:lnTo>
                    <a:lnTo>
                      <a:pt x="2326" y="93"/>
                    </a:lnTo>
                    <a:lnTo>
                      <a:pt x="2326" y="93"/>
                    </a:lnTo>
                    <a:lnTo>
                      <a:pt x="2465" y="0"/>
                    </a:lnTo>
                    <a:lnTo>
                      <a:pt x="2651" y="0"/>
                    </a:lnTo>
                    <a:lnTo>
                      <a:pt x="2791" y="0"/>
                    </a:lnTo>
                    <a:lnTo>
                      <a:pt x="2977" y="93"/>
                    </a:lnTo>
                    <a:lnTo>
                      <a:pt x="3488" y="512"/>
                    </a:lnTo>
                    <a:lnTo>
                      <a:pt x="4000" y="93"/>
                    </a:lnTo>
                    <a:lnTo>
                      <a:pt x="4000" y="93"/>
                    </a:lnTo>
                    <a:lnTo>
                      <a:pt x="4139" y="0"/>
                    </a:lnTo>
                    <a:lnTo>
                      <a:pt x="4279" y="0"/>
                    </a:lnTo>
                    <a:lnTo>
                      <a:pt x="4465" y="0"/>
                    </a:lnTo>
                    <a:lnTo>
                      <a:pt x="4604" y="93"/>
                    </a:lnTo>
                    <a:lnTo>
                      <a:pt x="5116" y="512"/>
                    </a:lnTo>
                    <a:lnTo>
                      <a:pt x="5627" y="93"/>
                    </a:lnTo>
                    <a:lnTo>
                      <a:pt x="5627" y="93"/>
                    </a:lnTo>
                    <a:lnTo>
                      <a:pt x="5767" y="0"/>
                    </a:lnTo>
                    <a:lnTo>
                      <a:pt x="5953" y="0"/>
                    </a:lnTo>
                    <a:lnTo>
                      <a:pt x="6092" y="0"/>
                    </a:lnTo>
                    <a:lnTo>
                      <a:pt x="6232" y="47"/>
                    </a:lnTo>
                    <a:lnTo>
                      <a:pt x="6744" y="372"/>
                    </a:lnTo>
                    <a:lnTo>
                      <a:pt x="6744" y="372"/>
                    </a:lnTo>
                    <a:lnTo>
                      <a:pt x="6883" y="512"/>
                    </a:lnTo>
                    <a:lnTo>
                      <a:pt x="6930" y="698"/>
                    </a:lnTo>
                    <a:lnTo>
                      <a:pt x="6930" y="884"/>
                    </a:lnTo>
                    <a:lnTo>
                      <a:pt x="6883" y="1070"/>
                    </a:lnTo>
                    <a:lnTo>
                      <a:pt x="6883" y="107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44"/>
              <p:cNvSpPr/>
              <p:nvPr/>
            </p:nvSpPr>
            <p:spPr>
              <a:xfrm>
                <a:off x="3412975" y="2759825"/>
                <a:ext cx="174425" cy="68600"/>
              </a:xfrm>
              <a:custGeom>
                <a:avLst/>
                <a:gdLst/>
                <a:ahLst/>
                <a:cxnLst/>
                <a:rect l="l" t="t" r="r" b="b"/>
                <a:pathLst>
                  <a:path w="6977" h="2744" fill="none" extrusionOk="0">
                    <a:moveTo>
                      <a:pt x="5534" y="2697"/>
                    </a:moveTo>
                    <a:lnTo>
                      <a:pt x="5534" y="2697"/>
                    </a:lnTo>
                    <a:lnTo>
                      <a:pt x="5302" y="2744"/>
                    </a:lnTo>
                    <a:lnTo>
                      <a:pt x="5069" y="2744"/>
                    </a:lnTo>
                    <a:lnTo>
                      <a:pt x="5069" y="2744"/>
                    </a:lnTo>
                    <a:lnTo>
                      <a:pt x="4837" y="2744"/>
                    </a:lnTo>
                    <a:lnTo>
                      <a:pt x="4604" y="2697"/>
                    </a:lnTo>
                    <a:lnTo>
                      <a:pt x="4186" y="2558"/>
                    </a:lnTo>
                    <a:lnTo>
                      <a:pt x="3814" y="2279"/>
                    </a:lnTo>
                    <a:lnTo>
                      <a:pt x="3488" y="1953"/>
                    </a:lnTo>
                    <a:lnTo>
                      <a:pt x="3488" y="1953"/>
                    </a:lnTo>
                    <a:lnTo>
                      <a:pt x="3209" y="2279"/>
                    </a:lnTo>
                    <a:lnTo>
                      <a:pt x="2884" y="2511"/>
                    </a:lnTo>
                    <a:lnTo>
                      <a:pt x="2884" y="2511"/>
                    </a:lnTo>
                    <a:lnTo>
                      <a:pt x="2651" y="2604"/>
                    </a:lnTo>
                    <a:lnTo>
                      <a:pt x="2419" y="2697"/>
                    </a:lnTo>
                    <a:lnTo>
                      <a:pt x="2186" y="2744"/>
                    </a:lnTo>
                    <a:lnTo>
                      <a:pt x="1907" y="2744"/>
                    </a:lnTo>
                    <a:lnTo>
                      <a:pt x="1907" y="2744"/>
                    </a:lnTo>
                    <a:lnTo>
                      <a:pt x="1675" y="2744"/>
                    </a:lnTo>
                    <a:lnTo>
                      <a:pt x="1442" y="2697"/>
                    </a:lnTo>
                    <a:lnTo>
                      <a:pt x="1442" y="2697"/>
                    </a:lnTo>
                    <a:lnTo>
                      <a:pt x="1070" y="2558"/>
                    </a:lnTo>
                    <a:lnTo>
                      <a:pt x="745" y="2372"/>
                    </a:lnTo>
                    <a:lnTo>
                      <a:pt x="466" y="2093"/>
                    </a:lnTo>
                    <a:lnTo>
                      <a:pt x="280" y="1814"/>
                    </a:lnTo>
                    <a:lnTo>
                      <a:pt x="280" y="1814"/>
                    </a:lnTo>
                    <a:lnTo>
                      <a:pt x="94" y="1442"/>
                    </a:lnTo>
                    <a:lnTo>
                      <a:pt x="47" y="1070"/>
                    </a:lnTo>
                    <a:lnTo>
                      <a:pt x="1" y="698"/>
                    </a:lnTo>
                    <a:lnTo>
                      <a:pt x="94" y="326"/>
                    </a:lnTo>
                    <a:lnTo>
                      <a:pt x="94" y="326"/>
                    </a:lnTo>
                    <a:lnTo>
                      <a:pt x="140" y="186"/>
                    </a:lnTo>
                    <a:lnTo>
                      <a:pt x="326" y="47"/>
                    </a:lnTo>
                    <a:lnTo>
                      <a:pt x="326" y="47"/>
                    </a:lnTo>
                    <a:lnTo>
                      <a:pt x="512" y="0"/>
                    </a:lnTo>
                    <a:lnTo>
                      <a:pt x="698" y="0"/>
                    </a:lnTo>
                    <a:lnTo>
                      <a:pt x="3442" y="744"/>
                    </a:lnTo>
                    <a:lnTo>
                      <a:pt x="3442" y="744"/>
                    </a:lnTo>
                    <a:lnTo>
                      <a:pt x="3488" y="744"/>
                    </a:lnTo>
                    <a:lnTo>
                      <a:pt x="3488" y="744"/>
                    </a:lnTo>
                    <a:lnTo>
                      <a:pt x="3535" y="744"/>
                    </a:lnTo>
                    <a:lnTo>
                      <a:pt x="6279" y="0"/>
                    </a:lnTo>
                    <a:lnTo>
                      <a:pt x="6279" y="0"/>
                    </a:lnTo>
                    <a:lnTo>
                      <a:pt x="6511" y="0"/>
                    </a:lnTo>
                    <a:lnTo>
                      <a:pt x="6651" y="47"/>
                    </a:lnTo>
                    <a:lnTo>
                      <a:pt x="6651" y="47"/>
                    </a:lnTo>
                    <a:lnTo>
                      <a:pt x="6837" y="186"/>
                    </a:lnTo>
                    <a:lnTo>
                      <a:pt x="6883" y="326"/>
                    </a:lnTo>
                    <a:lnTo>
                      <a:pt x="6883" y="326"/>
                    </a:lnTo>
                    <a:lnTo>
                      <a:pt x="6976" y="744"/>
                    </a:lnTo>
                    <a:lnTo>
                      <a:pt x="6930" y="1116"/>
                    </a:lnTo>
                    <a:lnTo>
                      <a:pt x="6883" y="1442"/>
                    </a:lnTo>
                    <a:lnTo>
                      <a:pt x="6697" y="1814"/>
                    </a:lnTo>
                    <a:lnTo>
                      <a:pt x="6511" y="2093"/>
                    </a:lnTo>
                    <a:lnTo>
                      <a:pt x="6232" y="2372"/>
                    </a:lnTo>
                    <a:lnTo>
                      <a:pt x="5906" y="2558"/>
                    </a:lnTo>
                    <a:lnTo>
                      <a:pt x="5534" y="2697"/>
                    </a:lnTo>
                    <a:lnTo>
                      <a:pt x="5534" y="2697"/>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44"/>
              <p:cNvSpPr/>
              <p:nvPr/>
            </p:nvSpPr>
            <p:spPr>
              <a:xfrm>
                <a:off x="3551325" y="2827250"/>
                <a:ext cx="25" cy="25"/>
              </a:xfrm>
              <a:custGeom>
                <a:avLst/>
                <a:gdLst/>
                <a:ahLst/>
                <a:cxnLst/>
                <a:rect l="l" t="t" r="r" b="b"/>
                <a:pathLst>
                  <a:path w="1" h="1" fill="none" extrusionOk="0">
                    <a:moveTo>
                      <a:pt x="0" y="0"/>
                    </a:moveTo>
                    <a:lnTo>
                      <a:pt x="0"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 name="TextBox 5">
            <a:extLst>
              <a:ext uri="{FF2B5EF4-FFF2-40B4-BE49-F238E27FC236}">
                <a16:creationId xmlns:a16="http://schemas.microsoft.com/office/drawing/2014/main" id="{44AE9294-A07B-57BD-FFAB-0A22A7A0C429}"/>
              </a:ext>
            </a:extLst>
          </p:cNvPr>
          <p:cNvSpPr txBox="1"/>
          <p:nvPr/>
        </p:nvSpPr>
        <p:spPr>
          <a:xfrm>
            <a:off x="1591398" y="3999255"/>
            <a:ext cx="4783282" cy="307777"/>
          </a:xfrm>
          <a:prstGeom prst="rect">
            <a:avLst/>
          </a:prstGeom>
          <a:noFill/>
        </p:spPr>
        <p:txBody>
          <a:bodyPr wrap="square">
            <a:spAutoFit/>
          </a:bodyPr>
          <a:lstStyle/>
          <a:p>
            <a:pPr algn="ctr"/>
            <a:r>
              <a:rPr lang="en-US" dirty="0"/>
              <a:t>(American School Counselor Association, 2019)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47"/>
        <p:cNvGrpSpPr/>
        <p:nvPr/>
      </p:nvGrpSpPr>
      <p:grpSpPr>
        <a:xfrm>
          <a:off x="0" y="0"/>
          <a:ext cx="0" cy="0"/>
          <a:chOff x="0" y="0"/>
          <a:chExt cx="0" cy="0"/>
        </a:xfrm>
      </p:grpSpPr>
      <p:sp>
        <p:nvSpPr>
          <p:cNvPr id="1452" name="Google Shape;1452;p44"/>
          <p:cNvSpPr txBox="1">
            <a:spLocks noGrp="1"/>
          </p:cNvSpPr>
          <p:nvPr>
            <p:ph type="title"/>
          </p:nvPr>
        </p:nvSpPr>
        <p:spPr>
          <a:xfrm>
            <a:off x="0" y="364202"/>
            <a:ext cx="914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Florida State Academic Standard (Applications of Psychological Science Domain: Health)</a:t>
            </a:r>
            <a:endParaRPr dirty="0"/>
          </a:p>
        </p:txBody>
      </p:sp>
      <p:sp>
        <p:nvSpPr>
          <p:cNvPr id="1453" name="Google Shape;1453;p44"/>
          <p:cNvSpPr txBox="1">
            <a:spLocks noGrp="1"/>
          </p:cNvSpPr>
          <p:nvPr>
            <p:ph type="subTitle" idx="6"/>
          </p:nvPr>
        </p:nvSpPr>
        <p:spPr>
          <a:xfrm>
            <a:off x="1621923" y="3879941"/>
            <a:ext cx="2631507" cy="474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Identify and explain potential sources of stress.</a:t>
            </a:r>
            <a:endParaRPr dirty="0"/>
          </a:p>
        </p:txBody>
      </p:sp>
      <p:sp>
        <p:nvSpPr>
          <p:cNvPr id="1454" name="Google Shape;1454;p44"/>
          <p:cNvSpPr txBox="1">
            <a:spLocks noGrp="1"/>
          </p:cNvSpPr>
          <p:nvPr>
            <p:ph type="title" idx="2"/>
          </p:nvPr>
        </p:nvSpPr>
        <p:spPr>
          <a:xfrm>
            <a:off x="4044671" y="2161450"/>
            <a:ext cx="2993635" cy="521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SS.912.P.19.1</a:t>
            </a:r>
            <a:endParaRPr dirty="0"/>
          </a:p>
        </p:txBody>
      </p:sp>
      <p:sp>
        <p:nvSpPr>
          <p:cNvPr id="1455" name="Google Shape;1455;p44"/>
          <p:cNvSpPr txBox="1">
            <a:spLocks noGrp="1"/>
          </p:cNvSpPr>
          <p:nvPr>
            <p:ph type="subTitle" idx="1"/>
          </p:nvPr>
        </p:nvSpPr>
        <p:spPr>
          <a:xfrm>
            <a:off x="4046309" y="2730774"/>
            <a:ext cx="2387131" cy="474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Define stress as a psychophysiological reaction.</a:t>
            </a:r>
            <a:endParaRPr dirty="0"/>
          </a:p>
        </p:txBody>
      </p:sp>
      <p:sp>
        <p:nvSpPr>
          <p:cNvPr id="1458" name="Google Shape;1458;p44"/>
          <p:cNvSpPr txBox="1">
            <a:spLocks noGrp="1"/>
          </p:cNvSpPr>
          <p:nvPr>
            <p:ph type="title" idx="5"/>
          </p:nvPr>
        </p:nvSpPr>
        <p:spPr>
          <a:xfrm>
            <a:off x="1625277" y="3425057"/>
            <a:ext cx="2179800" cy="521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SS.912.P.19.2</a:t>
            </a:r>
            <a:endParaRPr dirty="0"/>
          </a:p>
        </p:txBody>
      </p:sp>
      <p:sp>
        <p:nvSpPr>
          <p:cNvPr id="1459" name="Google Shape;1459;p44"/>
          <p:cNvSpPr txBox="1">
            <a:spLocks noGrp="1"/>
          </p:cNvSpPr>
          <p:nvPr>
            <p:ph type="title" idx="7"/>
          </p:nvPr>
        </p:nvSpPr>
        <p:spPr>
          <a:xfrm>
            <a:off x="5694487" y="3478197"/>
            <a:ext cx="2209134" cy="521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SS.912.P.19.7</a:t>
            </a:r>
            <a:endParaRPr dirty="0"/>
          </a:p>
        </p:txBody>
      </p:sp>
      <p:sp>
        <p:nvSpPr>
          <p:cNvPr id="1460" name="Google Shape;1460;p44"/>
          <p:cNvSpPr txBox="1">
            <a:spLocks noGrp="1"/>
          </p:cNvSpPr>
          <p:nvPr>
            <p:ph type="subTitle" idx="8"/>
          </p:nvPr>
        </p:nvSpPr>
        <p:spPr>
          <a:xfrm>
            <a:off x="5663367" y="4027219"/>
            <a:ext cx="3286904" cy="474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Distinguish between effective and ineffective means of dealing with stressors and other health issues.</a:t>
            </a:r>
            <a:endParaRPr dirty="0"/>
          </a:p>
        </p:txBody>
      </p:sp>
      <p:grpSp>
        <p:nvGrpSpPr>
          <p:cNvPr id="4" name="Group 3">
            <a:extLst>
              <a:ext uri="{FF2B5EF4-FFF2-40B4-BE49-F238E27FC236}">
                <a16:creationId xmlns:a16="http://schemas.microsoft.com/office/drawing/2014/main" id="{49BDBACD-AC79-4300-A7A6-AFB27B91B9A9}"/>
              </a:ext>
            </a:extLst>
          </p:cNvPr>
          <p:cNvGrpSpPr/>
          <p:nvPr/>
        </p:nvGrpSpPr>
        <p:grpSpPr>
          <a:xfrm>
            <a:off x="4670950" y="3499923"/>
            <a:ext cx="973800" cy="973800"/>
            <a:chOff x="4768850" y="3024745"/>
            <a:chExt cx="973800" cy="973800"/>
          </a:xfrm>
        </p:grpSpPr>
        <p:sp>
          <p:nvSpPr>
            <p:cNvPr id="1451" name="Google Shape;1451;p44"/>
            <p:cNvSpPr/>
            <p:nvPr/>
          </p:nvSpPr>
          <p:spPr>
            <a:xfrm>
              <a:off x="4768850" y="3024745"/>
              <a:ext cx="973800" cy="973800"/>
            </a:xfrm>
            <a:prstGeom prst="ellipse">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61" name="Google Shape;1461;p44"/>
            <p:cNvGrpSpPr/>
            <p:nvPr/>
          </p:nvGrpSpPr>
          <p:grpSpPr>
            <a:xfrm>
              <a:off x="5037026" y="3278981"/>
              <a:ext cx="437457" cy="465343"/>
              <a:chOff x="5364750" y="3235150"/>
              <a:chExt cx="277275" cy="294950"/>
            </a:xfrm>
          </p:grpSpPr>
          <p:sp>
            <p:nvSpPr>
              <p:cNvPr id="1462" name="Google Shape;1462;p44"/>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44"/>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44"/>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44"/>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44"/>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44"/>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44"/>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44"/>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 name="Group 2">
            <a:extLst>
              <a:ext uri="{FF2B5EF4-FFF2-40B4-BE49-F238E27FC236}">
                <a16:creationId xmlns:a16="http://schemas.microsoft.com/office/drawing/2014/main" id="{D0529913-454E-DD90-939B-EA43F442B88F}"/>
              </a:ext>
            </a:extLst>
          </p:cNvPr>
          <p:cNvGrpSpPr/>
          <p:nvPr/>
        </p:nvGrpSpPr>
        <p:grpSpPr>
          <a:xfrm>
            <a:off x="643658" y="3447148"/>
            <a:ext cx="973800" cy="973800"/>
            <a:chOff x="1088900" y="3024745"/>
            <a:chExt cx="973800" cy="973800"/>
          </a:xfrm>
        </p:grpSpPr>
        <p:sp>
          <p:nvSpPr>
            <p:cNvPr id="1449" name="Google Shape;1449;p44"/>
            <p:cNvSpPr/>
            <p:nvPr/>
          </p:nvSpPr>
          <p:spPr>
            <a:xfrm>
              <a:off x="1088900" y="3024745"/>
              <a:ext cx="973800" cy="973800"/>
            </a:xfrm>
            <a:prstGeom prst="ellipse">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81" name="Google Shape;1481;p44"/>
            <p:cNvGrpSpPr/>
            <p:nvPr/>
          </p:nvGrpSpPr>
          <p:grpSpPr>
            <a:xfrm>
              <a:off x="1338352" y="3266981"/>
              <a:ext cx="474887" cy="474915"/>
              <a:chOff x="4033775" y="1962325"/>
              <a:chExt cx="423175" cy="423200"/>
            </a:xfrm>
          </p:grpSpPr>
          <p:sp>
            <p:nvSpPr>
              <p:cNvPr id="1482" name="Google Shape;1482;p44"/>
              <p:cNvSpPr/>
              <p:nvPr/>
            </p:nvSpPr>
            <p:spPr>
              <a:xfrm>
                <a:off x="4033775" y="2227375"/>
                <a:ext cx="423175" cy="158150"/>
              </a:xfrm>
              <a:custGeom>
                <a:avLst/>
                <a:gdLst/>
                <a:ahLst/>
                <a:cxnLst/>
                <a:rect l="l" t="t" r="r" b="b"/>
                <a:pathLst>
                  <a:path w="16927" h="6326" extrusionOk="0">
                    <a:moveTo>
                      <a:pt x="12323" y="1"/>
                    </a:moveTo>
                    <a:lnTo>
                      <a:pt x="12230" y="1"/>
                    </a:lnTo>
                    <a:lnTo>
                      <a:pt x="12230" y="1"/>
                    </a:lnTo>
                    <a:lnTo>
                      <a:pt x="11858" y="326"/>
                    </a:lnTo>
                    <a:lnTo>
                      <a:pt x="11440" y="605"/>
                    </a:lnTo>
                    <a:lnTo>
                      <a:pt x="11021" y="838"/>
                    </a:lnTo>
                    <a:lnTo>
                      <a:pt x="10510" y="1070"/>
                    </a:lnTo>
                    <a:lnTo>
                      <a:pt x="10045" y="1256"/>
                    </a:lnTo>
                    <a:lnTo>
                      <a:pt x="9533" y="1349"/>
                    </a:lnTo>
                    <a:lnTo>
                      <a:pt x="9022" y="1442"/>
                    </a:lnTo>
                    <a:lnTo>
                      <a:pt x="8464" y="1442"/>
                    </a:lnTo>
                    <a:lnTo>
                      <a:pt x="8464" y="1442"/>
                    </a:lnTo>
                    <a:lnTo>
                      <a:pt x="7906" y="1442"/>
                    </a:lnTo>
                    <a:lnTo>
                      <a:pt x="7394" y="1349"/>
                    </a:lnTo>
                    <a:lnTo>
                      <a:pt x="6883" y="1256"/>
                    </a:lnTo>
                    <a:lnTo>
                      <a:pt x="6418" y="1070"/>
                    </a:lnTo>
                    <a:lnTo>
                      <a:pt x="5906" y="838"/>
                    </a:lnTo>
                    <a:lnTo>
                      <a:pt x="5488" y="605"/>
                    </a:lnTo>
                    <a:lnTo>
                      <a:pt x="5069" y="326"/>
                    </a:lnTo>
                    <a:lnTo>
                      <a:pt x="4697" y="1"/>
                    </a:lnTo>
                    <a:lnTo>
                      <a:pt x="4604" y="1"/>
                    </a:lnTo>
                    <a:lnTo>
                      <a:pt x="4604" y="1"/>
                    </a:lnTo>
                    <a:lnTo>
                      <a:pt x="4093" y="1"/>
                    </a:lnTo>
                    <a:lnTo>
                      <a:pt x="3674" y="94"/>
                    </a:lnTo>
                    <a:lnTo>
                      <a:pt x="3209" y="187"/>
                    </a:lnTo>
                    <a:lnTo>
                      <a:pt x="2791" y="326"/>
                    </a:lnTo>
                    <a:lnTo>
                      <a:pt x="2419" y="559"/>
                    </a:lnTo>
                    <a:lnTo>
                      <a:pt x="2000" y="745"/>
                    </a:lnTo>
                    <a:lnTo>
                      <a:pt x="1675" y="1024"/>
                    </a:lnTo>
                    <a:lnTo>
                      <a:pt x="1349" y="1303"/>
                    </a:lnTo>
                    <a:lnTo>
                      <a:pt x="1070" y="1628"/>
                    </a:lnTo>
                    <a:lnTo>
                      <a:pt x="791" y="2000"/>
                    </a:lnTo>
                    <a:lnTo>
                      <a:pt x="559" y="2372"/>
                    </a:lnTo>
                    <a:lnTo>
                      <a:pt x="373" y="2791"/>
                    </a:lnTo>
                    <a:lnTo>
                      <a:pt x="186" y="3209"/>
                    </a:lnTo>
                    <a:lnTo>
                      <a:pt x="93" y="3628"/>
                    </a:lnTo>
                    <a:lnTo>
                      <a:pt x="47" y="4093"/>
                    </a:lnTo>
                    <a:lnTo>
                      <a:pt x="0" y="4558"/>
                    </a:lnTo>
                    <a:lnTo>
                      <a:pt x="0" y="5814"/>
                    </a:lnTo>
                    <a:lnTo>
                      <a:pt x="0" y="5814"/>
                    </a:lnTo>
                    <a:lnTo>
                      <a:pt x="47" y="6000"/>
                    </a:lnTo>
                    <a:lnTo>
                      <a:pt x="140" y="6186"/>
                    </a:lnTo>
                    <a:lnTo>
                      <a:pt x="326" y="6279"/>
                    </a:lnTo>
                    <a:lnTo>
                      <a:pt x="512" y="6325"/>
                    </a:lnTo>
                    <a:lnTo>
                      <a:pt x="11300" y="6325"/>
                    </a:lnTo>
                    <a:lnTo>
                      <a:pt x="11300" y="5628"/>
                    </a:lnTo>
                    <a:lnTo>
                      <a:pt x="11068" y="5628"/>
                    </a:lnTo>
                    <a:lnTo>
                      <a:pt x="11068" y="5628"/>
                    </a:lnTo>
                    <a:lnTo>
                      <a:pt x="10789" y="5581"/>
                    </a:lnTo>
                    <a:lnTo>
                      <a:pt x="10556" y="5488"/>
                    </a:lnTo>
                    <a:lnTo>
                      <a:pt x="10324" y="5395"/>
                    </a:lnTo>
                    <a:lnTo>
                      <a:pt x="10091" y="5209"/>
                    </a:lnTo>
                    <a:lnTo>
                      <a:pt x="9952" y="5023"/>
                    </a:lnTo>
                    <a:lnTo>
                      <a:pt x="9812" y="4791"/>
                    </a:lnTo>
                    <a:lnTo>
                      <a:pt x="9766" y="4558"/>
                    </a:lnTo>
                    <a:lnTo>
                      <a:pt x="9719" y="4279"/>
                    </a:lnTo>
                    <a:lnTo>
                      <a:pt x="9719" y="4000"/>
                    </a:lnTo>
                    <a:lnTo>
                      <a:pt x="9719" y="4000"/>
                    </a:lnTo>
                    <a:lnTo>
                      <a:pt x="9580" y="3954"/>
                    </a:lnTo>
                    <a:lnTo>
                      <a:pt x="9487" y="3861"/>
                    </a:lnTo>
                    <a:lnTo>
                      <a:pt x="9394" y="3721"/>
                    </a:lnTo>
                    <a:lnTo>
                      <a:pt x="9394" y="3535"/>
                    </a:lnTo>
                    <a:lnTo>
                      <a:pt x="9394" y="3535"/>
                    </a:lnTo>
                    <a:lnTo>
                      <a:pt x="9440" y="3349"/>
                    </a:lnTo>
                    <a:lnTo>
                      <a:pt x="9533" y="3209"/>
                    </a:lnTo>
                    <a:lnTo>
                      <a:pt x="9673" y="3116"/>
                    </a:lnTo>
                    <a:lnTo>
                      <a:pt x="9905" y="3070"/>
                    </a:lnTo>
                    <a:lnTo>
                      <a:pt x="9905" y="3070"/>
                    </a:lnTo>
                    <a:lnTo>
                      <a:pt x="9905" y="3070"/>
                    </a:lnTo>
                    <a:lnTo>
                      <a:pt x="10091" y="3070"/>
                    </a:lnTo>
                    <a:lnTo>
                      <a:pt x="10231" y="3116"/>
                    </a:lnTo>
                    <a:lnTo>
                      <a:pt x="10370" y="3209"/>
                    </a:lnTo>
                    <a:lnTo>
                      <a:pt x="10463" y="3302"/>
                    </a:lnTo>
                    <a:lnTo>
                      <a:pt x="10556" y="3395"/>
                    </a:lnTo>
                    <a:lnTo>
                      <a:pt x="10649" y="3535"/>
                    </a:lnTo>
                    <a:lnTo>
                      <a:pt x="10696" y="3721"/>
                    </a:lnTo>
                    <a:lnTo>
                      <a:pt x="10696" y="3861"/>
                    </a:lnTo>
                    <a:lnTo>
                      <a:pt x="10696" y="4279"/>
                    </a:lnTo>
                    <a:lnTo>
                      <a:pt x="10696" y="4279"/>
                    </a:lnTo>
                    <a:lnTo>
                      <a:pt x="10742" y="4419"/>
                    </a:lnTo>
                    <a:lnTo>
                      <a:pt x="10835" y="4512"/>
                    </a:lnTo>
                    <a:lnTo>
                      <a:pt x="10928" y="4605"/>
                    </a:lnTo>
                    <a:lnTo>
                      <a:pt x="11068" y="4605"/>
                    </a:lnTo>
                    <a:lnTo>
                      <a:pt x="11300" y="4605"/>
                    </a:lnTo>
                    <a:lnTo>
                      <a:pt x="11300" y="3581"/>
                    </a:lnTo>
                    <a:lnTo>
                      <a:pt x="11300" y="3581"/>
                    </a:lnTo>
                    <a:lnTo>
                      <a:pt x="11300" y="3395"/>
                    </a:lnTo>
                    <a:lnTo>
                      <a:pt x="11440" y="3209"/>
                    </a:lnTo>
                    <a:lnTo>
                      <a:pt x="11579" y="3116"/>
                    </a:lnTo>
                    <a:lnTo>
                      <a:pt x="11765" y="3070"/>
                    </a:lnTo>
                    <a:lnTo>
                      <a:pt x="11765" y="3070"/>
                    </a:lnTo>
                    <a:lnTo>
                      <a:pt x="11951" y="3116"/>
                    </a:lnTo>
                    <a:lnTo>
                      <a:pt x="12137" y="3209"/>
                    </a:lnTo>
                    <a:lnTo>
                      <a:pt x="12230" y="3395"/>
                    </a:lnTo>
                    <a:lnTo>
                      <a:pt x="12277" y="3581"/>
                    </a:lnTo>
                    <a:lnTo>
                      <a:pt x="12277" y="4605"/>
                    </a:lnTo>
                    <a:lnTo>
                      <a:pt x="12509" y="4605"/>
                    </a:lnTo>
                    <a:lnTo>
                      <a:pt x="12509" y="4605"/>
                    </a:lnTo>
                    <a:lnTo>
                      <a:pt x="12649" y="4605"/>
                    </a:lnTo>
                    <a:lnTo>
                      <a:pt x="12742" y="4512"/>
                    </a:lnTo>
                    <a:lnTo>
                      <a:pt x="12788" y="4419"/>
                    </a:lnTo>
                    <a:lnTo>
                      <a:pt x="12835" y="4279"/>
                    </a:lnTo>
                    <a:lnTo>
                      <a:pt x="12835" y="3861"/>
                    </a:lnTo>
                    <a:lnTo>
                      <a:pt x="12835" y="3861"/>
                    </a:lnTo>
                    <a:lnTo>
                      <a:pt x="12835" y="3721"/>
                    </a:lnTo>
                    <a:lnTo>
                      <a:pt x="12881" y="3535"/>
                    </a:lnTo>
                    <a:lnTo>
                      <a:pt x="12974" y="3395"/>
                    </a:lnTo>
                    <a:lnTo>
                      <a:pt x="13067" y="3302"/>
                    </a:lnTo>
                    <a:lnTo>
                      <a:pt x="13207" y="3209"/>
                    </a:lnTo>
                    <a:lnTo>
                      <a:pt x="13346" y="3116"/>
                    </a:lnTo>
                    <a:lnTo>
                      <a:pt x="13486" y="3070"/>
                    </a:lnTo>
                    <a:lnTo>
                      <a:pt x="13625" y="3070"/>
                    </a:lnTo>
                    <a:lnTo>
                      <a:pt x="13672" y="3070"/>
                    </a:lnTo>
                    <a:lnTo>
                      <a:pt x="13672" y="3070"/>
                    </a:lnTo>
                    <a:lnTo>
                      <a:pt x="13858" y="3116"/>
                    </a:lnTo>
                    <a:lnTo>
                      <a:pt x="13997" y="3209"/>
                    </a:lnTo>
                    <a:lnTo>
                      <a:pt x="14137" y="3349"/>
                    </a:lnTo>
                    <a:lnTo>
                      <a:pt x="14137" y="3535"/>
                    </a:lnTo>
                    <a:lnTo>
                      <a:pt x="14137" y="3535"/>
                    </a:lnTo>
                    <a:lnTo>
                      <a:pt x="14137" y="3721"/>
                    </a:lnTo>
                    <a:lnTo>
                      <a:pt x="14044" y="3861"/>
                    </a:lnTo>
                    <a:lnTo>
                      <a:pt x="13951" y="3954"/>
                    </a:lnTo>
                    <a:lnTo>
                      <a:pt x="13811" y="4000"/>
                    </a:lnTo>
                    <a:lnTo>
                      <a:pt x="13811" y="4279"/>
                    </a:lnTo>
                    <a:lnTo>
                      <a:pt x="13811" y="4279"/>
                    </a:lnTo>
                    <a:lnTo>
                      <a:pt x="13811" y="4558"/>
                    </a:lnTo>
                    <a:lnTo>
                      <a:pt x="13718" y="4791"/>
                    </a:lnTo>
                    <a:lnTo>
                      <a:pt x="13579" y="5023"/>
                    </a:lnTo>
                    <a:lnTo>
                      <a:pt x="13439" y="5209"/>
                    </a:lnTo>
                    <a:lnTo>
                      <a:pt x="13253" y="5395"/>
                    </a:lnTo>
                    <a:lnTo>
                      <a:pt x="13021" y="5488"/>
                    </a:lnTo>
                    <a:lnTo>
                      <a:pt x="12742" y="5581"/>
                    </a:lnTo>
                    <a:lnTo>
                      <a:pt x="12509" y="5628"/>
                    </a:lnTo>
                    <a:lnTo>
                      <a:pt x="12277" y="5628"/>
                    </a:lnTo>
                    <a:lnTo>
                      <a:pt x="12277" y="6325"/>
                    </a:lnTo>
                    <a:lnTo>
                      <a:pt x="16415" y="6325"/>
                    </a:lnTo>
                    <a:lnTo>
                      <a:pt x="16415" y="6325"/>
                    </a:lnTo>
                    <a:lnTo>
                      <a:pt x="16601" y="6279"/>
                    </a:lnTo>
                    <a:lnTo>
                      <a:pt x="16787" y="6186"/>
                    </a:lnTo>
                    <a:lnTo>
                      <a:pt x="16787" y="6186"/>
                    </a:lnTo>
                    <a:lnTo>
                      <a:pt x="16880" y="6000"/>
                    </a:lnTo>
                    <a:lnTo>
                      <a:pt x="16927" y="5814"/>
                    </a:lnTo>
                    <a:lnTo>
                      <a:pt x="16927" y="4558"/>
                    </a:lnTo>
                    <a:lnTo>
                      <a:pt x="16927" y="4558"/>
                    </a:lnTo>
                    <a:lnTo>
                      <a:pt x="16880" y="4093"/>
                    </a:lnTo>
                    <a:lnTo>
                      <a:pt x="16834" y="3628"/>
                    </a:lnTo>
                    <a:lnTo>
                      <a:pt x="16741" y="3209"/>
                    </a:lnTo>
                    <a:lnTo>
                      <a:pt x="16555" y="2791"/>
                    </a:lnTo>
                    <a:lnTo>
                      <a:pt x="16369" y="2372"/>
                    </a:lnTo>
                    <a:lnTo>
                      <a:pt x="16136" y="2000"/>
                    </a:lnTo>
                    <a:lnTo>
                      <a:pt x="15857" y="1628"/>
                    </a:lnTo>
                    <a:lnTo>
                      <a:pt x="15578" y="1303"/>
                    </a:lnTo>
                    <a:lnTo>
                      <a:pt x="15253" y="1024"/>
                    </a:lnTo>
                    <a:lnTo>
                      <a:pt x="14927" y="745"/>
                    </a:lnTo>
                    <a:lnTo>
                      <a:pt x="14509" y="559"/>
                    </a:lnTo>
                    <a:lnTo>
                      <a:pt x="14137" y="326"/>
                    </a:lnTo>
                    <a:lnTo>
                      <a:pt x="13718" y="187"/>
                    </a:lnTo>
                    <a:lnTo>
                      <a:pt x="13253" y="94"/>
                    </a:lnTo>
                    <a:lnTo>
                      <a:pt x="12835" y="1"/>
                    </a:lnTo>
                    <a:lnTo>
                      <a:pt x="12323" y="1"/>
                    </a:lnTo>
                    <a:lnTo>
                      <a:pt x="12323" y="1"/>
                    </a:lnTo>
                    <a:close/>
                    <a:moveTo>
                      <a:pt x="12323" y="1"/>
                    </a:moveTo>
                    <a:lnTo>
                      <a:pt x="12323"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44"/>
              <p:cNvSpPr/>
              <p:nvPr/>
            </p:nvSpPr>
            <p:spPr>
              <a:xfrm>
                <a:off x="4033775" y="2227375"/>
                <a:ext cx="423175" cy="158150"/>
              </a:xfrm>
              <a:custGeom>
                <a:avLst/>
                <a:gdLst/>
                <a:ahLst/>
                <a:cxnLst/>
                <a:rect l="l" t="t" r="r" b="b"/>
                <a:pathLst>
                  <a:path w="16927" h="6326" fill="none" extrusionOk="0">
                    <a:moveTo>
                      <a:pt x="12323" y="1"/>
                    </a:moveTo>
                    <a:lnTo>
                      <a:pt x="12230" y="1"/>
                    </a:lnTo>
                    <a:lnTo>
                      <a:pt x="12230" y="1"/>
                    </a:lnTo>
                    <a:lnTo>
                      <a:pt x="11858" y="326"/>
                    </a:lnTo>
                    <a:lnTo>
                      <a:pt x="11440" y="605"/>
                    </a:lnTo>
                    <a:lnTo>
                      <a:pt x="11021" y="838"/>
                    </a:lnTo>
                    <a:lnTo>
                      <a:pt x="10510" y="1070"/>
                    </a:lnTo>
                    <a:lnTo>
                      <a:pt x="10045" y="1256"/>
                    </a:lnTo>
                    <a:lnTo>
                      <a:pt x="9533" y="1349"/>
                    </a:lnTo>
                    <a:lnTo>
                      <a:pt x="9022" y="1442"/>
                    </a:lnTo>
                    <a:lnTo>
                      <a:pt x="8464" y="1442"/>
                    </a:lnTo>
                    <a:lnTo>
                      <a:pt x="8464" y="1442"/>
                    </a:lnTo>
                    <a:lnTo>
                      <a:pt x="7906" y="1442"/>
                    </a:lnTo>
                    <a:lnTo>
                      <a:pt x="7394" y="1349"/>
                    </a:lnTo>
                    <a:lnTo>
                      <a:pt x="6883" y="1256"/>
                    </a:lnTo>
                    <a:lnTo>
                      <a:pt x="6418" y="1070"/>
                    </a:lnTo>
                    <a:lnTo>
                      <a:pt x="5906" y="838"/>
                    </a:lnTo>
                    <a:lnTo>
                      <a:pt x="5488" y="605"/>
                    </a:lnTo>
                    <a:lnTo>
                      <a:pt x="5069" y="326"/>
                    </a:lnTo>
                    <a:lnTo>
                      <a:pt x="4697" y="1"/>
                    </a:lnTo>
                    <a:lnTo>
                      <a:pt x="4604" y="1"/>
                    </a:lnTo>
                    <a:lnTo>
                      <a:pt x="4604" y="1"/>
                    </a:lnTo>
                    <a:lnTo>
                      <a:pt x="4093" y="1"/>
                    </a:lnTo>
                    <a:lnTo>
                      <a:pt x="3674" y="94"/>
                    </a:lnTo>
                    <a:lnTo>
                      <a:pt x="3209" y="187"/>
                    </a:lnTo>
                    <a:lnTo>
                      <a:pt x="2791" y="326"/>
                    </a:lnTo>
                    <a:lnTo>
                      <a:pt x="2419" y="559"/>
                    </a:lnTo>
                    <a:lnTo>
                      <a:pt x="2000" y="745"/>
                    </a:lnTo>
                    <a:lnTo>
                      <a:pt x="1675" y="1024"/>
                    </a:lnTo>
                    <a:lnTo>
                      <a:pt x="1349" y="1303"/>
                    </a:lnTo>
                    <a:lnTo>
                      <a:pt x="1070" y="1628"/>
                    </a:lnTo>
                    <a:lnTo>
                      <a:pt x="791" y="2000"/>
                    </a:lnTo>
                    <a:lnTo>
                      <a:pt x="559" y="2372"/>
                    </a:lnTo>
                    <a:lnTo>
                      <a:pt x="373" y="2791"/>
                    </a:lnTo>
                    <a:lnTo>
                      <a:pt x="186" y="3209"/>
                    </a:lnTo>
                    <a:lnTo>
                      <a:pt x="93" y="3628"/>
                    </a:lnTo>
                    <a:lnTo>
                      <a:pt x="47" y="4093"/>
                    </a:lnTo>
                    <a:lnTo>
                      <a:pt x="0" y="4558"/>
                    </a:lnTo>
                    <a:lnTo>
                      <a:pt x="0" y="5814"/>
                    </a:lnTo>
                    <a:lnTo>
                      <a:pt x="0" y="5814"/>
                    </a:lnTo>
                    <a:lnTo>
                      <a:pt x="47" y="6000"/>
                    </a:lnTo>
                    <a:lnTo>
                      <a:pt x="140" y="6186"/>
                    </a:lnTo>
                    <a:lnTo>
                      <a:pt x="326" y="6279"/>
                    </a:lnTo>
                    <a:lnTo>
                      <a:pt x="512" y="6325"/>
                    </a:lnTo>
                    <a:lnTo>
                      <a:pt x="11300" y="6325"/>
                    </a:lnTo>
                    <a:lnTo>
                      <a:pt x="11300" y="5628"/>
                    </a:lnTo>
                    <a:lnTo>
                      <a:pt x="11068" y="5628"/>
                    </a:lnTo>
                    <a:lnTo>
                      <a:pt x="11068" y="5628"/>
                    </a:lnTo>
                    <a:lnTo>
                      <a:pt x="10789" y="5581"/>
                    </a:lnTo>
                    <a:lnTo>
                      <a:pt x="10556" y="5488"/>
                    </a:lnTo>
                    <a:lnTo>
                      <a:pt x="10324" y="5395"/>
                    </a:lnTo>
                    <a:lnTo>
                      <a:pt x="10091" y="5209"/>
                    </a:lnTo>
                    <a:lnTo>
                      <a:pt x="9952" y="5023"/>
                    </a:lnTo>
                    <a:lnTo>
                      <a:pt x="9812" y="4791"/>
                    </a:lnTo>
                    <a:lnTo>
                      <a:pt x="9766" y="4558"/>
                    </a:lnTo>
                    <a:lnTo>
                      <a:pt x="9719" y="4279"/>
                    </a:lnTo>
                    <a:lnTo>
                      <a:pt x="9719" y="4000"/>
                    </a:lnTo>
                    <a:lnTo>
                      <a:pt x="9719" y="4000"/>
                    </a:lnTo>
                    <a:lnTo>
                      <a:pt x="9580" y="3954"/>
                    </a:lnTo>
                    <a:lnTo>
                      <a:pt x="9487" y="3861"/>
                    </a:lnTo>
                    <a:lnTo>
                      <a:pt x="9394" y="3721"/>
                    </a:lnTo>
                    <a:lnTo>
                      <a:pt x="9394" y="3535"/>
                    </a:lnTo>
                    <a:lnTo>
                      <a:pt x="9394" y="3535"/>
                    </a:lnTo>
                    <a:lnTo>
                      <a:pt x="9440" y="3349"/>
                    </a:lnTo>
                    <a:lnTo>
                      <a:pt x="9533" y="3209"/>
                    </a:lnTo>
                    <a:lnTo>
                      <a:pt x="9673" y="3116"/>
                    </a:lnTo>
                    <a:lnTo>
                      <a:pt x="9905" y="3070"/>
                    </a:lnTo>
                    <a:lnTo>
                      <a:pt x="9905" y="3070"/>
                    </a:lnTo>
                    <a:lnTo>
                      <a:pt x="9905" y="3070"/>
                    </a:lnTo>
                    <a:lnTo>
                      <a:pt x="10091" y="3070"/>
                    </a:lnTo>
                    <a:lnTo>
                      <a:pt x="10231" y="3116"/>
                    </a:lnTo>
                    <a:lnTo>
                      <a:pt x="10370" y="3209"/>
                    </a:lnTo>
                    <a:lnTo>
                      <a:pt x="10463" y="3302"/>
                    </a:lnTo>
                    <a:lnTo>
                      <a:pt x="10556" y="3395"/>
                    </a:lnTo>
                    <a:lnTo>
                      <a:pt x="10649" y="3535"/>
                    </a:lnTo>
                    <a:lnTo>
                      <a:pt x="10696" y="3721"/>
                    </a:lnTo>
                    <a:lnTo>
                      <a:pt x="10696" y="3861"/>
                    </a:lnTo>
                    <a:lnTo>
                      <a:pt x="10696" y="4279"/>
                    </a:lnTo>
                    <a:lnTo>
                      <a:pt x="10696" y="4279"/>
                    </a:lnTo>
                    <a:lnTo>
                      <a:pt x="10742" y="4419"/>
                    </a:lnTo>
                    <a:lnTo>
                      <a:pt x="10835" y="4512"/>
                    </a:lnTo>
                    <a:lnTo>
                      <a:pt x="10928" y="4605"/>
                    </a:lnTo>
                    <a:lnTo>
                      <a:pt x="11068" y="4605"/>
                    </a:lnTo>
                    <a:lnTo>
                      <a:pt x="11300" y="4605"/>
                    </a:lnTo>
                    <a:lnTo>
                      <a:pt x="11300" y="3581"/>
                    </a:lnTo>
                    <a:lnTo>
                      <a:pt x="11300" y="3581"/>
                    </a:lnTo>
                    <a:lnTo>
                      <a:pt x="11300" y="3395"/>
                    </a:lnTo>
                    <a:lnTo>
                      <a:pt x="11440" y="3209"/>
                    </a:lnTo>
                    <a:lnTo>
                      <a:pt x="11579" y="3116"/>
                    </a:lnTo>
                    <a:lnTo>
                      <a:pt x="11765" y="3070"/>
                    </a:lnTo>
                    <a:lnTo>
                      <a:pt x="11765" y="3070"/>
                    </a:lnTo>
                    <a:lnTo>
                      <a:pt x="11951" y="3116"/>
                    </a:lnTo>
                    <a:lnTo>
                      <a:pt x="12137" y="3209"/>
                    </a:lnTo>
                    <a:lnTo>
                      <a:pt x="12230" y="3395"/>
                    </a:lnTo>
                    <a:lnTo>
                      <a:pt x="12277" y="3581"/>
                    </a:lnTo>
                    <a:lnTo>
                      <a:pt x="12277" y="4605"/>
                    </a:lnTo>
                    <a:lnTo>
                      <a:pt x="12509" y="4605"/>
                    </a:lnTo>
                    <a:lnTo>
                      <a:pt x="12509" y="4605"/>
                    </a:lnTo>
                    <a:lnTo>
                      <a:pt x="12649" y="4605"/>
                    </a:lnTo>
                    <a:lnTo>
                      <a:pt x="12742" y="4512"/>
                    </a:lnTo>
                    <a:lnTo>
                      <a:pt x="12788" y="4419"/>
                    </a:lnTo>
                    <a:lnTo>
                      <a:pt x="12835" y="4279"/>
                    </a:lnTo>
                    <a:lnTo>
                      <a:pt x="12835" y="3861"/>
                    </a:lnTo>
                    <a:lnTo>
                      <a:pt x="12835" y="3861"/>
                    </a:lnTo>
                    <a:lnTo>
                      <a:pt x="12835" y="3721"/>
                    </a:lnTo>
                    <a:lnTo>
                      <a:pt x="12881" y="3535"/>
                    </a:lnTo>
                    <a:lnTo>
                      <a:pt x="12974" y="3395"/>
                    </a:lnTo>
                    <a:lnTo>
                      <a:pt x="13067" y="3302"/>
                    </a:lnTo>
                    <a:lnTo>
                      <a:pt x="13207" y="3209"/>
                    </a:lnTo>
                    <a:lnTo>
                      <a:pt x="13346" y="3116"/>
                    </a:lnTo>
                    <a:lnTo>
                      <a:pt x="13486" y="3070"/>
                    </a:lnTo>
                    <a:lnTo>
                      <a:pt x="13625" y="3070"/>
                    </a:lnTo>
                    <a:lnTo>
                      <a:pt x="13672" y="3070"/>
                    </a:lnTo>
                    <a:lnTo>
                      <a:pt x="13672" y="3070"/>
                    </a:lnTo>
                    <a:lnTo>
                      <a:pt x="13858" y="3116"/>
                    </a:lnTo>
                    <a:lnTo>
                      <a:pt x="13997" y="3209"/>
                    </a:lnTo>
                    <a:lnTo>
                      <a:pt x="14137" y="3349"/>
                    </a:lnTo>
                    <a:lnTo>
                      <a:pt x="14137" y="3535"/>
                    </a:lnTo>
                    <a:lnTo>
                      <a:pt x="14137" y="3535"/>
                    </a:lnTo>
                    <a:lnTo>
                      <a:pt x="14137" y="3721"/>
                    </a:lnTo>
                    <a:lnTo>
                      <a:pt x="14044" y="3861"/>
                    </a:lnTo>
                    <a:lnTo>
                      <a:pt x="13951" y="3954"/>
                    </a:lnTo>
                    <a:lnTo>
                      <a:pt x="13811" y="4000"/>
                    </a:lnTo>
                    <a:lnTo>
                      <a:pt x="13811" y="4279"/>
                    </a:lnTo>
                    <a:lnTo>
                      <a:pt x="13811" y="4279"/>
                    </a:lnTo>
                    <a:lnTo>
                      <a:pt x="13811" y="4558"/>
                    </a:lnTo>
                    <a:lnTo>
                      <a:pt x="13718" y="4791"/>
                    </a:lnTo>
                    <a:lnTo>
                      <a:pt x="13579" y="5023"/>
                    </a:lnTo>
                    <a:lnTo>
                      <a:pt x="13439" y="5209"/>
                    </a:lnTo>
                    <a:lnTo>
                      <a:pt x="13253" y="5395"/>
                    </a:lnTo>
                    <a:lnTo>
                      <a:pt x="13021" y="5488"/>
                    </a:lnTo>
                    <a:lnTo>
                      <a:pt x="12742" y="5581"/>
                    </a:lnTo>
                    <a:lnTo>
                      <a:pt x="12509" y="5628"/>
                    </a:lnTo>
                    <a:lnTo>
                      <a:pt x="12277" y="5628"/>
                    </a:lnTo>
                    <a:lnTo>
                      <a:pt x="12277" y="6325"/>
                    </a:lnTo>
                    <a:lnTo>
                      <a:pt x="16415" y="6325"/>
                    </a:lnTo>
                    <a:lnTo>
                      <a:pt x="16415" y="6325"/>
                    </a:lnTo>
                    <a:lnTo>
                      <a:pt x="16601" y="6279"/>
                    </a:lnTo>
                    <a:lnTo>
                      <a:pt x="16787" y="6186"/>
                    </a:lnTo>
                    <a:lnTo>
                      <a:pt x="16787" y="6186"/>
                    </a:lnTo>
                    <a:lnTo>
                      <a:pt x="16880" y="6000"/>
                    </a:lnTo>
                    <a:lnTo>
                      <a:pt x="16927" y="5814"/>
                    </a:lnTo>
                    <a:lnTo>
                      <a:pt x="16927" y="4558"/>
                    </a:lnTo>
                    <a:lnTo>
                      <a:pt x="16927" y="4558"/>
                    </a:lnTo>
                    <a:lnTo>
                      <a:pt x="16880" y="4093"/>
                    </a:lnTo>
                    <a:lnTo>
                      <a:pt x="16834" y="3628"/>
                    </a:lnTo>
                    <a:lnTo>
                      <a:pt x="16741" y="3209"/>
                    </a:lnTo>
                    <a:lnTo>
                      <a:pt x="16555" y="2791"/>
                    </a:lnTo>
                    <a:lnTo>
                      <a:pt x="16369" y="2372"/>
                    </a:lnTo>
                    <a:lnTo>
                      <a:pt x="16136" y="2000"/>
                    </a:lnTo>
                    <a:lnTo>
                      <a:pt x="15857" y="1628"/>
                    </a:lnTo>
                    <a:lnTo>
                      <a:pt x="15578" y="1303"/>
                    </a:lnTo>
                    <a:lnTo>
                      <a:pt x="15253" y="1024"/>
                    </a:lnTo>
                    <a:lnTo>
                      <a:pt x="14927" y="745"/>
                    </a:lnTo>
                    <a:lnTo>
                      <a:pt x="14509" y="559"/>
                    </a:lnTo>
                    <a:lnTo>
                      <a:pt x="14137" y="326"/>
                    </a:lnTo>
                    <a:lnTo>
                      <a:pt x="13718" y="187"/>
                    </a:lnTo>
                    <a:lnTo>
                      <a:pt x="13253" y="94"/>
                    </a:lnTo>
                    <a:lnTo>
                      <a:pt x="12835" y="1"/>
                    </a:lnTo>
                    <a:lnTo>
                      <a:pt x="12323" y="1"/>
                    </a:lnTo>
                    <a:lnTo>
                      <a:pt x="12323"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44"/>
              <p:cNvSpPr/>
              <p:nvPr/>
            </p:nvSpPr>
            <p:spPr>
              <a:xfrm>
                <a:off x="4341850" y="2227375"/>
                <a:ext cx="25" cy="25"/>
              </a:xfrm>
              <a:custGeom>
                <a:avLst/>
                <a:gdLst/>
                <a:ahLst/>
                <a:cxnLst/>
                <a:rect l="l" t="t" r="r" b="b"/>
                <a:pathLst>
                  <a:path w="1" h="1" fill="none" extrusionOk="0">
                    <a:moveTo>
                      <a:pt x="0" y="1"/>
                    </a:moveTo>
                    <a:lnTo>
                      <a:pt x="0"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44"/>
              <p:cNvSpPr/>
              <p:nvPr/>
            </p:nvSpPr>
            <p:spPr>
              <a:xfrm>
                <a:off x="4186075" y="2112300"/>
                <a:ext cx="24425" cy="25600"/>
              </a:xfrm>
              <a:custGeom>
                <a:avLst/>
                <a:gdLst/>
                <a:ahLst/>
                <a:cxnLst/>
                <a:rect l="l" t="t" r="r" b="b"/>
                <a:pathLst>
                  <a:path w="977" h="1024" extrusionOk="0">
                    <a:moveTo>
                      <a:pt x="465" y="1023"/>
                    </a:moveTo>
                    <a:lnTo>
                      <a:pt x="465" y="1023"/>
                    </a:lnTo>
                    <a:lnTo>
                      <a:pt x="698" y="977"/>
                    </a:lnTo>
                    <a:lnTo>
                      <a:pt x="837" y="884"/>
                    </a:lnTo>
                    <a:lnTo>
                      <a:pt x="930" y="698"/>
                    </a:lnTo>
                    <a:lnTo>
                      <a:pt x="977" y="512"/>
                    </a:lnTo>
                    <a:lnTo>
                      <a:pt x="977" y="512"/>
                    </a:lnTo>
                    <a:lnTo>
                      <a:pt x="930" y="326"/>
                    </a:lnTo>
                    <a:lnTo>
                      <a:pt x="837" y="186"/>
                    </a:lnTo>
                    <a:lnTo>
                      <a:pt x="698" y="47"/>
                    </a:lnTo>
                    <a:lnTo>
                      <a:pt x="465" y="0"/>
                    </a:lnTo>
                    <a:lnTo>
                      <a:pt x="465" y="0"/>
                    </a:lnTo>
                    <a:lnTo>
                      <a:pt x="279" y="47"/>
                    </a:lnTo>
                    <a:lnTo>
                      <a:pt x="140" y="186"/>
                    </a:lnTo>
                    <a:lnTo>
                      <a:pt x="47" y="326"/>
                    </a:lnTo>
                    <a:lnTo>
                      <a:pt x="0" y="512"/>
                    </a:lnTo>
                    <a:lnTo>
                      <a:pt x="0" y="512"/>
                    </a:lnTo>
                    <a:lnTo>
                      <a:pt x="47" y="698"/>
                    </a:lnTo>
                    <a:lnTo>
                      <a:pt x="140" y="884"/>
                    </a:lnTo>
                    <a:lnTo>
                      <a:pt x="279" y="977"/>
                    </a:lnTo>
                    <a:lnTo>
                      <a:pt x="465" y="1023"/>
                    </a:lnTo>
                    <a:lnTo>
                      <a:pt x="465" y="1023"/>
                    </a:lnTo>
                    <a:close/>
                    <a:moveTo>
                      <a:pt x="465" y="1023"/>
                    </a:moveTo>
                    <a:lnTo>
                      <a:pt x="465" y="1023"/>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44"/>
              <p:cNvSpPr/>
              <p:nvPr/>
            </p:nvSpPr>
            <p:spPr>
              <a:xfrm>
                <a:off x="4186075" y="2112300"/>
                <a:ext cx="24425" cy="25600"/>
              </a:xfrm>
              <a:custGeom>
                <a:avLst/>
                <a:gdLst/>
                <a:ahLst/>
                <a:cxnLst/>
                <a:rect l="l" t="t" r="r" b="b"/>
                <a:pathLst>
                  <a:path w="977" h="1024" fill="none" extrusionOk="0">
                    <a:moveTo>
                      <a:pt x="465" y="1023"/>
                    </a:moveTo>
                    <a:lnTo>
                      <a:pt x="465" y="1023"/>
                    </a:lnTo>
                    <a:lnTo>
                      <a:pt x="698" y="977"/>
                    </a:lnTo>
                    <a:lnTo>
                      <a:pt x="837" y="884"/>
                    </a:lnTo>
                    <a:lnTo>
                      <a:pt x="930" y="698"/>
                    </a:lnTo>
                    <a:lnTo>
                      <a:pt x="977" y="512"/>
                    </a:lnTo>
                    <a:lnTo>
                      <a:pt x="977" y="512"/>
                    </a:lnTo>
                    <a:lnTo>
                      <a:pt x="930" y="326"/>
                    </a:lnTo>
                    <a:lnTo>
                      <a:pt x="837" y="186"/>
                    </a:lnTo>
                    <a:lnTo>
                      <a:pt x="698" y="47"/>
                    </a:lnTo>
                    <a:lnTo>
                      <a:pt x="465" y="0"/>
                    </a:lnTo>
                    <a:lnTo>
                      <a:pt x="465" y="0"/>
                    </a:lnTo>
                    <a:lnTo>
                      <a:pt x="279" y="47"/>
                    </a:lnTo>
                    <a:lnTo>
                      <a:pt x="140" y="186"/>
                    </a:lnTo>
                    <a:lnTo>
                      <a:pt x="47" y="326"/>
                    </a:lnTo>
                    <a:lnTo>
                      <a:pt x="0" y="512"/>
                    </a:lnTo>
                    <a:lnTo>
                      <a:pt x="0" y="512"/>
                    </a:lnTo>
                    <a:lnTo>
                      <a:pt x="47" y="698"/>
                    </a:lnTo>
                    <a:lnTo>
                      <a:pt x="140" y="884"/>
                    </a:lnTo>
                    <a:lnTo>
                      <a:pt x="279" y="977"/>
                    </a:lnTo>
                    <a:lnTo>
                      <a:pt x="465" y="1023"/>
                    </a:lnTo>
                    <a:lnTo>
                      <a:pt x="465" y="1023"/>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44"/>
              <p:cNvSpPr/>
              <p:nvPr/>
            </p:nvSpPr>
            <p:spPr>
              <a:xfrm>
                <a:off x="4197700" y="2137875"/>
                <a:ext cx="25" cy="25"/>
              </a:xfrm>
              <a:custGeom>
                <a:avLst/>
                <a:gdLst/>
                <a:ahLst/>
                <a:cxnLst/>
                <a:rect l="l" t="t" r="r" b="b"/>
                <a:pathLst>
                  <a:path w="1" h="1" fill="none" extrusionOk="0">
                    <a:moveTo>
                      <a:pt x="0" y="0"/>
                    </a:moveTo>
                    <a:lnTo>
                      <a:pt x="0"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44"/>
              <p:cNvSpPr/>
              <p:nvPr/>
            </p:nvSpPr>
            <p:spPr>
              <a:xfrm>
                <a:off x="4136075" y="1962325"/>
                <a:ext cx="218575" cy="82575"/>
              </a:xfrm>
              <a:custGeom>
                <a:avLst/>
                <a:gdLst/>
                <a:ahLst/>
                <a:cxnLst/>
                <a:rect l="l" t="t" r="r" b="b"/>
                <a:pathLst>
                  <a:path w="8743" h="3303" extrusionOk="0">
                    <a:moveTo>
                      <a:pt x="3953" y="1628"/>
                    </a:moveTo>
                    <a:lnTo>
                      <a:pt x="3953" y="1628"/>
                    </a:lnTo>
                    <a:lnTo>
                      <a:pt x="4046" y="1489"/>
                    </a:lnTo>
                    <a:lnTo>
                      <a:pt x="4139" y="1442"/>
                    </a:lnTo>
                    <a:lnTo>
                      <a:pt x="4279" y="1396"/>
                    </a:lnTo>
                    <a:lnTo>
                      <a:pt x="4372" y="1349"/>
                    </a:lnTo>
                    <a:lnTo>
                      <a:pt x="4372" y="1349"/>
                    </a:lnTo>
                    <a:lnTo>
                      <a:pt x="4511" y="1396"/>
                    </a:lnTo>
                    <a:lnTo>
                      <a:pt x="4651" y="1442"/>
                    </a:lnTo>
                    <a:lnTo>
                      <a:pt x="4744" y="1489"/>
                    </a:lnTo>
                    <a:lnTo>
                      <a:pt x="4837" y="1628"/>
                    </a:lnTo>
                    <a:lnTo>
                      <a:pt x="4837" y="1628"/>
                    </a:lnTo>
                    <a:lnTo>
                      <a:pt x="5069" y="2000"/>
                    </a:lnTo>
                    <a:lnTo>
                      <a:pt x="5348" y="2326"/>
                    </a:lnTo>
                    <a:lnTo>
                      <a:pt x="5674" y="2605"/>
                    </a:lnTo>
                    <a:lnTo>
                      <a:pt x="6046" y="2837"/>
                    </a:lnTo>
                    <a:lnTo>
                      <a:pt x="6418" y="3023"/>
                    </a:lnTo>
                    <a:lnTo>
                      <a:pt x="6836" y="3163"/>
                    </a:lnTo>
                    <a:lnTo>
                      <a:pt x="7255" y="3256"/>
                    </a:lnTo>
                    <a:lnTo>
                      <a:pt x="7720" y="3302"/>
                    </a:lnTo>
                    <a:lnTo>
                      <a:pt x="7720" y="3302"/>
                    </a:lnTo>
                    <a:lnTo>
                      <a:pt x="8231" y="3256"/>
                    </a:lnTo>
                    <a:lnTo>
                      <a:pt x="8743" y="3116"/>
                    </a:lnTo>
                    <a:lnTo>
                      <a:pt x="8743" y="3116"/>
                    </a:lnTo>
                    <a:lnTo>
                      <a:pt x="8464" y="2465"/>
                    </a:lnTo>
                    <a:lnTo>
                      <a:pt x="8092" y="1861"/>
                    </a:lnTo>
                    <a:lnTo>
                      <a:pt x="7627" y="1349"/>
                    </a:lnTo>
                    <a:lnTo>
                      <a:pt x="7069" y="884"/>
                    </a:lnTo>
                    <a:lnTo>
                      <a:pt x="6464" y="512"/>
                    </a:lnTo>
                    <a:lnTo>
                      <a:pt x="6139" y="373"/>
                    </a:lnTo>
                    <a:lnTo>
                      <a:pt x="5813" y="233"/>
                    </a:lnTo>
                    <a:lnTo>
                      <a:pt x="5488" y="140"/>
                    </a:lnTo>
                    <a:lnTo>
                      <a:pt x="5116" y="47"/>
                    </a:lnTo>
                    <a:lnTo>
                      <a:pt x="4744" y="1"/>
                    </a:lnTo>
                    <a:lnTo>
                      <a:pt x="4372" y="1"/>
                    </a:lnTo>
                    <a:lnTo>
                      <a:pt x="4372" y="1"/>
                    </a:lnTo>
                    <a:lnTo>
                      <a:pt x="4000" y="1"/>
                    </a:lnTo>
                    <a:lnTo>
                      <a:pt x="3628" y="47"/>
                    </a:lnTo>
                    <a:lnTo>
                      <a:pt x="3256" y="140"/>
                    </a:lnTo>
                    <a:lnTo>
                      <a:pt x="2930" y="233"/>
                    </a:lnTo>
                    <a:lnTo>
                      <a:pt x="2605" y="373"/>
                    </a:lnTo>
                    <a:lnTo>
                      <a:pt x="2279" y="512"/>
                    </a:lnTo>
                    <a:lnTo>
                      <a:pt x="1675" y="884"/>
                    </a:lnTo>
                    <a:lnTo>
                      <a:pt x="1117" y="1349"/>
                    </a:lnTo>
                    <a:lnTo>
                      <a:pt x="652" y="1861"/>
                    </a:lnTo>
                    <a:lnTo>
                      <a:pt x="280" y="2465"/>
                    </a:lnTo>
                    <a:lnTo>
                      <a:pt x="1" y="3116"/>
                    </a:lnTo>
                    <a:lnTo>
                      <a:pt x="1" y="3116"/>
                    </a:lnTo>
                    <a:lnTo>
                      <a:pt x="512" y="3256"/>
                    </a:lnTo>
                    <a:lnTo>
                      <a:pt x="1070" y="3302"/>
                    </a:lnTo>
                    <a:lnTo>
                      <a:pt x="1070" y="3302"/>
                    </a:lnTo>
                    <a:lnTo>
                      <a:pt x="1535" y="3256"/>
                    </a:lnTo>
                    <a:lnTo>
                      <a:pt x="1954" y="3163"/>
                    </a:lnTo>
                    <a:lnTo>
                      <a:pt x="2372" y="3023"/>
                    </a:lnTo>
                    <a:lnTo>
                      <a:pt x="2744" y="2837"/>
                    </a:lnTo>
                    <a:lnTo>
                      <a:pt x="3116" y="2605"/>
                    </a:lnTo>
                    <a:lnTo>
                      <a:pt x="3442" y="2326"/>
                    </a:lnTo>
                    <a:lnTo>
                      <a:pt x="3721" y="2000"/>
                    </a:lnTo>
                    <a:lnTo>
                      <a:pt x="3953" y="1628"/>
                    </a:lnTo>
                    <a:lnTo>
                      <a:pt x="3953" y="1628"/>
                    </a:lnTo>
                    <a:close/>
                    <a:moveTo>
                      <a:pt x="3953" y="1628"/>
                    </a:moveTo>
                    <a:lnTo>
                      <a:pt x="3953" y="1628"/>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44"/>
              <p:cNvSpPr/>
              <p:nvPr/>
            </p:nvSpPr>
            <p:spPr>
              <a:xfrm>
                <a:off x="4136075" y="1962325"/>
                <a:ext cx="218575" cy="82575"/>
              </a:xfrm>
              <a:custGeom>
                <a:avLst/>
                <a:gdLst/>
                <a:ahLst/>
                <a:cxnLst/>
                <a:rect l="l" t="t" r="r" b="b"/>
                <a:pathLst>
                  <a:path w="8743" h="3303" fill="none" extrusionOk="0">
                    <a:moveTo>
                      <a:pt x="3953" y="1628"/>
                    </a:moveTo>
                    <a:lnTo>
                      <a:pt x="3953" y="1628"/>
                    </a:lnTo>
                    <a:lnTo>
                      <a:pt x="4046" y="1489"/>
                    </a:lnTo>
                    <a:lnTo>
                      <a:pt x="4139" y="1442"/>
                    </a:lnTo>
                    <a:lnTo>
                      <a:pt x="4279" y="1396"/>
                    </a:lnTo>
                    <a:lnTo>
                      <a:pt x="4372" y="1349"/>
                    </a:lnTo>
                    <a:lnTo>
                      <a:pt x="4372" y="1349"/>
                    </a:lnTo>
                    <a:lnTo>
                      <a:pt x="4511" y="1396"/>
                    </a:lnTo>
                    <a:lnTo>
                      <a:pt x="4651" y="1442"/>
                    </a:lnTo>
                    <a:lnTo>
                      <a:pt x="4744" y="1489"/>
                    </a:lnTo>
                    <a:lnTo>
                      <a:pt x="4837" y="1628"/>
                    </a:lnTo>
                    <a:lnTo>
                      <a:pt x="4837" y="1628"/>
                    </a:lnTo>
                    <a:lnTo>
                      <a:pt x="5069" y="2000"/>
                    </a:lnTo>
                    <a:lnTo>
                      <a:pt x="5348" y="2326"/>
                    </a:lnTo>
                    <a:lnTo>
                      <a:pt x="5674" y="2605"/>
                    </a:lnTo>
                    <a:lnTo>
                      <a:pt x="6046" y="2837"/>
                    </a:lnTo>
                    <a:lnTo>
                      <a:pt x="6418" y="3023"/>
                    </a:lnTo>
                    <a:lnTo>
                      <a:pt x="6836" y="3163"/>
                    </a:lnTo>
                    <a:lnTo>
                      <a:pt x="7255" y="3256"/>
                    </a:lnTo>
                    <a:lnTo>
                      <a:pt x="7720" y="3302"/>
                    </a:lnTo>
                    <a:lnTo>
                      <a:pt x="7720" y="3302"/>
                    </a:lnTo>
                    <a:lnTo>
                      <a:pt x="8231" y="3256"/>
                    </a:lnTo>
                    <a:lnTo>
                      <a:pt x="8743" y="3116"/>
                    </a:lnTo>
                    <a:lnTo>
                      <a:pt x="8743" y="3116"/>
                    </a:lnTo>
                    <a:lnTo>
                      <a:pt x="8464" y="2465"/>
                    </a:lnTo>
                    <a:lnTo>
                      <a:pt x="8092" y="1861"/>
                    </a:lnTo>
                    <a:lnTo>
                      <a:pt x="7627" y="1349"/>
                    </a:lnTo>
                    <a:lnTo>
                      <a:pt x="7069" y="884"/>
                    </a:lnTo>
                    <a:lnTo>
                      <a:pt x="6464" y="512"/>
                    </a:lnTo>
                    <a:lnTo>
                      <a:pt x="6139" y="373"/>
                    </a:lnTo>
                    <a:lnTo>
                      <a:pt x="5813" y="233"/>
                    </a:lnTo>
                    <a:lnTo>
                      <a:pt x="5488" y="140"/>
                    </a:lnTo>
                    <a:lnTo>
                      <a:pt x="5116" y="47"/>
                    </a:lnTo>
                    <a:lnTo>
                      <a:pt x="4744" y="1"/>
                    </a:lnTo>
                    <a:lnTo>
                      <a:pt x="4372" y="1"/>
                    </a:lnTo>
                    <a:lnTo>
                      <a:pt x="4372" y="1"/>
                    </a:lnTo>
                    <a:lnTo>
                      <a:pt x="4000" y="1"/>
                    </a:lnTo>
                    <a:lnTo>
                      <a:pt x="3628" y="47"/>
                    </a:lnTo>
                    <a:lnTo>
                      <a:pt x="3256" y="140"/>
                    </a:lnTo>
                    <a:lnTo>
                      <a:pt x="2930" y="233"/>
                    </a:lnTo>
                    <a:lnTo>
                      <a:pt x="2605" y="373"/>
                    </a:lnTo>
                    <a:lnTo>
                      <a:pt x="2279" y="512"/>
                    </a:lnTo>
                    <a:lnTo>
                      <a:pt x="1675" y="884"/>
                    </a:lnTo>
                    <a:lnTo>
                      <a:pt x="1117" y="1349"/>
                    </a:lnTo>
                    <a:lnTo>
                      <a:pt x="652" y="1861"/>
                    </a:lnTo>
                    <a:lnTo>
                      <a:pt x="280" y="2465"/>
                    </a:lnTo>
                    <a:lnTo>
                      <a:pt x="1" y="3116"/>
                    </a:lnTo>
                    <a:lnTo>
                      <a:pt x="1" y="3116"/>
                    </a:lnTo>
                    <a:lnTo>
                      <a:pt x="512" y="3256"/>
                    </a:lnTo>
                    <a:lnTo>
                      <a:pt x="1070" y="3302"/>
                    </a:lnTo>
                    <a:lnTo>
                      <a:pt x="1070" y="3302"/>
                    </a:lnTo>
                    <a:lnTo>
                      <a:pt x="1535" y="3256"/>
                    </a:lnTo>
                    <a:lnTo>
                      <a:pt x="1954" y="3163"/>
                    </a:lnTo>
                    <a:lnTo>
                      <a:pt x="2372" y="3023"/>
                    </a:lnTo>
                    <a:lnTo>
                      <a:pt x="2744" y="2837"/>
                    </a:lnTo>
                    <a:lnTo>
                      <a:pt x="3116" y="2605"/>
                    </a:lnTo>
                    <a:lnTo>
                      <a:pt x="3442" y="2326"/>
                    </a:lnTo>
                    <a:lnTo>
                      <a:pt x="3721" y="2000"/>
                    </a:lnTo>
                    <a:lnTo>
                      <a:pt x="3953" y="1628"/>
                    </a:lnTo>
                    <a:lnTo>
                      <a:pt x="3953" y="1628"/>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44"/>
              <p:cNvSpPr/>
              <p:nvPr/>
            </p:nvSpPr>
            <p:spPr>
              <a:xfrm>
                <a:off x="4234900" y="2003025"/>
                <a:ext cx="25" cy="25"/>
              </a:xfrm>
              <a:custGeom>
                <a:avLst/>
                <a:gdLst/>
                <a:ahLst/>
                <a:cxnLst/>
                <a:rect l="l" t="t" r="r" b="b"/>
                <a:pathLst>
                  <a:path w="1" h="1" fill="none" extrusionOk="0">
                    <a:moveTo>
                      <a:pt x="0" y="0"/>
                    </a:moveTo>
                    <a:lnTo>
                      <a:pt x="0"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44"/>
              <p:cNvSpPr/>
              <p:nvPr/>
            </p:nvSpPr>
            <p:spPr>
              <a:xfrm>
                <a:off x="4280225" y="2112300"/>
                <a:ext cx="24450" cy="25600"/>
              </a:xfrm>
              <a:custGeom>
                <a:avLst/>
                <a:gdLst/>
                <a:ahLst/>
                <a:cxnLst/>
                <a:rect l="l" t="t" r="r" b="b"/>
                <a:pathLst>
                  <a:path w="978" h="1024" extrusionOk="0">
                    <a:moveTo>
                      <a:pt x="512" y="1023"/>
                    </a:moveTo>
                    <a:lnTo>
                      <a:pt x="512" y="1023"/>
                    </a:lnTo>
                    <a:lnTo>
                      <a:pt x="698" y="977"/>
                    </a:lnTo>
                    <a:lnTo>
                      <a:pt x="838" y="884"/>
                    </a:lnTo>
                    <a:lnTo>
                      <a:pt x="931" y="698"/>
                    </a:lnTo>
                    <a:lnTo>
                      <a:pt x="977" y="512"/>
                    </a:lnTo>
                    <a:lnTo>
                      <a:pt x="977" y="512"/>
                    </a:lnTo>
                    <a:lnTo>
                      <a:pt x="931" y="326"/>
                    </a:lnTo>
                    <a:lnTo>
                      <a:pt x="838" y="186"/>
                    </a:lnTo>
                    <a:lnTo>
                      <a:pt x="698" y="47"/>
                    </a:lnTo>
                    <a:lnTo>
                      <a:pt x="512" y="0"/>
                    </a:lnTo>
                    <a:lnTo>
                      <a:pt x="512" y="0"/>
                    </a:lnTo>
                    <a:lnTo>
                      <a:pt x="280" y="47"/>
                    </a:lnTo>
                    <a:lnTo>
                      <a:pt x="140" y="186"/>
                    </a:lnTo>
                    <a:lnTo>
                      <a:pt x="47" y="326"/>
                    </a:lnTo>
                    <a:lnTo>
                      <a:pt x="1" y="512"/>
                    </a:lnTo>
                    <a:lnTo>
                      <a:pt x="1" y="512"/>
                    </a:lnTo>
                    <a:lnTo>
                      <a:pt x="47" y="698"/>
                    </a:lnTo>
                    <a:lnTo>
                      <a:pt x="140" y="884"/>
                    </a:lnTo>
                    <a:lnTo>
                      <a:pt x="280" y="977"/>
                    </a:lnTo>
                    <a:lnTo>
                      <a:pt x="512" y="1023"/>
                    </a:lnTo>
                    <a:lnTo>
                      <a:pt x="512" y="1023"/>
                    </a:lnTo>
                    <a:close/>
                    <a:moveTo>
                      <a:pt x="512" y="1023"/>
                    </a:moveTo>
                    <a:lnTo>
                      <a:pt x="512" y="1023"/>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44"/>
              <p:cNvSpPr/>
              <p:nvPr/>
            </p:nvSpPr>
            <p:spPr>
              <a:xfrm>
                <a:off x="4280225" y="2112300"/>
                <a:ext cx="24450" cy="25600"/>
              </a:xfrm>
              <a:custGeom>
                <a:avLst/>
                <a:gdLst/>
                <a:ahLst/>
                <a:cxnLst/>
                <a:rect l="l" t="t" r="r" b="b"/>
                <a:pathLst>
                  <a:path w="978" h="1024" fill="none" extrusionOk="0">
                    <a:moveTo>
                      <a:pt x="512" y="1023"/>
                    </a:moveTo>
                    <a:lnTo>
                      <a:pt x="512" y="1023"/>
                    </a:lnTo>
                    <a:lnTo>
                      <a:pt x="698" y="977"/>
                    </a:lnTo>
                    <a:lnTo>
                      <a:pt x="838" y="884"/>
                    </a:lnTo>
                    <a:lnTo>
                      <a:pt x="931" y="698"/>
                    </a:lnTo>
                    <a:lnTo>
                      <a:pt x="977" y="512"/>
                    </a:lnTo>
                    <a:lnTo>
                      <a:pt x="977" y="512"/>
                    </a:lnTo>
                    <a:lnTo>
                      <a:pt x="931" y="326"/>
                    </a:lnTo>
                    <a:lnTo>
                      <a:pt x="838" y="186"/>
                    </a:lnTo>
                    <a:lnTo>
                      <a:pt x="698" y="47"/>
                    </a:lnTo>
                    <a:lnTo>
                      <a:pt x="512" y="0"/>
                    </a:lnTo>
                    <a:lnTo>
                      <a:pt x="512" y="0"/>
                    </a:lnTo>
                    <a:lnTo>
                      <a:pt x="280" y="47"/>
                    </a:lnTo>
                    <a:lnTo>
                      <a:pt x="140" y="186"/>
                    </a:lnTo>
                    <a:lnTo>
                      <a:pt x="47" y="326"/>
                    </a:lnTo>
                    <a:lnTo>
                      <a:pt x="1" y="512"/>
                    </a:lnTo>
                    <a:lnTo>
                      <a:pt x="1" y="512"/>
                    </a:lnTo>
                    <a:lnTo>
                      <a:pt x="47" y="698"/>
                    </a:lnTo>
                    <a:lnTo>
                      <a:pt x="140" y="884"/>
                    </a:lnTo>
                    <a:lnTo>
                      <a:pt x="280" y="977"/>
                    </a:lnTo>
                    <a:lnTo>
                      <a:pt x="512" y="1023"/>
                    </a:lnTo>
                    <a:lnTo>
                      <a:pt x="512" y="1023"/>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44"/>
              <p:cNvSpPr/>
              <p:nvPr/>
            </p:nvSpPr>
            <p:spPr>
              <a:xfrm>
                <a:off x="4293025" y="2137875"/>
                <a:ext cx="25" cy="25"/>
              </a:xfrm>
              <a:custGeom>
                <a:avLst/>
                <a:gdLst/>
                <a:ahLst/>
                <a:cxnLst/>
                <a:rect l="l" t="t" r="r" b="b"/>
                <a:pathLst>
                  <a:path w="1" h="1" fill="none" extrusionOk="0">
                    <a:moveTo>
                      <a:pt x="0" y="0"/>
                    </a:moveTo>
                    <a:lnTo>
                      <a:pt x="0"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44"/>
              <p:cNvSpPr/>
              <p:nvPr/>
            </p:nvSpPr>
            <p:spPr>
              <a:xfrm>
                <a:off x="4129100" y="2030925"/>
                <a:ext cx="232525" cy="208100"/>
              </a:xfrm>
              <a:custGeom>
                <a:avLst/>
                <a:gdLst/>
                <a:ahLst/>
                <a:cxnLst/>
                <a:rect l="l" t="t" r="r" b="b"/>
                <a:pathLst>
                  <a:path w="9301" h="8324" extrusionOk="0">
                    <a:moveTo>
                      <a:pt x="4651" y="8324"/>
                    </a:moveTo>
                    <a:lnTo>
                      <a:pt x="4651" y="8324"/>
                    </a:lnTo>
                    <a:lnTo>
                      <a:pt x="5116" y="8324"/>
                    </a:lnTo>
                    <a:lnTo>
                      <a:pt x="5581" y="8231"/>
                    </a:lnTo>
                    <a:lnTo>
                      <a:pt x="6046" y="8138"/>
                    </a:lnTo>
                    <a:lnTo>
                      <a:pt x="6464" y="7952"/>
                    </a:lnTo>
                    <a:lnTo>
                      <a:pt x="6836" y="7766"/>
                    </a:lnTo>
                    <a:lnTo>
                      <a:pt x="7255" y="7533"/>
                    </a:lnTo>
                    <a:lnTo>
                      <a:pt x="7580" y="7254"/>
                    </a:lnTo>
                    <a:lnTo>
                      <a:pt x="7906" y="6975"/>
                    </a:lnTo>
                    <a:lnTo>
                      <a:pt x="8231" y="6650"/>
                    </a:lnTo>
                    <a:lnTo>
                      <a:pt x="8464" y="6278"/>
                    </a:lnTo>
                    <a:lnTo>
                      <a:pt x="8696" y="5906"/>
                    </a:lnTo>
                    <a:lnTo>
                      <a:pt x="8929" y="5487"/>
                    </a:lnTo>
                    <a:lnTo>
                      <a:pt x="9068" y="5069"/>
                    </a:lnTo>
                    <a:lnTo>
                      <a:pt x="9208" y="4604"/>
                    </a:lnTo>
                    <a:lnTo>
                      <a:pt x="9254" y="4139"/>
                    </a:lnTo>
                    <a:lnTo>
                      <a:pt x="9301" y="3674"/>
                    </a:lnTo>
                    <a:lnTo>
                      <a:pt x="9301" y="1907"/>
                    </a:lnTo>
                    <a:lnTo>
                      <a:pt x="9301" y="1907"/>
                    </a:lnTo>
                    <a:lnTo>
                      <a:pt x="9254" y="1349"/>
                    </a:lnTo>
                    <a:lnTo>
                      <a:pt x="9254" y="1349"/>
                    </a:lnTo>
                    <a:lnTo>
                      <a:pt x="8603" y="1488"/>
                    </a:lnTo>
                    <a:lnTo>
                      <a:pt x="7999" y="1535"/>
                    </a:lnTo>
                    <a:lnTo>
                      <a:pt x="7999" y="1535"/>
                    </a:lnTo>
                    <a:lnTo>
                      <a:pt x="7487" y="1535"/>
                    </a:lnTo>
                    <a:lnTo>
                      <a:pt x="7022" y="1442"/>
                    </a:lnTo>
                    <a:lnTo>
                      <a:pt x="6604" y="1302"/>
                    </a:lnTo>
                    <a:lnTo>
                      <a:pt x="6139" y="1116"/>
                    </a:lnTo>
                    <a:lnTo>
                      <a:pt x="5720" y="930"/>
                    </a:lnTo>
                    <a:lnTo>
                      <a:pt x="5348" y="651"/>
                    </a:lnTo>
                    <a:lnTo>
                      <a:pt x="4976" y="326"/>
                    </a:lnTo>
                    <a:lnTo>
                      <a:pt x="4651" y="0"/>
                    </a:lnTo>
                    <a:lnTo>
                      <a:pt x="4651" y="0"/>
                    </a:lnTo>
                    <a:lnTo>
                      <a:pt x="4372" y="326"/>
                    </a:lnTo>
                    <a:lnTo>
                      <a:pt x="4000" y="651"/>
                    </a:lnTo>
                    <a:lnTo>
                      <a:pt x="3628" y="930"/>
                    </a:lnTo>
                    <a:lnTo>
                      <a:pt x="3209" y="1116"/>
                    </a:lnTo>
                    <a:lnTo>
                      <a:pt x="2744" y="1302"/>
                    </a:lnTo>
                    <a:lnTo>
                      <a:pt x="2326" y="1442"/>
                    </a:lnTo>
                    <a:lnTo>
                      <a:pt x="1861" y="1535"/>
                    </a:lnTo>
                    <a:lnTo>
                      <a:pt x="1349" y="1535"/>
                    </a:lnTo>
                    <a:lnTo>
                      <a:pt x="1349" y="1535"/>
                    </a:lnTo>
                    <a:lnTo>
                      <a:pt x="698" y="1488"/>
                    </a:lnTo>
                    <a:lnTo>
                      <a:pt x="47" y="1349"/>
                    </a:lnTo>
                    <a:lnTo>
                      <a:pt x="47" y="1349"/>
                    </a:lnTo>
                    <a:lnTo>
                      <a:pt x="1" y="1907"/>
                    </a:lnTo>
                    <a:lnTo>
                      <a:pt x="1" y="3674"/>
                    </a:lnTo>
                    <a:lnTo>
                      <a:pt x="1" y="3674"/>
                    </a:lnTo>
                    <a:lnTo>
                      <a:pt x="47" y="4139"/>
                    </a:lnTo>
                    <a:lnTo>
                      <a:pt x="140" y="4604"/>
                    </a:lnTo>
                    <a:lnTo>
                      <a:pt x="233" y="5069"/>
                    </a:lnTo>
                    <a:lnTo>
                      <a:pt x="373" y="5487"/>
                    </a:lnTo>
                    <a:lnTo>
                      <a:pt x="605" y="5906"/>
                    </a:lnTo>
                    <a:lnTo>
                      <a:pt x="838" y="6278"/>
                    </a:lnTo>
                    <a:lnTo>
                      <a:pt x="1070" y="6650"/>
                    </a:lnTo>
                    <a:lnTo>
                      <a:pt x="1396" y="6975"/>
                    </a:lnTo>
                    <a:lnTo>
                      <a:pt x="1721" y="7254"/>
                    </a:lnTo>
                    <a:lnTo>
                      <a:pt x="2047" y="7533"/>
                    </a:lnTo>
                    <a:lnTo>
                      <a:pt x="2465" y="7766"/>
                    </a:lnTo>
                    <a:lnTo>
                      <a:pt x="2837" y="7952"/>
                    </a:lnTo>
                    <a:lnTo>
                      <a:pt x="3256" y="8138"/>
                    </a:lnTo>
                    <a:lnTo>
                      <a:pt x="3721" y="8231"/>
                    </a:lnTo>
                    <a:lnTo>
                      <a:pt x="4186" y="8324"/>
                    </a:lnTo>
                    <a:lnTo>
                      <a:pt x="4651" y="8324"/>
                    </a:lnTo>
                    <a:lnTo>
                      <a:pt x="4651" y="8324"/>
                    </a:lnTo>
                    <a:close/>
                    <a:moveTo>
                      <a:pt x="2744" y="2279"/>
                    </a:moveTo>
                    <a:lnTo>
                      <a:pt x="2744" y="2279"/>
                    </a:lnTo>
                    <a:lnTo>
                      <a:pt x="3163" y="2325"/>
                    </a:lnTo>
                    <a:lnTo>
                      <a:pt x="3535" y="2465"/>
                    </a:lnTo>
                    <a:lnTo>
                      <a:pt x="3814" y="2697"/>
                    </a:lnTo>
                    <a:lnTo>
                      <a:pt x="4046" y="3023"/>
                    </a:lnTo>
                    <a:lnTo>
                      <a:pt x="4046" y="3023"/>
                    </a:lnTo>
                    <a:lnTo>
                      <a:pt x="4325" y="2930"/>
                    </a:lnTo>
                    <a:lnTo>
                      <a:pt x="4651" y="2883"/>
                    </a:lnTo>
                    <a:lnTo>
                      <a:pt x="4651" y="2883"/>
                    </a:lnTo>
                    <a:lnTo>
                      <a:pt x="4976" y="2930"/>
                    </a:lnTo>
                    <a:lnTo>
                      <a:pt x="5255" y="3023"/>
                    </a:lnTo>
                    <a:lnTo>
                      <a:pt x="5255" y="3023"/>
                    </a:lnTo>
                    <a:lnTo>
                      <a:pt x="5488" y="2697"/>
                    </a:lnTo>
                    <a:lnTo>
                      <a:pt x="5767" y="2465"/>
                    </a:lnTo>
                    <a:lnTo>
                      <a:pt x="6139" y="2325"/>
                    </a:lnTo>
                    <a:lnTo>
                      <a:pt x="6557" y="2279"/>
                    </a:lnTo>
                    <a:lnTo>
                      <a:pt x="6557" y="2279"/>
                    </a:lnTo>
                    <a:lnTo>
                      <a:pt x="6836" y="2325"/>
                    </a:lnTo>
                    <a:lnTo>
                      <a:pt x="7115" y="2418"/>
                    </a:lnTo>
                    <a:lnTo>
                      <a:pt x="7348" y="2558"/>
                    </a:lnTo>
                    <a:lnTo>
                      <a:pt x="7580" y="2697"/>
                    </a:lnTo>
                    <a:lnTo>
                      <a:pt x="7766" y="2930"/>
                    </a:lnTo>
                    <a:lnTo>
                      <a:pt x="7906" y="3209"/>
                    </a:lnTo>
                    <a:lnTo>
                      <a:pt x="7999" y="3488"/>
                    </a:lnTo>
                    <a:lnTo>
                      <a:pt x="8045" y="3767"/>
                    </a:lnTo>
                    <a:lnTo>
                      <a:pt x="8045" y="3767"/>
                    </a:lnTo>
                    <a:lnTo>
                      <a:pt x="7999" y="4046"/>
                    </a:lnTo>
                    <a:lnTo>
                      <a:pt x="7906" y="4325"/>
                    </a:lnTo>
                    <a:lnTo>
                      <a:pt x="7766" y="4604"/>
                    </a:lnTo>
                    <a:lnTo>
                      <a:pt x="7580" y="4836"/>
                    </a:lnTo>
                    <a:lnTo>
                      <a:pt x="7348" y="5022"/>
                    </a:lnTo>
                    <a:lnTo>
                      <a:pt x="7115" y="5162"/>
                    </a:lnTo>
                    <a:lnTo>
                      <a:pt x="6836" y="5208"/>
                    </a:lnTo>
                    <a:lnTo>
                      <a:pt x="6557" y="5255"/>
                    </a:lnTo>
                    <a:lnTo>
                      <a:pt x="6557" y="5255"/>
                    </a:lnTo>
                    <a:lnTo>
                      <a:pt x="6278" y="5255"/>
                    </a:lnTo>
                    <a:lnTo>
                      <a:pt x="6046" y="5162"/>
                    </a:lnTo>
                    <a:lnTo>
                      <a:pt x="5813" y="5069"/>
                    </a:lnTo>
                    <a:lnTo>
                      <a:pt x="5581" y="4929"/>
                    </a:lnTo>
                    <a:lnTo>
                      <a:pt x="5395" y="4743"/>
                    </a:lnTo>
                    <a:lnTo>
                      <a:pt x="5255" y="4557"/>
                    </a:lnTo>
                    <a:lnTo>
                      <a:pt x="5162" y="4325"/>
                    </a:lnTo>
                    <a:lnTo>
                      <a:pt x="5069" y="4092"/>
                    </a:lnTo>
                    <a:lnTo>
                      <a:pt x="5069" y="4092"/>
                    </a:lnTo>
                    <a:lnTo>
                      <a:pt x="4883" y="3953"/>
                    </a:lnTo>
                    <a:lnTo>
                      <a:pt x="4651" y="3906"/>
                    </a:lnTo>
                    <a:lnTo>
                      <a:pt x="4651" y="3906"/>
                    </a:lnTo>
                    <a:lnTo>
                      <a:pt x="4418" y="3953"/>
                    </a:lnTo>
                    <a:lnTo>
                      <a:pt x="4232" y="4092"/>
                    </a:lnTo>
                    <a:lnTo>
                      <a:pt x="4232" y="4092"/>
                    </a:lnTo>
                    <a:lnTo>
                      <a:pt x="4139" y="4325"/>
                    </a:lnTo>
                    <a:lnTo>
                      <a:pt x="4046" y="4557"/>
                    </a:lnTo>
                    <a:lnTo>
                      <a:pt x="3907" y="4743"/>
                    </a:lnTo>
                    <a:lnTo>
                      <a:pt x="3721" y="4929"/>
                    </a:lnTo>
                    <a:lnTo>
                      <a:pt x="3488" y="5069"/>
                    </a:lnTo>
                    <a:lnTo>
                      <a:pt x="3256" y="5162"/>
                    </a:lnTo>
                    <a:lnTo>
                      <a:pt x="3023" y="5255"/>
                    </a:lnTo>
                    <a:lnTo>
                      <a:pt x="2744" y="5255"/>
                    </a:lnTo>
                    <a:lnTo>
                      <a:pt x="2744" y="5255"/>
                    </a:lnTo>
                    <a:lnTo>
                      <a:pt x="2465" y="5208"/>
                    </a:lnTo>
                    <a:lnTo>
                      <a:pt x="2186" y="5162"/>
                    </a:lnTo>
                    <a:lnTo>
                      <a:pt x="1954" y="5022"/>
                    </a:lnTo>
                    <a:lnTo>
                      <a:pt x="1721" y="4836"/>
                    </a:lnTo>
                    <a:lnTo>
                      <a:pt x="1535" y="4604"/>
                    </a:lnTo>
                    <a:lnTo>
                      <a:pt x="1396" y="4325"/>
                    </a:lnTo>
                    <a:lnTo>
                      <a:pt x="1303" y="4046"/>
                    </a:lnTo>
                    <a:lnTo>
                      <a:pt x="1256" y="3767"/>
                    </a:lnTo>
                    <a:lnTo>
                      <a:pt x="1256" y="3767"/>
                    </a:lnTo>
                    <a:lnTo>
                      <a:pt x="1303" y="3488"/>
                    </a:lnTo>
                    <a:lnTo>
                      <a:pt x="1396" y="3209"/>
                    </a:lnTo>
                    <a:lnTo>
                      <a:pt x="1535" y="2930"/>
                    </a:lnTo>
                    <a:lnTo>
                      <a:pt x="1721" y="2697"/>
                    </a:lnTo>
                    <a:lnTo>
                      <a:pt x="1954" y="2558"/>
                    </a:lnTo>
                    <a:lnTo>
                      <a:pt x="2186" y="2418"/>
                    </a:lnTo>
                    <a:lnTo>
                      <a:pt x="2465" y="2325"/>
                    </a:lnTo>
                    <a:lnTo>
                      <a:pt x="2744" y="2279"/>
                    </a:lnTo>
                    <a:lnTo>
                      <a:pt x="2744" y="2279"/>
                    </a:lnTo>
                    <a:close/>
                    <a:moveTo>
                      <a:pt x="2744" y="2279"/>
                    </a:moveTo>
                    <a:lnTo>
                      <a:pt x="2744" y="2279"/>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44"/>
              <p:cNvSpPr/>
              <p:nvPr/>
            </p:nvSpPr>
            <p:spPr>
              <a:xfrm>
                <a:off x="4129100" y="2030925"/>
                <a:ext cx="232525" cy="208100"/>
              </a:xfrm>
              <a:custGeom>
                <a:avLst/>
                <a:gdLst/>
                <a:ahLst/>
                <a:cxnLst/>
                <a:rect l="l" t="t" r="r" b="b"/>
                <a:pathLst>
                  <a:path w="9301" h="8324" fill="none" extrusionOk="0">
                    <a:moveTo>
                      <a:pt x="4651" y="8324"/>
                    </a:moveTo>
                    <a:lnTo>
                      <a:pt x="4651" y="8324"/>
                    </a:lnTo>
                    <a:lnTo>
                      <a:pt x="5116" y="8324"/>
                    </a:lnTo>
                    <a:lnTo>
                      <a:pt x="5581" y="8231"/>
                    </a:lnTo>
                    <a:lnTo>
                      <a:pt x="6046" y="8138"/>
                    </a:lnTo>
                    <a:lnTo>
                      <a:pt x="6464" y="7952"/>
                    </a:lnTo>
                    <a:lnTo>
                      <a:pt x="6836" y="7766"/>
                    </a:lnTo>
                    <a:lnTo>
                      <a:pt x="7255" y="7533"/>
                    </a:lnTo>
                    <a:lnTo>
                      <a:pt x="7580" y="7254"/>
                    </a:lnTo>
                    <a:lnTo>
                      <a:pt x="7906" y="6975"/>
                    </a:lnTo>
                    <a:lnTo>
                      <a:pt x="8231" y="6650"/>
                    </a:lnTo>
                    <a:lnTo>
                      <a:pt x="8464" y="6278"/>
                    </a:lnTo>
                    <a:lnTo>
                      <a:pt x="8696" y="5906"/>
                    </a:lnTo>
                    <a:lnTo>
                      <a:pt x="8929" y="5487"/>
                    </a:lnTo>
                    <a:lnTo>
                      <a:pt x="9068" y="5069"/>
                    </a:lnTo>
                    <a:lnTo>
                      <a:pt x="9208" y="4604"/>
                    </a:lnTo>
                    <a:lnTo>
                      <a:pt x="9254" y="4139"/>
                    </a:lnTo>
                    <a:lnTo>
                      <a:pt x="9301" y="3674"/>
                    </a:lnTo>
                    <a:lnTo>
                      <a:pt x="9301" y="1907"/>
                    </a:lnTo>
                    <a:lnTo>
                      <a:pt x="9301" y="1907"/>
                    </a:lnTo>
                    <a:lnTo>
                      <a:pt x="9254" y="1349"/>
                    </a:lnTo>
                    <a:lnTo>
                      <a:pt x="9254" y="1349"/>
                    </a:lnTo>
                    <a:lnTo>
                      <a:pt x="8603" y="1488"/>
                    </a:lnTo>
                    <a:lnTo>
                      <a:pt x="7999" y="1535"/>
                    </a:lnTo>
                    <a:lnTo>
                      <a:pt x="7999" y="1535"/>
                    </a:lnTo>
                    <a:lnTo>
                      <a:pt x="7487" y="1535"/>
                    </a:lnTo>
                    <a:lnTo>
                      <a:pt x="7022" y="1442"/>
                    </a:lnTo>
                    <a:lnTo>
                      <a:pt x="6604" y="1302"/>
                    </a:lnTo>
                    <a:lnTo>
                      <a:pt x="6139" y="1116"/>
                    </a:lnTo>
                    <a:lnTo>
                      <a:pt x="5720" y="930"/>
                    </a:lnTo>
                    <a:lnTo>
                      <a:pt x="5348" y="651"/>
                    </a:lnTo>
                    <a:lnTo>
                      <a:pt x="4976" y="326"/>
                    </a:lnTo>
                    <a:lnTo>
                      <a:pt x="4651" y="0"/>
                    </a:lnTo>
                    <a:lnTo>
                      <a:pt x="4651" y="0"/>
                    </a:lnTo>
                    <a:lnTo>
                      <a:pt x="4372" y="326"/>
                    </a:lnTo>
                    <a:lnTo>
                      <a:pt x="4000" y="651"/>
                    </a:lnTo>
                    <a:lnTo>
                      <a:pt x="3628" y="930"/>
                    </a:lnTo>
                    <a:lnTo>
                      <a:pt x="3209" y="1116"/>
                    </a:lnTo>
                    <a:lnTo>
                      <a:pt x="2744" y="1302"/>
                    </a:lnTo>
                    <a:lnTo>
                      <a:pt x="2326" y="1442"/>
                    </a:lnTo>
                    <a:lnTo>
                      <a:pt x="1861" y="1535"/>
                    </a:lnTo>
                    <a:lnTo>
                      <a:pt x="1349" y="1535"/>
                    </a:lnTo>
                    <a:lnTo>
                      <a:pt x="1349" y="1535"/>
                    </a:lnTo>
                    <a:lnTo>
                      <a:pt x="698" y="1488"/>
                    </a:lnTo>
                    <a:lnTo>
                      <a:pt x="47" y="1349"/>
                    </a:lnTo>
                    <a:lnTo>
                      <a:pt x="47" y="1349"/>
                    </a:lnTo>
                    <a:lnTo>
                      <a:pt x="1" y="1907"/>
                    </a:lnTo>
                    <a:lnTo>
                      <a:pt x="1" y="3674"/>
                    </a:lnTo>
                    <a:lnTo>
                      <a:pt x="1" y="3674"/>
                    </a:lnTo>
                    <a:lnTo>
                      <a:pt x="47" y="4139"/>
                    </a:lnTo>
                    <a:lnTo>
                      <a:pt x="140" y="4604"/>
                    </a:lnTo>
                    <a:lnTo>
                      <a:pt x="233" y="5069"/>
                    </a:lnTo>
                    <a:lnTo>
                      <a:pt x="373" y="5487"/>
                    </a:lnTo>
                    <a:lnTo>
                      <a:pt x="605" y="5906"/>
                    </a:lnTo>
                    <a:lnTo>
                      <a:pt x="838" y="6278"/>
                    </a:lnTo>
                    <a:lnTo>
                      <a:pt x="1070" y="6650"/>
                    </a:lnTo>
                    <a:lnTo>
                      <a:pt x="1396" y="6975"/>
                    </a:lnTo>
                    <a:lnTo>
                      <a:pt x="1721" y="7254"/>
                    </a:lnTo>
                    <a:lnTo>
                      <a:pt x="2047" y="7533"/>
                    </a:lnTo>
                    <a:lnTo>
                      <a:pt x="2465" y="7766"/>
                    </a:lnTo>
                    <a:lnTo>
                      <a:pt x="2837" y="7952"/>
                    </a:lnTo>
                    <a:lnTo>
                      <a:pt x="3256" y="8138"/>
                    </a:lnTo>
                    <a:lnTo>
                      <a:pt x="3721" y="8231"/>
                    </a:lnTo>
                    <a:lnTo>
                      <a:pt x="4186" y="8324"/>
                    </a:lnTo>
                    <a:lnTo>
                      <a:pt x="4651" y="8324"/>
                    </a:lnTo>
                    <a:lnTo>
                      <a:pt x="4651" y="8324"/>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44"/>
              <p:cNvSpPr/>
              <p:nvPr/>
            </p:nvSpPr>
            <p:spPr>
              <a:xfrm>
                <a:off x="4160500" y="2087875"/>
                <a:ext cx="169750" cy="74425"/>
              </a:xfrm>
              <a:custGeom>
                <a:avLst/>
                <a:gdLst/>
                <a:ahLst/>
                <a:cxnLst/>
                <a:rect l="l" t="t" r="r" b="b"/>
                <a:pathLst>
                  <a:path w="6790" h="2977" fill="none" extrusionOk="0">
                    <a:moveTo>
                      <a:pt x="1488" y="1"/>
                    </a:moveTo>
                    <a:lnTo>
                      <a:pt x="1488" y="1"/>
                    </a:lnTo>
                    <a:lnTo>
                      <a:pt x="1907" y="47"/>
                    </a:lnTo>
                    <a:lnTo>
                      <a:pt x="2279" y="187"/>
                    </a:lnTo>
                    <a:lnTo>
                      <a:pt x="2558" y="419"/>
                    </a:lnTo>
                    <a:lnTo>
                      <a:pt x="2790" y="745"/>
                    </a:lnTo>
                    <a:lnTo>
                      <a:pt x="2790" y="745"/>
                    </a:lnTo>
                    <a:lnTo>
                      <a:pt x="3069" y="652"/>
                    </a:lnTo>
                    <a:lnTo>
                      <a:pt x="3395" y="605"/>
                    </a:lnTo>
                    <a:lnTo>
                      <a:pt x="3395" y="605"/>
                    </a:lnTo>
                    <a:lnTo>
                      <a:pt x="3720" y="652"/>
                    </a:lnTo>
                    <a:lnTo>
                      <a:pt x="3999" y="745"/>
                    </a:lnTo>
                    <a:lnTo>
                      <a:pt x="3999" y="745"/>
                    </a:lnTo>
                    <a:lnTo>
                      <a:pt x="4232" y="419"/>
                    </a:lnTo>
                    <a:lnTo>
                      <a:pt x="4511" y="187"/>
                    </a:lnTo>
                    <a:lnTo>
                      <a:pt x="4883" y="47"/>
                    </a:lnTo>
                    <a:lnTo>
                      <a:pt x="5301" y="1"/>
                    </a:lnTo>
                    <a:lnTo>
                      <a:pt x="5301" y="1"/>
                    </a:lnTo>
                    <a:lnTo>
                      <a:pt x="5580" y="47"/>
                    </a:lnTo>
                    <a:lnTo>
                      <a:pt x="5859" y="140"/>
                    </a:lnTo>
                    <a:lnTo>
                      <a:pt x="6092" y="280"/>
                    </a:lnTo>
                    <a:lnTo>
                      <a:pt x="6324" y="419"/>
                    </a:lnTo>
                    <a:lnTo>
                      <a:pt x="6510" y="652"/>
                    </a:lnTo>
                    <a:lnTo>
                      <a:pt x="6650" y="931"/>
                    </a:lnTo>
                    <a:lnTo>
                      <a:pt x="6743" y="1210"/>
                    </a:lnTo>
                    <a:lnTo>
                      <a:pt x="6789" y="1489"/>
                    </a:lnTo>
                    <a:lnTo>
                      <a:pt x="6789" y="1489"/>
                    </a:lnTo>
                    <a:lnTo>
                      <a:pt x="6743" y="1768"/>
                    </a:lnTo>
                    <a:lnTo>
                      <a:pt x="6650" y="2047"/>
                    </a:lnTo>
                    <a:lnTo>
                      <a:pt x="6510" y="2326"/>
                    </a:lnTo>
                    <a:lnTo>
                      <a:pt x="6324" y="2558"/>
                    </a:lnTo>
                    <a:lnTo>
                      <a:pt x="6092" y="2744"/>
                    </a:lnTo>
                    <a:lnTo>
                      <a:pt x="5859" y="2884"/>
                    </a:lnTo>
                    <a:lnTo>
                      <a:pt x="5580" y="2930"/>
                    </a:lnTo>
                    <a:lnTo>
                      <a:pt x="5301" y="2977"/>
                    </a:lnTo>
                    <a:lnTo>
                      <a:pt x="5301" y="2977"/>
                    </a:lnTo>
                    <a:lnTo>
                      <a:pt x="5022" y="2977"/>
                    </a:lnTo>
                    <a:lnTo>
                      <a:pt x="4790" y="2884"/>
                    </a:lnTo>
                    <a:lnTo>
                      <a:pt x="4557" y="2791"/>
                    </a:lnTo>
                    <a:lnTo>
                      <a:pt x="4325" y="2651"/>
                    </a:lnTo>
                    <a:lnTo>
                      <a:pt x="4139" y="2465"/>
                    </a:lnTo>
                    <a:lnTo>
                      <a:pt x="3999" y="2279"/>
                    </a:lnTo>
                    <a:lnTo>
                      <a:pt x="3906" y="2047"/>
                    </a:lnTo>
                    <a:lnTo>
                      <a:pt x="3813" y="1814"/>
                    </a:lnTo>
                    <a:lnTo>
                      <a:pt x="3813" y="1814"/>
                    </a:lnTo>
                    <a:lnTo>
                      <a:pt x="3627" y="1675"/>
                    </a:lnTo>
                    <a:lnTo>
                      <a:pt x="3395" y="1628"/>
                    </a:lnTo>
                    <a:lnTo>
                      <a:pt x="3395" y="1628"/>
                    </a:lnTo>
                    <a:lnTo>
                      <a:pt x="3162" y="1675"/>
                    </a:lnTo>
                    <a:lnTo>
                      <a:pt x="2976" y="1814"/>
                    </a:lnTo>
                    <a:lnTo>
                      <a:pt x="2976" y="1814"/>
                    </a:lnTo>
                    <a:lnTo>
                      <a:pt x="2883" y="2047"/>
                    </a:lnTo>
                    <a:lnTo>
                      <a:pt x="2790" y="2279"/>
                    </a:lnTo>
                    <a:lnTo>
                      <a:pt x="2651" y="2465"/>
                    </a:lnTo>
                    <a:lnTo>
                      <a:pt x="2465" y="2651"/>
                    </a:lnTo>
                    <a:lnTo>
                      <a:pt x="2232" y="2791"/>
                    </a:lnTo>
                    <a:lnTo>
                      <a:pt x="2000" y="2884"/>
                    </a:lnTo>
                    <a:lnTo>
                      <a:pt x="1767" y="2977"/>
                    </a:lnTo>
                    <a:lnTo>
                      <a:pt x="1488" y="2977"/>
                    </a:lnTo>
                    <a:lnTo>
                      <a:pt x="1488" y="2977"/>
                    </a:lnTo>
                    <a:lnTo>
                      <a:pt x="1209" y="2930"/>
                    </a:lnTo>
                    <a:lnTo>
                      <a:pt x="930" y="2884"/>
                    </a:lnTo>
                    <a:lnTo>
                      <a:pt x="698" y="2744"/>
                    </a:lnTo>
                    <a:lnTo>
                      <a:pt x="465" y="2558"/>
                    </a:lnTo>
                    <a:lnTo>
                      <a:pt x="279" y="2326"/>
                    </a:lnTo>
                    <a:lnTo>
                      <a:pt x="140" y="2047"/>
                    </a:lnTo>
                    <a:lnTo>
                      <a:pt x="47" y="1768"/>
                    </a:lnTo>
                    <a:lnTo>
                      <a:pt x="0" y="1489"/>
                    </a:lnTo>
                    <a:lnTo>
                      <a:pt x="0" y="1489"/>
                    </a:lnTo>
                    <a:lnTo>
                      <a:pt x="47" y="1210"/>
                    </a:lnTo>
                    <a:lnTo>
                      <a:pt x="140" y="931"/>
                    </a:lnTo>
                    <a:lnTo>
                      <a:pt x="279" y="652"/>
                    </a:lnTo>
                    <a:lnTo>
                      <a:pt x="465" y="419"/>
                    </a:lnTo>
                    <a:lnTo>
                      <a:pt x="698" y="280"/>
                    </a:lnTo>
                    <a:lnTo>
                      <a:pt x="930" y="140"/>
                    </a:lnTo>
                    <a:lnTo>
                      <a:pt x="1209" y="47"/>
                    </a:lnTo>
                    <a:lnTo>
                      <a:pt x="1488" y="1"/>
                    </a:lnTo>
                    <a:lnTo>
                      <a:pt x="1488"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44"/>
              <p:cNvSpPr/>
              <p:nvPr/>
            </p:nvSpPr>
            <p:spPr>
              <a:xfrm>
                <a:off x="4197700" y="2087875"/>
                <a:ext cx="25" cy="25"/>
              </a:xfrm>
              <a:custGeom>
                <a:avLst/>
                <a:gdLst/>
                <a:ahLst/>
                <a:cxnLst/>
                <a:rect l="l" t="t" r="r" b="b"/>
                <a:pathLst>
                  <a:path w="1" h="1" fill="none" extrusionOk="0">
                    <a:moveTo>
                      <a:pt x="0" y="1"/>
                    </a:moveTo>
                    <a:lnTo>
                      <a:pt x="0"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 name="Group 1">
            <a:extLst>
              <a:ext uri="{FF2B5EF4-FFF2-40B4-BE49-F238E27FC236}">
                <a16:creationId xmlns:a16="http://schemas.microsoft.com/office/drawing/2014/main" id="{C06BD068-2D71-4A43-269C-843BC4425D1F}"/>
              </a:ext>
            </a:extLst>
          </p:cNvPr>
          <p:cNvGrpSpPr/>
          <p:nvPr/>
        </p:nvGrpSpPr>
        <p:grpSpPr>
          <a:xfrm>
            <a:off x="3070874" y="2209074"/>
            <a:ext cx="973800" cy="973800"/>
            <a:chOff x="1088900" y="1577270"/>
            <a:chExt cx="973800" cy="973800"/>
          </a:xfrm>
        </p:grpSpPr>
        <p:sp>
          <p:nvSpPr>
            <p:cNvPr id="1448" name="Google Shape;1448;p44"/>
            <p:cNvSpPr/>
            <p:nvPr/>
          </p:nvSpPr>
          <p:spPr>
            <a:xfrm>
              <a:off x="1088900" y="1577270"/>
              <a:ext cx="973800" cy="973800"/>
            </a:xfrm>
            <a:prstGeom prst="ellipse">
              <a:avLst/>
            </a:prstGeom>
            <a:solidFill>
              <a:schemeClr val="dk2"/>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98" name="Google Shape;1498;p44"/>
            <p:cNvGrpSpPr/>
            <p:nvPr/>
          </p:nvGrpSpPr>
          <p:grpSpPr>
            <a:xfrm>
              <a:off x="1385305" y="1826736"/>
              <a:ext cx="380987" cy="474887"/>
              <a:chOff x="3308350" y="2673800"/>
              <a:chExt cx="339500" cy="423175"/>
            </a:xfrm>
          </p:grpSpPr>
          <p:sp>
            <p:nvSpPr>
              <p:cNvPr id="1499" name="Google Shape;1499;p44"/>
              <p:cNvSpPr/>
              <p:nvPr/>
            </p:nvSpPr>
            <p:spPr>
              <a:xfrm>
                <a:off x="3523425" y="2787725"/>
                <a:ext cx="38375" cy="16300"/>
              </a:xfrm>
              <a:custGeom>
                <a:avLst/>
                <a:gdLst/>
                <a:ahLst/>
                <a:cxnLst/>
                <a:rect l="l" t="t" r="r" b="b"/>
                <a:pathLst>
                  <a:path w="1535" h="652" extrusionOk="0">
                    <a:moveTo>
                      <a:pt x="1535" y="0"/>
                    </a:moveTo>
                    <a:lnTo>
                      <a:pt x="0" y="419"/>
                    </a:lnTo>
                    <a:lnTo>
                      <a:pt x="186" y="558"/>
                    </a:lnTo>
                    <a:lnTo>
                      <a:pt x="419" y="605"/>
                    </a:lnTo>
                    <a:lnTo>
                      <a:pt x="651" y="651"/>
                    </a:lnTo>
                    <a:lnTo>
                      <a:pt x="884" y="605"/>
                    </a:lnTo>
                    <a:lnTo>
                      <a:pt x="1116" y="512"/>
                    </a:lnTo>
                    <a:lnTo>
                      <a:pt x="1256" y="372"/>
                    </a:lnTo>
                    <a:lnTo>
                      <a:pt x="1442" y="186"/>
                    </a:lnTo>
                    <a:lnTo>
                      <a:pt x="153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44"/>
              <p:cNvSpPr/>
              <p:nvPr/>
            </p:nvSpPr>
            <p:spPr>
              <a:xfrm>
                <a:off x="3523425" y="2787725"/>
                <a:ext cx="38375" cy="16300"/>
              </a:xfrm>
              <a:custGeom>
                <a:avLst/>
                <a:gdLst/>
                <a:ahLst/>
                <a:cxnLst/>
                <a:rect l="l" t="t" r="r" b="b"/>
                <a:pathLst>
                  <a:path w="1535" h="652" fill="none" extrusionOk="0">
                    <a:moveTo>
                      <a:pt x="884" y="605"/>
                    </a:moveTo>
                    <a:lnTo>
                      <a:pt x="884" y="605"/>
                    </a:lnTo>
                    <a:lnTo>
                      <a:pt x="1116" y="512"/>
                    </a:lnTo>
                    <a:lnTo>
                      <a:pt x="1256" y="372"/>
                    </a:lnTo>
                    <a:lnTo>
                      <a:pt x="1442" y="186"/>
                    </a:lnTo>
                    <a:lnTo>
                      <a:pt x="1535" y="0"/>
                    </a:lnTo>
                    <a:lnTo>
                      <a:pt x="0" y="419"/>
                    </a:lnTo>
                    <a:lnTo>
                      <a:pt x="0" y="419"/>
                    </a:lnTo>
                    <a:lnTo>
                      <a:pt x="186" y="558"/>
                    </a:lnTo>
                    <a:lnTo>
                      <a:pt x="419" y="605"/>
                    </a:lnTo>
                    <a:lnTo>
                      <a:pt x="651" y="651"/>
                    </a:lnTo>
                    <a:lnTo>
                      <a:pt x="884" y="605"/>
                    </a:lnTo>
                    <a:lnTo>
                      <a:pt x="884" y="605"/>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44"/>
              <p:cNvSpPr/>
              <p:nvPr/>
            </p:nvSpPr>
            <p:spPr>
              <a:xfrm>
                <a:off x="3545500" y="2802825"/>
                <a:ext cx="25" cy="25"/>
              </a:xfrm>
              <a:custGeom>
                <a:avLst/>
                <a:gdLst/>
                <a:ahLst/>
                <a:cxnLst/>
                <a:rect l="l" t="t" r="r" b="b"/>
                <a:pathLst>
                  <a:path w="1" h="1" fill="none" extrusionOk="0">
                    <a:moveTo>
                      <a:pt x="1" y="1"/>
                    </a:moveTo>
                    <a:lnTo>
                      <a:pt x="1" y="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44"/>
              <p:cNvSpPr/>
              <p:nvPr/>
            </p:nvSpPr>
            <p:spPr>
              <a:xfrm>
                <a:off x="3438550" y="2787725"/>
                <a:ext cx="38400" cy="16300"/>
              </a:xfrm>
              <a:custGeom>
                <a:avLst/>
                <a:gdLst/>
                <a:ahLst/>
                <a:cxnLst/>
                <a:rect l="l" t="t" r="r" b="b"/>
                <a:pathLst>
                  <a:path w="1536" h="652" extrusionOk="0">
                    <a:moveTo>
                      <a:pt x="1" y="0"/>
                    </a:moveTo>
                    <a:lnTo>
                      <a:pt x="94" y="186"/>
                    </a:lnTo>
                    <a:lnTo>
                      <a:pt x="187" y="326"/>
                    </a:lnTo>
                    <a:lnTo>
                      <a:pt x="326" y="465"/>
                    </a:lnTo>
                    <a:lnTo>
                      <a:pt x="512" y="558"/>
                    </a:lnTo>
                    <a:lnTo>
                      <a:pt x="652" y="605"/>
                    </a:lnTo>
                    <a:lnTo>
                      <a:pt x="838" y="651"/>
                    </a:lnTo>
                    <a:lnTo>
                      <a:pt x="1024" y="651"/>
                    </a:lnTo>
                    <a:lnTo>
                      <a:pt x="1210" y="605"/>
                    </a:lnTo>
                    <a:lnTo>
                      <a:pt x="1349" y="512"/>
                    </a:lnTo>
                    <a:lnTo>
                      <a:pt x="1535" y="419"/>
                    </a:lnTo>
                    <a:lnTo>
                      <a:pt x="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44"/>
              <p:cNvSpPr/>
              <p:nvPr/>
            </p:nvSpPr>
            <p:spPr>
              <a:xfrm>
                <a:off x="3438550" y="2787725"/>
                <a:ext cx="38400" cy="16300"/>
              </a:xfrm>
              <a:custGeom>
                <a:avLst/>
                <a:gdLst/>
                <a:ahLst/>
                <a:cxnLst/>
                <a:rect l="l" t="t" r="r" b="b"/>
                <a:pathLst>
                  <a:path w="1536" h="652" fill="none" extrusionOk="0">
                    <a:moveTo>
                      <a:pt x="94" y="186"/>
                    </a:moveTo>
                    <a:lnTo>
                      <a:pt x="94" y="186"/>
                    </a:lnTo>
                    <a:lnTo>
                      <a:pt x="187" y="326"/>
                    </a:lnTo>
                    <a:lnTo>
                      <a:pt x="326" y="465"/>
                    </a:lnTo>
                    <a:lnTo>
                      <a:pt x="512" y="558"/>
                    </a:lnTo>
                    <a:lnTo>
                      <a:pt x="652" y="605"/>
                    </a:lnTo>
                    <a:lnTo>
                      <a:pt x="652" y="605"/>
                    </a:lnTo>
                    <a:lnTo>
                      <a:pt x="838" y="651"/>
                    </a:lnTo>
                    <a:lnTo>
                      <a:pt x="1024" y="651"/>
                    </a:lnTo>
                    <a:lnTo>
                      <a:pt x="1210" y="605"/>
                    </a:lnTo>
                    <a:lnTo>
                      <a:pt x="1349" y="512"/>
                    </a:lnTo>
                    <a:lnTo>
                      <a:pt x="1349" y="512"/>
                    </a:lnTo>
                    <a:lnTo>
                      <a:pt x="1535" y="419"/>
                    </a:lnTo>
                    <a:lnTo>
                      <a:pt x="1" y="0"/>
                    </a:lnTo>
                    <a:lnTo>
                      <a:pt x="1" y="0"/>
                    </a:lnTo>
                    <a:lnTo>
                      <a:pt x="94" y="186"/>
                    </a:lnTo>
                    <a:lnTo>
                      <a:pt x="94" y="186"/>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44"/>
              <p:cNvSpPr/>
              <p:nvPr/>
            </p:nvSpPr>
            <p:spPr>
              <a:xfrm>
                <a:off x="3440875" y="2792375"/>
                <a:ext cx="25" cy="25"/>
              </a:xfrm>
              <a:custGeom>
                <a:avLst/>
                <a:gdLst/>
                <a:ahLst/>
                <a:cxnLst/>
                <a:rect l="l" t="t" r="r" b="b"/>
                <a:pathLst>
                  <a:path w="1" h="1" fill="none" extrusionOk="0">
                    <a:moveTo>
                      <a:pt x="1" y="0"/>
                    </a:moveTo>
                    <a:lnTo>
                      <a:pt x="1"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44"/>
              <p:cNvSpPr/>
              <p:nvPr/>
            </p:nvSpPr>
            <p:spPr>
              <a:xfrm>
                <a:off x="3308350" y="2673800"/>
                <a:ext cx="339500" cy="423175"/>
              </a:xfrm>
              <a:custGeom>
                <a:avLst/>
                <a:gdLst/>
                <a:ahLst/>
                <a:cxnLst/>
                <a:rect l="l" t="t" r="r" b="b"/>
                <a:pathLst>
                  <a:path w="13580" h="16927" extrusionOk="0">
                    <a:moveTo>
                      <a:pt x="10696" y="3441"/>
                    </a:moveTo>
                    <a:lnTo>
                      <a:pt x="10836" y="3488"/>
                    </a:lnTo>
                    <a:lnTo>
                      <a:pt x="11022" y="3627"/>
                    </a:lnTo>
                    <a:lnTo>
                      <a:pt x="11068" y="3767"/>
                    </a:lnTo>
                    <a:lnTo>
                      <a:pt x="11161" y="4185"/>
                    </a:lnTo>
                    <a:lnTo>
                      <a:pt x="11115" y="4557"/>
                    </a:lnTo>
                    <a:lnTo>
                      <a:pt x="11068" y="4883"/>
                    </a:lnTo>
                    <a:lnTo>
                      <a:pt x="10882" y="5255"/>
                    </a:lnTo>
                    <a:lnTo>
                      <a:pt x="10696" y="5534"/>
                    </a:lnTo>
                    <a:lnTo>
                      <a:pt x="10417" y="5813"/>
                    </a:lnTo>
                    <a:lnTo>
                      <a:pt x="10091" y="5999"/>
                    </a:lnTo>
                    <a:lnTo>
                      <a:pt x="9719" y="6138"/>
                    </a:lnTo>
                    <a:lnTo>
                      <a:pt x="9487" y="6185"/>
                    </a:lnTo>
                    <a:lnTo>
                      <a:pt x="9022" y="6185"/>
                    </a:lnTo>
                    <a:lnTo>
                      <a:pt x="8789" y="6138"/>
                    </a:lnTo>
                    <a:lnTo>
                      <a:pt x="8371" y="5999"/>
                    </a:lnTo>
                    <a:lnTo>
                      <a:pt x="7999" y="5720"/>
                    </a:lnTo>
                    <a:lnTo>
                      <a:pt x="7673" y="5394"/>
                    </a:lnTo>
                    <a:lnTo>
                      <a:pt x="7394" y="5720"/>
                    </a:lnTo>
                    <a:lnTo>
                      <a:pt x="7069" y="5952"/>
                    </a:lnTo>
                    <a:lnTo>
                      <a:pt x="6836" y="6045"/>
                    </a:lnTo>
                    <a:lnTo>
                      <a:pt x="6604" y="6138"/>
                    </a:lnTo>
                    <a:lnTo>
                      <a:pt x="6371" y="6185"/>
                    </a:lnTo>
                    <a:lnTo>
                      <a:pt x="5860" y="6185"/>
                    </a:lnTo>
                    <a:lnTo>
                      <a:pt x="5627" y="6138"/>
                    </a:lnTo>
                    <a:lnTo>
                      <a:pt x="5255" y="5999"/>
                    </a:lnTo>
                    <a:lnTo>
                      <a:pt x="4930" y="5813"/>
                    </a:lnTo>
                    <a:lnTo>
                      <a:pt x="4651" y="5534"/>
                    </a:lnTo>
                    <a:lnTo>
                      <a:pt x="4465" y="5255"/>
                    </a:lnTo>
                    <a:lnTo>
                      <a:pt x="4279" y="4883"/>
                    </a:lnTo>
                    <a:lnTo>
                      <a:pt x="4232" y="4511"/>
                    </a:lnTo>
                    <a:lnTo>
                      <a:pt x="4186" y="4139"/>
                    </a:lnTo>
                    <a:lnTo>
                      <a:pt x="4279" y="3767"/>
                    </a:lnTo>
                    <a:lnTo>
                      <a:pt x="4325" y="3627"/>
                    </a:lnTo>
                    <a:lnTo>
                      <a:pt x="4511" y="3488"/>
                    </a:lnTo>
                    <a:lnTo>
                      <a:pt x="4697" y="3441"/>
                    </a:lnTo>
                    <a:lnTo>
                      <a:pt x="4883" y="3441"/>
                    </a:lnTo>
                    <a:lnTo>
                      <a:pt x="7627" y="4185"/>
                    </a:lnTo>
                    <a:lnTo>
                      <a:pt x="7720" y="4185"/>
                    </a:lnTo>
                    <a:lnTo>
                      <a:pt x="10464" y="3441"/>
                    </a:lnTo>
                    <a:close/>
                    <a:moveTo>
                      <a:pt x="10184" y="7394"/>
                    </a:moveTo>
                    <a:lnTo>
                      <a:pt x="10324" y="7441"/>
                    </a:lnTo>
                    <a:lnTo>
                      <a:pt x="10836" y="7766"/>
                    </a:lnTo>
                    <a:lnTo>
                      <a:pt x="10975" y="7906"/>
                    </a:lnTo>
                    <a:lnTo>
                      <a:pt x="11022" y="8092"/>
                    </a:lnTo>
                    <a:lnTo>
                      <a:pt x="11022" y="8278"/>
                    </a:lnTo>
                    <a:lnTo>
                      <a:pt x="10975" y="8464"/>
                    </a:lnTo>
                    <a:lnTo>
                      <a:pt x="10836" y="8603"/>
                    </a:lnTo>
                    <a:lnTo>
                      <a:pt x="10650" y="8696"/>
                    </a:lnTo>
                    <a:lnTo>
                      <a:pt x="10464" y="8696"/>
                    </a:lnTo>
                    <a:lnTo>
                      <a:pt x="10278" y="8603"/>
                    </a:lnTo>
                    <a:lnTo>
                      <a:pt x="10091" y="8464"/>
                    </a:lnTo>
                    <a:lnTo>
                      <a:pt x="9533" y="8929"/>
                    </a:lnTo>
                    <a:lnTo>
                      <a:pt x="9394" y="9022"/>
                    </a:lnTo>
                    <a:lnTo>
                      <a:pt x="9068" y="9022"/>
                    </a:lnTo>
                    <a:lnTo>
                      <a:pt x="8929" y="8929"/>
                    </a:lnTo>
                    <a:lnTo>
                      <a:pt x="8371" y="8510"/>
                    </a:lnTo>
                    <a:lnTo>
                      <a:pt x="7859" y="8929"/>
                    </a:lnTo>
                    <a:lnTo>
                      <a:pt x="7720" y="9022"/>
                    </a:lnTo>
                    <a:lnTo>
                      <a:pt x="7394" y="9022"/>
                    </a:lnTo>
                    <a:lnTo>
                      <a:pt x="7255" y="8929"/>
                    </a:lnTo>
                    <a:lnTo>
                      <a:pt x="6743" y="8510"/>
                    </a:lnTo>
                    <a:lnTo>
                      <a:pt x="6232" y="8929"/>
                    </a:lnTo>
                    <a:lnTo>
                      <a:pt x="6092" y="9022"/>
                    </a:lnTo>
                    <a:lnTo>
                      <a:pt x="5767" y="9022"/>
                    </a:lnTo>
                    <a:lnTo>
                      <a:pt x="5581" y="8929"/>
                    </a:lnTo>
                    <a:lnTo>
                      <a:pt x="5069" y="8464"/>
                    </a:lnTo>
                    <a:lnTo>
                      <a:pt x="4883" y="8603"/>
                    </a:lnTo>
                    <a:lnTo>
                      <a:pt x="4697" y="8696"/>
                    </a:lnTo>
                    <a:lnTo>
                      <a:pt x="4511" y="8696"/>
                    </a:lnTo>
                    <a:lnTo>
                      <a:pt x="4325" y="8603"/>
                    </a:lnTo>
                    <a:lnTo>
                      <a:pt x="4186" y="8464"/>
                    </a:lnTo>
                    <a:lnTo>
                      <a:pt x="4093" y="8278"/>
                    </a:lnTo>
                    <a:lnTo>
                      <a:pt x="4093" y="8092"/>
                    </a:lnTo>
                    <a:lnTo>
                      <a:pt x="4186" y="7906"/>
                    </a:lnTo>
                    <a:lnTo>
                      <a:pt x="4325" y="7766"/>
                    </a:lnTo>
                    <a:lnTo>
                      <a:pt x="4790" y="7441"/>
                    </a:lnTo>
                    <a:lnTo>
                      <a:pt x="4976" y="7394"/>
                    </a:lnTo>
                    <a:lnTo>
                      <a:pt x="5255" y="7394"/>
                    </a:lnTo>
                    <a:lnTo>
                      <a:pt x="5395" y="7487"/>
                    </a:lnTo>
                    <a:lnTo>
                      <a:pt x="5906" y="7906"/>
                    </a:lnTo>
                    <a:lnTo>
                      <a:pt x="6418" y="7487"/>
                    </a:lnTo>
                    <a:lnTo>
                      <a:pt x="6557" y="7394"/>
                    </a:lnTo>
                    <a:lnTo>
                      <a:pt x="6883" y="7394"/>
                    </a:lnTo>
                    <a:lnTo>
                      <a:pt x="7069" y="7487"/>
                    </a:lnTo>
                    <a:lnTo>
                      <a:pt x="7580" y="7906"/>
                    </a:lnTo>
                    <a:lnTo>
                      <a:pt x="8092" y="7487"/>
                    </a:lnTo>
                    <a:lnTo>
                      <a:pt x="8231" y="7394"/>
                    </a:lnTo>
                    <a:lnTo>
                      <a:pt x="8557" y="7394"/>
                    </a:lnTo>
                    <a:lnTo>
                      <a:pt x="8696" y="7487"/>
                    </a:lnTo>
                    <a:lnTo>
                      <a:pt x="9208" y="7906"/>
                    </a:lnTo>
                    <a:lnTo>
                      <a:pt x="9719" y="7487"/>
                    </a:lnTo>
                    <a:lnTo>
                      <a:pt x="9859" y="7394"/>
                    </a:lnTo>
                    <a:close/>
                    <a:moveTo>
                      <a:pt x="7580" y="0"/>
                    </a:moveTo>
                    <a:lnTo>
                      <a:pt x="6976" y="47"/>
                    </a:lnTo>
                    <a:lnTo>
                      <a:pt x="6371" y="93"/>
                    </a:lnTo>
                    <a:lnTo>
                      <a:pt x="5813" y="279"/>
                    </a:lnTo>
                    <a:lnTo>
                      <a:pt x="5255" y="465"/>
                    </a:lnTo>
                    <a:lnTo>
                      <a:pt x="4744" y="698"/>
                    </a:lnTo>
                    <a:lnTo>
                      <a:pt x="4232" y="1023"/>
                    </a:lnTo>
                    <a:lnTo>
                      <a:pt x="3767" y="1349"/>
                    </a:lnTo>
                    <a:lnTo>
                      <a:pt x="3349" y="1767"/>
                    </a:lnTo>
                    <a:lnTo>
                      <a:pt x="2930" y="2186"/>
                    </a:lnTo>
                    <a:lnTo>
                      <a:pt x="2558" y="2697"/>
                    </a:lnTo>
                    <a:lnTo>
                      <a:pt x="2279" y="3162"/>
                    </a:lnTo>
                    <a:lnTo>
                      <a:pt x="2000" y="3720"/>
                    </a:lnTo>
                    <a:lnTo>
                      <a:pt x="1814" y="4278"/>
                    </a:lnTo>
                    <a:lnTo>
                      <a:pt x="1675" y="4836"/>
                    </a:lnTo>
                    <a:lnTo>
                      <a:pt x="1582" y="5394"/>
                    </a:lnTo>
                    <a:lnTo>
                      <a:pt x="1582" y="5999"/>
                    </a:lnTo>
                    <a:lnTo>
                      <a:pt x="1582" y="7255"/>
                    </a:lnTo>
                    <a:lnTo>
                      <a:pt x="94" y="10045"/>
                    </a:lnTo>
                    <a:lnTo>
                      <a:pt x="47" y="10184"/>
                    </a:lnTo>
                    <a:lnTo>
                      <a:pt x="1" y="10277"/>
                    </a:lnTo>
                    <a:lnTo>
                      <a:pt x="47" y="10417"/>
                    </a:lnTo>
                    <a:lnTo>
                      <a:pt x="94" y="10556"/>
                    </a:lnTo>
                    <a:lnTo>
                      <a:pt x="140" y="10649"/>
                    </a:lnTo>
                    <a:lnTo>
                      <a:pt x="280" y="10696"/>
                    </a:lnTo>
                    <a:lnTo>
                      <a:pt x="373" y="10742"/>
                    </a:lnTo>
                    <a:lnTo>
                      <a:pt x="512" y="10789"/>
                    </a:lnTo>
                    <a:lnTo>
                      <a:pt x="1582" y="10789"/>
                    </a:lnTo>
                    <a:lnTo>
                      <a:pt x="1582" y="11998"/>
                    </a:lnTo>
                    <a:lnTo>
                      <a:pt x="1582" y="12323"/>
                    </a:lnTo>
                    <a:lnTo>
                      <a:pt x="1628" y="12649"/>
                    </a:lnTo>
                    <a:lnTo>
                      <a:pt x="1721" y="12928"/>
                    </a:lnTo>
                    <a:lnTo>
                      <a:pt x="1814" y="13207"/>
                    </a:lnTo>
                    <a:lnTo>
                      <a:pt x="1954" y="13486"/>
                    </a:lnTo>
                    <a:lnTo>
                      <a:pt x="2093" y="13718"/>
                    </a:lnTo>
                    <a:lnTo>
                      <a:pt x="2279" y="13997"/>
                    </a:lnTo>
                    <a:lnTo>
                      <a:pt x="2465" y="14183"/>
                    </a:lnTo>
                    <a:lnTo>
                      <a:pt x="2698" y="14416"/>
                    </a:lnTo>
                    <a:lnTo>
                      <a:pt x="2930" y="14555"/>
                    </a:lnTo>
                    <a:lnTo>
                      <a:pt x="3209" y="14741"/>
                    </a:lnTo>
                    <a:lnTo>
                      <a:pt x="3488" y="14881"/>
                    </a:lnTo>
                    <a:lnTo>
                      <a:pt x="3767" y="14974"/>
                    </a:lnTo>
                    <a:lnTo>
                      <a:pt x="4046" y="15067"/>
                    </a:lnTo>
                    <a:lnTo>
                      <a:pt x="4372" y="15113"/>
                    </a:lnTo>
                    <a:lnTo>
                      <a:pt x="6511" y="15113"/>
                    </a:lnTo>
                    <a:lnTo>
                      <a:pt x="6511" y="16415"/>
                    </a:lnTo>
                    <a:lnTo>
                      <a:pt x="6557" y="16601"/>
                    </a:lnTo>
                    <a:lnTo>
                      <a:pt x="6650" y="16787"/>
                    </a:lnTo>
                    <a:lnTo>
                      <a:pt x="6836" y="16880"/>
                    </a:lnTo>
                    <a:lnTo>
                      <a:pt x="7022" y="16927"/>
                    </a:lnTo>
                    <a:lnTo>
                      <a:pt x="13068" y="16927"/>
                    </a:lnTo>
                    <a:lnTo>
                      <a:pt x="13254" y="16880"/>
                    </a:lnTo>
                    <a:lnTo>
                      <a:pt x="13440" y="16787"/>
                    </a:lnTo>
                    <a:lnTo>
                      <a:pt x="13533" y="16601"/>
                    </a:lnTo>
                    <a:lnTo>
                      <a:pt x="13579" y="16415"/>
                    </a:lnTo>
                    <a:lnTo>
                      <a:pt x="13579" y="5999"/>
                    </a:lnTo>
                    <a:lnTo>
                      <a:pt x="13533" y="5394"/>
                    </a:lnTo>
                    <a:lnTo>
                      <a:pt x="13440" y="4836"/>
                    </a:lnTo>
                    <a:lnTo>
                      <a:pt x="13300" y="4278"/>
                    </a:lnTo>
                    <a:lnTo>
                      <a:pt x="13114" y="3720"/>
                    </a:lnTo>
                    <a:lnTo>
                      <a:pt x="12882" y="3162"/>
                    </a:lnTo>
                    <a:lnTo>
                      <a:pt x="12556" y="2697"/>
                    </a:lnTo>
                    <a:lnTo>
                      <a:pt x="12184" y="2186"/>
                    </a:lnTo>
                    <a:lnTo>
                      <a:pt x="11812" y="1767"/>
                    </a:lnTo>
                    <a:lnTo>
                      <a:pt x="11347" y="1349"/>
                    </a:lnTo>
                    <a:lnTo>
                      <a:pt x="10882" y="1023"/>
                    </a:lnTo>
                    <a:lnTo>
                      <a:pt x="10371" y="698"/>
                    </a:lnTo>
                    <a:lnTo>
                      <a:pt x="9859" y="465"/>
                    </a:lnTo>
                    <a:lnTo>
                      <a:pt x="9301" y="279"/>
                    </a:lnTo>
                    <a:lnTo>
                      <a:pt x="8743" y="93"/>
                    </a:lnTo>
                    <a:lnTo>
                      <a:pt x="8138" y="47"/>
                    </a:lnTo>
                    <a:lnTo>
                      <a:pt x="758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44"/>
              <p:cNvSpPr/>
              <p:nvPr/>
            </p:nvSpPr>
            <p:spPr>
              <a:xfrm>
                <a:off x="3308350" y="2673800"/>
                <a:ext cx="339500" cy="423175"/>
              </a:xfrm>
              <a:custGeom>
                <a:avLst/>
                <a:gdLst/>
                <a:ahLst/>
                <a:cxnLst/>
                <a:rect l="l" t="t" r="r" b="b"/>
                <a:pathLst>
                  <a:path w="13580" h="16927" fill="none" extrusionOk="0">
                    <a:moveTo>
                      <a:pt x="11812" y="1767"/>
                    </a:moveTo>
                    <a:lnTo>
                      <a:pt x="11812" y="1767"/>
                    </a:lnTo>
                    <a:lnTo>
                      <a:pt x="11347" y="1349"/>
                    </a:lnTo>
                    <a:lnTo>
                      <a:pt x="10882" y="1023"/>
                    </a:lnTo>
                    <a:lnTo>
                      <a:pt x="10371" y="698"/>
                    </a:lnTo>
                    <a:lnTo>
                      <a:pt x="9859" y="465"/>
                    </a:lnTo>
                    <a:lnTo>
                      <a:pt x="9301" y="279"/>
                    </a:lnTo>
                    <a:lnTo>
                      <a:pt x="8743" y="93"/>
                    </a:lnTo>
                    <a:lnTo>
                      <a:pt x="8138" y="47"/>
                    </a:lnTo>
                    <a:lnTo>
                      <a:pt x="7580" y="0"/>
                    </a:lnTo>
                    <a:lnTo>
                      <a:pt x="7580" y="0"/>
                    </a:lnTo>
                    <a:lnTo>
                      <a:pt x="6976" y="47"/>
                    </a:lnTo>
                    <a:lnTo>
                      <a:pt x="6371" y="93"/>
                    </a:lnTo>
                    <a:lnTo>
                      <a:pt x="5813" y="279"/>
                    </a:lnTo>
                    <a:lnTo>
                      <a:pt x="5255" y="465"/>
                    </a:lnTo>
                    <a:lnTo>
                      <a:pt x="4744" y="698"/>
                    </a:lnTo>
                    <a:lnTo>
                      <a:pt x="4232" y="1023"/>
                    </a:lnTo>
                    <a:lnTo>
                      <a:pt x="3767" y="1349"/>
                    </a:lnTo>
                    <a:lnTo>
                      <a:pt x="3349" y="1767"/>
                    </a:lnTo>
                    <a:lnTo>
                      <a:pt x="3349" y="1767"/>
                    </a:lnTo>
                    <a:lnTo>
                      <a:pt x="2930" y="2186"/>
                    </a:lnTo>
                    <a:lnTo>
                      <a:pt x="2558" y="2697"/>
                    </a:lnTo>
                    <a:lnTo>
                      <a:pt x="2279" y="3162"/>
                    </a:lnTo>
                    <a:lnTo>
                      <a:pt x="2000" y="3720"/>
                    </a:lnTo>
                    <a:lnTo>
                      <a:pt x="1814" y="4278"/>
                    </a:lnTo>
                    <a:lnTo>
                      <a:pt x="1675" y="4836"/>
                    </a:lnTo>
                    <a:lnTo>
                      <a:pt x="1582" y="5394"/>
                    </a:lnTo>
                    <a:lnTo>
                      <a:pt x="1582" y="5999"/>
                    </a:lnTo>
                    <a:lnTo>
                      <a:pt x="1582" y="7255"/>
                    </a:lnTo>
                    <a:lnTo>
                      <a:pt x="94" y="10045"/>
                    </a:lnTo>
                    <a:lnTo>
                      <a:pt x="94" y="10045"/>
                    </a:lnTo>
                    <a:lnTo>
                      <a:pt x="47" y="10184"/>
                    </a:lnTo>
                    <a:lnTo>
                      <a:pt x="1" y="10277"/>
                    </a:lnTo>
                    <a:lnTo>
                      <a:pt x="47" y="10417"/>
                    </a:lnTo>
                    <a:lnTo>
                      <a:pt x="94" y="10556"/>
                    </a:lnTo>
                    <a:lnTo>
                      <a:pt x="94" y="10556"/>
                    </a:lnTo>
                    <a:lnTo>
                      <a:pt x="140" y="10649"/>
                    </a:lnTo>
                    <a:lnTo>
                      <a:pt x="280" y="10696"/>
                    </a:lnTo>
                    <a:lnTo>
                      <a:pt x="373" y="10742"/>
                    </a:lnTo>
                    <a:lnTo>
                      <a:pt x="512" y="10789"/>
                    </a:lnTo>
                    <a:lnTo>
                      <a:pt x="1582" y="10789"/>
                    </a:lnTo>
                    <a:lnTo>
                      <a:pt x="1582" y="11998"/>
                    </a:lnTo>
                    <a:lnTo>
                      <a:pt x="1582" y="11998"/>
                    </a:lnTo>
                    <a:lnTo>
                      <a:pt x="1582" y="12323"/>
                    </a:lnTo>
                    <a:lnTo>
                      <a:pt x="1628" y="12649"/>
                    </a:lnTo>
                    <a:lnTo>
                      <a:pt x="1721" y="12928"/>
                    </a:lnTo>
                    <a:lnTo>
                      <a:pt x="1814" y="13207"/>
                    </a:lnTo>
                    <a:lnTo>
                      <a:pt x="1954" y="13486"/>
                    </a:lnTo>
                    <a:lnTo>
                      <a:pt x="2093" y="13718"/>
                    </a:lnTo>
                    <a:lnTo>
                      <a:pt x="2279" y="13997"/>
                    </a:lnTo>
                    <a:lnTo>
                      <a:pt x="2465" y="14183"/>
                    </a:lnTo>
                    <a:lnTo>
                      <a:pt x="2698" y="14416"/>
                    </a:lnTo>
                    <a:lnTo>
                      <a:pt x="2930" y="14555"/>
                    </a:lnTo>
                    <a:lnTo>
                      <a:pt x="3209" y="14741"/>
                    </a:lnTo>
                    <a:lnTo>
                      <a:pt x="3488" y="14881"/>
                    </a:lnTo>
                    <a:lnTo>
                      <a:pt x="3767" y="14974"/>
                    </a:lnTo>
                    <a:lnTo>
                      <a:pt x="4046" y="15067"/>
                    </a:lnTo>
                    <a:lnTo>
                      <a:pt x="4372" y="15113"/>
                    </a:lnTo>
                    <a:lnTo>
                      <a:pt x="4697" y="15113"/>
                    </a:lnTo>
                    <a:lnTo>
                      <a:pt x="6511" y="15113"/>
                    </a:lnTo>
                    <a:lnTo>
                      <a:pt x="6511" y="16415"/>
                    </a:lnTo>
                    <a:lnTo>
                      <a:pt x="6511" y="16415"/>
                    </a:lnTo>
                    <a:lnTo>
                      <a:pt x="6557" y="16601"/>
                    </a:lnTo>
                    <a:lnTo>
                      <a:pt x="6650" y="16787"/>
                    </a:lnTo>
                    <a:lnTo>
                      <a:pt x="6836" y="16880"/>
                    </a:lnTo>
                    <a:lnTo>
                      <a:pt x="7022" y="16927"/>
                    </a:lnTo>
                    <a:lnTo>
                      <a:pt x="13068" y="16927"/>
                    </a:lnTo>
                    <a:lnTo>
                      <a:pt x="13068" y="16927"/>
                    </a:lnTo>
                    <a:lnTo>
                      <a:pt x="13254" y="16880"/>
                    </a:lnTo>
                    <a:lnTo>
                      <a:pt x="13440" y="16787"/>
                    </a:lnTo>
                    <a:lnTo>
                      <a:pt x="13533" y="16601"/>
                    </a:lnTo>
                    <a:lnTo>
                      <a:pt x="13579" y="16415"/>
                    </a:lnTo>
                    <a:lnTo>
                      <a:pt x="13579" y="5999"/>
                    </a:lnTo>
                    <a:lnTo>
                      <a:pt x="13579" y="5999"/>
                    </a:lnTo>
                    <a:lnTo>
                      <a:pt x="13533" y="5394"/>
                    </a:lnTo>
                    <a:lnTo>
                      <a:pt x="13440" y="4836"/>
                    </a:lnTo>
                    <a:lnTo>
                      <a:pt x="13300" y="4278"/>
                    </a:lnTo>
                    <a:lnTo>
                      <a:pt x="13114" y="3720"/>
                    </a:lnTo>
                    <a:lnTo>
                      <a:pt x="12882" y="3162"/>
                    </a:lnTo>
                    <a:lnTo>
                      <a:pt x="12556" y="2697"/>
                    </a:lnTo>
                    <a:lnTo>
                      <a:pt x="12184" y="2186"/>
                    </a:lnTo>
                    <a:lnTo>
                      <a:pt x="11812" y="1767"/>
                    </a:lnTo>
                    <a:lnTo>
                      <a:pt x="11812" y="1767"/>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44"/>
              <p:cNvSpPr/>
              <p:nvPr/>
            </p:nvSpPr>
            <p:spPr>
              <a:xfrm>
                <a:off x="3410650" y="2858650"/>
                <a:ext cx="173250" cy="40700"/>
              </a:xfrm>
              <a:custGeom>
                <a:avLst/>
                <a:gdLst/>
                <a:ahLst/>
                <a:cxnLst/>
                <a:rect l="l" t="t" r="r" b="b"/>
                <a:pathLst>
                  <a:path w="6930" h="1628" fill="none" extrusionOk="0">
                    <a:moveTo>
                      <a:pt x="6883" y="1070"/>
                    </a:moveTo>
                    <a:lnTo>
                      <a:pt x="6883" y="1070"/>
                    </a:lnTo>
                    <a:lnTo>
                      <a:pt x="6744" y="1209"/>
                    </a:lnTo>
                    <a:lnTo>
                      <a:pt x="6558" y="1302"/>
                    </a:lnTo>
                    <a:lnTo>
                      <a:pt x="6372" y="1302"/>
                    </a:lnTo>
                    <a:lnTo>
                      <a:pt x="6186" y="1209"/>
                    </a:lnTo>
                    <a:lnTo>
                      <a:pt x="5999" y="1070"/>
                    </a:lnTo>
                    <a:lnTo>
                      <a:pt x="5441" y="1535"/>
                    </a:lnTo>
                    <a:lnTo>
                      <a:pt x="5441" y="1535"/>
                    </a:lnTo>
                    <a:lnTo>
                      <a:pt x="5302" y="1628"/>
                    </a:lnTo>
                    <a:lnTo>
                      <a:pt x="5116" y="1628"/>
                    </a:lnTo>
                    <a:lnTo>
                      <a:pt x="5116" y="1628"/>
                    </a:lnTo>
                    <a:lnTo>
                      <a:pt x="4976" y="1628"/>
                    </a:lnTo>
                    <a:lnTo>
                      <a:pt x="4837" y="1535"/>
                    </a:lnTo>
                    <a:lnTo>
                      <a:pt x="4279" y="1116"/>
                    </a:lnTo>
                    <a:lnTo>
                      <a:pt x="3767" y="1535"/>
                    </a:lnTo>
                    <a:lnTo>
                      <a:pt x="3767" y="1535"/>
                    </a:lnTo>
                    <a:lnTo>
                      <a:pt x="3628" y="1628"/>
                    </a:lnTo>
                    <a:lnTo>
                      <a:pt x="3488" y="1628"/>
                    </a:lnTo>
                    <a:lnTo>
                      <a:pt x="3302" y="1628"/>
                    </a:lnTo>
                    <a:lnTo>
                      <a:pt x="3163" y="1535"/>
                    </a:lnTo>
                    <a:lnTo>
                      <a:pt x="2651" y="1116"/>
                    </a:lnTo>
                    <a:lnTo>
                      <a:pt x="2140" y="1535"/>
                    </a:lnTo>
                    <a:lnTo>
                      <a:pt x="2140" y="1535"/>
                    </a:lnTo>
                    <a:lnTo>
                      <a:pt x="2000" y="1628"/>
                    </a:lnTo>
                    <a:lnTo>
                      <a:pt x="1814" y="1628"/>
                    </a:lnTo>
                    <a:lnTo>
                      <a:pt x="1675" y="1628"/>
                    </a:lnTo>
                    <a:lnTo>
                      <a:pt x="1489" y="1535"/>
                    </a:lnTo>
                    <a:lnTo>
                      <a:pt x="977" y="1070"/>
                    </a:lnTo>
                    <a:lnTo>
                      <a:pt x="791" y="1209"/>
                    </a:lnTo>
                    <a:lnTo>
                      <a:pt x="791" y="1209"/>
                    </a:lnTo>
                    <a:lnTo>
                      <a:pt x="605" y="1302"/>
                    </a:lnTo>
                    <a:lnTo>
                      <a:pt x="419" y="1302"/>
                    </a:lnTo>
                    <a:lnTo>
                      <a:pt x="233" y="1209"/>
                    </a:lnTo>
                    <a:lnTo>
                      <a:pt x="94" y="1070"/>
                    </a:lnTo>
                    <a:lnTo>
                      <a:pt x="94" y="1070"/>
                    </a:lnTo>
                    <a:lnTo>
                      <a:pt x="1" y="884"/>
                    </a:lnTo>
                    <a:lnTo>
                      <a:pt x="1" y="698"/>
                    </a:lnTo>
                    <a:lnTo>
                      <a:pt x="94" y="512"/>
                    </a:lnTo>
                    <a:lnTo>
                      <a:pt x="233" y="372"/>
                    </a:lnTo>
                    <a:lnTo>
                      <a:pt x="698" y="47"/>
                    </a:lnTo>
                    <a:lnTo>
                      <a:pt x="698" y="47"/>
                    </a:lnTo>
                    <a:lnTo>
                      <a:pt x="884" y="0"/>
                    </a:lnTo>
                    <a:lnTo>
                      <a:pt x="1024" y="0"/>
                    </a:lnTo>
                    <a:lnTo>
                      <a:pt x="1163" y="0"/>
                    </a:lnTo>
                    <a:lnTo>
                      <a:pt x="1303" y="93"/>
                    </a:lnTo>
                    <a:lnTo>
                      <a:pt x="1814" y="512"/>
                    </a:lnTo>
                    <a:lnTo>
                      <a:pt x="2326" y="93"/>
                    </a:lnTo>
                    <a:lnTo>
                      <a:pt x="2326" y="93"/>
                    </a:lnTo>
                    <a:lnTo>
                      <a:pt x="2465" y="0"/>
                    </a:lnTo>
                    <a:lnTo>
                      <a:pt x="2651" y="0"/>
                    </a:lnTo>
                    <a:lnTo>
                      <a:pt x="2791" y="0"/>
                    </a:lnTo>
                    <a:lnTo>
                      <a:pt x="2977" y="93"/>
                    </a:lnTo>
                    <a:lnTo>
                      <a:pt x="3488" y="512"/>
                    </a:lnTo>
                    <a:lnTo>
                      <a:pt x="4000" y="93"/>
                    </a:lnTo>
                    <a:lnTo>
                      <a:pt x="4000" y="93"/>
                    </a:lnTo>
                    <a:lnTo>
                      <a:pt x="4139" y="0"/>
                    </a:lnTo>
                    <a:lnTo>
                      <a:pt x="4279" y="0"/>
                    </a:lnTo>
                    <a:lnTo>
                      <a:pt x="4465" y="0"/>
                    </a:lnTo>
                    <a:lnTo>
                      <a:pt x="4604" y="93"/>
                    </a:lnTo>
                    <a:lnTo>
                      <a:pt x="5116" y="512"/>
                    </a:lnTo>
                    <a:lnTo>
                      <a:pt x="5627" y="93"/>
                    </a:lnTo>
                    <a:lnTo>
                      <a:pt x="5627" y="93"/>
                    </a:lnTo>
                    <a:lnTo>
                      <a:pt x="5767" y="0"/>
                    </a:lnTo>
                    <a:lnTo>
                      <a:pt x="5953" y="0"/>
                    </a:lnTo>
                    <a:lnTo>
                      <a:pt x="6092" y="0"/>
                    </a:lnTo>
                    <a:lnTo>
                      <a:pt x="6232" y="47"/>
                    </a:lnTo>
                    <a:lnTo>
                      <a:pt x="6744" y="372"/>
                    </a:lnTo>
                    <a:lnTo>
                      <a:pt x="6744" y="372"/>
                    </a:lnTo>
                    <a:lnTo>
                      <a:pt x="6883" y="512"/>
                    </a:lnTo>
                    <a:lnTo>
                      <a:pt x="6930" y="698"/>
                    </a:lnTo>
                    <a:lnTo>
                      <a:pt x="6930" y="884"/>
                    </a:lnTo>
                    <a:lnTo>
                      <a:pt x="6883" y="1070"/>
                    </a:lnTo>
                    <a:lnTo>
                      <a:pt x="6883" y="107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44"/>
              <p:cNvSpPr/>
              <p:nvPr/>
            </p:nvSpPr>
            <p:spPr>
              <a:xfrm>
                <a:off x="3412975" y="2759825"/>
                <a:ext cx="174425" cy="68600"/>
              </a:xfrm>
              <a:custGeom>
                <a:avLst/>
                <a:gdLst/>
                <a:ahLst/>
                <a:cxnLst/>
                <a:rect l="l" t="t" r="r" b="b"/>
                <a:pathLst>
                  <a:path w="6977" h="2744" fill="none" extrusionOk="0">
                    <a:moveTo>
                      <a:pt x="5534" y="2697"/>
                    </a:moveTo>
                    <a:lnTo>
                      <a:pt x="5534" y="2697"/>
                    </a:lnTo>
                    <a:lnTo>
                      <a:pt x="5302" y="2744"/>
                    </a:lnTo>
                    <a:lnTo>
                      <a:pt x="5069" y="2744"/>
                    </a:lnTo>
                    <a:lnTo>
                      <a:pt x="5069" y="2744"/>
                    </a:lnTo>
                    <a:lnTo>
                      <a:pt x="4837" y="2744"/>
                    </a:lnTo>
                    <a:lnTo>
                      <a:pt x="4604" y="2697"/>
                    </a:lnTo>
                    <a:lnTo>
                      <a:pt x="4186" y="2558"/>
                    </a:lnTo>
                    <a:lnTo>
                      <a:pt x="3814" y="2279"/>
                    </a:lnTo>
                    <a:lnTo>
                      <a:pt x="3488" y="1953"/>
                    </a:lnTo>
                    <a:lnTo>
                      <a:pt x="3488" y="1953"/>
                    </a:lnTo>
                    <a:lnTo>
                      <a:pt x="3209" y="2279"/>
                    </a:lnTo>
                    <a:lnTo>
                      <a:pt x="2884" y="2511"/>
                    </a:lnTo>
                    <a:lnTo>
                      <a:pt x="2884" y="2511"/>
                    </a:lnTo>
                    <a:lnTo>
                      <a:pt x="2651" y="2604"/>
                    </a:lnTo>
                    <a:lnTo>
                      <a:pt x="2419" y="2697"/>
                    </a:lnTo>
                    <a:lnTo>
                      <a:pt x="2186" y="2744"/>
                    </a:lnTo>
                    <a:lnTo>
                      <a:pt x="1907" y="2744"/>
                    </a:lnTo>
                    <a:lnTo>
                      <a:pt x="1907" y="2744"/>
                    </a:lnTo>
                    <a:lnTo>
                      <a:pt x="1675" y="2744"/>
                    </a:lnTo>
                    <a:lnTo>
                      <a:pt x="1442" y="2697"/>
                    </a:lnTo>
                    <a:lnTo>
                      <a:pt x="1442" y="2697"/>
                    </a:lnTo>
                    <a:lnTo>
                      <a:pt x="1070" y="2558"/>
                    </a:lnTo>
                    <a:lnTo>
                      <a:pt x="745" y="2372"/>
                    </a:lnTo>
                    <a:lnTo>
                      <a:pt x="466" y="2093"/>
                    </a:lnTo>
                    <a:lnTo>
                      <a:pt x="280" y="1814"/>
                    </a:lnTo>
                    <a:lnTo>
                      <a:pt x="280" y="1814"/>
                    </a:lnTo>
                    <a:lnTo>
                      <a:pt x="94" y="1442"/>
                    </a:lnTo>
                    <a:lnTo>
                      <a:pt x="47" y="1070"/>
                    </a:lnTo>
                    <a:lnTo>
                      <a:pt x="1" y="698"/>
                    </a:lnTo>
                    <a:lnTo>
                      <a:pt x="94" y="326"/>
                    </a:lnTo>
                    <a:lnTo>
                      <a:pt x="94" y="326"/>
                    </a:lnTo>
                    <a:lnTo>
                      <a:pt x="140" y="186"/>
                    </a:lnTo>
                    <a:lnTo>
                      <a:pt x="326" y="47"/>
                    </a:lnTo>
                    <a:lnTo>
                      <a:pt x="326" y="47"/>
                    </a:lnTo>
                    <a:lnTo>
                      <a:pt x="512" y="0"/>
                    </a:lnTo>
                    <a:lnTo>
                      <a:pt x="698" y="0"/>
                    </a:lnTo>
                    <a:lnTo>
                      <a:pt x="3442" y="744"/>
                    </a:lnTo>
                    <a:lnTo>
                      <a:pt x="3442" y="744"/>
                    </a:lnTo>
                    <a:lnTo>
                      <a:pt x="3488" y="744"/>
                    </a:lnTo>
                    <a:lnTo>
                      <a:pt x="3488" y="744"/>
                    </a:lnTo>
                    <a:lnTo>
                      <a:pt x="3535" y="744"/>
                    </a:lnTo>
                    <a:lnTo>
                      <a:pt x="6279" y="0"/>
                    </a:lnTo>
                    <a:lnTo>
                      <a:pt x="6279" y="0"/>
                    </a:lnTo>
                    <a:lnTo>
                      <a:pt x="6511" y="0"/>
                    </a:lnTo>
                    <a:lnTo>
                      <a:pt x="6651" y="47"/>
                    </a:lnTo>
                    <a:lnTo>
                      <a:pt x="6651" y="47"/>
                    </a:lnTo>
                    <a:lnTo>
                      <a:pt x="6837" y="186"/>
                    </a:lnTo>
                    <a:lnTo>
                      <a:pt x="6883" y="326"/>
                    </a:lnTo>
                    <a:lnTo>
                      <a:pt x="6883" y="326"/>
                    </a:lnTo>
                    <a:lnTo>
                      <a:pt x="6976" y="744"/>
                    </a:lnTo>
                    <a:lnTo>
                      <a:pt x="6930" y="1116"/>
                    </a:lnTo>
                    <a:lnTo>
                      <a:pt x="6883" y="1442"/>
                    </a:lnTo>
                    <a:lnTo>
                      <a:pt x="6697" y="1814"/>
                    </a:lnTo>
                    <a:lnTo>
                      <a:pt x="6511" y="2093"/>
                    </a:lnTo>
                    <a:lnTo>
                      <a:pt x="6232" y="2372"/>
                    </a:lnTo>
                    <a:lnTo>
                      <a:pt x="5906" y="2558"/>
                    </a:lnTo>
                    <a:lnTo>
                      <a:pt x="5534" y="2697"/>
                    </a:lnTo>
                    <a:lnTo>
                      <a:pt x="5534" y="2697"/>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44"/>
              <p:cNvSpPr/>
              <p:nvPr/>
            </p:nvSpPr>
            <p:spPr>
              <a:xfrm>
                <a:off x="3551325" y="2827250"/>
                <a:ext cx="25" cy="25"/>
              </a:xfrm>
              <a:custGeom>
                <a:avLst/>
                <a:gdLst/>
                <a:ahLst/>
                <a:cxnLst/>
                <a:rect l="l" t="t" r="r" b="b"/>
                <a:pathLst>
                  <a:path w="1" h="1" fill="none" extrusionOk="0">
                    <a:moveTo>
                      <a:pt x="0" y="0"/>
                    </a:moveTo>
                    <a:lnTo>
                      <a:pt x="0"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 name="TextBox 5">
            <a:extLst>
              <a:ext uri="{FF2B5EF4-FFF2-40B4-BE49-F238E27FC236}">
                <a16:creationId xmlns:a16="http://schemas.microsoft.com/office/drawing/2014/main" id="{A600F4F8-4A35-4F26-5C45-ADD8E708E82D}"/>
              </a:ext>
            </a:extLst>
          </p:cNvPr>
          <p:cNvSpPr txBox="1"/>
          <p:nvPr/>
        </p:nvSpPr>
        <p:spPr>
          <a:xfrm>
            <a:off x="1525731" y="4560005"/>
            <a:ext cx="4783282" cy="307777"/>
          </a:xfrm>
          <a:prstGeom prst="rect">
            <a:avLst/>
          </a:prstGeom>
          <a:noFill/>
        </p:spPr>
        <p:txBody>
          <a:bodyPr wrap="square">
            <a:spAutoFit/>
          </a:bodyPr>
          <a:lstStyle/>
          <a:p>
            <a:pPr algn="ctr"/>
            <a:r>
              <a:rPr lang="en-US" dirty="0"/>
              <a:t>(Florida Department of Education, 2023)</a:t>
            </a:r>
          </a:p>
        </p:txBody>
      </p:sp>
    </p:spTree>
    <p:extLst>
      <p:ext uri="{BB962C8B-B14F-4D97-AF65-F5344CB8AC3E}">
        <p14:creationId xmlns:p14="http://schemas.microsoft.com/office/powerpoint/2010/main" val="185906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15"/>
        <p:cNvGrpSpPr/>
        <p:nvPr/>
      </p:nvGrpSpPr>
      <p:grpSpPr>
        <a:xfrm>
          <a:off x="0" y="0"/>
          <a:ext cx="0" cy="0"/>
          <a:chOff x="0" y="0"/>
          <a:chExt cx="0" cy="0"/>
        </a:xfrm>
      </p:grpSpPr>
      <p:sp>
        <p:nvSpPr>
          <p:cNvPr id="1316" name="Google Shape;1316;p40"/>
          <p:cNvSpPr txBox="1">
            <a:spLocks noGrp="1"/>
          </p:cNvSpPr>
          <p:nvPr>
            <p:ph type="title"/>
          </p:nvPr>
        </p:nvSpPr>
        <p:spPr>
          <a:xfrm>
            <a:off x="260162" y="-52835"/>
            <a:ext cx="4221866" cy="1915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4800" dirty="0">
                <a:solidFill>
                  <a:schemeClr val="tx1"/>
                </a:solidFill>
              </a:rPr>
              <a:t>Cultural Sensitivity</a:t>
            </a:r>
            <a:endParaRPr sz="4800" dirty="0">
              <a:solidFill>
                <a:schemeClr val="tx1"/>
              </a:solidFill>
            </a:endParaRPr>
          </a:p>
        </p:txBody>
      </p:sp>
      <p:sp>
        <p:nvSpPr>
          <p:cNvPr id="1318" name="Google Shape;1318;p40"/>
          <p:cNvSpPr txBox="1">
            <a:spLocks noGrp="1"/>
          </p:cNvSpPr>
          <p:nvPr>
            <p:ph type="subTitle" idx="1"/>
          </p:nvPr>
        </p:nvSpPr>
        <p:spPr>
          <a:xfrm>
            <a:off x="168114" y="1610770"/>
            <a:ext cx="5374477" cy="2781756"/>
          </a:xfrm>
          <a:prstGeom prst="rect">
            <a:avLst/>
          </a:prstGeom>
        </p:spPr>
        <p:txBody>
          <a:bodyPr spcFirstLastPara="1" wrap="square" lIns="91425" tIns="91425" rIns="91425" bIns="91425" anchor="t" anchorCtr="0">
            <a:noAutofit/>
          </a:bodyPr>
          <a:lstStyle/>
          <a:p>
            <a:pPr marL="0" marR="0" indent="0">
              <a:spcBef>
                <a:spcPts val="0"/>
              </a:spcBef>
              <a:spcAft>
                <a:spcPts val="0"/>
              </a:spcAft>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The class was made up of 6 Afro-Americans and 5 Hispanics.  Every group meeting began with a discussion of the group norms and regulations to remind to them to respect each other’s.  It was critical that every student in the class always feels free to express their emotions and experiences without worrying about facing prejudice.  It was imperative that I take into consideration the unique family culture of each student.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pP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0"/>
              </a:spcAft>
            </a:pPr>
            <a:r>
              <a:rPr lang="en-US" sz="1400" dirty="0">
                <a:effectLst/>
                <a:latin typeface="Times New Roman" panose="02020603050405020304" pitchFamily="18" charset="0"/>
                <a:ea typeface="Calibri" panose="020F0502020204030204" pitchFamily="34" charset="0"/>
                <a:cs typeface="Times New Roman" panose="02020603050405020304" pitchFamily="18" charset="0"/>
              </a:rPr>
              <a:t>Several recommendations for inclusive thinking are provided by McGoldrick et al., which is required for evaluating family issues and typical adaption in a cultural setting.  Among these recommendations are understanding that a family's cultural, social class, religious, and political background shapes how its members interpret their issues and that having a strong bond with one's family of origin enhances one's feeling of mental health and well-being (2005).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319" name="Google Shape;1319;p40"/>
          <p:cNvGrpSpPr/>
          <p:nvPr/>
        </p:nvGrpSpPr>
        <p:grpSpPr>
          <a:xfrm>
            <a:off x="5469915" y="2259353"/>
            <a:ext cx="1926484" cy="2038554"/>
            <a:chOff x="7478040" y="2048903"/>
            <a:chExt cx="1926484" cy="2038554"/>
          </a:xfrm>
        </p:grpSpPr>
        <p:sp>
          <p:nvSpPr>
            <p:cNvPr id="1320" name="Google Shape;1320;p40"/>
            <p:cNvSpPr/>
            <p:nvPr/>
          </p:nvSpPr>
          <p:spPr>
            <a:xfrm>
              <a:off x="7641639" y="2142803"/>
              <a:ext cx="1060233" cy="1375220"/>
            </a:xfrm>
            <a:custGeom>
              <a:avLst/>
              <a:gdLst/>
              <a:ahLst/>
              <a:cxnLst/>
              <a:rect l="l" t="t" r="r" b="b"/>
              <a:pathLst>
                <a:path w="14238" h="18468" extrusionOk="0">
                  <a:moveTo>
                    <a:pt x="7037" y="0"/>
                  </a:moveTo>
                  <a:lnTo>
                    <a:pt x="6305" y="82"/>
                  </a:lnTo>
                  <a:lnTo>
                    <a:pt x="5573" y="285"/>
                  </a:lnTo>
                  <a:lnTo>
                    <a:pt x="4882" y="529"/>
                  </a:lnTo>
                  <a:lnTo>
                    <a:pt x="4231" y="854"/>
                  </a:lnTo>
                  <a:lnTo>
                    <a:pt x="3580" y="1261"/>
                  </a:lnTo>
                  <a:lnTo>
                    <a:pt x="3010" y="1709"/>
                  </a:lnTo>
                  <a:lnTo>
                    <a:pt x="2482" y="2237"/>
                  </a:lnTo>
                  <a:lnTo>
                    <a:pt x="2034" y="2807"/>
                  </a:lnTo>
                  <a:lnTo>
                    <a:pt x="1627" y="3417"/>
                  </a:lnTo>
                  <a:lnTo>
                    <a:pt x="1505" y="3742"/>
                  </a:lnTo>
                  <a:lnTo>
                    <a:pt x="1383" y="4027"/>
                  </a:lnTo>
                  <a:lnTo>
                    <a:pt x="1302" y="4312"/>
                  </a:lnTo>
                  <a:lnTo>
                    <a:pt x="1302" y="4637"/>
                  </a:lnTo>
                  <a:lnTo>
                    <a:pt x="1302" y="4963"/>
                  </a:lnTo>
                  <a:lnTo>
                    <a:pt x="1383" y="5329"/>
                  </a:lnTo>
                  <a:lnTo>
                    <a:pt x="1505" y="5776"/>
                  </a:lnTo>
                  <a:lnTo>
                    <a:pt x="1587" y="6264"/>
                  </a:lnTo>
                  <a:lnTo>
                    <a:pt x="1709" y="7159"/>
                  </a:lnTo>
                  <a:lnTo>
                    <a:pt x="1831" y="8095"/>
                  </a:lnTo>
                  <a:lnTo>
                    <a:pt x="1953" y="9030"/>
                  </a:lnTo>
                  <a:lnTo>
                    <a:pt x="1424" y="9152"/>
                  </a:lnTo>
                  <a:lnTo>
                    <a:pt x="1180" y="9234"/>
                  </a:lnTo>
                  <a:lnTo>
                    <a:pt x="977" y="9356"/>
                  </a:lnTo>
                  <a:lnTo>
                    <a:pt x="773" y="9478"/>
                  </a:lnTo>
                  <a:lnTo>
                    <a:pt x="570" y="9640"/>
                  </a:lnTo>
                  <a:lnTo>
                    <a:pt x="367" y="9844"/>
                  </a:lnTo>
                  <a:lnTo>
                    <a:pt x="204" y="10088"/>
                  </a:lnTo>
                  <a:lnTo>
                    <a:pt x="122" y="10251"/>
                  </a:lnTo>
                  <a:lnTo>
                    <a:pt x="82" y="10495"/>
                  </a:lnTo>
                  <a:lnTo>
                    <a:pt x="41" y="10698"/>
                  </a:lnTo>
                  <a:lnTo>
                    <a:pt x="0" y="10942"/>
                  </a:lnTo>
                  <a:lnTo>
                    <a:pt x="41" y="11145"/>
                  </a:lnTo>
                  <a:lnTo>
                    <a:pt x="82" y="11349"/>
                  </a:lnTo>
                  <a:lnTo>
                    <a:pt x="204" y="11552"/>
                  </a:lnTo>
                  <a:lnTo>
                    <a:pt x="326" y="11756"/>
                  </a:lnTo>
                  <a:lnTo>
                    <a:pt x="529" y="11918"/>
                  </a:lnTo>
                  <a:lnTo>
                    <a:pt x="733" y="12040"/>
                  </a:lnTo>
                  <a:lnTo>
                    <a:pt x="1017" y="12122"/>
                  </a:lnTo>
                  <a:lnTo>
                    <a:pt x="1302" y="12162"/>
                  </a:lnTo>
                  <a:lnTo>
                    <a:pt x="1912" y="12203"/>
                  </a:lnTo>
                  <a:lnTo>
                    <a:pt x="2441" y="12203"/>
                  </a:lnTo>
                  <a:lnTo>
                    <a:pt x="2766" y="15091"/>
                  </a:lnTo>
                  <a:lnTo>
                    <a:pt x="3132" y="18304"/>
                  </a:lnTo>
                  <a:lnTo>
                    <a:pt x="4800" y="18426"/>
                  </a:lnTo>
                  <a:lnTo>
                    <a:pt x="6468" y="18467"/>
                  </a:lnTo>
                  <a:lnTo>
                    <a:pt x="8136" y="18467"/>
                  </a:lnTo>
                  <a:lnTo>
                    <a:pt x="9844" y="18386"/>
                  </a:lnTo>
                  <a:lnTo>
                    <a:pt x="9803" y="16393"/>
                  </a:lnTo>
                  <a:lnTo>
                    <a:pt x="9803" y="15132"/>
                  </a:lnTo>
                  <a:lnTo>
                    <a:pt x="9844" y="14603"/>
                  </a:lnTo>
                  <a:lnTo>
                    <a:pt x="10983" y="14400"/>
                  </a:lnTo>
                  <a:lnTo>
                    <a:pt x="11552" y="14237"/>
                  </a:lnTo>
                  <a:lnTo>
                    <a:pt x="12081" y="14033"/>
                  </a:lnTo>
                  <a:lnTo>
                    <a:pt x="12610" y="13789"/>
                  </a:lnTo>
                  <a:lnTo>
                    <a:pt x="13098" y="13464"/>
                  </a:lnTo>
                  <a:lnTo>
                    <a:pt x="13302" y="13301"/>
                  </a:lnTo>
                  <a:lnTo>
                    <a:pt x="13505" y="13098"/>
                  </a:lnTo>
                  <a:lnTo>
                    <a:pt x="13708" y="12854"/>
                  </a:lnTo>
                  <a:lnTo>
                    <a:pt x="13871" y="12610"/>
                  </a:lnTo>
                  <a:lnTo>
                    <a:pt x="14034" y="12203"/>
                  </a:lnTo>
                  <a:lnTo>
                    <a:pt x="14156" y="11756"/>
                  </a:lnTo>
                  <a:lnTo>
                    <a:pt x="14237" y="11267"/>
                  </a:lnTo>
                  <a:lnTo>
                    <a:pt x="14196" y="10820"/>
                  </a:lnTo>
                  <a:lnTo>
                    <a:pt x="13546" y="10983"/>
                  </a:lnTo>
                  <a:lnTo>
                    <a:pt x="12854" y="11145"/>
                  </a:lnTo>
                  <a:lnTo>
                    <a:pt x="12244" y="11349"/>
                  </a:lnTo>
                  <a:lnTo>
                    <a:pt x="11593" y="11634"/>
                  </a:lnTo>
                  <a:lnTo>
                    <a:pt x="11552" y="11390"/>
                  </a:lnTo>
                  <a:lnTo>
                    <a:pt x="11552" y="11186"/>
                  </a:lnTo>
                  <a:lnTo>
                    <a:pt x="11593" y="10983"/>
                  </a:lnTo>
                  <a:lnTo>
                    <a:pt x="11674" y="10779"/>
                  </a:lnTo>
                  <a:lnTo>
                    <a:pt x="11797" y="10576"/>
                  </a:lnTo>
                  <a:lnTo>
                    <a:pt x="11919" y="10413"/>
                  </a:lnTo>
                  <a:lnTo>
                    <a:pt x="12081" y="10251"/>
                  </a:lnTo>
                  <a:lnTo>
                    <a:pt x="12244" y="10088"/>
                  </a:lnTo>
                  <a:lnTo>
                    <a:pt x="12610" y="9885"/>
                  </a:lnTo>
                  <a:lnTo>
                    <a:pt x="13017" y="9722"/>
                  </a:lnTo>
                  <a:lnTo>
                    <a:pt x="13424" y="9600"/>
                  </a:lnTo>
                  <a:lnTo>
                    <a:pt x="13871" y="9478"/>
                  </a:lnTo>
                  <a:lnTo>
                    <a:pt x="13871" y="8461"/>
                  </a:lnTo>
                  <a:lnTo>
                    <a:pt x="13830" y="7485"/>
                  </a:lnTo>
                  <a:lnTo>
                    <a:pt x="13708" y="6508"/>
                  </a:lnTo>
                  <a:lnTo>
                    <a:pt x="13546" y="5532"/>
                  </a:lnTo>
                  <a:lnTo>
                    <a:pt x="13424" y="4434"/>
                  </a:lnTo>
                  <a:lnTo>
                    <a:pt x="13302" y="3905"/>
                  </a:lnTo>
                  <a:lnTo>
                    <a:pt x="13180" y="3661"/>
                  </a:lnTo>
                  <a:lnTo>
                    <a:pt x="13057" y="3376"/>
                  </a:lnTo>
                  <a:lnTo>
                    <a:pt x="12732" y="2888"/>
                  </a:lnTo>
                  <a:lnTo>
                    <a:pt x="12366" y="2400"/>
                  </a:lnTo>
                  <a:lnTo>
                    <a:pt x="11959" y="1953"/>
                  </a:lnTo>
                  <a:lnTo>
                    <a:pt x="11512" y="1546"/>
                  </a:lnTo>
                  <a:lnTo>
                    <a:pt x="11471" y="1505"/>
                  </a:lnTo>
                  <a:lnTo>
                    <a:pt x="10983" y="1180"/>
                  </a:lnTo>
                  <a:lnTo>
                    <a:pt x="10495" y="854"/>
                  </a:lnTo>
                  <a:lnTo>
                    <a:pt x="9966" y="570"/>
                  </a:lnTo>
                  <a:lnTo>
                    <a:pt x="9397" y="366"/>
                  </a:lnTo>
                  <a:lnTo>
                    <a:pt x="8827" y="163"/>
                  </a:lnTo>
                  <a:lnTo>
                    <a:pt x="8217" y="82"/>
                  </a:lnTo>
                  <a:lnTo>
                    <a:pt x="760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40"/>
            <p:cNvSpPr/>
            <p:nvPr/>
          </p:nvSpPr>
          <p:spPr>
            <a:xfrm>
              <a:off x="7629501" y="2130665"/>
              <a:ext cx="1084434" cy="1402474"/>
            </a:xfrm>
            <a:custGeom>
              <a:avLst/>
              <a:gdLst/>
              <a:ahLst/>
              <a:cxnLst/>
              <a:rect l="l" t="t" r="r" b="b"/>
              <a:pathLst>
                <a:path w="14563" h="18834" extrusionOk="0">
                  <a:moveTo>
                    <a:pt x="8136" y="367"/>
                  </a:moveTo>
                  <a:lnTo>
                    <a:pt x="8624" y="448"/>
                  </a:lnTo>
                  <a:lnTo>
                    <a:pt x="9072" y="570"/>
                  </a:lnTo>
                  <a:lnTo>
                    <a:pt x="9519" y="692"/>
                  </a:lnTo>
                  <a:lnTo>
                    <a:pt x="9966" y="855"/>
                  </a:lnTo>
                  <a:lnTo>
                    <a:pt x="10373" y="1058"/>
                  </a:lnTo>
                  <a:lnTo>
                    <a:pt x="10780" y="1302"/>
                  </a:lnTo>
                  <a:lnTo>
                    <a:pt x="11187" y="1546"/>
                  </a:lnTo>
                  <a:lnTo>
                    <a:pt x="11471" y="1768"/>
                  </a:lnTo>
                  <a:lnTo>
                    <a:pt x="11471" y="1790"/>
                  </a:lnTo>
                  <a:lnTo>
                    <a:pt x="11553" y="1831"/>
                  </a:lnTo>
                  <a:lnTo>
                    <a:pt x="11919" y="2197"/>
                  </a:lnTo>
                  <a:lnTo>
                    <a:pt x="12285" y="2563"/>
                  </a:lnTo>
                  <a:lnTo>
                    <a:pt x="12610" y="2970"/>
                  </a:lnTo>
                  <a:lnTo>
                    <a:pt x="12895" y="3377"/>
                  </a:lnTo>
                  <a:lnTo>
                    <a:pt x="13139" y="3824"/>
                  </a:lnTo>
                  <a:lnTo>
                    <a:pt x="13261" y="4068"/>
                  </a:lnTo>
                  <a:lnTo>
                    <a:pt x="13343" y="4312"/>
                  </a:lnTo>
                  <a:lnTo>
                    <a:pt x="13424" y="4800"/>
                  </a:lnTo>
                  <a:lnTo>
                    <a:pt x="13465" y="5248"/>
                  </a:lnTo>
                  <a:lnTo>
                    <a:pt x="13627" y="6346"/>
                  </a:lnTo>
                  <a:lnTo>
                    <a:pt x="13749" y="7404"/>
                  </a:lnTo>
                  <a:lnTo>
                    <a:pt x="13831" y="8542"/>
                  </a:lnTo>
                  <a:lnTo>
                    <a:pt x="13866" y="9510"/>
                  </a:lnTo>
                  <a:lnTo>
                    <a:pt x="13866" y="9510"/>
                  </a:lnTo>
                  <a:lnTo>
                    <a:pt x="13505" y="9600"/>
                  </a:lnTo>
                  <a:lnTo>
                    <a:pt x="13017" y="9722"/>
                  </a:lnTo>
                  <a:lnTo>
                    <a:pt x="12529" y="9925"/>
                  </a:lnTo>
                  <a:lnTo>
                    <a:pt x="12326" y="10088"/>
                  </a:lnTo>
                  <a:lnTo>
                    <a:pt x="12122" y="10251"/>
                  </a:lnTo>
                  <a:lnTo>
                    <a:pt x="11960" y="10373"/>
                  </a:lnTo>
                  <a:lnTo>
                    <a:pt x="11837" y="10576"/>
                  </a:lnTo>
                  <a:lnTo>
                    <a:pt x="11715" y="10739"/>
                  </a:lnTo>
                  <a:lnTo>
                    <a:pt x="11634" y="10942"/>
                  </a:lnTo>
                  <a:lnTo>
                    <a:pt x="11553" y="11186"/>
                  </a:lnTo>
                  <a:lnTo>
                    <a:pt x="11553" y="11390"/>
                  </a:lnTo>
                  <a:lnTo>
                    <a:pt x="11553" y="11593"/>
                  </a:lnTo>
                  <a:lnTo>
                    <a:pt x="11593" y="11837"/>
                  </a:lnTo>
                  <a:lnTo>
                    <a:pt x="11634" y="11919"/>
                  </a:lnTo>
                  <a:lnTo>
                    <a:pt x="11675" y="11959"/>
                  </a:lnTo>
                  <a:lnTo>
                    <a:pt x="11837" y="11959"/>
                  </a:lnTo>
                  <a:lnTo>
                    <a:pt x="12488" y="11675"/>
                  </a:lnTo>
                  <a:lnTo>
                    <a:pt x="13098" y="11471"/>
                  </a:lnTo>
                  <a:lnTo>
                    <a:pt x="13749" y="11308"/>
                  </a:lnTo>
                  <a:lnTo>
                    <a:pt x="14197" y="11225"/>
                  </a:lnTo>
                  <a:lnTo>
                    <a:pt x="14197" y="11225"/>
                  </a:lnTo>
                  <a:lnTo>
                    <a:pt x="14197" y="11390"/>
                  </a:lnTo>
                  <a:lnTo>
                    <a:pt x="14197" y="11756"/>
                  </a:lnTo>
                  <a:lnTo>
                    <a:pt x="14115" y="12122"/>
                  </a:lnTo>
                  <a:lnTo>
                    <a:pt x="13953" y="12447"/>
                  </a:lnTo>
                  <a:lnTo>
                    <a:pt x="13790" y="12773"/>
                  </a:lnTo>
                  <a:lnTo>
                    <a:pt x="13587" y="13058"/>
                  </a:lnTo>
                  <a:lnTo>
                    <a:pt x="13343" y="13302"/>
                  </a:lnTo>
                  <a:lnTo>
                    <a:pt x="13058" y="13546"/>
                  </a:lnTo>
                  <a:lnTo>
                    <a:pt x="12732" y="13749"/>
                  </a:lnTo>
                  <a:lnTo>
                    <a:pt x="12407" y="13952"/>
                  </a:lnTo>
                  <a:lnTo>
                    <a:pt x="12041" y="14074"/>
                  </a:lnTo>
                  <a:lnTo>
                    <a:pt x="11675" y="14237"/>
                  </a:lnTo>
                  <a:lnTo>
                    <a:pt x="10902" y="14400"/>
                  </a:lnTo>
                  <a:lnTo>
                    <a:pt x="10129" y="14563"/>
                  </a:lnTo>
                  <a:lnTo>
                    <a:pt x="9966" y="14603"/>
                  </a:lnTo>
                  <a:lnTo>
                    <a:pt x="9885" y="14644"/>
                  </a:lnTo>
                  <a:lnTo>
                    <a:pt x="9844" y="14725"/>
                  </a:lnTo>
                  <a:lnTo>
                    <a:pt x="9804" y="14888"/>
                  </a:lnTo>
                  <a:lnTo>
                    <a:pt x="9804" y="15417"/>
                  </a:lnTo>
                  <a:lnTo>
                    <a:pt x="9804" y="17166"/>
                  </a:lnTo>
                  <a:lnTo>
                    <a:pt x="9804" y="18355"/>
                  </a:lnTo>
                  <a:lnTo>
                    <a:pt x="9804" y="18355"/>
                  </a:lnTo>
                  <a:lnTo>
                    <a:pt x="8299" y="18427"/>
                  </a:lnTo>
                  <a:lnTo>
                    <a:pt x="6631" y="18467"/>
                  </a:lnTo>
                  <a:lnTo>
                    <a:pt x="4963" y="18386"/>
                  </a:lnTo>
                  <a:lnTo>
                    <a:pt x="3433" y="18274"/>
                  </a:lnTo>
                  <a:lnTo>
                    <a:pt x="3433" y="18274"/>
                  </a:lnTo>
                  <a:lnTo>
                    <a:pt x="3418" y="18183"/>
                  </a:lnTo>
                  <a:lnTo>
                    <a:pt x="3377" y="17695"/>
                  </a:lnTo>
                  <a:lnTo>
                    <a:pt x="3214" y="16230"/>
                  </a:lnTo>
                  <a:lnTo>
                    <a:pt x="2889" y="13098"/>
                  </a:lnTo>
                  <a:lnTo>
                    <a:pt x="2807" y="12610"/>
                  </a:lnTo>
                  <a:lnTo>
                    <a:pt x="2807" y="12447"/>
                  </a:lnTo>
                  <a:lnTo>
                    <a:pt x="2807" y="12407"/>
                  </a:lnTo>
                  <a:lnTo>
                    <a:pt x="2767" y="12488"/>
                  </a:lnTo>
                  <a:lnTo>
                    <a:pt x="2807" y="12366"/>
                  </a:lnTo>
                  <a:lnTo>
                    <a:pt x="2767" y="12285"/>
                  </a:lnTo>
                  <a:lnTo>
                    <a:pt x="2726" y="12244"/>
                  </a:lnTo>
                  <a:lnTo>
                    <a:pt x="2604" y="12203"/>
                  </a:lnTo>
                  <a:lnTo>
                    <a:pt x="1953" y="12163"/>
                  </a:lnTo>
                  <a:lnTo>
                    <a:pt x="1587" y="12163"/>
                  </a:lnTo>
                  <a:lnTo>
                    <a:pt x="1221" y="12081"/>
                  </a:lnTo>
                  <a:lnTo>
                    <a:pt x="936" y="12000"/>
                  </a:lnTo>
                  <a:lnTo>
                    <a:pt x="774" y="11919"/>
                  </a:lnTo>
                  <a:lnTo>
                    <a:pt x="652" y="11837"/>
                  </a:lnTo>
                  <a:lnTo>
                    <a:pt x="570" y="11715"/>
                  </a:lnTo>
                  <a:lnTo>
                    <a:pt x="489" y="11553"/>
                  </a:lnTo>
                  <a:lnTo>
                    <a:pt x="407" y="11390"/>
                  </a:lnTo>
                  <a:lnTo>
                    <a:pt x="367" y="11186"/>
                  </a:lnTo>
                  <a:lnTo>
                    <a:pt x="367" y="10820"/>
                  </a:lnTo>
                  <a:lnTo>
                    <a:pt x="489" y="10495"/>
                  </a:lnTo>
                  <a:lnTo>
                    <a:pt x="652" y="10170"/>
                  </a:lnTo>
                  <a:lnTo>
                    <a:pt x="896" y="9925"/>
                  </a:lnTo>
                  <a:lnTo>
                    <a:pt x="1180" y="9681"/>
                  </a:lnTo>
                  <a:lnTo>
                    <a:pt x="1506" y="9559"/>
                  </a:lnTo>
                  <a:lnTo>
                    <a:pt x="1831" y="9437"/>
                  </a:lnTo>
                  <a:lnTo>
                    <a:pt x="2157" y="9356"/>
                  </a:lnTo>
                  <a:lnTo>
                    <a:pt x="2238" y="9315"/>
                  </a:lnTo>
                  <a:lnTo>
                    <a:pt x="2279" y="9275"/>
                  </a:lnTo>
                  <a:lnTo>
                    <a:pt x="2319" y="9112"/>
                  </a:lnTo>
                  <a:lnTo>
                    <a:pt x="2157" y="8217"/>
                  </a:lnTo>
                  <a:lnTo>
                    <a:pt x="2075" y="7282"/>
                  </a:lnTo>
                  <a:lnTo>
                    <a:pt x="1913" y="6346"/>
                  </a:lnTo>
                  <a:lnTo>
                    <a:pt x="1750" y="5451"/>
                  </a:lnTo>
                  <a:lnTo>
                    <a:pt x="1668" y="5085"/>
                  </a:lnTo>
                  <a:lnTo>
                    <a:pt x="1668" y="4719"/>
                  </a:lnTo>
                  <a:lnTo>
                    <a:pt x="1709" y="4353"/>
                  </a:lnTo>
                  <a:lnTo>
                    <a:pt x="1831" y="3987"/>
                  </a:lnTo>
                  <a:lnTo>
                    <a:pt x="1994" y="3621"/>
                  </a:lnTo>
                  <a:lnTo>
                    <a:pt x="2197" y="3295"/>
                  </a:lnTo>
                  <a:lnTo>
                    <a:pt x="2685" y="2685"/>
                  </a:lnTo>
                  <a:lnTo>
                    <a:pt x="3214" y="2116"/>
                  </a:lnTo>
                  <a:lnTo>
                    <a:pt x="3824" y="1628"/>
                  </a:lnTo>
                  <a:lnTo>
                    <a:pt x="4434" y="1180"/>
                  </a:lnTo>
                  <a:lnTo>
                    <a:pt x="5126" y="855"/>
                  </a:lnTo>
                  <a:lnTo>
                    <a:pt x="5858" y="570"/>
                  </a:lnTo>
                  <a:lnTo>
                    <a:pt x="6631" y="407"/>
                  </a:lnTo>
                  <a:lnTo>
                    <a:pt x="6997" y="367"/>
                  </a:lnTo>
                  <a:close/>
                  <a:moveTo>
                    <a:pt x="7078" y="1"/>
                  </a:moveTo>
                  <a:lnTo>
                    <a:pt x="6631" y="41"/>
                  </a:lnTo>
                  <a:lnTo>
                    <a:pt x="6224" y="123"/>
                  </a:lnTo>
                  <a:lnTo>
                    <a:pt x="5817" y="204"/>
                  </a:lnTo>
                  <a:lnTo>
                    <a:pt x="5411" y="326"/>
                  </a:lnTo>
                  <a:lnTo>
                    <a:pt x="4638" y="651"/>
                  </a:lnTo>
                  <a:lnTo>
                    <a:pt x="3946" y="1058"/>
                  </a:lnTo>
                  <a:lnTo>
                    <a:pt x="3295" y="1546"/>
                  </a:lnTo>
                  <a:lnTo>
                    <a:pt x="2685" y="2075"/>
                  </a:lnTo>
                  <a:lnTo>
                    <a:pt x="2197" y="2685"/>
                  </a:lnTo>
                  <a:lnTo>
                    <a:pt x="1953" y="3011"/>
                  </a:lnTo>
                  <a:lnTo>
                    <a:pt x="1709" y="3336"/>
                  </a:lnTo>
                  <a:lnTo>
                    <a:pt x="1546" y="3702"/>
                  </a:lnTo>
                  <a:lnTo>
                    <a:pt x="1384" y="4068"/>
                  </a:lnTo>
                  <a:lnTo>
                    <a:pt x="1302" y="4434"/>
                  </a:lnTo>
                  <a:lnTo>
                    <a:pt x="1262" y="4841"/>
                  </a:lnTo>
                  <a:lnTo>
                    <a:pt x="1302" y="5085"/>
                  </a:lnTo>
                  <a:lnTo>
                    <a:pt x="1343" y="5329"/>
                  </a:lnTo>
                  <a:lnTo>
                    <a:pt x="1465" y="5817"/>
                  </a:lnTo>
                  <a:lnTo>
                    <a:pt x="1546" y="6387"/>
                  </a:lnTo>
                  <a:lnTo>
                    <a:pt x="1668" y="6956"/>
                  </a:lnTo>
                  <a:lnTo>
                    <a:pt x="1790" y="8095"/>
                  </a:lnTo>
                  <a:lnTo>
                    <a:pt x="1925" y="9035"/>
                  </a:lnTo>
                  <a:lnTo>
                    <a:pt x="1925" y="9035"/>
                  </a:lnTo>
                  <a:lnTo>
                    <a:pt x="1668" y="9112"/>
                  </a:lnTo>
                  <a:lnTo>
                    <a:pt x="1262" y="9234"/>
                  </a:lnTo>
                  <a:lnTo>
                    <a:pt x="896" y="9437"/>
                  </a:lnTo>
                  <a:lnTo>
                    <a:pt x="570" y="9681"/>
                  </a:lnTo>
                  <a:lnTo>
                    <a:pt x="448" y="9844"/>
                  </a:lnTo>
                  <a:lnTo>
                    <a:pt x="285" y="10007"/>
                  </a:lnTo>
                  <a:lnTo>
                    <a:pt x="123" y="10414"/>
                  </a:lnTo>
                  <a:lnTo>
                    <a:pt x="41" y="10617"/>
                  </a:lnTo>
                  <a:lnTo>
                    <a:pt x="1" y="10820"/>
                  </a:lnTo>
                  <a:lnTo>
                    <a:pt x="1" y="11024"/>
                  </a:lnTo>
                  <a:lnTo>
                    <a:pt x="1" y="11268"/>
                  </a:lnTo>
                  <a:lnTo>
                    <a:pt x="41" y="11471"/>
                  </a:lnTo>
                  <a:lnTo>
                    <a:pt x="123" y="11634"/>
                  </a:lnTo>
                  <a:lnTo>
                    <a:pt x="204" y="11837"/>
                  </a:lnTo>
                  <a:lnTo>
                    <a:pt x="326" y="12000"/>
                  </a:lnTo>
                  <a:lnTo>
                    <a:pt x="448" y="12122"/>
                  </a:lnTo>
                  <a:lnTo>
                    <a:pt x="611" y="12244"/>
                  </a:lnTo>
                  <a:lnTo>
                    <a:pt x="774" y="12325"/>
                  </a:lnTo>
                  <a:lnTo>
                    <a:pt x="977" y="12407"/>
                  </a:lnTo>
                  <a:lnTo>
                    <a:pt x="1384" y="12488"/>
                  </a:lnTo>
                  <a:lnTo>
                    <a:pt x="1790" y="12529"/>
                  </a:lnTo>
                  <a:lnTo>
                    <a:pt x="2441" y="12561"/>
                  </a:lnTo>
                  <a:lnTo>
                    <a:pt x="2441" y="12561"/>
                  </a:lnTo>
                  <a:lnTo>
                    <a:pt x="2441" y="12610"/>
                  </a:lnTo>
                  <a:lnTo>
                    <a:pt x="2482" y="12936"/>
                  </a:lnTo>
                  <a:lnTo>
                    <a:pt x="2645" y="14278"/>
                  </a:lnTo>
                  <a:lnTo>
                    <a:pt x="2970" y="17573"/>
                  </a:lnTo>
                  <a:lnTo>
                    <a:pt x="3051" y="18020"/>
                  </a:lnTo>
                  <a:lnTo>
                    <a:pt x="3092" y="18508"/>
                  </a:lnTo>
                  <a:lnTo>
                    <a:pt x="3133" y="18549"/>
                  </a:lnTo>
                  <a:lnTo>
                    <a:pt x="3173" y="18589"/>
                  </a:lnTo>
                  <a:lnTo>
                    <a:pt x="3295" y="18630"/>
                  </a:lnTo>
                  <a:lnTo>
                    <a:pt x="4963" y="18752"/>
                  </a:lnTo>
                  <a:lnTo>
                    <a:pt x="6631" y="18834"/>
                  </a:lnTo>
                  <a:lnTo>
                    <a:pt x="8299" y="18834"/>
                  </a:lnTo>
                  <a:lnTo>
                    <a:pt x="10007" y="18712"/>
                  </a:lnTo>
                  <a:lnTo>
                    <a:pt x="10088" y="18712"/>
                  </a:lnTo>
                  <a:lnTo>
                    <a:pt x="10129" y="18671"/>
                  </a:lnTo>
                  <a:lnTo>
                    <a:pt x="10170" y="18630"/>
                  </a:lnTo>
                  <a:lnTo>
                    <a:pt x="10170" y="18549"/>
                  </a:lnTo>
                  <a:lnTo>
                    <a:pt x="10170" y="15579"/>
                  </a:lnTo>
                  <a:lnTo>
                    <a:pt x="10170" y="14929"/>
                  </a:lnTo>
                  <a:lnTo>
                    <a:pt x="10170" y="14915"/>
                  </a:lnTo>
                  <a:lnTo>
                    <a:pt x="10170" y="14915"/>
                  </a:lnTo>
                  <a:lnTo>
                    <a:pt x="10251" y="14888"/>
                  </a:lnTo>
                  <a:lnTo>
                    <a:pt x="10739" y="14807"/>
                  </a:lnTo>
                  <a:lnTo>
                    <a:pt x="11471" y="14644"/>
                  </a:lnTo>
                  <a:lnTo>
                    <a:pt x="12204" y="14441"/>
                  </a:lnTo>
                  <a:lnTo>
                    <a:pt x="12529" y="14278"/>
                  </a:lnTo>
                  <a:lnTo>
                    <a:pt x="12854" y="14115"/>
                  </a:lnTo>
                  <a:lnTo>
                    <a:pt x="13180" y="13912"/>
                  </a:lnTo>
                  <a:lnTo>
                    <a:pt x="13505" y="13668"/>
                  </a:lnTo>
                  <a:lnTo>
                    <a:pt x="13790" y="13424"/>
                  </a:lnTo>
                  <a:lnTo>
                    <a:pt x="13993" y="13098"/>
                  </a:lnTo>
                  <a:lnTo>
                    <a:pt x="14197" y="12773"/>
                  </a:lnTo>
                  <a:lnTo>
                    <a:pt x="14359" y="12447"/>
                  </a:lnTo>
                  <a:lnTo>
                    <a:pt x="14481" y="12081"/>
                  </a:lnTo>
                  <a:lnTo>
                    <a:pt x="14563" y="11715"/>
                  </a:lnTo>
                  <a:lnTo>
                    <a:pt x="14563" y="11308"/>
                  </a:lnTo>
                  <a:lnTo>
                    <a:pt x="14563" y="10942"/>
                  </a:lnTo>
                  <a:lnTo>
                    <a:pt x="14522" y="10861"/>
                  </a:lnTo>
                  <a:lnTo>
                    <a:pt x="14441" y="10820"/>
                  </a:lnTo>
                  <a:lnTo>
                    <a:pt x="14319" y="10820"/>
                  </a:lnTo>
                  <a:lnTo>
                    <a:pt x="13627" y="10942"/>
                  </a:lnTo>
                  <a:lnTo>
                    <a:pt x="12976" y="11146"/>
                  </a:lnTo>
                  <a:lnTo>
                    <a:pt x="12326" y="11349"/>
                  </a:lnTo>
                  <a:lnTo>
                    <a:pt x="11919" y="11527"/>
                  </a:lnTo>
                  <a:lnTo>
                    <a:pt x="11919" y="11527"/>
                  </a:lnTo>
                  <a:lnTo>
                    <a:pt x="11919" y="11349"/>
                  </a:lnTo>
                  <a:lnTo>
                    <a:pt x="11960" y="11146"/>
                  </a:lnTo>
                  <a:lnTo>
                    <a:pt x="12000" y="10983"/>
                  </a:lnTo>
                  <a:lnTo>
                    <a:pt x="12122" y="10820"/>
                  </a:lnTo>
                  <a:lnTo>
                    <a:pt x="12244" y="10658"/>
                  </a:lnTo>
                  <a:lnTo>
                    <a:pt x="12529" y="10414"/>
                  </a:lnTo>
                  <a:lnTo>
                    <a:pt x="12895" y="10170"/>
                  </a:lnTo>
                  <a:lnTo>
                    <a:pt x="13261" y="10048"/>
                  </a:lnTo>
                  <a:lnTo>
                    <a:pt x="13668" y="9925"/>
                  </a:lnTo>
                  <a:lnTo>
                    <a:pt x="14075" y="9844"/>
                  </a:lnTo>
                  <a:lnTo>
                    <a:pt x="14197" y="9763"/>
                  </a:lnTo>
                  <a:lnTo>
                    <a:pt x="14237" y="9641"/>
                  </a:lnTo>
                  <a:lnTo>
                    <a:pt x="14197" y="8502"/>
                  </a:lnTo>
                  <a:lnTo>
                    <a:pt x="14115" y="7322"/>
                  </a:lnTo>
                  <a:lnTo>
                    <a:pt x="13993" y="6183"/>
                  </a:lnTo>
                  <a:lnTo>
                    <a:pt x="13831" y="5044"/>
                  </a:lnTo>
                  <a:lnTo>
                    <a:pt x="13749" y="4516"/>
                  </a:lnTo>
                  <a:lnTo>
                    <a:pt x="13627" y="4068"/>
                  </a:lnTo>
                  <a:lnTo>
                    <a:pt x="13465" y="3621"/>
                  </a:lnTo>
                  <a:lnTo>
                    <a:pt x="13220" y="3173"/>
                  </a:lnTo>
                  <a:lnTo>
                    <a:pt x="12895" y="2726"/>
                  </a:lnTo>
                  <a:lnTo>
                    <a:pt x="12570" y="2319"/>
                  </a:lnTo>
                  <a:lnTo>
                    <a:pt x="12204" y="1953"/>
                  </a:lnTo>
                  <a:lnTo>
                    <a:pt x="11797" y="1587"/>
                  </a:lnTo>
                  <a:lnTo>
                    <a:pt x="11471" y="1302"/>
                  </a:lnTo>
                  <a:lnTo>
                    <a:pt x="11105" y="1058"/>
                  </a:lnTo>
                  <a:lnTo>
                    <a:pt x="10739" y="855"/>
                  </a:lnTo>
                  <a:lnTo>
                    <a:pt x="10373" y="651"/>
                  </a:lnTo>
                  <a:lnTo>
                    <a:pt x="9966" y="489"/>
                  </a:lnTo>
                  <a:lnTo>
                    <a:pt x="9560" y="326"/>
                  </a:lnTo>
                  <a:lnTo>
                    <a:pt x="9153" y="204"/>
                  </a:lnTo>
                  <a:lnTo>
                    <a:pt x="8746" y="123"/>
                  </a:lnTo>
                  <a:lnTo>
                    <a:pt x="8339" y="41"/>
                  </a:lnTo>
                  <a:lnTo>
                    <a:pt x="7933"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22" name="Google Shape;1322;p40"/>
            <p:cNvSpPr/>
            <p:nvPr/>
          </p:nvSpPr>
          <p:spPr>
            <a:xfrm>
              <a:off x="8420096" y="2657728"/>
              <a:ext cx="121229" cy="184822"/>
            </a:xfrm>
            <a:custGeom>
              <a:avLst/>
              <a:gdLst/>
              <a:ahLst/>
              <a:cxnLst/>
              <a:rect l="l" t="t" r="r" b="b"/>
              <a:pathLst>
                <a:path w="1628" h="2482" extrusionOk="0">
                  <a:moveTo>
                    <a:pt x="488" y="0"/>
                  </a:moveTo>
                  <a:lnTo>
                    <a:pt x="448" y="41"/>
                  </a:lnTo>
                  <a:lnTo>
                    <a:pt x="366" y="81"/>
                  </a:lnTo>
                  <a:lnTo>
                    <a:pt x="326" y="122"/>
                  </a:lnTo>
                  <a:lnTo>
                    <a:pt x="326" y="204"/>
                  </a:lnTo>
                  <a:lnTo>
                    <a:pt x="366" y="285"/>
                  </a:lnTo>
                  <a:lnTo>
                    <a:pt x="854" y="1139"/>
                  </a:lnTo>
                  <a:lnTo>
                    <a:pt x="1098" y="1505"/>
                  </a:lnTo>
                  <a:lnTo>
                    <a:pt x="1180" y="1709"/>
                  </a:lnTo>
                  <a:lnTo>
                    <a:pt x="1220" y="1790"/>
                  </a:lnTo>
                  <a:lnTo>
                    <a:pt x="1220" y="1912"/>
                  </a:lnTo>
                  <a:lnTo>
                    <a:pt x="1180" y="1993"/>
                  </a:lnTo>
                  <a:lnTo>
                    <a:pt x="1098" y="2075"/>
                  </a:lnTo>
                  <a:lnTo>
                    <a:pt x="976" y="2115"/>
                  </a:lnTo>
                  <a:lnTo>
                    <a:pt x="854" y="2115"/>
                  </a:lnTo>
                  <a:lnTo>
                    <a:pt x="692" y="2034"/>
                  </a:lnTo>
                  <a:lnTo>
                    <a:pt x="570" y="1912"/>
                  </a:lnTo>
                  <a:lnTo>
                    <a:pt x="285" y="1668"/>
                  </a:lnTo>
                  <a:lnTo>
                    <a:pt x="244" y="1627"/>
                  </a:lnTo>
                  <a:lnTo>
                    <a:pt x="163" y="1587"/>
                  </a:lnTo>
                  <a:lnTo>
                    <a:pt x="82" y="1627"/>
                  </a:lnTo>
                  <a:lnTo>
                    <a:pt x="41" y="1668"/>
                  </a:lnTo>
                  <a:lnTo>
                    <a:pt x="0" y="1709"/>
                  </a:lnTo>
                  <a:lnTo>
                    <a:pt x="0" y="1790"/>
                  </a:lnTo>
                  <a:lnTo>
                    <a:pt x="0" y="1831"/>
                  </a:lnTo>
                  <a:lnTo>
                    <a:pt x="41" y="1912"/>
                  </a:lnTo>
                  <a:lnTo>
                    <a:pt x="204" y="2075"/>
                  </a:lnTo>
                  <a:lnTo>
                    <a:pt x="366" y="2237"/>
                  </a:lnTo>
                  <a:lnTo>
                    <a:pt x="570" y="2400"/>
                  </a:lnTo>
                  <a:lnTo>
                    <a:pt x="814" y="2441"/>
                  </a:lnTo>
                  <a:lnTo>
                    <a:pt x="1017" y="2481"/>
                  </a:lnTo>
                  <a:lnTo>
                    <a:pt x="1220" y="2400"/>
                  </a:lnTo>
                  <a:lnTo>
                    <a:pt x="1424" y="2319"/>
                  </a:lnTo>
                  <a:lnTo>
                    <a:pt x="1546" y="2115"/>
                  </a:lnTo>
                  <a:lnTo>
                    <a:pt x="1587" y="1993"/>
                  </a:lnTo>
                  <a:lnTo>
                    <a:pt x="1627" y="1871"/>
                  </a:lnTo>
                  <a:lnTo>
                    <a:pt x="1587" y="1749"/>
                  </a:lnTo>
                  <a:lnTo>
                    <a:pt x="1546" y="1627"/>
                  </a:lnTo>
                  <a:lnTo>
                    <a:pt x="1424" y="1342"/>
                  </a:lnTo>
                  <a:lnTo>
                    <a:pt x="1302" y="1139"/>
                  </a:lnTo>
                  <a:lnTo>
                    <a:pt x="692" y="81"/>
                  </a:lnTo>
                  <a:lnTo>
                    <a:pt x="610" y="41"/>
                  </a:lnTo>
                  <a:lnTo>
                    <a:pt x="57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23" name="Google Shape;1323;p40"/>
            <p:cNvSpPr/>
            <p:nvPr/>
          </p:nvSpPr>
          <p:spPr>
            <a:xfrm>
              <a:off x="7478040" y="3436111"/>
              <a:ext cx="1314680" cy="651345"/>
            </a:xfrm>
            <a:custGeom>
              <a:avLst/>
              <a:gdLst/>
              <a:ahLst/>
              <a:cxnLst/>
              <a:rect l="l" t="t" r="r" b="b"/>
              <a:pathLst>
                <a:path w="17655" h="8747" extrusionOk="0">
                  <a:moveTo>
                    <a:pt x="10658" y="1"/>
                  </a:moveTo>
                  <a:lnTo>
                    <a:pt x="9926" y="42"/>
                  </a:lnTo>
                  <a:lnTo>
                    <a:pt x="9194" y="82"/>
                  </a:lnTo>
                  <a:lnTo>
                    <a:pt x="7729" y="164"/>
                  </a:lnTo>
                  <a:lnTo>
                    <a:pt x="6224" y="204"/>
                  </a:lnTo>
                  <a:lnTo>
                    <a:pt x="5533" y="245"/>
                  </a:lnTo>
                  <a:lnTo>
                    <a:pt x="4882" y="326"/>
                  </a:lnTo>
                  <a:lnTo>
                    <a:pt x="4231" y="489"/>
                  </a:lnTo>
                  <a:lnTo>
                    <a:pt x="3906" y="611"/>
                  </a:lnTo>
                  <a:lnTo>
                    <a:pt x="3580" y="733"/>
                  </a:lnTo>
                  <a:lnTo>
                    <a:pt x="3092" y="1018"/>
                  </a:lnTo>
                  <a:lnTo>
                    <a:pt x="2604" y="1384"/>
                  </a:lnTo>
                  <a:lnTo>
                    <a:pt x="2197" y="1791"/>
                  </a:lnTo>
                  <a:lnTo>
                    <a:pt x="1831" y="2238"/>
                  </a:lnTo>
                  <a:lnTo>
                    <a:pt x="1425" y="2889"/>
                  </a:lnTo>
                  <a:lnTo>
                    <a:pt x="1058" y="3540"/>
                  </a:lnTo>
                  <a:lnTo>
                    <a:pt x="774" y="4272"/>
                  </a:lnTo>
                  <a:lnTo>
                    <a:pt x="570" y="5004"/>
                  </a:lnTo>
                  <a:lnTo>
                    <a:pt x="367" y="5777"/>
                  </a:lnTo>
                  <a:lnTo>
                    <a:pt x="245" y="6550"/>
                  </a:lnTo>
                  <a:lnTo>
                    <a:pt x="1" y="8055"/>
                  </a:lnTo>
                  <a:lnTo>
                    <a:pt x="42" y="8177"/>
                  </a:lnTo>
                  <a:lnTo>
                    <a:pt x="123" y="8258"/>
                  </a:lnTo>
                  <a:lnTo>
                    <a:pt x="245" y="8299"/>
                  </a:lnTo>
                  <a:lnTo>
                    <a:pt x="326" y="8217"/>
                  </a:lnTo>
                  <a:lnTo>
                    <a:pt x="408" y="8217"/>
                  </a:lnTo>
                  <a:lnTo>
                    <a:pt x="530" y="8177"/>
                  </a:lnTo>
                  <a:lnTo>
                    <a:pt x="1303" y="8177"/>
                  </a:lnTo>
                  <a:lnTo>
                    <a:pt x="1831" y="8217"/>
                  </a:lnTo>
                  <a:lnTo>
                    <a:pt x="3377" y="8299"/>
                  </a:lnTo>
                  <a:lnTo>
                    <a:pt x="4923" y="8421"/>
                  </a:lnTo>
                  <a:lnTo>
                    <a:pt x="7607" y="8624"/>
                  </a:lnTo>
                  <a:lnTo>
                    <a:pt x="8502" y="8706"/>
                  </a:lnTo>
                  <a:lnTo>
                    <a:pt x="9397" y="8746"/>
                  </a:lnTo>
                  <a:lnTo>
                    <a:pt x="10292" y="8706"/>
                  </a:lnTo>
                  <a:lnTo>
                    <a:pt x="11187" y="8665"/>
                  </a:lnTo>
                  <a:lnTo>
                    <a:pt x="12773" y="8543"/>
                  </a:lnTo>
                  <a:lnTo>
                    <a:pt x="14319" y="8339"/>
                  </a:lnTo>
                  <a:lnTo>
                    <a:pt x="15905" y="8177"/>
                  </a:lnTo>
                  <a:lnTo>
                    <a:pt x="17451" y="8055"/>
                  </a:lnTo>
                  <a:lnTo>
                    <a:pt x="17492" y="8014"/>
                  </a:lnTo>
                  <a:lnTo>
                    <a:pt x="17614" y="7973"/>
                  </a:lnTo>
                  <a:lnTo>
                    <a:pt x="17654" y="7933"/>
                  </a:lnTo>
                  <a:lnTo>
                    <a:pt x="17654" y="7851"/>
                  </a:lnTo>
                  <a:lnTo>
                    <a:pt x="17492" y="6468"/>
                  </a:lnTo>
                  <a:lnTo>
                    <a:pt x="17370" y="5777"/>
                  </a:lnTo>
                  <a:lnTo>
                    <a:pt x="17248" y="5126"/>
                  </a:lnTo>
                  <a:lnTo>
                    <a:pt x="17085" y="4435"/>
                  </a:lnTo>
                  <a:lnTo>
                    <a:pt x="16841" y="3784"/>
                  </a:lnTo>
                  <a:lnTo>
                    <a:pt x="16597" y="3174"/>
                  </a:lnTo>
                  <a:lnTo>
                    <a:pt x="16231" y="2563"/>
                  </a:lnTo>
                  <a:lnTo>
                    <a:pt x="15905" y="2075"/>
                  </a:lnTo>
                  <a:lnTo>
                    <a:pt x="15499" y="1628"/>
                  </a:lnTo>
                  <a:lnTo>
                    <a:pt x="15051" y="1221"/>
                  </a:lnTo>
                  <a:lnTo>
                    <a:pt x="14563" y="855"/>
                  </a:lnTo>
                  <a:lnTo>
                    <a:pt x="13994" y="570"/>
                  </a:lnTo>
                  <a:lnTo>
                    <a:pt x="13383" y="367"/>
                  </a:lnTo>
                  <a:lnTo>
                    <a:pt x="12733" y="204"/>
                  </a:lnTo>
                  <a:lnTo>
                    <a:pt x="12122" y="82"/>
                  </a:lnTo>
                  <a:lnTo>
                    <a:pt x="11390" y="42"/>
                  </a:lnTo>
                  <a:lnTo>
                    <a:pt x="1065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40"/>
            <p:cNvSpPr/>
            <p:nvPr/>
          </p:nvSpPr>
          <p:spPr>
            <a:xfrm>
              <a:off x="8777454" y="2775830"/>
              <a:ext cx="554392" cy="624017"/>
            </a:xfrm>
            <a:custGeom>
              <a:avLst/>
              <a:gdLst/>
              <a:ahLst/>
              <a:cxnLst/>
              <a:rect l="l" t="t" r="r" b="b"/>
              <a:pathLst>
                <a:path w="7445" h="8380" extrusionOk="0">
                  <a:moveTo>
                    <a:pt x="3703" y="1"/>
                  </a:moveTo>
                  <a:lnTo>
                    <a:pt x="3092" y="41"/>
                  </a:lnTo>
                  <a:lnTo>
                    <a:pt x="2482" y="123"/>
                  </a:lnTo>
                  <a:lnTo>
                    <a:pt x="1872" y="245"/>
                  </a:lnTo>
                  <a:lnTo>
                    <a:pt x="774" y="489"/>
                  </a:lnTo>
                  <a:lnTo>
                    <a:pt x="530" y="570"/>
                  </a:lnTo>
                  <a:lnTo>
                    <a:pt x="367" y="651"/>
                  </a:lnTo>
                  <a:lnTo>
                    <a:pt x="286" y="733"/>
                  </a:lnTo>
                  <a:lnTo>
                    <a:pt x="164" y="855"/>
                  </a:lnTo>
                  <a:lnTo>
                    <a:pt x="123" y="977"/>
                  </a:lnTo>
                  <a:lnTo>
                    <a:pt x="123" y="1099"/>
                  </a:lnTo>
                  <a:lnTo>
                    <a:pt x="164" y="1221"/>
                  </a:lnTo>
                  <a:lnTo>
                    <a:pt x="1262" y="1424"/>
                  </a:lnTo>
                  <a:lnTo>
                    <a:pt x="977" y="1424"/>
                  </a:lnTo>
                  <a:lnTo>
                    <a:pt x="733" y="1465"/>
                  </a:lnTo>
                  <a:lnTo>
                    <a:pt x="489" y="1546"/>
                  </a:lnTo>
                  <a:lnTo>
                    <a:pt x="245" y="1709"/>
                  </a:lnTo>
                  <a:lnTo>
                    <a:pt x="82" y="1831"/>
                  </a:lnTo>
                  <a:lnTo>
                    <a:pt x="1" y="1912"/>
                  </a:lnTo>
                  <a:lnTo>
                    <a:pt x="1" y="1994"/>
                  </a:lnTo>
                  <a:lnTo>
                    <a:pt x="1" y="2116"/>
                  </a:lnTo>
                  <a:lnTo>
                    <a:pt x="42" y="2197"/>
                  </a:lnTo>
                  <a:lnTo>
                    <a:pt x="123" y="2278"/>
                  </a:lnTo>
                  <a:lnTo>
                    <a:pt x="204" y="2319"/>
                  </a:lnTo>
                  <a:lnTo>
                    <a:pt x="448" y="2400"/>
                  </a:lnTo>
                  <a:lnTo>
                    <a:pt x="652" y="2360"/>
                  </a:lnTo>
                  <a:lnTo>
                    <a:pt x="1099" y="2238"/>
                  </a:lnTo>
                  <a:lnTo>
                    <a:pt x="1425" y="2238"/>
                  </a:lnTo>
                  <a:lnTo>
                    <a:pt x="1547" y="2278"/>
                  </a:lnTo>
                  <a:lnTo>
                    <a:pt x="1384" y="2400"/>
                  </a:lnTo>
                  <a:lnTo>
                    <a:pt x="1181" y="2482"/>
                  </a:lnTo>
                  <a:lnTo>
                    <a:pt x="733" y="2604"/>
                  </a:lnTo>
                  <a:lnTo>
                    <a:pt x="530" y="2726"/>
                  </a:lnTo>
                  <a:lnTo>
                    <a:pt x="408" y="2889"/>
                  </a:lnTo>
                  <a:lnTo>
                    <a:pt x="367" y="3011"/>
                  </a:lnTo>
                  <a:lnTo>
                    <a:pt x="367" y="3092"/>
                  </a:lnTo>
                  <a:lnTo>
                    <a:pt x="367" y="3214"/>
                  </a:lnTo>
                  <a:lnTo>
                    <a:pt x="448" y="3255"/>
                  </a:lnTo>
                  <a:lnTo>
                    <a:pt x="530" y="3336"/>
                  </a:lnTo>
                  <a:lnTo>
                    <a:pt x="855" y="3336"/>
                  </a:lnTo>
                  <a:lnTo>
                    <a:pt x="2035" y="3255"/>
                  </a:lnTo>
                  <a:lnTo>
                    <a:pt x="1709" y="3336"/>
                  </a:lnTo>
                  <a:lnTo>
                    <a:pt x="1343" y="3458"/>
                  </a:lnTo>
                  <a:lnTo>
                    <a:pt x="1059" y="3580"/>
                  </a:lnTo>
                  <a:lnTo>
                    <a:pt x="733" y="3783"/>
                  </a:lnTo>
                  <a:lnTo>
                    <a:pt x="611" y="3865"/>
                  </a:lnTo>
                  <a:lnTo>
                    <a:pt x="530" y="3946"/>
                  </a:lnTo>
                  <a:lnTo>
                    <a:pt x="448" y="4068"/>
                  </a:lnTo>
                  <a:lnTo>
                    <a:pt x="489" y="4231"/>
                  </a:lnTo>
                  <a:lnTo>
                    <a:pt x="530" y="4312"/>
                  </a:lnTo>
                  <a:lnTo>
                    <a:pt x="652" y="4394"/>
                  </a:lnTo>
                  <a:lnTo>
                    <a:pt x="937" y="4394"/>
                  </a:lnTo>
                  <a:lnTo>
                    <a:pt x="2523" y="4312"/>
                  </a:lnTo>
                  <a:lnTo>
                    <a:pt x="2564" y="4353"/>
                  </a:lnTo>
                  <a:lnTo>
                    <a:pt x="2604" y="4475"/>
                  </a:lnTo>
                  <a:lnTo>
                    <a:pt x="2686" y="4882"/>
                  </a:lnTo>
                  <a:lnTo>
                    <a:pt x="2848" y="6143"/>
                  </a:lnTo>
                  <a:lnTo>
                    <a:pt x="3052" y="8217"/>
                  </a:lnTo>
                  <a:lnTo>
                    <a:pt x="3580" y="8339"/>
                  </a:lnTo>
                  <a:lnTo>
                    <a:pt x="4150" y="8380"/>
                  </a:lnTo>
                  <a:lnTo>
                    <a:pt x="4719" y="8380"/>
                  </a:lnTo>
                  <a:lnTo>
                    <a:pt x="5248" y="8339"/>
                  </a:lnTo>
                  <a:lnTo>
                    <a:pt x="6387" y="8136"/>
                  </a:lnTo>
                  <a:lnTo>
                    <a:pt x="7079" y="8014"/>
                  </a:lnTo>
                  <a:lnTo>
                    <a:pt x="7282" y="7973"/>
                  </a:lnTo>
                  <a:lnTo>
                    <a:pt x="7363" y="7932"/>
                  </a:lnTo>
                  <a:lnTo>
                    <a:pt x="7445" y="6509"/>
                  </a:lnTo>
                  <a:lnTo>
                    <a:pt x="7445" y="5126"/>
                  </a:lnTo>
                  <a:lnTo>
                    <a:pt x="7404" y="4434"/>
                  </a:lnTo>
                  <a:lnTo>
                    <a:pt x="7363" y="3783"/>
                  </a:lnTo>
                  <a:lnTo>
                    <a:pt x="7282" y="3092"/>
                  </a:lnTo>
                  <a:lnTo>
                    <a:pt x="7160" y="2360"/>
                  </a:lnTo>
                  <a:lnTo>
                    <a:pt x="7038" y="1994"/>
                  </a:lnTo>
                  <a:lnTo>
                    <a:pt x="6916" y="1668"/>
                  </a:lnTo>
                  <a:lnTo>
                    <a:pt x="6753" y="1302"/>
                  </a:lnTo>
                  <a:lnTo>
                    <a:pt x="6550" y="1017"/>
                  </a:lnTo>
                  <a:lnTo>
                    <a:pt x="6346" y="733"/>
                  </a:lnTo>
                  <a:lnTo>
                    <a:pt x="6062" y="489"/>
                  </a:lnTo>
                  <a:lnTo>
                    <a:pt x="5777" y="285"/>
                  </a:lnTo>
                  <a:lnTo>
                    <a:pt x="5411" y="123"/>
                  </a:lnTo>
                  <a:lnTo>
                    <a:pt x="4882" y="41"/>
                  </a:lnTo>
                  <a:lnTo>
                    <a:pt x="431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0"/>
            <p:cNvSpPr/>
            <p:nvPr/>
          </p:nvSpPr>
          <p:spPr>
            <a:xfrm>
              <a:off x="8762338" y="2760714"/>
              <a:ext cx="584699" cy="651271"/>
            </a:xfrm>
            <a:custGeom>
              <a:avLst/>
              <a:gdLst/>
              <a:ahLst/>
              <a:cxnLst/>
              <a:rect l="l" t="t" r="r" b="b"/>
              <a:pathLst>
                <a:path w="7852" h="8746" extrusionOk="0">
                  <a:moveTo>
                    <a:pt x="4841" y="366"/>
                  </a:moveTo>
                  <a:lnTo>
                    <a:pt x="5289" y="448"/>
                  </a:lnTo>
                  <a:lnTo>
                    <a:pt x="5695" y="570"/>
                  </a:lnTo>
                  <a:lnTo>
                    <a:pt x="5899" y="651"/>
                  </a:lnTo>
                  <a:lnTo>
                    <a:pt x="6102" y="773"/>
                  </a:lnTo>
                  <a:lnTo>
                    <a:pt x="6387" y="1058"/>
                  </a:lnTo>
                  <a:lnTo>
                    <a:pt x="6671" y="1383"/>
                  </a:lnTo>
                  <a:lnTo>
                    <a:pt x="6875" y="1749"/>
                  </a:lnTo>
                  <a:lnTo>
                    <a:pt x="7078" y="2197"/>
                  </a:lnTo>
                  <a:lnTo>
                    <a:pt x="7200" y="2685"/>
                  </a:lnTo>
                  <a:lnTo>
                    <a:pt x="7282" y="3173"/>
                  </a:lnTo>
                  <a:lnTo>
                    <a:pt x="7363" y="3702"/>
                  </a:lnTo>
                  <a:lnTo>
                    <a:pt x="7444" y="4800"/>
                  </a:lnTo>
                  <a:lnTo>
                    <a:pt x="7444" y="5898"/>
                  </a:lnTo>
                  <a:lnTo>
                    <a:pt x="7444" y="6996"/>
                  </a:lnTo>
                  <a:lnTo>
                    <a:pt x="7404" y="7566"/>
                  </a:lnTo>
                  <a:lnTo>
                    <a:pt x="7404" y="7851"/>
                  </a:lnTo>
                  <a:lnTo>
                    <a:pt x="7404" y="7973"/>
                  </a:lnTo>
                  <a:lnTo>
                    <a:pt x="7404" y="8000"/>
                  </a:lnTo>
                  <a:lnTo>
                    <a:pt x="7404" y="8000"/>
                  </a:lnTo>
                  <a:lnTo>
                    <a:pt x="7363" y="8013"/>
                  </a:lnTo>
                  <a:lnTo>
                    <a:pt x="7078" y="8054"/>
                  </a:lnTo>
                  <a:lnTo>
                    <a:pt x="6631" y="8135"/>
                  </a:lnTo>
                  <a:lnTo>
                    <a:pt x="5492" y="8339"/>
                  </a:lnTo>
                  <a:lnTo>
                    <a:pt x="4922" y="8379"/>
                  </a:lnTo>
                  <a:lnTo>
                    <a:pt x="4394" y="8379"/>
                  </a:lnTo>
                  <a:lnTo>
                    <a:pt x="3824" y="8339"/>
                  </a:lnTo>
                  <a:lnTo>
                    <a:pt x="3417" y="8245"/>
                  </a:lnTo>
                  <a:lnTo>
                    <a:pt x="3417" y="8095"/>
                  </a:lnTo>
                  <a:lnTo>
                    <a:pt x="3336" y="7525"/>
                  </a:lnTo>
                  <a:lnTo>
                    <a:pt x="3214" y="6061"/>
                  </a:lnTo>
                  <a:lnTo>
                    <a:pt x="3133" y="5410"/>
                  </a:lnTo>
                  <a:lnTo>
                    <a:pt x="3011" y="4800"/>
                  </a:lnTo>
                  <a:lnTo>
                    <a:pt x="3011" y="4637"/>
                  </a:lnTo>
                  <a:lnTo>
                    <a:pt x="2929" y="4475"/>
                  </a:lnTo>
                  <a:lnTo>
                    <a:pt x="2848" y="4393"/>
                  </a:lnTo>
                  <a:lnTo>
                    <a:pt x="2767" y="4352"/>
                  </a:lnTo>
                  <a:lnTo>
                    <a:pt x="2197" y="4352"/>
                  </a:lnTo>
                  <a:lnTo>
                    <a:pt x="1424" y="4393"/>
                  </a:lnTo>
                  <a:lnTo>
                    <a:pt x="1099" y="4434"/>
                  </a:lnTo>
                  <a:lnTo>
                    <a:pt x="977" y="4393"/>
                  </a:lnTo>
                  <a:lnTo>
                    <a:pt x="895" y="4393"/>
                  </a:lnTo>
                  <a:lnTo>
                    <a:pt x="895" y="4312"/>
                  </a:lnTo>
                  <a:lnTo>
                    <a:pt x="895" y="4230"/>
                  </a:lnTo>
                  <a:lnTo>
                    <a:pt x="977" y="4149"/>
                  </a:lnTo>
                  <a:lnTo>
                    <a:pt x="1140" y="4027"/>
                  </a:lnTo>
                  <a:lnTo>
                    <a:pt x="1506" y="3864"/>
                  </a:lnTo>
                  <a:lnTo>
                    <a:pt x="1912" y="3742"/>
                  </a:lnTo>
                  <a:lnTo>
                    <a:pt x="2278" y="3661"/>
                  </a:lnTo>
                  <a:lnTo>
                    <a:pt x="2360" y="3620"/>
                  </a:lnTo>
                  <a:lnTo>
                    <a:pt x="2401" y="3580"/>
                  </a:lnTo>
                  <a:lnTo>
                    <a:pt x="2401" y="3458"/>
                  </a:lnTo>
                  <a:lnTo>
                    <a:pt x="2360" y="3336"/>
                  </a:lnTo>
                  <a:lnTo>
                    <a:pt x="2319" y="3295"/>
                  </a:lnTo>
                  <a:lnTo>
                    <a:pt x="2238" y="3295"/>
                  </a:lnTo>
                  <a:lnTo>
                    <a:pt x="2197" y="3297"/>
                  </a:lnTo>
                  <a:lnTo>
                    <a:pt x="2197" y="3297"/>
                  </a:lnTo>
                  <a:lnTo>
                    <a:pt x="2197" y="3295"/>
                  </a:lnTo>
                  <a:lnTo>
                    <a:pt x="2187" y="3297"/>
                  </a:lnTo>
                  <a:lnTo>
                    <a:pt x="2187" y="3297"/>
                  </a:lnTo>
                  <a:lnTo>
                    <a:pt x="1302" y="3336"/>
                  </a:lnTo>
                  <a:lnTo>
                    <a:pt x="1140" y="3376"/>
                  </a:lnTo>
                  <a:lnTo>
                    <a:pt x="855" y="3376"/>
                  </a:lnTo>
                  <a:lnTo>
                    <a:pt x="773" y="3336"/>
                  </a:lnTo>
                  <a:lnTo>
                    <a:pt x="773" y="3254"/>
                  </a:lnTo>
                  <a:lnTo>
                    <a:pt x="773" y="3173"/>
                  </a:lnTo>
                  <a:lnTo>
                    <a:pt x="895" y="3051"/>
                  </a:lnTo>
                  <a:lnTo>
                    <a:pt x="1018" y="2969"/>
                  </a:lnTo>
                  <a:lnTo>
                    <a:pt x="1302" y="2888"/>
                  </a:lnTo>
                  <a:lnTo>
                    <a:pt x="1628" y="2766"/>
                  </a:lnTo>
                  <a:lnTo>
                    <a:pt x="1750" y="2725"/>
                  </a:lnTo>
                  <a:lnTo>
                    <a:pt x="1872" y="2603"/>
                  </a:lnTo>
                  <a:lnTo>
                    <a:pt x="1912" y="2522"/>
                  </a:lnTo>
                  <a:lnTo>
                    <a:pt x="1912" y="2441"/>
                  </a:lnTo>
                  <a:lnTo>
                    <a:pt x="1912" y="2359"/>
                  </a:lnTo>
                  <a:lnTo>
                    <a:pt x="1831" y="2319"/>
                  </a:lnTo>
                  <a:lnTo>
                    <a:pt x="1668" y="2278"/>
                  </a:lnTo>
                  <a:lnTo>
                    <a:pt x="1506" y="2237"/>
                  </a:lnTo>
                  <a:lnTo>
                    <a:pt x="1343" y="2237"/>
                  </a:lnTo>
                  <a:lnTo>
                    <a:pt x="1180" y="2278"/>
                  </a:lnTo>
                  <a:lnTo>
                    <a:pt x="895" y="2359"/>
                  </a:lnTo>
                  <a:lnTo>
                    <a:pt x="733" y="2400"/>
                  </a:lnTo>
                  <a:lnTo>
                    <a:pt x="570" y="2400"/>
                  </a:lnTo>
                  <a:lnTo>
                    <a:pt x="448" y="2359"/>
                  </a:lnTo>
                  <a:lnTo>
                    <a:pt x="407" y="2319"/>
                  </a:lnTo>
                  <a:lnTo>
                    <a:pt x="407" y="2237"/>
                  </a:lnTo>
                  <a:lnTo>
                    <a:pt x="407" y="2197"/>
                  </a:lnTo>
                  <a:lnTo>
                    <a:pt x="529" y="2075"/>
                  </a:lnTo>
                  <a:lnTo>
                    <a:pt x="651" y="1993"/>
                  </a:lnTo>
                  <a:lnTo>
                    <a:pt x="855" y="1871"/>
                  </a:lnTo>
                  <a:lnTo>
                    <a:pt x="1058" y="1831"/>
                  </a:lnTo>
                  <a:lnTo>
                    <a:pt x="1465" y="1790"/>
                  </a:lnTo>
                  <a:lnTo>
                    <a:pt x="1546" y="1790"/>
                  </a:lnTo>
                  <a:lnTo>
                    <a:pt x="1587" y="1749"/>
                  </a:lnTo>
                  <a:lnTo>
                    <a:pt x="1628" y="1627"/>
                  </a:lnTo>
                  <a:lnTo>
                    <a:pt x="1628" y="1505"/>
                  </a:lnTo>
                  <a:lnTo>
                    <a:pt x="1587" y="1464"/>
                  </a:lnTo>
                  <a:lnTo>
                    <a:pt x="1506" y="1424"/>
                  </a:lnTo>
                  <a:lnTo>
                    <a:pt x="495" y="1274"/>
                  </a:lnTo>
                  <a:lnTo>
                    <a:pt x="495" y="1274"/>
                  </a:lnTo>
                  <a:lnTo>
                    <a:pt x="489" y="1261"/>
                  </a:lnTo>
                  <a:lnTo>
                    <a:pt x="489" y="1180"/>
                  </a:lnTo>
                  <a:lnTo>
                    <a:pt x="570" y="1098"/>
                  </a:lnTo>
                  <a:lnTo>
                    <a:pt x="611" y="1058"/>
                  </a:lnTo>
                  <a:lnTo>
                    <a:pt x="855" y="936"/>
                  </a:lnTo>
                  <a:lnTo>
                    <a:pt x="1099" y="854"/>
                  </a:lnTo>
                  <a:lnTo>
                    <a:pt x="1668" y="692"/>
                  </a:lnTo>
                  <a:lnTo>
                    <a:pt x="2075" y="610"/>
                  </a:lnTo>
                  <a:lnTo>
                    <a:pt x="3011" y="448"/>
                  </a:lnTo>
                  <a:lnTo>
                    <a:pt x="3946" y="366"/>
                  </a:lnTo>
                  <a:close/>
                  <a:moveTo>
                    <a:pt x="4109" y="0"/>
                  </a:moveTo>
                  <a:lnTo>
                    <a:pt x="3539" y="41"/>
                  </a:lnTo>
                  <a:lnTo>
                    <a:pt x="3011" y="81"/>
                  </a:lnTo>
                  <a:lnTo>
                    <a:pt x="2360" y="204"/>
                  </a:lnTo>
                  <a:lnTo>
                    <a:pt x="1750" y="326"/>
                  </a:lnTo>
                  <a:lnTo>
                    <a:pt x="1180" y="448"/>
                  </a:lnTo>
                  <a:lnTo>
                    <a:pt x="895" y="529"/>
                  </a:lnTo>
                  <a:lnTo>
                    <a:pt x="611" y="610"/>
                  </a:lnTo>
                  <a:lnTo>
                    <a:pt x="407" y="773"/>
                  </a:lnTo>
                  <a:lnTo>
                    <a:pt x="245" y="936"/>
                  </a:lnTo>
                  <a:lnTo>
                    <a:pt x="163" y="1058"/>
                  </a:lnTo>
                  <a:lnTo>
                    <a:pt x="123" y="1180"/>
                  </a:lnTo>
                  <a:lnTo>
                    <a:pt x="123" y="1302"/>
                  </a:lnTo>
                  <a:lnTo>
                    <a:pt x="163" y="1424"/>
                  </a:lnTo>
                  <a:lnTo>
                    <a:pt x="245" y="1546"/>
                  </a:lnTo>
                  <a:lnTo>
                    <a:pt x="326" y="1627"/>
                  </a:lnTo>
                  <a:lnTo>
                    <a:pt x="463" y="1644"/>
                  </a:lnTo>
                  <a:lnTo>
                    <a:pt x="245" y="1790"/>
                  </a:lnTo>
                  <a:lnTo>
                    <a:pt x="82" y="1953"/>
                  </a:lnTo>
                  <a:lnTo>
                    <a:pt x="41" y="2034"/>
                  </a:lnTo>
                  <a:lnTo>
                    <a:pt x="1" y="2156"/>
                  </a:lnTo>
                  <a:lnTo>
                    <a:pt x="1" y="2237"/>
                  </a:lnTo>
                  <a:lnTo>
                    <a:pt x="41" y="2400"/>
                  </a:lnTo>
                  <a:lnTo>
                    <a:pt x="123" y="2522"/>
                  </a:lnTo>
                  <a:lnTo>
                    <a:pt x="245" y="2644"/>
                  </a:lnTo>
                  <a:lnTo>
                    <a:pt x="407" y="2725"/>
                  </a:lnTo>
                  <a:lnTo>
                    <a:pt x="611" y="2766"/>
                  </a:lnTo>
                  <a:lnTo>
                    <a:pt x="651" y="2766"/>
                  </a:lnTo>
                  <a:lnTo>
                    <a:pt x="611" y="2807"/>
                  </a:lnTo>
                  <a:lnTo>
                    <a:pt x="489" y="2969"/>
                  </a:lnTo>
                  <a:lnTo>
                    <a:pt x="407" y="3132"/>
                  </a:lnTo>
                  <a:lnTo>
                    <a:pt x="367" y="3336"/>
                  </a:lnTo>
                  <a:lnTo>
                    <a:pt x="448" y="3498"/>
                  </a:lnTo>
                  <a:lnTo>
                    <a:pt x="570" y="3661"/>
                  </a:lnTo>
                  <a:lnTo>
                    <a:pt x="733" y="3702"/>
                  </a:lnTo>
                  <a:lnTo>
                    <a:pt x="936" y="3742"/>
                  </a:lnTo>
                  <a:lnTo>
                    <a:pt x="970" y="3740"/>
                  </a:lnTo>
                  <a:lnTo>
                    <a:pt x="970" y="3740"/>
                  </a:lnTo>
                  <a:lnTo>
                    <a:pt x="895" y="3783"/>
                  </a:lnTo>
                  <a:lnTo>
                    <a:pt x="692" y="3946"/>
                  </a:lnTo>
                  <a:lnTo>
                    <a:pt x="529" y="4149"/>
                  </a:lnTo>
                  <a:lnTo>
                    <a:pt x="489" y="4271"/>
                  </a:lnTo>
                  <a:lnTo>
                    <a:pt x="489" y="4393"/>
                  </a:lnTo>
                  <a:lnTo>
                    <a:pt x="489" y="4515"/>
                  </a:lnTo>
                  <a:lnTo>
                    <a:pt x="570" y="4597"/>
                  </a:lnTo>
                  <a:lnTo>
                    <a:pt x="692" y="4719"/>
                  </a:lnTo>
                  <a:lnTo>
                    <a:pt x="814" y="4759"/>
                  </a:lnTo>
                  <a:lnTo>
                    <a:pt x="1099" y="4800"/>
                  </a:lnTo>
                  <a:lnTo>
                    <a:pt x="1424" y="4800"/>
                  </a:lnTo>
                  <a:lnTo>
                    <a:pt x="1668" y="4759"/>
                  </a:lnTo>
                  <a:lnTo>
                    <a:pt x="2401" y="4719"/>
                  </a:lnTo>
                  <a:lnTo>
                    <a:pt x="2645" y="4719"/>
                  </a:lnTo>
                  <a:lnTo>
                    <a:pt x="2645" y="4800"/>
                  </a:lnTo>
                  <a:lnTo>
                    <a:pt x="2685" y="5044"/>
                  </a:lnTo>
                  <a:lnTo>
                    <a:pt x="2807" y="5695"/>
                  </a:lnTo>
                  <a:lnTo>
                    <a:pt x="2970" y="7322"/>
                  </a:lnTo>
                  <a:lnTo>
                    <a:pt x="3011" y="7891"/>
                  </a:lnTo>
                  <a:lnTo>
                    <a:pt x="3051" y="8461"/>
                  </a:lnTo>
                  <a:lnTo>
                    <a:pt x="3092" y="8542"/>
                  </a:lnTo>
                  <a:lnTo>
                    <a:pt x="3133" y="8583"/>
                  </a:lnTo>
                  <a:lnTo>
                    <a:pt x="3214" y="8583"/>
                  </a:lnTo>
                  <a:lnTo>
                    <a:pt x="3783" y="8705"/>
                  </a:lnTo>
                  <a:lnTo>
                    <a:pt x="4353" y="8745"/>
                  </a:lnTo>
                  <a:lnTo>
                    <a:pt x="4963" y="8745"/>
                  </a:lnTo>
                  <a:lnTo>
                    <a:pt x="5533" y="8705"/>
                  </a:lnTo>
                  <a:lnTo>
                    <a:pt x="6753" y="8501"/>
                  </a:lnTo>
                  <a:lnTo>
                    <a:pt x="7404" y="8379"/>
                  </a:lnTo>
                  <a:lnTo>
                    <a:pt x="7566" y="8339"/>
                  </a:lnTo>
                  <a:lnTo>
                    <a:pt x="7688" y="8298"/>
                  </a:lnTo>
                  <a:lnTo>
                    <a:pt x="7729" y="8217"/>
                  </a:lnTo>
                  <a:lnTo>
                    <a:pt x="7770" y="8135"/>
                  </a:lnTo>
                  <a:lnTo>
                    <a:pt x="7770" y="8013"/>
                  </a:lnTo>
                  <a:lnTo>
                    <a:pt x="7770" y="7769"/>
                  </a:lnTo>
                  <a:lnTo>
                    <a:pt x="7810" y="7037"/>
                  </a:lnTo>
                  <a:lnTo>
                    <a:pt x="7851" y="5654"/>
                  </a:lnTo>
                  <a:lnTo>
                    <a:pt x="7810" y="5003"/>
                  </a:lnTo>
                  <a:lnTo>
                    <a:pt x="7770" y="4312"/>
                  </a:lnTo>
                  <a:lnTo>
                    <a:pt x="7729" y="3661"/>
                  </a:lnTo>
                  <a:lnTo>
                    <a:pt x="7607" y="3010"/>
                  </a:lnTo>
                  <a:lnTo>
                    <a:pt x="7526" y="2481"/>
                  </a:lnTo>
                  <a:lnTo>
                    <a:pt x="7363" y="1953"/>
                  </a:lnTo>
                  <a:lnTo>
                    <a:pt x="7160" y="1464"/>
                  </a:lnTo>
                  <a:lnTo>
                    <a:pt x="6834" y="1017"/>
                  </a:lnTo>
                  <a:lnTo>
                    <a:pt x="6671" y="814"/>
                  </a:lnTo>
                  <a:lnTo>
                    <a:pt x="6509" y="651"/>
                  </a:lnTo>
                  <a:lnTo>
                    <a:pt x="6305" y="488"/>
                  </a:lnTo>
                  <a:lnTo>
                    <a:pt x="6143" y="366"/>
                  </a:lnTo>
                  <a:lnTo>
                    <a:pt x="5695" y="163"/>
                  </a:lnTo>
                  <a:lnTo>
                    <a:pt x="5207" y="81"/>
                  </a:lnTo>
                  <a:lnTo>
                    <a:pt x="4638"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26" name="Google Shape;1326;p40"/>
            <p:cNvSpPr/>
            <p:nvPr/>
          </p:nvSpPr>
          <p:spPr>
            <a:xfrm>
              <a:off x="9343909" y="3339232"/>
              <a:ext cx="74" cy="74"/>
            </a:xfrm>
            <a:custGeom>
              <a:avLst/>
              <a:gdLst/>
              <a:ahLst/>
              <a:cxnLst/>
              <a:rect l="l" t="t" r="r" b="b"/>
              <a:pathLst>
                <a:path w="1" h="1" extrusionOk="0">
                  <a:moveTo>
                    <a:pt x="0" y="0"/>
                  </a:moveTo>
                  <a:lnTo>
                    <a:pt x="0" y="0"/>
                  </a:lnTo>
                  <a:lnTo>
                    <a:pt x="0" y="0"/>
                  </a:lnTo>
                  <a:lnTo>
                    <a:pt x="0" y="0"/>
                  </a:lnTo>
                  <a:lnTo>
                    <a:pt x="0" y="0"/>
                  </a:lnTo>
                  <a:lnTo>
                    <a:pt x="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40"/>
            <p:cNvSpPr/>
            <p:nvPr/>
          </p:nvSpPr>
          <p:spPr>
            <a:xfrm>
              <a:off x="8983424" y="3321063"/>
              <a:ext cx="421100" cy="663409"/>
            </a:xfrm>
            <a:custGeom>
              <a:avLst/>
              <a:gdLst/>
              <a:ahLst/>
              <a:cxnLst/>
              <a:rect l="l" t="t" r="r" b="b"/>
              <a:pathLst>
                <a:path w="5655" h="8909" extrusionOk="0">
                  <a:moveTo>
                    <a:pt x="4679" y="0"/>
                  </a:moveTo>
                  <a:lnTo>
                    <a:pt x="2442" y="204"/>
                  </a:lnTo>
                  <a:lnTo>
                    <a:pt x="204" y="285"/>
                  </a:lnTo>
                  <a:lnTo>
                    <a:pt x="123" y="326"/>
                  </a:lnTo>
                  <a:lnTo>
                    <a:pt x="82" y="326"/>
                  </a:lnTo>
                  <a:lnTo>
                    <a:pt x="42" y="407"/>
                  </a:lnTo>
                  <a:lnTo>
                    <a:pt x="1" y="488"/>
                  </a:lnTo>
                  <a:lnTo>
                    <a:pt x="82" y="3376"/>
                  </a:lnTo>
                  <a:lnTo>
                    <a:pt x="245" y="6305"/>
                  </a:lnTo>
                  <a:lnTo>
                    <a:pt x="408" y="8705"/>
                  </a:lnTo>
                  <a:lnTo>
                    <a:pt x="408" y="8786"/>
                  </a:lnTo>
                  <a:lnTo>
                    <a:pt x="448" y="8827"/>
                  </a:lnTo>
                  <a:lnTo>
                    <a:pt x="489" y="8868"/>
                  </a:lnTo>
                  <a:lnTo>
                    <a:pt x="570" y="8908"/>
                  </a:lnTo>
                  <a:lnTo>
                    <a:pt x="3011" y="8908"/>
                  </a:lnTo>
                  <a:lnTo>
                    <a:pt x="4231" y="8827"/>
                  </a:lnTo>
                  <a:lnTo>
                    <a:pt x="5452" y="8705"/>
                  </a:lnTo>
                  <a:lnTo>
                    <a:pt x="5614" y="8624"/>
                  </a:lnTo>
                  <a:lnTo>
                    <a:pt x="5655" y="8583"/>
                  </a:lnTo>
                  <a:lnTo>
                    <a:pt x="5655" y="8502"/>
                  </a:lnTo>
                  <a:lnTo>
                    <a:pt x="5248" y="4881"/>
                  </a:lnTo>
                  <a:lnTo>
                    <a:pt x="5045" y="3092"/>
                  </a:lnTo>
                  <a:lnTo>
                    <a:pt x="4882" y="1302"/>
                  </a:lnTo>
                  <a:lnTo>
                    <a:pt x="4841" y="529"/>
                  </a:lnTo>
                  <a:lnTo>
                    <a:pt x="4841" y="326"/>
                  </a:lnTo>
                  <a:lnTo>
                    <a:pt x="4841" y="244"/>
                  </a:lnTo>
                  <a:lnTo>
                    <a:pt x="4841" y="163"/>
                  </a:lnTo>
                  <a:lnTo>
                    <a:pt x="4801" y="82"/>
                  </a:lnTo>
                  <a:lnTo>
                    <a:pt x="476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40"/>
            <p:cNvSpPr/>
            <p:nvPr/>
          </p:nvSpPr>
          <p:spPr>
            <a:xfrm>
              <a:off x="8986477" y="3405878"/>
              <a:ext cx="363538" cy="36413"/>
            </a:xfrm>
            <a:custGeom>
              <a:avLst/>
              <a:gdLst/>
              <a:ahLst/>
              <a:cxnLst/>
              <a:rect l="l" t="t" r="r" b="b"/>
              <a:pathLst>
                <a:path w="4882" h="489" extrusionOk="0">
                  <a:moveTo>
                    <a:pt x="163" y="0"/>
                  </a:moveTo>
                  <a:lnTo>
                    <a:pt x="82" y="41"/>
                  </a:lnTo>
                  <a:lnTo>
                    <a:pt x="41" y="81"/>
                  </a:lnTo>
                  <a:lnTo>
                    <a:pt x="1" y="122"/>
                  </a:lnTo>
                  <a:lnTo>
                    <a:pt x="1" y="204"/>
                  </a:lnTo>
                  <a:lnTo>
                    <a:pt x="41" y="326"/>
                  </a:lnTo>
                  <a:lnTo>
                    <a:pt x="82" y="366"/>
                  </a:lnTo>
                  <a:lnTo>
                    <a:pt x="163" y="407"/>
                  </a:lnTo>
                  <a:lnTo>
                    <a:pt x="1302" y="448"/>
                  </a:lnTo>
                  <a:lnTo>
                    <a:pt x="2441" y="488"/>
                  </a:lnTo>
                  <a:lnTo>
                    <a:pt x="3580" y="488"/>
                  </a:lnTo>
                  <a:lnTo>
                    <a:pt x="4719" y="407"/>
                  </a:lnTo>
                  <a:lnTo>
                    <a:pt x="4800" y="407"/>
                  </a:lnTo>
                  <a:lnTo>
                    <a:pt x="4841" y="366"/>
                  </a:lnTo>
                  <a:lnTo>
                    <a:pt x="4882" y="204"/>
                  </a:lnTo>
                  <a:lnTo>
                    <a:pt x="4882" y="163"/>
                  </a:lnTo>
                  <a:lnTo>
                    <a:pt x="4841" y="81"/>
                  </a:lnTo>
                  <a:lnTo>
                    <a:pt x="4800" y="41"/>
                  </a:lnTo>
                  <a:lnTo>
                    <a:pt x="4719" y="41"/>
                  </a:lnTo>
                  <a:lnTo>
                    <a:pt x="3580" y="81"/>
                  </a:lnTo>
                  <a:lnTo>
                    <a:pt x="2441" y="122"/>
                  </a:lnTo>
                  <a:lnTo>
                    <a:pt x="1302" y="81"/>
                  </a:lnTo>
                  <a:lnTo>
                    <a:pt x="16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29" name="Google Shape;1329;p40"/>
            <p:cNvSpPr/>
            <p:nvPr/>
          </p:nvSpPr>
          <p:spPr>
            <a:xfrm>
              <a:off x="7668893" y="2048903"/>
              <a:ext cx="805786" cy="793648"/>
            </a:xfrm>
            <a:custGeom>
              <a:avLst/>
              <a:gdLst/>
              <a:ahLst/>
              <a:cxnLst/>
              <a:rect l="l" t="t" r="r" b="b"/>
              <a:pathLst>
                <a:path w="10821" h="10658" extrusionOk="0">
                  <a:moveTo>
                    <a:pt x="6671" y="0"/>
                  </a:moveTo>
                  <a:lnTo>
                    <a:pt x="5980" y="82"/>
                  </a:lnTo>
                  <a:lnTo>
                    <a:pt x="5288" y="163"/>
                  </a:lnTo>
                  <a:lnTo>
                    <a:pt x="4597" y="366"/>
                  </a:lnTo>
                  <a:lnTo>
                    <a:pt x="3987" y="570"/>
                  </a:lnTo>
                  <a:lnTo>
                    <a:pt x="3377" y="854"/>
                  </a:lnTo>
                  <a:lnTo>
                    <a:pt x="2807" y="1139"/>
                  </a:lnTo>
                  <a:lnTo>
                    <a:pt x="2278" y="1546"/>
                  </a:lnTo>
                  <a:lnTo>
                    <a:pt x="1790" y="1953"/>
                  </a:lnTo>
                  <a:lnTo>
                    <a:pt x="1343" y="2441"/>
                  </a:lnTo>
                  <a:lnTo>
                    <a:pt x="936" y="2970"/>
                  </a:lnTo>
                  <a:lnTo>
                    <a:pt x="611" y="3539"/>
                  </a:lnTo>
                  <a:lnTo>
                    <a:pt x="326" y="4149"/>
                  </a:lnTo>
                  <a:lnTo>
                    <a:pt x="123" y="4759"/>
                  </a:lnTo>
                  <a:lnTo>
                    <a:pt x="41" y="5410"/>
                  </a:lnTo>
                  <a:lnTo>
                    <a:pt x="1" y="6102"/>
                  </a:lnTo>
                  <a:lnTo>
                    <a:pt x="82" y="6793"/>
                  </a:lnTo>
                  <a:lnTo>
                    <a:pt x="204" y="7485"/>
                  </a:lnTo>
                  <a:lnTo>
                    <a:pt x="367" y="8176"/>
                  </a:lnTo>
                  <a:lnTo>
                    <a:pt x="570" y="8868"/>
                  </a:lnTo>
                  <a:lnTo>
                    <a:pt x="773" y="9640"/>
                  </a:lnTo>
                  <a:lnTo>
                    <a:pt x="895" y="9966"/>
                  </a:lnTo>
                  <a:lnTo>
                    <a:pt x="1058" y="10291"/>
                  </a:lnTo>
                  <a:lnTo>
                    <a:pt x="1139" y="10413"/>
                  </a:lnTo>
                  <a:lnTo>
                    <a:pt x="1261" y="10495"/>
                  </a:lnTo>
                  <a:lnTo>
                    <a:pt x="1343" y="10576"/>
                  </a:lnTo>
                  <a:lnTo>
                    <a:pt x="1506" y="10617"/>
                  </a:lnTo>
                  <a:lnTo>
                    <a:pt x="1628" y="10657"/>
                  </a:lnTo>
                  <a:lnTo>
                    <a:pt x="1750" y="10617"/>
                  </a:lnTo>
                  <a:lnTo>
                    <a:pt x="1912" y="10576"/>
                  </a:lnTo>
                  <a:lnTo>
                    <a:pt x="2034" y="10495"/>
                  </a:lnTo>
                  <a:lnTo>
                    <a:pt x="2197" y="10332"/>
                  </a:lnTo>
                  <a:lnTo>
                    <a:pt x="2319" y="10169"/>
                  </a:lnTo>
                  <a:lnTo>
                    <a:pt x="2400" y="9925"/>
                  </a:lnTo>
                  <a:lnTo>
                    <a:pt x="2482" y="9681"/>
                  </a:lnTo>
                  <a:lnTo>
                    <a:pt x="2563" y="9193"/>
                  </a:lnTo>
                  <a:lnTo>
                    <a:pt x="2563" y="8746"/>
                  </a:lnTo>
                  <a:lnTo>
                    <a:pt x="2644" y="8095"/>
                  </a:lnTo>
                  <a:lnTo>
                    <a:pt x="2726" y="7485"/>
                  </a:lnTo>
                  <a:lnTo>
                    <a:pt x="2970" y="6264"/>
                  </a:lnTo>
                  <a:lnTo>
                    <a:pt x="3214" y="5003"/>
                  </a:lnTo>
                  <a:lnTo>
                    <a:pt x="3295" y="4393"/>
                  </a:lnTo>
                  <a:lnTo>
                    <a:pt x="3336" y="3783"/>
                  </a:lnTo>
                  <a:lnTo>
                    <a:pt x="3702" y="3946"/>
                  </a:lnTo>
                  <a:lnTo>
                    <a:pt x="4068" y="4068"/>
                  </a:lnTo>
                  <a:lnTo>
                    <a:pt x="4475" y="4109"/>
                  </a:lnTo>
                  <a:lnTo>
                    <a:pt x="4841" y="4027"/>
                  </a:lnTo>
                  <a:lnTo>
                    <a:pt x="5044" y="3946"/>
                  </a:lnTo>
                  <a:lnTo>
                    <a:pt x="5248" y="3864"/>
                  </a:lnTo>
                  <a:lnTo>
                    <a:pt x="5573" y="3620"/>
                  </a:lnTo>
                  <a:lnTo>
                    <a:pt x="5858" y="3295"/>
                  </a:lnTo>
                  <a:lnTo>
                    <a:pt x="6061" y="2929"/>
                  </a:lnTo>
                  <a:lnTo>
                    <a:pt x="6509" y="3214"/>
                  </a:lnTo>
                  <a:lnTo>
                    <a:pt x="6956" y="3458"/>
                  </a:lnTo>
                  <a:lnTo>
                    <a:pt x="7200" y="3539"/>
                  </a:lnTo>
                  <a:lnTo>
                    <a:pt x="7444" y="3620"/>
                  </a:lnTo>
                  <a:lnTo>
                    <a:pt x="7973" y="3620"/>
                  </a:lnTo>
                  <a:lnTo>
                    <a:pt x="8339" y="3498"/>
                  </a:lnTo>
                  <a:lnTo>
                    <a:pt x="8665" y="3295"/>
                  </a:lnTo>
                  <a:lnTo>
                    <a:pt x="8787" y="3173"/>
                  </a:lnTo>
                  <a:lnTo>
                    <a:pt x="8909" y="3010"/>
                  </a:lnTo>
                  <a:lnTo>
                    <a:pt x="9031" y="2848"/>
                  </a:lnTo>
                  <a:lnTo>
                    <a:pt x="9071" y="2685"/>
                  </a:lnTo>
                  <a:lnTo>
                    <a:pt x="9275" y="2766"/>
                  </a:lnTo>
                  <a:lnTo>
                    <a:pt x="9519" y="2848"/>
                  </a:lnTo>
                  <a:lnTo>
                    <a:pt x="9722" y="2848"/>
                  </a:lnTo>
                  <a:lnTo>
                    <a:pt x="9966" y="2807"/>
                  </a:lnTo>
                  <a:lnTo>
                    <a:pt x="10170" y="2726"/>
                  </a:lnTo>
                  <a:lnTo>
                    <a:pt x="10373" y="2604"/>
                  </a:lnTo>
                  <a:lnTo>
                    <a:pt x="10536" y="2441"/>
                  </a:lnTo>
                  <a:lnTo>
                    <a:pt x="10658" y="2237"/>
                  </a:lnTo>
                  <a:lnTo>
                    <a:pt x="10780" y="1993"/>
                  </a:lnTo>
                  <a:lnTo>
                    <a:pt x="10820" y="1709"/>
                  </a:lnTo>
                  <a:lnTo>
                    <a:pt x="10780" y="1465"/>
                  </a:lnTo>
                  <a:lnTo>
                    <a:pt x="10698" y="1221"/>
                  </a:lnTo>
                  <a:lnTo>
                    <a:pt x="10536" y="1017"/>
                  </a:lnTo>
                  <a:lnTo>
                    <a:pt x="10373" y="814"/>
                  </a:lnTo>
                  <a:lnTo>
                    <a:pt x="10129" y="651"/>
                  </a:lnTo>
                  <a:lnTo>
                    <a:pt x="9925" y="488"/>
                  </a:lnTo>
                  <a:lnTo>
                    <a:pt x="9600" y="366"/>
                  </a:lnTo>
                  <a:lnTo>
                    <a:pt x="9315" y="285"/>
                  </a:lnTo>
                  <a:lnTo>
                    <a:pt x="8665" y="122"/>
                  </a:lnTo>
                  <a:lnTo>
                    <a:pt x="8014" y="41"/>
                  </a:lnTo>
                  <a:lnTo>
                    <a:pt x="74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30" name="Google Shape;1330;p40"/>
            <p:cNvSpPr/>
            <p:nvPr/>
          </p:nvSpPr>
          <p:spPr>
            <a:xfrm>
              <a:off x="8235274" y="2618336"/>
              <a:ext cx="36488" cy="36413"/>
            </a:xfrm>
            <a:custGeom>
              <a:avLst/>
              <a:gdLst/>
              <a:ahLst/>
              <a:cxnLst/>
              <a:rect l="l" t="t" r="r" b="b"/>
              <a:pathLst>
                <a:path w="490" h="489" extrusionOk="0">
                  <a:moveTo>
                    <a:pt x="245" y="0"/>
                  </a:moveTo>
                  <a:lnTo>
                    <a:pt x="123" y="41"/>
                  </a:lnTo>
                  <a:lnTo>
                    <a:pt x="42" y="82"/>
                  </a:lnTo>
                  <a:lnTo>
                    <a:pt x="1" y="163"/>
                  </a:lnTo>
                  <a:lnTo>
                    <a:pt x="1" y="244"/>
                  </a:lnTo>
                  <a:lnTo>
                    <a:pt x="1" y="326"/>
                  </a:lnTo>
                  <a:lnTo>
                    <a:pt x="42" y="407"/>
                  </a:lnTo>
                  <a:lnTo>
                    <a:pt x="123" y="488"/>
                  </a:lnTo>
                  <a:lnTo>
                    <a:pt x="326" y="488"/>
                  </a:lnTo>
                  <a:lnTo>
                    <a:pt x="408" y="407"/>
                  </a:lnTo>
                  <a:lnTo>
                    <a:pt x="448" y="326"/>
                  </a:lnTo>
                  <a:lnTo>
                    <a:pt x="489" y="244"/>
                  </a:lnTo>
                  <a:lnTo>
                    <a:pt x="448" y="163"/>
                  </a:lnTo>
                  <a:lnTo>
                    <a:pt x="408" y="82"/>
                  </a:lnTo>
                  <a:lnTo>
                    <a:pt x="326" y="41"/>
                  </a:lnTo>
                  <a:lnTo>
                    <a:pt x="2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31" name="Google Shape;1331;p40"/>
            <p:cNvSpPr/>
            <p:nvPr/>
          </p:nvSpPr>
          <p:spPr>
            <a:xfrm>
              <a:off x="8462467" y="2533521"/>
              <a:ext cx="33435" cy="36413"/>
            </a:xfrm>
            <a:custGeom>
              <a:avLst/>
              <a:gdLst/>
              <a:ahLst/>
              <a:cxnLst/>
              <a:rect l="l" t="t" r="r" b="b"/>
              <a:pathLst>
                <a:path w="449" h="489" extrusionOk="0">
                  <a:moveTo>
                    <a:pt x="123" y="0"/>
                  </a:moveTo>
                  <a:lnTo>
                    <a:pt x="41" y="82"/>
                  </a:lnTo>
                  <a:lnTo>
                    <a:pt x="1" y="163"/>
                  </a:lnTo>
                  <a:lnTo>
                    <a:pt x="1" y="244"/>
                  </a:lnTo>
                  <a:lnTo>
                    <a:pt x="1" y="326"/>
                  </a:lnTo>
                  <a:lnTo>
                    <a:pt x="41" y="407"/>
                  </a:lnTo>
                  <a:lnTo>
                    <a:pt x="123" y="489"/>
                  </a:lnTo>
                  <a:lnTo>
                    <a:pt x="326" y="489"/>
                  </a:lnTo>
                  <a:lnTo>
                    <a:pt x="407" y="407"/>
                  </a:lnTo>
                  <a:lnTo>
                    <a:pt x="448" y="326"/>
                  </a:lnTo>
                  <a:lnTo>
                    <a:pt x="448" y="244"/>
                  </a:lnTo>
                  <a:lnTo>
                    <a:pt x="448" y="163"/>
                  </a:lnTo>
                  <a:lnTo>
                    <a:pt x="407" y="82"/>
                  </a:lnTo>
                  <a:lnTo>
                    <a:pt x="32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32" name="Google Shape;1332;p40"/>
            <p:cNvSpPr/>
            <p:nvPr/>
          </p:nvSpPr>
          <p:spPr>
            <a:xfrm>
              <a:off x="8129311" y="2494129"/>
              <a:ext cx="81837" cy="106113"/>
            </a:xfrm>
            <a:custGeom>
              <a:avLst/>
              <a:gdLst/>
              <a:ahLst/>
              <a:cxnLst/>
              <a:rect l="l" t="t" r="r" b="b"/>
              <a:pathLst>
                <a:path w="1099" h="1425" extrusionOk="0">
                  <a:moveTo>
                    <a:pt x="854" y="1"/>
                  </a:moveTo>
                  <a:lnTo>
                    <a:pt x="814" y="41"/>
                  </a:lnTo>
                  <a:lnTo>
                    <a:pt x="773" y="82"/>
                  </a:lnTo>
                  <a:lnTo>
                    <a:pt x="732" y="204"/>
                  </a:lnTo>
                  <a:lnTo>
                    <a:pt x="732" y="245"/>
                  </a:lnTo>
                  <a:lnTo>
                    <a:pt x="732" y="285"/>
                  </a:lnTo>
                  <a:lnTo>
                    <a:pt x="732" y="367"/>
                  </a:lnTo>
                  <a:lnTo>
                    <a:pt x="732" y="407"/>
                  </a:lnTo>
                  <a:lnTo>
                    <a:pt x="732" y="489"/>
                  </a:lnTo>
                  <a:lnTo>
                    <a:pt x="692" y="570"/>
                  </a:lnTo>
                  <a:lnTo>
                    <a:pt x="692" y="611"/>
                  </a:lnTo>
                  <a:lnTo>
                    <a:pt x="570" y="773"/>
                  </a:lnTo>
                  <a:lnTo>
                    <a:pt x="570" y="814"/>
                  </a:lnTo>
                  <a:lnTo>
                    <a:pt x="488" y="855"/>
                  </a:lnTo>
                  <a:lnTo>
                    <a:pt x="448" y="896"/>
                  </a:lnTo>
                  <a:lnTo>
                    <a:pt x="407" y="936"/>
                  </a:lnTo>
                  <a:lnTo>
                    <a:pt x="244" y="1018"/>
                  </a:lnTo>
                  <a:lnTo>
                    <a:pt x="204" y="1058"/>
                  </a:lnTo>
                  <a:lnTo>
                    <a:pt x="122" y="1058"/>
                  </a:lnTo>
                  <a:lnTo>
                    <a:pt x="82" y="1099"/>
                  </a:lnTo>
                  <a:lnTo>
                    <a:pt x="0" y="1180"/>
                  </a:lnTo>
                  <a:lnTo>
                    <a:pt x="0" y="1221"/>
                  </a:lnTo>
                  <a:lnTo>
                    <a:pt x="0" y="1302"/>
                  </a:lnTo>
                  <a:lnTo>
                    <a:pt x="41" y="1384"/>
                  </a:lnTo>
                  <a:lnTo>
                    <a:pt x="82" y="1424"/>
                  </a:lnTo>
                  <a:lnTo>
                    <a:pt x="244" y="1424"/>
                  </a:lnTo>
                  <a:lnTo>
                    <a:pt x="448" y="1343"/>
                  </a:lnTo>
                  <a:lnTo>
                    <a:pt x="610" y="1262"/>
                  </a:lnTo>
                  <a:lnTo>
                    <a:pt x="773" y="1099"/>
                  </a:lnTo>
                  <a:lnTo>
                    <a:pt x="895" y="936"/>
                  </a:lnTo>
                  <a:lnTo>
                    <a:pt x="1017" y="733"/>
                  </a:lnTo>
                  <a:lnTo>
                    <a:pt x="1099" y="529"/>
                  </a:lnTo>
                  <a:lnTo>
                    <a:pt x="1099" y="326"/>
                  </a:lnTo>
                  <a:lnTo>
                    <a:pt x="1099" y="123"/>
                  </a:lnTo>
                  <a:lnTo>
                    <a:pt x="1058" y="41"/>
                  </a:lnTo>
                  <a:lnTo>
                    <a:pt x="10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33" name="Google Shape;1333;p40"/>
            <p:cNvSpPr/>
            <p:nvPr/>
          </p:nvSpPr>
          <p:spPr>
            <a:xfrm>
              <a:off x="8420096" y="2433589"/>
              <a:ext cx="109091" cy="36413"/>
            </a:xfrm>
            <a:custGeom>
              <a:avLst/>
              <a:gdLst/>
              <a:ahLst/>
              <a:cxnLst/>
              <a:rect l="l" t="t" r="r" b="b"/>
              <a:pathLst>
                <a:path w="1465" h="489" extrusionOk="0">
                  <a:moveTo>
                    <a:pt x="122" y="0"/>
                  </a:moveTo>
                  <a:lnTo>
                    <a:pt x="41" y="41"/>
                  </a:lnTo>
                  <a:lnTo>
                    <a:pt x="0" y="122"/>
                  </a:lnTo>
                  <a:lnTo>
                    <a:pt x="0" y="163"/>
                  </a:lnTo>
                  <a:lnTo>
                    <a:pt x="0" y="244"/>
                  </a:lnTo>
                  <a:lnTo>
                    <a:pt x="41" y="285"/>
                  </a:lnTo>
                  <a:lnTo>
                    <a:pt x="204" y="366"/>
                  </a:lnTo>
                  <a:lnTo>
                    <a:pt x="1261" y="488"/>
                  </a:lnTo>
                  <a:lnTo>
                    <a:pt x="1343" y="488"/>
                  </a:lnTo>
                  <a:lnTo>
                    <a:pt x="1383" y="448"/>
                  </a:lnTo>
                  <a:lnTo>
                    <a:pt x="1424" y="366"/>
                  </a:lnTo>
                  <a:lnTo>
                    <a:pt x="1465" y="326"/>
                  </a:lnTo>
                  <a:lnTo>
                    <a:pt x="1424" y="244"/>
                  </a:lnTo>
                  <a:lnTo>
                    <a:pt x="1383" y="163"/>
                  </a:lnTo>
                  <a:lnTo>
                    <a:pt x="1261" y="122"/>
                  </a:lnTo>
                  <a:lnTo>
                    <a:pt x="20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34" name="Google Shape;1334;p40"/>
            <p:cNvSpPr/>
            <p:nvPr/>
          </p:nvSpPr>
          <p:spPr>
            <a:xfrm>
              <a:off x="8283751" y="2097379"/>
              <a:ext cx="87943" cy="69699"/>
            </a:xfrm>
            <a:custGeom>
              <a:avLst/>
              <a:gdLst/>
              <a:ahLst/>
              <a:cxnLst/>
              <a:rect l="l" t="t" r="r" b="b"/>
              <a:pathLst>
                <a:path w="1181" h="936" extrusionOk="0">
                  <a:moveTo>
                    <a:pt x="123" y="0"/>
                  </a:moveTo>
                  <a:lnTo>
                    <a:pt x="41" y="41"/>
                  </a:lnTo>
                  <a:lnTo>
                    <a:pt x="1" y="122"/>
                  </a:lnTo>
                  <a:lnTo>
                    <a:pt x="1" y="203"/>
                  </a:lnTo>
                  <a:lnTo>
                    <a:pt x="41" y="244"/>
                  </a:lnTo>
                  <a:lnTo>
                    <a:pt x="82" y="325"/>
                  </a:lnTo>
                  <a:lnTo>
                    <a:pt x="163" y="366"/>
                  </a:lnTo>
                  <a:lnTo>
                    <a:pt x="286" y="366"/>
                  </a:lnTo>
                  <a:lnTo>
                    <a:pt x="326" y="407"/>
                  </a:lnTo>
                  <a:lnTo>
                    <a:pt x="367" y="407"/>
                  </a:lnTo>
                  <a:lnTo>
                    <a:pt x="570" y="529"/>
                  </a:lnTo>
                  <a:lnTo>
                    <a:pt x="570" y="570"/>
                  </a:lnTo>
                  <a:lnTo>
                    <a:pt x="652" y="610"/>
                  </a:lnTo>
                  <a:lnTo>
                    <a:pt x="733" y="692"/>
                  </a:lnTo>
                  <a:lnTo>
                    <a:pt x="774" y="732"/>
                  </a:lnTo>
                  <a:lnTo>
                    <a:pt x="774" y="773"/>
                  </a:lnTo>
                  <a:lnTo>
                    <a:pt x="855" y="854"/>
                  </a:lnTo>
                  <a:lnTo>
                    <a:pt x="896" y="936"/>
                  </a:lnTo>
                  <a:lnTo>
                    <a:pt x="1099" y="936"/>
                  </a:lnTo>
                  <a:lnTo>
                    <a:pt x="1140" y="895"/>
                  </a:lnTo>
                  <a:lnTo>
                    <a:pt x="1180" y="814"/>
                  </a:lnTo>
                  <a:lnTo>
                    <a:pt x="1180" y="732"/>
                  </a:lnTo>
                  <a:lnTo>
                    <a:pt x="1180" y="692"/>
                  </a:lnTo>
                  <a:lnTo>
                    <a:pt x="977" y="448"/>
                  </a:lnTo>
                  <a:lnTo>
                    <a:pt x="774" y="244"/>
                  </a:lnTo>
                  <a:lnTo>
                    <a:pt x="530" y="81"/>
                  </a:lnTo>
                  <a:lnTo>
                    <a:pt x="24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40"/>
            <p:cNvSpPr/>
            <p:nvPr/>
          </p:nvSpPr>
          <p:spPr>
            <a:xfrm>
              <a:off x="8220158" y="2133718"/>
              <a:ext cx="66721" cy="63668"/>
            </a:xfrm>
            <a:custGeom>
              <a:avLst/>
              <a:gdLst/>
              <a:ahLst/>
              <a:cxnLst/>
              <a:rect l="l" t="t" r="r" b="b"/>
              <a:pathLst>
                <a:path w="896" h="855" extrusionOk="0">
                  <a:moveTo>
                    <a:pt x="82" y="0"/>
                  </a:moveTo>
                  <a:lnTo>
                    <a:pt x="41" y="41"/>
                  </a:lnTo>
                  <a:lnTo>
                    <a:pt x="1" y="122"/>
                  </a:lnTo>
                  <a:lnTo>
                    <a:pt x="1" y="204"/>
                  </a:lnTo>
                  <a:lnTo>
                    <a:pt x="1" y="244"/>
                  </a:lnTo>
                  <a:lnTo>
                    <a:pt x="41" y="326"/>
                  </a:lnTo>
                  <a:lnTo>
                    <a:pt x="123" y="326"/>
                  </a:lnTo>
                  <a:lnTo>
                    <a:pt x="285" y="407"/>
                  </a:lnTo>
                  <a:lnTo>
                    <a:pt x="367" y="448"/>
                  </a:lnTo>
                  <a:lnTo>
                    <a:pt x="326" y="448"/>
                  </a:lnTo>
                  <a:lnTo>
                    <a:pt x="456" y="545"/>
                  </a:lnTo>
                  <a:lnTo>
                    <a:pt x="456" y="545"/>
                  </a:lnTo>
                  <a:lnTo>
                    <a:pt x="529" y="692"/>
                  </a:lnTo>
                  <a:lnTo>
                    <a:pt x="529" y="732"/>
                  </a:lnTo>
                  <a:lnTo>
                    <a:pt x="570" y="814"/>
                  </a:lnTo>
                  <a:lnTo>
                    <a:pt x="651" y="854"/>
                  </a:lnTo>
                  <a:lnTo>
                    <a:pt x="773" y="854"/>
                  </a:lnTo>
                  <a:lnTo>
                    <a:pt x="855" y="814"/>
                  </a:lnTo>
                  <a:lnTo>
                    <a:pt x="895" y="773"/>
                  </a:lnTo>
                  <a:lnTo>
                    <a:pt x="895" y="692"/>
                  </a:lnTo>
                  <a:lnTo>
                    <a:pt x="895" y="651"/>
                  </a:lnTo>
                  <a:lnTo>
                    <a:pt x="814" y="407"/>
                  </a:lnTo>
                  <a:lnTo>
                    <a:pt x="651" y="204"/>
                  </a:lnTo>
                  <a:lnTo>
                    <a:pt x="448" y="82"/>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40"/>
            <p:cNvSpPr/>
            <p:nvPr/>
          </p:nvSpPr>
          <p:spPr>
            <a:xfrm>
              <a:off x="8114120" y="2145782"/>
              <a:ext cx="57636" cy="57636"/>
            </a:xfrm>
            <a:custGeom>
              <a:avLst/>
              <a:gdLst/>
              <a:ahLst/>
              <a:cxnLst/>
              <a:rect l="l" t="t" r="r" b="b"/>
              <a:pathLst>
                <a:path w="774" h="774" extrusionOk="0">
                  <a:moveTo>
                    <a:pt x="123" y="1"/>
                  </a:moveTo>
                  <a:lnTo>
                    <a:pt x="82" y="42"/>
                  </a:lnTo>
                  <a:lnTo>
                    <a:pt x="1" y="82"/>
                  </a:lnTo>
                  <a:lnTo>
                    <a:pt x="1" y="164"/>
                  </a:lnTo>
                  <a:lnTo>
                    <a:pt x="1" y="245"/>
                  </a:lnTo>
                  <a:lnTo>
                    <a:pt x="42" y="286"/>
                  </a:lnTo>
                  <a:lnTo>
                    <a:pt x="82" y="367"/>
                  </a:lnTo>
                  <a:lnTo>
                    <a:pt x="245" y="367"/>
                  </a:lnTo>
                  <a:lnTo>
                    <a:pt x="343" y="400"/>
                  </a:lnTo>
                  <a:lnTo>
                    <a:pt x="343" y="400"/>
                  </a:lnTo>
                  <a:lnTo>
                    <a:pt x="367" y="448"/>
                  </a:lnTo>
                  <a:lnTo>
                    <a:pt x="367" y="408"/>
                  </a:lnTo>
                  <a:lnTo>
                    <a:pt x="408" y="489"/>
                  </a:lnTo>
                  <a:lnTo>
                    <a:pt x="367" y="448"/>
                  </a:lnTo>
                  <a:lnTo>
                    <a:pt x="367" y="448"/>
                  </a:lnTo>
                  <a:lnTo>
                    <a:pt x="408" y="530"/>
                  </a:lnTo>
                  <a:lnTo>
                    <a:pt x="408" y="611"/>
                  </a:lnTo>
                  <a:lnTo>
                    <a:pt x="408" y="692"/>
                  </a:lnTo>
                  <a:lnTo>
                    <a:pt x="448" y="733"/>
                  </a:lnTo>
                  <a:lnTo>
                    <a:pt x="530" y="774"/>
                  </a:lnTo>
                  <a:lnTo>
                    <a:pt x="652" y="774"/>
                  </a:lnTo>
                  <a:lnTo>
                    <a:pt x="733" y="692"/>
                  </a:lnTo>
                  <a:lnTo>
                    <a:pt x="774" y="652"/>
                  </a:lnTo>
                  <a:lnTo>
                    <a:pt x="774" y="448"/>
                  </a:lnTo>
                  <a:lnTo>
                    <a:pt x="692" y="245"/>
                  </a:lnTo>
                  <a:lnTo>
                    <a:pt x="570" y="123"/>
                  </a:lnTo>
                  <a:lnTo>
                    <a:pt x="36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40"/>
            <p:cNvSpPr/>
            <p:nvPr/>
          </p:nvSpPr>
          <p:spPr>
            <a:xfrm>
              <a:off x="7999071" y="2151888"/>
              <a:ext cx="45498" cy="106038"/>
            </a:xfrm>
            <a:custGeom>
              <a:avLst/>
              <a:gdLst/>
              <a:ahLst/>
              <a:cxnLst/>
              <a:rect l="l" t="t" r="r" b="b"/>
              <a:pathLst>
                <a:path w="611" h="1424" extrusionOk="0">
                  <a:moveTo>
                    <a:pt x="82" y="0"/>
                  </a:moveTo>
                  <a:lnTo>
                    <a:pt x="41" y="41"/>
                  </a:lnTo>
                  <a:lnTo>
                    <a:pt x="0" y="122"/>
                  </a:lnTo>
                  <a:lnTo>
                    <a:pt x="0" y="163"/>
                  </a:lnTo>
                  <a:lnTo>
                    <a:pt x="0" y="244"/>
                  </a:lnTo>
                  <a:lnTo>
                    <a:pt x="41" y="326"/>
                  </a:lnTo>
                  <a:lnTo>
                    <a:pt x="82" y="366"/>
                  </a:lnTo>
                  <a:lnTo>
                    <a:pt x="122" y="407"/>
                  </a:lnTo>
                  <a:lnTo>
                    <a:pt x="163" y="488"/>
                  </a:lnTo>
                  <a:lnTo>
                    <a:pt x="204" y="529"/>
                  </a:lnTo>
                  <a:lnTo>
                    <a:pt x="204" y="610"/>
                  </a:lnTo>
                  <a:lnTo>
                    <a:pt x="244" y="651"/>
                  </a:lnTo>
                  <a:lnTo>
                    <a:pt x="244" y="692"/>
                  </a:lnTo>
                  <a:lnTo>
                    <a:pt x="244" y="732"/>
                  </a:lnTo>
                  <a:lnTo>
                    <a:pt x="244" y="773"/>
                  </a:lnTo>
                  <a:lnTo>
                    <a:pt x="244" y="854"/>
                  </a:lnTo>
                  <a:lnTo>
                    <a:pt x="244" y="895"/>
                  </a:lnTo>
                  <a:lnTo>
                    <a:pt x="244" y="936"/>
                  </a:lnTo>
                  <a:lnTo>
                    <a:pt x="204" y="1058"/>
                  </a:lnTo>
                  <a:lnTo>
                    <a:pt x="204" y="1098"/>
                  </a:lnTo>
                  <a:lnTo>
                    <a:pt x="163" y="1180"/>
                  </a:lnTo>
                  <a:lnTo>
                    <a:pt x="122" y="1221"/>
                  </a:lnTo>
                  <a:lnTo>
                    <a:pt x="122" y="1302"/>
                  </a:lnTo>
                  <a:lnTo>
                    <a:pt x="163" y="1383"/>
                  </a:lnTo>
                  <a:lnTo>
                    <a:pt x="204" y="1424"/>
                  </a:lnTo>
                  <a:lnTo>
                    <a:pt x="448" y="1424"/>
                  </a:lnTo>
                  <a:lnTo>
                    <a:pt x="488" y="1343"/>
                  </a:lnTo>
                  <a:lnTo>
                    <a:pt x="570" y="1180"/>
                  </a:lnTo>
                  <a:lnTo>
                    <a:pt x="610" y="1017"/>
                  </a:lnTo>
                  <a:lnTo>
                    <a:pt x="610" y="854"/>
                  </a:lnTo>
                  <a:lnTo>
                    <a:pt x="610" y="692"/>
                  </a:lnTo>
                  <a:lnTo>
                    <a:pt x="570" y="488"/>
                  </a:lnTo>
                  <a:lnTo>
                    <a:pt x="488" y="326"/>
                  </a:lnTo>
                  <a:lnTo>
                    <a:pt x="407" y="204"/>
                  </a:lnTo>
                  <a:lnTo>
                    <a:pt x="285" y="41"/>
                  </a:lnTo>
                  <a:lnTo>
                    <a:pt x="24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40"/>
            <p:cNvSpPr/>
            <p:nvPr/>
          </p:nvSpPr>
          <p:spPr>
            <a:xfrm>
              <a:off x="7902118" y="2206396"/>
              <a:ext cx="33435" cy="66721"/>
            </a:xfrm>
            <a:custGeom>
              <a:avLst/>
              <a:gdLst/>
              <a:ahLst/>
              <a:cxnLst/>
              <a:rect l="l" t="t" r="r" b="b"/>
              <a:pathLst>
                <a:path w="449" h="896" extrusionOk="0">
                  <a:moveTo>
                    <a:pt x="123" y="0"/>
                  </a:moveTo>
                  <a:lnTo>
                    <a:pt x="82" y="41"/>
                  </a:lnTo>
                  <a:lnTo>
                    <a:pt x="41" y="122"/>
                  </a:lnTo>
                  <a:lnTo>
                    <a:pt x="1" y="204"/>
                  </a:lnTo>
                  <a:lnTo>
                    <a:pt x="82" y="733"/>
                  </a:lnTo>
                  <a:lnTo>
                    <a:pt x="82" y="814"/>
                  </a:lnTo>
                  <a:lnTo>
                    <a:pt x="123" y="855"/>
                  </a:lnTo>
                  <a:lnTo>
                    <a:pt x="204" y="895"/>
                  </a:lnTo>
                  <a:lnTo>
                    <a:pt x="326" y="895"/>
                  </a:lnTo>
                  <a:lnTo>
                    <a:pt x="407" y="855"/>
                  </a:lnTo>
                  <a:lnTo>
                    <a:pt x="448" y="814"/>
                  </a:lnTo>
                  <a:lnTo>
                    <a:pt x="448" y="733"/>
                  </a:lnTo>
                  <a:lnTo>
                    <a:pt x="367" y="204"/>
                  </a:lnTo>
                  <a:lnTo>
                    <a:pt x="367" y="122"/>
                  </a:lnTo>
                  <a:lnTo>
                    <a:pt x="326" y="41"/>
                  </a:lnTo>
                  <a:lnTo>
                    <a:pt x="24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9" name="Google Shape;1339;p40"/>
          <p:cNvGrpSpPr/>
          <p:nvPr/>
        </p:nvGrpSpPr>
        <p:grpSpPr>
          <a:xfrm>
            <a:off x="7197179" y="674744"/>
            <a:ext cx="1226811" cy="1623560"/>
            <a:chOff x="9069729" y="540644"/>
            <a:chExt cx="1226811" cy="1623560"/>
          </a:xfrm>
        </p:grpSpPr>
        <p:sp>
          <p:nvSpPr>
            <p:cNvPr id="1340" name="Google Shape;1340;p40"/>
            <p:cNvSpPr/>
            <p:nvPr/>
          </p:nvSpPr>
          <p:spPr>
            <a:xfrm>
              <a:off x="9315091" y="770815"/>
              <a:ext cx="966332" cy="1350944"/>
            </a:xfrm>
            <a:custGeom>
              <a:avLst/>
              <a:gdLst/>
              <a:ahLst/>
              <a:cxnLst/>
              <a:rect l="l" t="t" r="r" b="b"/>
              <a:pathLst>
                <a:path w="12977" h="18142" extrusionOk="0">
                  <a:moveTo>
                    <a:pt x="3824" y="0"/>
                  </a:moveTo>
                  <a:lnTo>
                    <a:pt x="3417" y="41"/>
                  </a:lnTo>
                  <a:lnTo>
                    <a:pt x="2970" y="82"/>
                  </a:lnTo>
                  <a:lnTo>
                    <a:pt x="2563" y="204"/>
                  </a:lnTo>
                  <a:lnTo>
                    <a:pt x="2156" y="366"/>
                  </a:lnTo>
                  <a:lnTo>
                    <a:pt x="1750" y="570"/>
                  </a:lnTo>
                  <a:lnTo>
                    <a:pt x="1384" y="814"/>
                  </a:lnTo>
                  <a:lnTo>
                    <a:pt x="1058" y="1180"/>
                  </a:lnTo>
                  <a:lnTo>
                    <a:pt x="773" y="1546"/>
                  </a:lnTo>
                  <a:lnTo>
                    <a:pt x="529" y="1953"/>
                  </a:lnTo>
                  <a:lnTo>
                    <a:pt x="326" y="2360"/>
                  </a:lnTo>
                  <a:lnTo>
                    <a:pt x="163" y="2807"/>
                  </a:lnTo>
                  <a:lnTo>
                    <a:pt x="82" y="3295"/>
                  </a:lnTo>
                  <a:lnTo>
                    <a:pt x="1" y="3783"/>
                  </a:lnTo>
                  <a:lnTo>
                    <a:pt x="1" y="4231"/>
                  </a:lnTo>
                  <a:lnTo>
                    <a:pt x="1" y="4800"/>
                  </a:lnTo>
                  <a:lnTo>
                    <a:pt x="41" y="5370"/>
                  </a:lnTo>
                  <a:lnTo>
                    <a:pt x="123" y="5939"/>
                  </a:lnTo>
                  <a:lnTo>
                    <a:pt x="204" y="6468"/>
                  </a:lnTo>
                  <a:lnTo>
                    <a:pt x="448" y="7607"/>
                  </a:lnTo>
                  <a:lnTo>
                    <a:pt x="733" y="8705"/>
                  </a:lnTo>
                  <a:lnTo>
                    <a:pt x="1058" y="9763"/>
                  </a:lnTo>
                  <a:lnTo>
                    <a:pt x="1384" y="10820"/>
                  </a:lnTo>
                  <a:lnTo>
                    <a:pt x="1790" y="11878"/>
                  </a:lnTo>
                  <a:lnTo>
                    <a:pt x="2197" y="12895"/>
                  </a:lnTo>
                  <a:lnTo>
                    <a:pt x="2685" y="13912"/>
                  </a:lnTo>
                  <a:lnTo>
                    <a:pt x="3173" y="14929"/>
                  </a:lnTo>
                  <a:lnTo>
                    <a:pt x="3621" y="15945"/>
                  </a:lnTo>
                  <a:lnTo>
                    <a:pt x="4028" y="17044"/>
                  </a:lnTo>
                  <a:lnTo>
                    <a:pt x="4475" y="18061"/>
                  </a:lnTo>
                  <a:lnTo>
                    <a:pt x="4516" y="18142"/>
                  </a:lnTo>
                  <a:lnTo>
                    <a:pt x="4638" y="18142"/>
                  </a:lnTo>
                  <a:lnTo>
                    <a:pt x="6671" y="17979"/>
                  </a:lnTo>
                  <a:lnTo>
                    <a:pt x="7688" y="17939"/>
                  </a:lnTo>
                  <a:lnTo>
                    <a:pt x="8705" y="17898"/>
                  </a:lnTo>
                  <a:lnTo>
                    <a:pt x="11675" y="17898"/>
                  </a:lnTo>
                  <a:lnTo>
                    <a:pt x="12163" y="17857"/>
                  </a:lnTo>
                  <a:lnTo>
                    <a:pt x="12651" y="17776"/>
                  </a:lnTo>
                  <a:lnTo>
                    <a:pt x="12692" y="17776"/>
                  </a:lnTo>
                  <a:lnTo>
                    <a:pt x="12732" y="17735"/>
                  </a:lnTo>
                  <a:lnTo>
                    <a:pt x="12773" y="17694"/>
                  </a:lnTo>
                  <a:lnTo>
                    <a:pt x="12773" y="17613"/>
                  </a:lnTo>
                  <a:lnTo>
                    <a:pt x="12732" y="17044"/>
                  </a:lnTo>
                  <a:lnTo>
                    <a:pt x="12692" y="16474"/>
                  </a:lnTo>
                  <a:lnTo>
                    <a:pt x="12692" y="15295"/>
                  </a:lnTo>
                  <a:lnTo>
                    <a:pt x="12773" y="14156"/>
                  </a:lnTo>
                  <a:lnTo>
                    <a:pt x="12854" y="13017"/>
                  </a:lnTo>
                  <a:lnTo>
                    <a:pt x="12895" y="11837"/>
                  </a:lnTo>
                  <a:lnTo>
                    <a:pt x="12936" y="10658"/>
                  </a:lnTo>
                  <a:lnTo>
                    <a:pt x="12976" y="8298"/>
                  </a:lnTo>
                  <a:lnTo>
                    <a:pt x="12936" y="8095"/>
                  </a:lnTo>
                  <a:lnTo>
                    <a:pt x="12854" y="7932"/>
                  </a:lnTo>
                  <a:lnTo>
                    <a:pt x="12447" y="7403"/>
                  </a:lnTo>
                  <a:lnTo>
                    <a:pt x="11715" y="6509"/>
                  </a:lnTo>
                  <a:lnTo>
                    <a:pt x="10292" y="4719"/>
                  </a:lnTo>
                  <a:lnTo>
                    <a:pt x="9071" y="3254"/>
                  </a:lnTo>
                  <a:lnTo>
                    <a:pt x="8421" y="2522"/>
                  </a:lnTo>
                  <a:lnTo>
                    <a:pt x="7770" y="1871"/>
                  </a:lnTo>
                  <a:lnTo>
                    <a:pt x="7119" y="1261"/>
                  </a:lnTo>
                  <a:lnTo>
                    <a:pt x="6753" y="977"/>
                  </a:lnTo>
                  <a:lnTo>
                    <a:pt x="6387" y="733"/>
                  </a:lnTo>
                  <a:lnTo>
                    <a:pt x="5980" y="529"/>
                  </a:lnTo>
                  <a:lnTo>
                    <a:pt x="5573" y="366"/>
                  </a:lnTo>
                  <a:lnTo>
                    <a:pt x="5166" y="204"/>
                  </a:lnTo>
                  <a:lnTo>
                    <a:pt x="4719" y="82"/>
                  </a:lnTo>
                  <a:lnTo>
                    <a:pt x="4272" y="41"/>
                  </a:lnTo>
                  <a:lnTo>
                    <a:pt x="382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40"/>
            <p:cNvSpPr/>
            <p:nvPr/>
          </p:nvSpPr>
          <p:spPr>
            <a:xfrm>
              <a:off x="9375705" y="1185809"/>
              <a:ext cx="312008" cy="172684"/>
            </a:xfrm>
            <a:custGeom>
              <a:avLst/>
              <a:gdLst/>
              <a:ahLst/>
              <a:cxnLst/>
              <a:rect l="l" t="t" r="r" b="b"/>
              <a:pathLst>
                <a:path w="4190" h="2319" extrusionOk="0">
                  <a:moveTo>
                    <a:pt x="285" y="0"/>
                  </a:moveTo>
                  <a:lnTo>
                    <a:pt x="203" y="41"/>
                  </a:lnTo>
                  <a:lnTo>
                    <a:pt x="81" y="122"/>
                  </a:lnTo>
                  <a:lnTo>
                    <a:pt x="41" y="244"/>
                  </a:lnTo>
                  <a:lnTo>
                    <a:pt x="0" y="366"/>
                  </a:lnTo>
                  <a:lnTo>
                    <a:pt x="41" y="488"/>
                  </a:lnTo>
                  <a:lnTo>
                    <a:pt x="81" y="651"/>
                  </a:lnTo>
                  <a:lnTo>
                    <a:pt x="163" y="773"/>
                  </a:lnTo>
                  <a:lnTo>
                    <a:pt x="285" y="854"/>
                  </a:lnTo>
                  <a:lnTo>
                    <a:pt x="529" y="1058"/>
                  </a:lnTo>
                  <a:lnTo>
                    <a:pt x="651" y="1139"/>
                  </a:lnTo>
                  <a:lnTo>
                    <a:pt x="773" y="1261"/>
                  </a:lnTo>
                  <a:lnTo>
                    <a:pt x="936" y="1586"/>
                  </a:lnTo>
                  <a:lnTo>
                    <a:pt x="1098" y="1871"/>
                  </a:lnTo>
                  <a:lnTo>
                    <a:pt x="1261" y="2074"/>
                  </a:lnTo>
                  <a:lnTo>
                    <a:pt x="1464" y="2237"/>
                  </a:lnTo>
                  <a:lnTo>
                    <a:pt x="1708" y="2319"/>
                  </a:lnTo>
                  <a:lnTo>
                    <a:pt x="1953" y="2278"/>
                  </a:lnTo>
                  <a:lnTo>
                    <a:pt x="2197" y="2237"/>
                  </a:lnTo>
                  <a:lnTo>
                    <a:pt x="2441" y="2115"/>
                  </a:lnTo>
                  <a:lnTo>
                    <a:pt x="2685" y="2034"/>
                  </a:lnTo>
                  <a:lnTo>
                    <a:pt x="2888" y="1952"/>
                  </a:lnTo>
                  <a:lnTo>
                    <a:pt x="3091" y="1912"/>
                  </a:lnTo>
                  <a:lnTo>
                    <a:pt x="3295" y="1912"/>
                  </a:lnTo>
                  <a:lnTo>
                    <a:pt x="3702" y="1993"/>
                  </a:lnTo>
                  <a:lnTo>
                    <a:pt x="3864" y="1993"/>
                  </a:lnTo>
                  <a:lnTo>
                    <a:pt x="4027" y="1952"/>
                  </a:lnTo>
                  <a:lnTo>
                    <a:pt x="4149" y="1830"/>
                  </a:lnTo>
                  <a:lnTo>
                    <a:pt x="4190" y="1627"/>
                  </a:lnTo>
                  <a:lnTo>
                    <a:pt x="4190" y="1342"/>
                  </a:lnTo>
                  <a:lnTo>
                    <a:pt x="4068" y="1098"/>
                  </a:lnTo>
                  <a:lnTo>
                    <a:pt x="3905" y="854"/>
                  </a:lnTo>
                  <a:lnTo>
                    <a:pt x="3702" y="651"/>
                  </a:lnTo>
                  <a:lnTo>
                    <a:pt x="3498" y="529"/>
                  </a:lnTo>
                  <a:lnTo>
                    <a:pt x="3214" y="447"/>
                  </a:lnTo>
                  <a:lnTo>
                    <a:pt x="2969" y="407"/>
                  </a:lnTo>
                  <a:lnTo>
                    <a:pt x="2685" y="447"/>
                  </a:lnTo>
                  <a:lnTo>
                    <a:pt x="2156" y="569"/>
                  </a:lnTo>
                  <a:lnTo>
                    <a:pt x="1871" y="569"/>
                  </a:lnTo>
                  <a:lnTo>
                    <a:pt x="1586" y="529"/>
                  </a:lnTo>
                  <a:lnTo>
                    <a:pt x="1302" y="366"/>
                  </a:lnTo>
                  <a:lnTo>
                    <a:pt x="976" y="163"/>
                  </a:lnTo>
                  <a:lnTo>
                    <a:pt x="814" y="81"/>
                  </a:lnTo>
                  <a:lnTo>
                    <a:pt x="651" y="41"/>
                  </a:lnTo>
                  <a:lnTo>
                    <a:pt x="48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42" name="Google Shape;1342;p40"/>
            <p:cNvSpPr/>
            <p:nvPr/>
          </p:nvSpPr>
          <p:spPr>
            <a:xfrm>
              <a:off x="9714893" y="910139"/>
              <a:ext cx="175812" cy="342316"/>
            </a:xfrm>
            <a:custGeom>
              <a:avLst/>
              <a:gdLst/>
              <a:ahLst/>
              <a:cxnLst/>
              <a:rect l="l" t="t" r="r" b="b"/>
              <a:pathLst>
                <a:path w="2361" h="4597" extrusionOk="0">
                  <a:moveTo>
                    <a:pt x="1140" y="0"/>
                  </a:moveTo>
                  <a:lnTo>
                    <a:pt x="1018" y="41"/>
                  </a:lnTo>
                  <a:lnTo>
                    <a:pt x="936" y="82"/>
                  </a:lnTo>
                  <a:lnTo>
                    <a:pt x="855" y="204"/>
                  </a:lnTo>
                  <a:lnTo>
                    <a:pt x="774" y="367"/>
                  </a:lnTo>
                  <a:lnTo>
                    <a:pt x="774" y="489"/>
                  </a:lnTo>
                  <a:lnTo>
                    <a:pt x="774" y="814"/>
                  </a:lnTo>
                  <a:lnTo>
                    <a:pt x="936" y="1383"/>
                  </a:lnTo>
                  <a:lnTo>
                    <a:pt x="977" y="1709"/>
                  </a:lnTo>
                  <a:lnTo>
                    <a:pt x="977" y="1872"/>
                  </a:lnTo>
                  <a:lnTo>
                    <a:pt x="936" y="1994"/>
                  </a:lnTo>
                  <a:lnTo>
                    <a:pt x="814" y="2116"/>
                  </a:lnTo>
                  <a:lnTo>
                    <a:pt x="652" y="2197"/>
                  </a:lnTo>
                  <a:lnTo>
                    <a:pt x="408" y="2360"/>
                  </a:lnTo>
                  <a:lnTo>
                    <a:pt x="367" y="2360"/>
                  </a:lnTo>
                  <a:lnTo>
                    <a:pt x="367" y="2400"/>
                  </a:lnTo>
                  <a:lnTo>
                    <a:pt x="245" y="2482"/>
                  </a:lnTo>
                  <a:lnTo>
                    <a:pt x="164" y="2604"/>
                  </a:lnTo>
                  <a:lnTo>
                    <a:pt x="41" y="2888"/>
                  </a:lnTo>
                  <a:lnTo>
                    <a:pt x="1" y="3173"/>
                  </a:lnTo>
                  <a:lnTo>
                    <a:pt x="1" y="3458"/>
                  </a:lnTo>
                  <a:lnTo>
                    <a:pt x="41" y="3783"/>
                  </a:lnTo>
                  <a:lnTo>
                    <a:pt x="123" y="4109"/>
                  </a:lnTo>
                  <a:lnTo>
                    <a:pt x="204" y="4231"/>
                  </a:lnTo>
                  <a:lnTo>
                    <a:pt x="286" y="4394"/>
                  </a:lnTo>
                  <a:lnTo>
                    <a:pt x="408" y="4475"/>
                  </a:lnTo>
                  <a:lnTo>
                    <a:pt x="570" y="4556"/>
                  </a:lnTo>
                  <a:lnTo>
                    <a:pt x="692" y="4597"/>
                  </a:lnTo>
                  <a:lnTo>
                    <a:pt x="977" y="4597"/>
                  </a:lnTo>
                  <a:lnTo>
                    <a:pt x="1058" y="4516"/>
                  </a:lnTo>
                  <a:lnTo>
                    <a:pt x="1180" y="4434"/>
                  </a:lnTo>
                  <a:lnTo>
                    <a:pt x="1221" y="4312"/>
                  </a:lnTo>
                  <a:lnTo>
                    <a:pt x="1302" y="4190"/>
                  </a:lnTo>
                  <a:lnTo>
                    <a:pt x="1343" y="4027"/>
                  </a:lnTo>
                  <a:lnTo>
                    <a:pt x="1343" y="3865"/>
                  </a:lnTo>
                  <a:lnTo>
                    <a:pt x="1302" y="3661"/>
                  </a:lnTo>
                  <a:lnTo>
                    <a:pt x="1302" y="3499"/>
                  </a:lnTo>
                  <a:lnTo>
                    <a:pt x="1343" y="3336"/>
                  </a:lnTo>
                  <a:lnTo>
                    <a:pt x="1384" y="3214"/>
                  </a:lnTo>
                  <a:lnTo>
                    <a:pt x="1424" y="3173"/>
                  </a:lnTo>
                  <a:lnTo>
                    <a:pt x="1587" y="3011"/>
                  </a:lnTo>
                  <a:lnTo>
                    <a:pt x="1953" y="2766"/>
                  </a:lnTo>
                  <a:lnTo>
                    <a:pt x="2116" y="2644"/>
                  </a:lnTo>
                  <a:lnTo>
                    <a:pt x="2279" y="2482"/>
                  </a:lnTo>
                  <a:lnTo>
                    <a:pt x="2319" y="2360"/>
                  </a:lnTo>
                  <a:lnTo>
                    <a:pt x="2360" y="2238"/>
                  </a:lnTo>
                  <a:lnTo>
                    <a:pt x="2360" y="2034"/>
                  </a:lnTo>
                  <a:lnTo>
                    <a:pt x="2279" y="1790"/>
                  </a:lnTo>
                  <a:lnTo>
                    <a:pt x="2157" y="1587"/>
                  </a:lnTo>
                  <a:lnTo>
                    <a:pt x="1913" y="1343"/>
                  </a:lnTo>
                  <a:lnTo>
                    <a:pt x="1791" y="1221"/>
                  </a:lnTo>
                  <a:lnTo>
                    <a:pt x="1709" y="1099"/>
                  </a:lnTo>
                  <a:lnTo>
                    <a:pt x="1628" y="895"/>
                  </a:lnTo>
                  <a:lnTo>
                    <a:pt x="1628" y="733"/>
                  </a:lnTo>
                  <a:lnTo>
                    <a:pt x="1628" y="529"/>
                  </a:lnTo>
                  <a:lnTo>
                    <a:pt x="1628" y="367"/>
                  </a:lnTo>
                  <a:lnTo>
                    <a:pt x="1547" y="245"/>
                  </a:lnTo>
                  <a:lnTo>
                    <a:pt x="1465" y="123"/>
                  </a:lnTo>
                  <a:lnTo>
                    <a:pt x="1384" y="82"/>
                  </a:lnTo>
                  <a:lnTo>
                    <a:pt x="126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43" name="Google Shape;1343;p40"/>
            <p:cNvSpPr/>
            <p:nvPr/>
          </p:nvSpPr>
          <p:spPr>
            <a:xfrm>
              <a:off x="9708862" y="567898"/>
              <a:ext cx="42445" cy="1553861"/>
            </a:xfrm>
            <a:custGeom>
              <a:avLst/>
              <a:gdLst/>
              <a:ahLst/>
              <a:cxnLst/>
              <a:rect l="l" t="t" r="r" b="b"/>
              <a:pathLst>
                <a:path w="570" h="20867" extrusionOk="0">
                  <a:moveTo>
                    <a:pt x="245" y="0"/>
                  </a:moveTo>
                  <a:lnTo>
                    <a:pt x="204" y="41"/>
                  </a:lnTo>
                  <a:lnTo>
                    <a:pt x="163" y="122"/>
                  </a:lnTo>
                  <a:lnTo>
                    <a:pt x="122" y="203"/>
                  </a:lnTo>
                  <a:lnTo>
                    <a:pt x="163" y="4190"/>
                  </a:lnTo>
                  <a:lnTo>
                    <a:pt x="204" y="8176"/>
                  </a:lnTo>
                  <a:lnTo>
                    <a:pt x="163" y="12162"/>
                  </a:lnTo>
                  <a:lnTo>
                    <a:pt x="122" y="16148"/>
                  </a:lnTo>
                  <a:lnTo>
                    <a:pt x="0" y="20664"/>
                  </a:lnTo>
                  <a:lnTo>
                    <a:pt x="0" y="20745"/>
                  </a:lnTo>
                  <a:lnTo>
                    <a:pt x="41" y="20826"/>
                  </a:lnTo>
                  <a:lnTo>
                    <a:pt x="122" y="20826"/>
                  </a:lnTo>
                  <a:lnTo>
                    <a:pt x="163" y="20867"/>
                  </a:lnTo>
                  <a:lnTo>
                    <a:pt x="245" y="20826"/>
                  </a:lnTo>
                  <a:lnTo>
                    <a:pt x="326" y="20826"/>
                  </a:lnTo>
                  <a:lnTo>
                    <a:pt x="367" y="20745"/>
                  </a:lnTo>
                  <a:lnTo>
                    <a:pt x="367" y="20664"/>
                  </a:lnTo>
                  <a:lnTo>
                    <a:pt x="489" y="16677"/>
                  </a:lnTo>
                  <a:lnTo>
                    <a:pt x="529" y="12691"/>
                  </a:lnTo>
                  <a:lnTo>
                    <a:pt x="570" y="8705"/>
                  </a:lnTo>
                  <a:lnTo>
                    <a:pt x="570" y="4719"/>
                  </a:lnTo>
                  <a:lnTo>
                    <a:pt x="489" y="203"/>
                  </a:lnTo>
                  <a:lnTo>
                    <a:pt x="489" y="122"/>
                  </a:lnTo>
                  <a:lnTo>
                    <a:pt x="448" y="41"/>
                  </a:lnTo>
                  <a:lnTo>
                    <a:pt x="367"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44" name="Google Shape;1344;p40"/>
            <p:cNvSpPr/>
            <p:nvPr/>
          </p:nvSpPr>
          <p:spPr>
            <a:xfrm>
              <a:off x="9081866" y="1325133"/>
              <a:ext cx="1205588" cy="115123"/>
            </a:xfrm>
            <a:custGeom>
              <a:avLst/>
              <a:gdLst/>
              <a:ahLst/>
              <a:cxnLst/>
              <a:rect l="l" t="t" r="r" b="b"/>
              <a:pathLst>
                <a:path w="16190" h="1546" extrusionOk="0">
                  <a:moveTo>
                    <a:pt x="16027" y="0"/>
                  </a:moveTo>
                  <a:lnTo>
                    <a:pt x="3702" y="895"/>
                  </a:lnTo>
                  <a:lnTo>
                    <a:pt x="204" y="1180"/>
                  </a:lnTo>
                  <a:lnTo>
                    <a:pt x="123" y="1180"/>
                  </a:lnTo>
                  <a:lnTo>
                    <a:pt x="41" y="1220"/>
                  </a:lnTo>
                  <a:lnTo>
                    <a:pt x="0" y="1383"/>
                  </a:lnTo>
                  <a:lnTo>
                    <a:pt x="41" y="1424"/>
                  </a:lnTo>
                  <a:lnTo>
                    <a:pt x="41" y="1505"/>
                  </a:lnTo>
                  <a:lnTo>
                    <a:pt x="123" y="1546"/>
                  </a:lnTo>
                  <a:lnTo>
                    <a:pt x="204" y="1546"/>
                  </a:lnTo>
                  <a:lnTo>
                    <a:pt x="12529" y="610"/>
                  </a:lnTo>
                  <a:lnTo>
                    <a:pt x="16027" y="366"/>
                  </a:lnTo>
                  <a:lnTo>
                    <a:pt x="16108" y="326"/>
                  </a:lnTo>
                  <a:lnTo>
                    <a:pt x="16149" y="285"/>
                  </a:lnTo>
                  <a:lnTo>
                    <a:pt x="16190" y="163"/>
                  </a:lnTo>
                  <a:lnTo>
                    <a:pt x="16190" y="81"/>
                  </a:lnTo>
                  <a:lnTo>
                    <a:pt x="16149" y="41"/>
                  </a:lnTo>
                  <a:lnTo>
                    <a:pt x="161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1345" name="Google Shape;1345;p40"/>
            <p:cNvSpPr/>
            <p:nvPr/>
          </p:nvSpPr>
          <p:spPr>
            <a:xfrm>
              <a:off x="9069729" y="540644"/>
              <a:ext cx="1226811" cy="1623560"/>
            </a:xfrm>
            <a:custGeom>
              <a:avLst/>
              <a:gdLst/>
              <a:ahLst/>
              <a:cxnLst/>
              <a:rect l="l" t="t" r="r" b="b"/>
              <a:pathLst>
                <a:path w="16475" h="21803" extrusionOk="0">
                  <a:moveTo>
                    <a:pt x="16104" y="376"/>
                  </a:moveTo>
                  <a:lnTo>
                    <a:pt x="15946" y="8298"/>
                  </a:lnTo>
                  <a:lnTo>
                    <a:pt x="15864" y="12325"/>
                  </a:lnTo>
                  <a:lnTo>
                    <a:pt x="15864" y="14318"/>
                  </a:lnTo>
                  <a:lnTo>
                    <a:pt x="15824" y="15294"/>
                  </a:lnTo>
                  <a:lnTo>
                    <a:pt x="15742" y="16270"/>
                  </a:lnTo>
                  <a:lnTo>
                    <a:pt x="15661" y="17409"/>
                  </a:lnTo>
                  <a:lnTo>
                    <a:pt x="15620" y="18508"/>
                  </a:lnTo>
                  <a:lnTo>
                    <a:pt x="15620" y="19606"/>
                  </a:lnTo>
                  <a:lnTo>
                    <a:pt x="15661" y="20135"/>
                  </a:lnTo>
                  <a:lnTo>
                    <a:pt x="15689" y="20523"/>
                  </a:lnTo>
                  <a:lnTo>
                    <a:pt x="15214" y="20582"/>
                  </a:lnTo>
                  <a:lnTo>
                    <a:pt x="14563" y="20623"/>
                  </a:lnTo>
                  <a:lnTo>
                    <a:pt x="11960" y="20623"/>
                  </a:lnTo>
                  <a:lnTo>
                    <a:pt x="10658" y="20663"/>
                  </a:lnTo>
                  <a:lnTo>
                    <a:pt x="6306" y="20989"/>
                  </a:lnTo>
                  <a:lnTo>
                    <a:pt x="1791" y="21314"/>
                  </a:lnTo>
                  <a:lnTo>
                    <a:pt x="733" y="21396"/>
                  </a:lnTo>
                  <a:lnTo>
                    <a:pt x="517" y="21427"/>
                  </a:lnTo>
                  <a:lnTo>
                    <a:pt x="517" y="21427"/>
                  </a:lnTo>
                  <a:lnTo>
                    <a:pt x="408" y="19647"/>
                  </a:lnTo>
                  <a:lnTo>
                    <a:pt x="367" y="17613"/>
                  </a:lnTo>
                  <a:lnTo>
                    <a:pt x="367" y="15620"/>
                  </a:lnTo>
                  <a:lnTo>
                    <a:pt x="408" y="13626"/>
                  </a:lnTo>
                  <a:lnTo>
                    <a:pt x="448" y="11593"/>
                  </a:lnTo>
                  <a:lnTo>
                    <a:pt x="570" y="9600"/>
                  </a:lnTo>
                  <a:lnTo>
                    <a:pt x="774" y="5573"/>
                  </a:lnTo>
                  <a:lnTo>
                    <a:pt x="970" y="1212"/>
                  </a:lnTo>
                  <a:lnTo>
                    <a:pt x="970" y="1212"/>
                  </a:lnTo>
                  <a:lnTo>
                    <a:pt x="12895" y="569"/>
                  </a:lnTo>
                  <a:lnTo>
                    <a:pt x="16104" y="376"/>
                  </a:lnTo>
                  <a:close/>
                  <a:moveTo>
                    <a:pt x="16271" y="0"/>
                  </a:moveTo>
                  <a:lnTo>
                    <a:pt x="4190" y="691"/>
                  </a:lnTo>
                  <a:lnTo>
                    <a:pt x="814" y="854"/>
                  </a:lnTo>
                  <a:lnTo>
                    <a:pt x="733" y="895"/>
                  </a:lnTo>
                  <a:lnTo>
                    <a:pt x="652" y="936"/>
                  </a:lnTo>
                  <a:lnTo>
                    <a:pt x="611" y="976"/>
                  </a:lnTo>
                  <a:lnTo>
                    <a:pt x="611" y="1058"/>
                  </a:lnTo>
                  <a:lnTo>
                    <a:pt x="408" y="5085"/>
                  </a:lnTo>
                  <a:lnTo>
                    <a:pt x="204" y="9111"/>
                  </a:lnTo>
                  <a:lnTo>
                    <a:pt x="41" y="13098"/>
                  </a:lnTo>
                  <a:lnTo>
                    <a:pt x="1" y="15132"/>
                  </a:lnTo>
                  <a:lnTo>
                    <a:pt x="1" y="17125"/>
                  </a:lnTo>
                  <a:lnTo>
                    <a:pt x="41" y="19402"/>
                  </a:lnTo>
                  <a:lnTo>
                    <a:pt x="163" y="21640"/>
                  </a:lnTo>
                  <a:lnTo>
                    <a:pt x="204" y="21721"/>
                  </a:lnTo>
                  <a:lnTo>
                    <a:pt x="245" y="21802"/>
                  </a:lnTo>
                  <a:lnTo>
                    <a:pt x="733" y="21802"/>
                  </a:lnTo>
                  <a:lnTo>
                    <a:pt x="1669" y="21721"/>
                  </a:lnTo>
                  <a:lnTo>
                    <a:pt x="4272" y="21518"/>
                  </a:lnTo>
                  <a:lnTo>
                    <a:pt x="10251" y="21070"/>
                  </a:lnTo>
                  <a:lnTo>
                    <a:pt x="11675" y="20989"/>
                  </a:lnTo>
                  <a:lnTo>
                    <a:pt x="14522" y="20989"/>
                  </a:lnTo>
                  <a:lnTo>
                    <a:pt x="15254" y="20948"/>
                  </a:lnTo>
                  <a:lnTo>
                    <a:pt x="15946" y="20867"/>
                  </a:lnTo>
                  <a:lnTo>
                    <a:pt x="16027" y="20826"/>
                  </a:lnTo>
                  <a:lnTo>
                    <a:pt x="16068" y="20704"/>
                  </a:lnTo>
                  <a:lnTo>
                    <a:pt x="15987" y="19728"/>
                  </a:lnTo>
                  <a:lnTo>
                    <a:pt x="15987" y="18752"/>
                  </a:lnTo>
                  <a:lnTo>
                    <a:pt x="16027" y="17775"/>
                  </a:lnTo>
                  <a:lnTo>
                    <a:pt x="16109" y="16799"/>
                  </a:lnTo>
                  <a:lnTo>
                    <a:pt x="16190" y="14765"/>
                  </a:lnTo>
                  <a:lnTo>
                    <a:pt x="16231" y="12772"/>
                  </a:lnTo>
                  <a:lnTo>
                    <a:pt x="16312" y="8745"/>
                  </a:lnTo>
                  <a:lnTo>
                    <a:pt x="16393" y="4718"/>
                  </a:lnTo>
                  <a:lnTo>
                    <a:pt x="16475" y="163"/>
                  </a:lnTo>
                  <a:lnTo>
                    <a:pt x="16475" y="81"/>
                  </a:lnTo>
                  <a:lnTo>
                    <a:pt x="16434" y="41"/>
                  </a:lnTo>
                  <a:lnTo>
                    <a:pt x="1635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grpSp>
        <p:nvGrpSpPr>
          <p:cNvPr id="1346" name="Google Shape;1346;p40"/>
          <p:cNvGrpSpPr/>
          <p:nvPr/>
        </p:nvGrpSpPr>
        <p:grpSpPr>
          <a:xfrm flipH="1">
            <a:off x="5924611" y="1266456"/>
            <a:ext cx="724835" cy="635493"/>
            <a:chOff x="5375211" y="1361181"/>
            <a:chExt cx="724835" cy="635493"/>
          </a:xfrm>
        </p:grpSpPr>
        <p:sp>
          <p:nvSpPr>
            <p:cNvPr id="1347" name="Google Shape;1347;p40"/>
            <p:cNvSpPr/>
            <p:nvPr/>
          </p:nvSpPr>
          <p:spPr>
            <a:xfrm flipH="1">
              <a:off x="5375211" y="1361181"/>
              <a:ext cx="724835" cy="635493"/>
            </a:xfrm>
            <a:custGeom>
              <a:avLst/>
              <a:gdLst/>
              <a:ahLst/>
              <a:cxnLst/>
              <a:rect l="l" t="t" r="r" b="b"/>
              <a:pathLst>
                <a:path w="11553" h="10129" extrusionOk="0">
                  <a:moveTo>
                    <a:pt x="6265" y="0"/>
                  </a:moveTo>
                  <a:lnTo>
                    <a:pt x="5410" y="41"/>
                  </a:lnTo>
                  <a:lnTo>
                    <a:pt x="4556" y="41"/>
                  </a:lnTo>
                  <a:lnTo>
                    <a:pt x="4150" y="82"/>
                  </a:lnTo>
                  <a:lnTo>
                    <a:pt x="3702" y="163"/>
                  </a:lnTo>
                  <a:lnTo>
                    <a:pt x="2970" y="366"/>
                  </a:lnTo>
                  <a:lnTo>
                    <a:pt x="2644" y="488"/>
                  </a:lnTo>
                  <a:lnTo>
                    <a:pt x="2278" y="651"/>
                  </a:lnTo>
                  <a:lnTo>
                    <a:pt x="1953" y="814"/>
                  </a:lnTo>
                  <a:lnTo>
                    <a:pt x="1628" y="1017"/>
                  </a:lnTo>
                  <a:lnTo>
                    <a:pt x="1343" y="1261"/>
                  </a:lnTo>
                  <a:lnTo>
                    <a:pt x="1058" y="1505"/>
                  </a:lnTo>
                  <a:lnTo>
                    <a:pt x="814" y="1790"/>
                  </a:lnTo>
                  <a:lnTo>
                    <a:pt x="611" y="2075"/>
                  </a:lnTo>
                  <a:lnTo>
                    <a:pt x="407" y="2360"/>
                  </a:lnTo>
                  <a:lnTo>
                    <a:pt x="285" y="2685"/>
                  </a:lnTo>
                  <a:lnTo>
                    <a:pt x="163" y="3010"/>
                  </a:lnTo>
                  <a:lnTo>
                    <a:pt x="41" y="3376"/>
                  </a:lnTo>
                  <a:lnTo>
                    <a:pt x="1" y="3702"/>
                  </a:lnTo>
                  <a:lnTo>
                    <a:pt x="1" y="4068"/>
                  </a:lnTo>
                  <a:lnTo>
                    <a:pt x="41" y="4393"/>
                  </a:lnTo>
                  <a:lnTo>
                    <a:pt x="82" y="4759"/>
                  </a:lnTo>
                  <a:lnTo>
                    <a:pt x="204" y="5085"/>
                  </a:lnTo>
                  <a:lnTo>
                    <a:pt x="367" y="5370"/>
                  </a:lnTo>
                  <a:lnTo>
                    <a:pt x="529" y="5695"/>
                  </a:lnTo>
                  <a:lnTo>
                    <a:pt x="773" y="5939"/>
                  </a:lnTo>
                  <a:lnTo>
                    <a:pt x="1017" y="6224"/>
                  </a:lnTo>
                  <a:lnTo>
                    <a:pt x="1262" y="6427"/>
                  </a:lnTo>
                  <a:lnTo>
                    <a:pt x="1587" y="6671"/>
                  </a:lnTo>
                  <a:lnTo>
                    <a:pt x="1912" y="6875"/>
                  </a:lnTo>
                  <a:lnTo>
                    <a:pt x="2278" y="7037"/>
                  </a:lnTo>
                  <a:lnTo>
                    <a:pt x="2644" y="7159"/>
                  </a:lnTo>
                  <a:lnTo>
                    <a:pt x="3011" y="7281"/>
                  </a:lnTo>
                  <a:lnTo>
                    <a:pt x="3377" y="7363"/>
                  </a:lnTo>
                  <a:lnTo>
                    <a:pt x="4150" y="7485"/>
                  </a:lnTo>
                  <a:lnTo>
                    <a:pt x="4719" y="7525"/>
                  </a:lnTo>
                  <a:lnTo>
                    <a:pt x="4638" y="7892"/>
                  </a:lnTo>
                  <a:lnTo>
                    <a:pt x="4516" y="8258"/>
                  </a:lnTo>
                  <a:lnTo>
                    <a:pt x="4312" y="8624"/>
                  </a:lnTo>
                  <a:lnTo>
                    <a:pt x="3987" y="8949"/>
                  </a:lnTo>
                  <a:lnTo>
                    <a:pt x="3661" y="9234"/>
                  </a:lnTo>
                  <a:lnTo>
                    <a:pt x="3295" y="9478"/>
                  </a:lnTo>
                  <a:lnTo>
                    <a:pt x="3214" y="9519"/>
                  </a:lnTo>
                  <a:lnTo>
                    <a:pt x="3173" y="9600"/>
                  </a:lnTo>
                  <a:lnTo>
                    <a:pt x="3214" y="9681"/>
                  </a:lnTo>
                  <a:lnTo>
                    <a:pt x="3255" y="9763"/>
                  </a:lnTo>
                  <a:lnTo>
                    <a:pt x="3417" y="9885"/>
                  </a:lnTo>
                  <a:lnTo>
                    <a:pt x="3661" y="10007"/>
                  </a:lnTo>
                  <a:lnTo>
                    <a:pt x="4109" y="10088"/>
                  </a:lnTo>
                  <a:lnTo>
                    <a:pt x="4394" y="10129"/>
                  </a:lnTo>
                  <a:lnTo>
                    <a:pt x="4678" y="10129"/>
                  </a:lnTo>
                  <a:lnTo>
                    <a:pt x="4963" y="10088"/>
                  </a:lnTo>
                  <a:lnTo>
                    <a:pt x="5248" y="10047"/>
                  </a:lnTo>
                  <a:lnTo>
                    <a:pt x="5492" y="9925"/>
                  </a:lnTo>
                  <a:lnTo>
                    <a:pt x="5695" y="9803"/>
                  </a:lnTo>
                  <a:lnTo>
                    <a:pt x="5899" y="9681"/>
                  </a:lnTo>
                  <a:lnTo>
                    <a:pt x="6102" y="9519"/>
                  </a:lnTo>
                  <a:lnTo>
                    <a:pt x="6265" y="9315"/>
                  </a:lnTo>
                  <a:lnTo>
                    <a:pt x="6387" y="9112"/>
                  </a:lnTo>
                  <a:lnTo>
                    <a:pt x="6509" y="8908"/>
                  </a:lnTo>
                  <a:lnTo>
                    <a:pt x="6590" y="8664"/>
                  </a:lnTo>
                  <a:lnTo>
                    <a:pt x="6671" y="8380"/>
                  </a:lnTo>
                  <a:lnTo>
                    <a:pt x="6671" y="8095"/>
                  </a:lnTo>
                  <a:lnTo>
                    <a:pt x="6671" y="7810"/>
                  </a:lnTo>
                  <a:lnTo>
                    <a:pt x="6590" y="7566"/>
                  </a:lnTo>
                  <a:lnTo>
                    <a:pt x="7119" y="7485"/>
                  </a:lnTo>
                  <a:lnTo>
                    <a:pt x="7607" y="7403"/>
                  </a:lnTo>
                  <a:lnTo>
                    <a:pt x="8054" y="7322"/>
                  </a:lnTo>
                  <a:lnTo>
                    <a:pt x="8543" y="7159"/>
                  </a:lnTo>
                  <a:lnTo>
                    <a:pt x="8990" y="6997"/>
                  </a:lnTo>
                  <a:lnTo>
                    <a:pt x="9437" y="6753"/>
                  </a:lnTo>
                  <a:lnTo>
                    <a:pt x="9844" y="6509"/>
                  </a:lnTo>
                  <a:lnTo>
                    <a:pt x="10251" y="6224"/>
                  </a:lnTo>
                  <a:lnTo>
                    <a:pt x="10495" y="5939"/>
                  </a:lnTo>
                  <a:lnTo>
                    <a:pt x="10780" y="5654"/>
                  </a:lnTo>
                  <a:lnTo>
                    <a:pt x="10983" y="5329"/>
                  </a:lnTo>
                  <a:lnTo>
                    <a:pt x="11186" y="5004"/>
                  </a:lnTo>
                  <a:lnTo>
                    <a:pt x="11349" y="4637"/>
                  </a:lnTo>
                  <a:lnTo>
                    <a:pt x="11471" y="4312"/>
                  </a:lnTo>
                  <a:lnTo>
                    <a:pt x="11512" y="3905"/>
                  </a:lnTo>
                  <a:lnTo>
                    <a:pt x="11553" y="3539"/>
                  </a:lnTo>
                  <a:lnTo>
                    <a:pt x="11512" y="3132"/>
                  </a:lnTo>
                  <a:lnTo>
                    <a:pt x="11431" y="2726"/>
                  </a:lnTo>
                  <a:lnTo>
                    <a:pt x="11309" y="2360"/>
                  </a:lnTo>
                  <a:lnTo>
                    <a:pt x="11146" y="1993"/>
                  </a:lnTo>
                  <a:lnTo>
                    <a:pt x="10942" y="1668"/>
                  </a:lnTo>
                  <a:lnTo>
                    <a:pt x="10698" y="1383"/>
                  </a:lnTo>
                  <a:lnTo>
                    <a:pt x="10414" y="1099"/>
                  </a:lnTo>
                  <a:lnTo>
                    <a:pt x="10088" y="814"/>
                  </a:lnTo>
                  <a:lnTo>
                    <a:pt x="9763" y="610"/>
                  </a:lnTo>
                  <a:lnTo>
                    <a:pt x="9397" y="448"/>
                  </a:lnTo>
                  <a:lnTo>
                    <a:pt x="9031" y="285"/>
                  </a:lnTo>
                  <a:lnTo>
                    <a:pt x="8665" y="204"/>
                  </a:lnTo>
                  <a:lnTo>
                    <a:pt x="8298" y="122"/>
                  </a:lnTo>
                  <a:lnTo>
                    <a:pt x="7892" y="41"/>
                  </a:lnTo>
                  <a:lnTo>
                    <a:pt x="711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40"/>
            <p:cNvSpPr/>
            <p:nvPr/>
          </p:nvSpPr>
          <p:spPr>
            <a:xfrm flipH="1">
              <a:off x="5801404" y="1578073"/>
              <a:ext cx="56215" cy="58787"/>
            </a:xfrm>
            <a:custGeom>
              <a:avLst/>
              <a:gdLst/>
              <a:ahLst/>
              <a:cxnLst/>
              <a:rect l="l" t="t" r="r" b="b"/>
              <a:pathLst>
                <a:path w="896" h="937" extrusionOk="0">
                  <a:moveTo>
                    <a:pt x="408" y="1"/>
                  </a:moveTo>
                  <a:lnTo>
                    <a:pt x="326" y="41"/>
                  </a:lnTo>
                  <a:lnTo>
                    <a:pt x="204" y="123"/>
                  </a:lnTo>
                  <a:lnTo>
                    <a:pt x="123" y="204"/>
                  </a:lnTo>
                  <a:lnTo>
                    <a:pt x="41" y="326"/>
                  </a:lnTo>
                  <a:lnTo>
                    <a:pt x="1" y="448"/>
                  </a:lnTo>
                  <a:lnTo>
                    <a:pt x="41" y="611"/>
                  </a:lnTo>
                  <a:lnTo>
                    <a:pt x="82" y="774"/>
                  </a:lnTo>
                  <a:lnTo>
                    <a:pt x="204" y="896"/>
                  </a:lnTo>
                  <a:lnTo>
                    <a:pt x="367" y="936"/>
                  </a:lnTo>
                  <a:lnTo>
                    <a:pt x="530" y="936"/>
                  </a:lnTo>
                  <a:lnTo>
                    <a:pt x="652" y="896"/>
                  </a:lnTo>
                  <a:lnTo>
                    <a:pt x="774" y="774"/>
                  </a:lnTo>
                  <a:lnTo>
                    <a:pt x="814" y="652"/>
                  </a:lnTo>
                  <a:lnTo>
                    <a:pt x="896" y="530"/>
                  </a:lnTo>
                  <a:lnTo>
                    <a:pt x="896" y="367"/>
                  </a:lnTo>
                  <a:lnTo>
                    <a:pt x="855" y="245"/>
                  </a:lnTo>
                  <a:lnTo>
                    <a:pt x="774" y="123"/>
                  </a:lnTo>
                  <a:lnTo>
                    <a:pt x="652" y="41"/>
                  </a:lnTo>
                  <a:lnTo>
                    <a:pt x="53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40"/>
            <p:cNvSpPr/>
            <p:nvPr/>
          </p:nvSpPr>
          <p:spPr>
            <a:xfrm flipH="1">
              <a:off x="5791177" y="1567909"/>
              <a:ext cx="76606" cy="81687"/>
            </a:xfrm>
            <a:custGeom>
              <a:avLst/>
              <a:gdLst/>
              <a:ahLst/>
              <a:cxnLst/>
              <a:rect l="l" t="t" r="r" b="b"/>
              <a:pathLst>
                <a:path w="1221" h="1302" extrusionOk="0">
                  <a:moveTo>
                    <a:pt x="773" y="366"/>
                  </a:moveTo>
                  <a:lnTo>
                    <a:pt x="773" y="407"/>
                  </a:lnTo>
                  <a:lnTo>
                    <a:pt x="814" y="407"/>
                  </a:lnTo>
                  <a:lnTo>
                    <a:pt x="814" y="448"/>
                  </a:lnTo>
                  <a:lnTo>
                    <a:pt x="854" y="448"/>
                  </a:lnTo>
                  <a:lnTo>
                    <a:pt x="854" y="488"/>
                  </a:lnTo>
                  <a:lnTo>
                    <a:pt x="854" y="529"/>
                  </a:lnTo>
                  <a:lnTo>
                    <a:pt x="854" y="570"/>
                  </a:lnTo>
                  <a:lnTo>
                    <a:pt x="854" y="651"/>
                  </a:lnTo>
                  <a:lnTo>
                    <a:pt x="854" y="732"/>
                  </a:lnTo>
                  <a:lnTo>
                    <a:pt x="814" y="732"/>
                  </a:lnTo>
                  <a:lnTo>
                    <a:pt x="814" y="773"/>
                  </a:lnTo>
                  <a:lnTo>
                    <a:pt x="773" y="814"/>
                  </a:lnTo>
                  <a:lnTo>
                    <a:pt x="732" y="854"/>
                  </a:lnTo>
                  <a:lnTo>
                    <a:pt x="732" y="895"/>
                  </a:lnTo>
                  <a:lnTo>
                    <a:pt x="692" y="895"/>
                  </a:lnTo>
                  <a:lnTo>
                    <a:pt x="651" y="936"/>
                  </a:lnTo>
                  <a:lnTo>
                    <a:pt x="570" y="936"/>
                  </a:lnTo>
                  <a:lnTo>
                    <a:pt x="529" y="895"/>
                  </a:lnTo>
                  <a:lnTo>
                    <a:pt x="488" y="895"/>
                  </a:lnTo>
                  <a:lnTo>
                    <a:pt x="448" y="854"/>
                  </a:lnTo>
                  <a:lnTo>
                    <a:pt x="407" y="814"/>
                  </a:lnTo>
                  <a:lnTo>
                    <a:pt x="407" y="773"/>
                  </a:lnTo>
                  <a:lnTo>
                    <a:pt x="366" y="732"/>
                  </a:lnTo>
                  <a:lnTo>
                    <a:pt x="366" y="692"/>
                  </a:lnTo>
                  <a:lnTo>
                    <a:pt x="366" y="651"/>
                  </a:lnTo>
                  <a:lnTo>
                    <a:pt x="366" y="610"/>
                  </a:lnTo>
                  <a:lnTo>
                    <a:pt x="366" y="570"/>
                  </a:lnTo>
                  <a:lnTo>
                    <a:pt x="407" y="529"/>
                  </a:lnTo>
                  <a:lnTo>
                    <a:pt x="407" y="488"/>
                  </a:lnTo>
                  <a:lnTo>
                    <a:pt x="448" y="448"/>
                  </a:lnTo>
                  <a:lnTo>
                    <a:pt x="488" y="448"/>
                  </a:lnTo>
                  <a:lnTo>
                    <a:pt x="488" y="407"/>
                  </a:lnTo>
                  <a:lnTo>
                    <a:pt x="529" y="407"/>
                  </a:lnTo>
                  <a:lnTo>
                    <a:pt x="529" y="366"/>
                  </a:lnTo>
                  <a:close/>
                  <a:moveTo>
                    <a:pt x="488" y="0"/>
                  </a:moveTo>
                  <a:lnTo>
                    <a:pt x="325" y="81"/>
                  </a:lnTo>
                  <a:lnTo>
                    <a:pt x="163" y="203"/>
                  </a:lnTo>
                  <a:lnTo>
                    <a:pt x="41" y="366"/>
                  </a:lnTo>
                  <a:lnTo>
                    <a:pt x="0" y="529"/>
                  </a:lnTo>
                  <a:lnTo>
                    <a:pt x="0" y="773"/>
                  </a:lnTo>
                  <a:lnTo>
                    <a:pt x="41" y="895"/>
                  </a:lnTo>
                  <a:lnTo>
                    <a:pt x="81" y="1017"/>
                  </a:lnTo>
                  <a:lnTo>
                    <a:pt x="203" y="1139"/>
                  </a:lnTo>
                  <a:lnTo>
                    <a:pt x="285" y="1220"/>
                  </a:lnTo>
                  <a:lnTo>
                    <a:pt x="407" y="1261"/>
                  </a:lnTo>
                  <a:lnTo>
                    <a:pt x="529" y="1302"/>
                  </a:lnTo>
                  <a:lnTo>
                    <a:pt x="732" y="1302"/>
                  </a:lnTo>
                  <a:lnTo>
                    <a:pt x="895" y="1220"/>
                  </a:lnTo>
                  <a:lnTo>
                    <a:pt x="1017" y="1098"/>
                  </a:lnTo>
                  <a:lnTo>
                    <a:pt x="1139" y="976"/>
                  </a:lnTo>
                  <a:lnTo>
                    <a:pt x="1180" y="814"/>
                  </a:lnTo>
                  <a:lnTo>
                    <a:pt x="1220" y="610"/>
                  </a:lnTo>
                  <a:lnTo>
                    <a:pt x="1220" y="448"/>
                  </a:lnTo>
                  <a:lnTo>
                    <a:pt x="1180" y="285"/>
                  </a:lnTo>
                  <a:lnTo>
                    <a:pt x="1058" y="122"/>
                  </a:lnTo>
                  <a:lnTo>
                    <a:pt x="895" y="41"/>
                  </a:lnTo>
                  <a:lnTo>
                    <a:pt x="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40"/>
            <p:cNvSpPr/>
            <p:nvPr/>
          </p:nvSpPr>
          <p:spPr>
            <a:xfrm flipH="1">
              <a:off x="5696754" y="1578073"/>
              <a:ext cx="56215" cy="58787"/>
            </a:xfrm>
            <a:custGeom>
              <a:avLst/>
              <a:gdLst/>
              <a:ahLst/>
              <a:cxnLst/>
              <a:rect l="l" t="t" r="r" b="b"/>
              <a:pathLst>
                <a:path w="896" h="937" extrusionOk="0">
                  <a:moveTo>
                    <a:pt x="448" y="1"/>
                  </a:moveTo>
                  <a:lnTo>
                    <a:pt x="326" y="41"/>
                  </a:lnTo>
                  <a:lnTo>
                    <a:pt x="204" y="123"/>
                  </a:lnTo>
                  <a:lnTo>
                    <a:pt x="123" y="204"/>
                  </a:lnTo>
                  <a:lnTo>
                    <a:pt x="41" y="326"/>
                  </a:lnTo>
                  <a:lnTo>
                    <a:pt x="1" y="448"/>
                  </a:lnTo>
                  <a:lnTo>
                    <a:pt x="41" y="611"/>
                  </a:lnTo>
                  <a:lnTo>
                    <a:pt x="123" y="774"/>
                  </a:lnTo>
                  <a:lnTo>
                    <a:pt x="245" y="896"/>
                  </a:lnTo>
                  <a:lnTo>
                    <a:pt x="407" y="936"/>
                  </a:lnTo>
                  <a:lnTo>
                    <a:pt x="529" y="936"/>
                  </a:lnTo>
                  <a:lnTo>
                    <a:pt x="651" y="896"/>
                  </a:lnTo>
                  <a:lnTo>
                    <a:pt x="773" y="774"/>
                  </a:lnTo>
                  <a:lnTo>
                    <a:pt x="855" y="652"/>
                  </a:lnTo>
                  <a:lnTo>
                    <a:pt x="895" y="530"/>
                  </a:lnTo>
                  <a:lnTo>
                    <a:pt x="895" y="367"/>
                  </a:lnTo>
                  <a:lnTo>
                    <a:pt x="855" y="245"/>
                  </a:lnTo>
                  <a:lnTo>
                    <a:pt x="773" y="123"/>
                  </a:lnTo>
                  <a:lnTo>
                    <a:pt x="692" y="41"/>
                  </a:lnTo>
                  <a:lnTo>
                    <a:pt x="57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40"/>
            <p:cNvSpPr/>
            <p:nvPr/>
          </p:nvSpPr>
          <p:spPr>
            <a:xfrm flipH="1">
              <a:off x="5686527" y="1567909"/>
              <a:ext cx="76668" cy="81687"/>
            </a:xfrm>
            <a:custGeom>
              <a:avLst/>
              <a:gdLst/>
              <a:ahLst/>
              <a:cxnLst/>
              <a:rect l="l" t="t" r="r" b="b"/>
              <a:pathLst>
                <a:path w="1222" h="1302" extrusionOk="0">
                  <a:moveTo>
                    <a:pt x="774" y="366"/>
                  </a:moveTo>
                  <a:lnTo>
                    <a:pt x="774" y="407"/>
                  </a:lnTo>
                  <a:lnTo>
                    <a:pt x="814" y="407"/>
                  </a:lnTo>
                  <a:lnTo>
                    <a:pt x="855" y="448"/>
                  </a:lnTo>
                  <a:lnTo>
                    <a:pt x="855" y="488"/>
                  </a:lnTo>
                  <a:lnTo>
                    <a:pt x="855" y="529"/>
                  </a:lnTo>
                  <a:lnTo>
                    <a:pt x="855" y="570"/>
                  </a:lnTo>
                  <a:lnTo>
                    <a:pt x="855" y="651"/>
                  </a:lnTo>
                  <a:lnTo>
                    <a:pt x="855" y="732"/>
                  </a:lnTo>
                  <a:lnTo>
                    <a:pt x="814" y="773"/>
                  </a:lnTo>
                  <a:lnTo>
                    <a:pt x="774" y="814"/>
                  </a:lnTo>
                  <a:lnTo>
                    <a:pt x="814" y="814"/>
                  </a:lnTo>
                  <a:lnTo>
                    <a:pt x="733" y="854"/>
                  </a:lnTo>
                  <a:lnTo>
                    <a:pt x="733" y="895"/>
                  </a:lnTo>
                  <a:lnTo>
                    <a:pt x="692" y="895"/>
                  </a:lnTo>
                  <a:lnTo>
                    <a:pt x="652" y="936"/>
                  </a:lnTo>
                  <a:lnTo>
                    <a:pt x="570" y="936"/>
                  </a:lnTo>
                  <a:lnTo>
                    <a:pt x="530" y="895"/>
                  </a:lnTo>
                  <a:lnTo>
                    <a:pt x="489" y="895"/>
                  </a:lnTo>
                  <a:lnTo>
                    <a:pt x="489" y="854"/>
                  </a:lnTo>
                  <a:lnTo>
                    <a:pt x="448" y="854"/>
                  </a:lnTo>
                  <a:lnTo>
                    <a:pt x="408" y="814"/>
                  </a:lnTo>
                  <a:lnTo>
                    <a:pt x="408" y="773"/>
                  </a:lnTo>
                  <a:lnTo>
                    <a:pt x="367" y="732"/>
                  </a:lnTo>
                  <a:lnTo>
                    <a:pt x="367" y="692"/>
                  </a:lnTo>
                  <a:lnTo>
                    <a:pt x="367" y="651"/>
                  </a:lnTo>
                  <a:lnTo>
                    <a:pt x="367" y="610"/>
                  </a:lnTo>
                  <a:lnTo>
                    <a:pt x="367" y="570"/>
                  </a:lnTo>
                  <a:lnTo>
                    <a:pt x="408" y="529"/>
                  </a:lnTo>
                  <a:lnTo>
                    <a:pt x="408" y="488"/>
                  </a:lnTo>
                  <a:lnTo>
                    <a:pt x="448" y="448"/>
                  </a:lnTo>
                  <a:lnTo>
                    <a:pt x="489" y="448"/>
                  </a:lnTo>
                  <a:lnTo>
                    <a:pt x="489" y="407"/>
                  </a:lnTo>
                  <a:lnTo>
                    <a:pt x="530" y="407"/>
                  </a:lnTo>
                  <a:lnTo>
                    <a:pt x="570" y="366"/>
                  </a:lnTo>
                  <a:close/>
                  <a:moveTo>
                    <a:pt x="489" y="0"/>
                  </a:moveTo>
                  <a:lnTo>
                    <a:pt x="326" y="81"/>
                  </a:lnTo>
                  <a:lnTo>
                    <a:pt x="164" y="203"/>
                  </a:lnTo>
                  <a:lnTo>
                    <a:pt x="82" y="366"/>
                  </a:lnTo>
                  <a:lnTo>
                    <a:pt x="1" y="529"/>
                  </a:lnTo>
                  <a:lnTo>
                    <a:pt x="1" y="773"/>
                  </a:lnTo>
                  <a:lnTo>
                    <a:pt x="41" y="895"/>
                  </a:lnTo>
                  <a:lnTo>
                    <a:pt x="123" y="1017"/>
                  </a:lnTo>
                  <a:lnTo>
                    <a:pt x="204" y="1139"/>
                  </a:lnTo>
                  <a:lnTo>
                    <a:pt x="286" y="1220"/>
                  </a:lnTo>
                  <a:lnTo>
                    <a:pt x="408" y="1261"/>
                  </a:lnTo>
                  <a:lnTo>
                    <a:pt x="570" y="1302"/>
                  </a:lnTo>
                  <a:lnTo>
                    <a:pt x="733" y="1302"/>
                  </a:lnTo>
                  <a:lnTo>
                    <a:pt x="896" y="1220"/>
                  </a:lnTo>
                  <a:lnTo>
                    <a:pt x="1018" y="1098"/>
                  </a:lnTo>
                  <a:lnTo>
                    <a:pt x="1140" y="976"/>
                  </a:lnTo>
                  <a:lnTo>
                    <a:pt x="1221" y="814"/>
                  </a:lnTo>
                  <a:lnTo>
                    <a:pt x="1221" y="610"/>
                  </a:lnTo>
                  <a:lnTo>
                    <a:pt x="1221" y="448"/>
                  </a:lnTo>
                  <a:lnTo>
                    <a:pt x="1180" y="285"/>
                  </a:lnTo>
                  <a:lnTo>
                    <a:pt x="1058" y="122"/>
                  </a:lnTo>
                  <a:lnTo>
                    <a:pt x="896" y="41"/>
                  </a:lnTo>
                  <a:lnTo>
                    <a:pt x="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40"/>
            <p:cNvSpPr/>
            <p:nvPr/>
          </p:nvSpPr>
          <p:spPr>
            <a:xfrm flipH="1">
              <a:off x="5592103" y="1578073"/>
              <a:ext cx="53705" cy="58787"/>
            </a:xfrm>
            <a:custGeom>
              <a:avLst/>
              <a:gdLst/>
              <a:ahLst/>
              <a:cxnLst/>
              <a:rect l="l" t="t" r="r" b="b"/>
              <a:pathLst>
                <a:path w="856" h="937" extrusionOk="0">
                  <a:moveTo>
                    <a:pt x="408" y="1"/>
                  </a:moveTo>
                  <a:lnTo>
                    <a:pt x="286" y="41"/>
                  </a:lnTo>
                  <a:lnTo>
                    <a:pt x="204" y="123"/>
                  </a:lnTo>
                  <a:lnTo>
                    <a:pt x="82" y="204"/>
                  </a:lnTo>
                  <a:lnTo>
                    <a:pt x="42" y="326"/>
                  </a:lnTo>
                  <a:lnTo>
                    <a:pt x="1" y="448"/>
                  </a:lnTo>
                  <a:lnTo>
                    <a:pt x="1" y="611"/>
                  </a:lnTo>
                  <a:lnTo>
                    <a:pt x="82" y="774"/>
                  </a:lnTo>
                  <a:lnTo>
                    <a:pt x="204" y="896"/>
                  </a:lnTo>
                  <a:lnTo>
                    <a:pt x="367" y="936"/>
                  </a:lnTo>
                  <a:lnTo>
                    <a:pt x="530" y="936"/>
                  </a:lnTo>
                  <a:lnTo>
                    <a:pt x="652" y="896"/>
                  </a:lnTo>
                  <a:lnTo>
                    <a:pt x="733" y="774"/>
                  </a:lnTo>
                  <a:lnTo>
                    <a:pt x="814" y="652"/>
                  </a:lnTo>
                  <a:lnTo>
                    <a:pt x="855" y="530"/>
                  </a:lnTo>
                  <a:lnTo>
                    <a:pt x="855" y="367"/>
                  </a:lnTo>
                  <a:lnTo>
                    <a:pt x="855" y="245"/>
                  </a:lnTo>
                  <a:lnTo>
                    <a:pt x="774" y="123"/>
                  </a:lnTo>
                  <a:lnTo>
                    <a:pt x="652" y="41"/>
                  </a:lnTo>
                  <a:lnTo>
                    <a:pt x="53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40"/>
            <p:cNvSpPr/>
            <p:nvPr/>
          </p:nvSpPr>
          <p:spPr>
            <a:xfrm flipH="1">
              <a:off x="5579367" y="1567909"/>
              <a:ext cx="76606" cy="81687"/>
            </a:xfrm>
            <a:custGeom>
              <a:avLst/>
              <a:gdLst/>
              <a:ahLst/>
              <a:cxnLst/>
              <a:rect l="l" t="t" r="r" b="b"/>
              <a:pathLst>
                <a:path w="1221" h="1302" extrusionOk="0">
                  <a:moveTo>
                    <a:pt x="732" y="366"/>
                  </a:moveTo>
                  <a:lnTo>
                    <a:pt x="773" y="407"/>
                  </a:lnTo>
                  <a:lnTo>
                    <a:pt x="814" y="407"/>
                  </a:lnTo>
                  <a:lnTo>
                    <a:pt x="814" y="448"/>
                  </a:lnTo>
                  <a:lnTo>
                    <a:pt x="854" y="488"/>
                  </a:lnTo>
                  <a:lnTo>
                    <a:pt x="854" y="529"/>
                  </a:lnTo>
                  <a:lnTo>
                    <a:pt x="854" y="570"/>
                  </a:lnTo>
                  <a:lnTo>
                    <a:pt x="854" y="651"/>
                  </a:lnTo>
                  <a:lnTo>
                    <a:pt x="814" y="732"/>
                  </a:lnTo>
                  <a:lnTo>
                    <a:pt x="773" y="773"/>
                  </a:lnTo>
                  <a:lnTo>
                    <a:pt x="773" y="814"/>
                  </a:lnTo>
                  <a:lnTo>
                    <a:pt x="732" y="854"/>
                  </a:lnTo>
                  <a:lnTo>
                    <a:pt x="692" y="895"/>
                  </a:lnTo>
                  <a:lnTo>
                    <a:pt x="651" y="895"/>
                  </a:lnTo>
                  <a:lnTo>
                    <a:pt x="651" y="936"/>
                  </a:lnTo>
                  <a:lnTo>
                    <a:pt x="529" y="936"/>
                  </a:lnTo>
                  <a:lnTo>
                    <a:pt x="488" y="895"/>
                  </a:lnTo>
                  <a:lnTo>
                    <a:pt x="448" y="895"/>
                  </a:lnTo>
                  <a:lnTo>
                    <a:pt x="448" y="854"/>
                  </a:lnTo>
                  <a:lnTo>
                    <a:pt x="407" y="854"/>
                  </a:lnTo>
                  <a:lnTo>
                    <a:pt x="407" y="814"/>
                  </a:lnTo>
                  <a:lnTo>
                    <a:pt x="366" y="773"/>
                  </a:lnTo>
                  <a:lnTo>
                    <a:pt x="366" y="732"/>
                  </a:lnTo>
                  <a:lnTo>
                    <a:pt x="326" y="692"/>
                  </a:lnTo>
                  <a:lnTo>
                    <a:pt x="326" y="651"/>
                  </a:lnTo>
                  <a:lnTo>
                    <a:pt x="326" y="610"/>
                  </a:lnTo>
                  <a:lnTo>
                    <a:pt x="366" y="529"/>
                  </a:lnTo>
                  <a:lnTo>
                    <a:pt x="407" y="488"/>
                  </a:lnTo>
                  <a:lnTo>
                    <a:pt x="448" y="448"/>
                  </a:lnTo>
                  <a:lnTo>
                    <a:pt x="488" y="407"/>
                  </a:lnTo>
                  <a:lnTo>
                    <a:pt x="529" y="407"/>
                  </a:lnTo>
                  <a:lnTo>
                    <a:pt x="529" y="366"/>
                  </a:lnTo>
                  <a:close/>
                  <a:moveTo>
                    <a:pt x="488" y="0"/>
                  </a:moveTo>
                  <a:lnTo>
                    <a:pt x="285" y="81"/>
                  </a:lnTo>
                  <a:lnTo>
                    <a:pt x="163" y="203"/>
                  </a:lnTo>
                  <a:lnTo>
                    <a:pt x="41" y="366"/>
                  </a:lnTo>
                  <a:lnTo>
                    <a:pt x="0" y="529"/>
                  </a:lnTo>
                  <a:lnTo>
                    <a:pt x="0" y="773"/>
                  </a:lnTo>
                  <a:lnTo>
                    <a:pt x="41" y="895"/>
                  </a:lnTo>
                  <a:lnTo>
                    <a:pt x="82" y="1017"/>
                  </a:lnTo>
                  <a:lnTo>
                    <a:pt x="163" y="1139"/>
                  </a:lnTo>
                  <a:lnTo>
                    <a:pt x="285" y="1220"/>
                  </a:lnTo>
                  <a:lnTo>
                    <a:pt x="407" y="1261"/>
                  </a:lnTo>
                  <a:lnTo>
                    <a:pt x="529" y="1302"/>
                  </a:lnTo>
                  <a:lnTo>
                    <a:pt x="692" y="1302"/>
                  </a:lnTo>
                  <a:lnTo>
                    <a:pt x="854" y="1220"/>
                  </a:lnTo>
                  <a:lnTo>
                    <a:pt x="1017" y="1098"/>
                  </a:lnTo>
                  <a:lnTo>
                    <a:pt x="1098" y="976"/>
                  </a:lnTo>
                  <a:lnTo>
                    <a:pt x="1180" y="814"/>
                  </a:lnTo>
                  <a:lnTo>
                    <a:pt x="1220" y="610"/>
                  </a:lnTo>
                  <a:lnTo>
                    <a:pt x="1220" y="448"/>
                  </a:lnTo>
                  <a:lnTo>
                    <a:pt x="1139" y="285"/>
                  </a:lnTo>
                  <a:lnTo>
                    <a:pt x="1017" y="122"/>
                  </a:lnTo>
                  <a:lnTo>
                    <a:pt x="854" y="41"/>
                  </a:lnTo>
                  <a:lnTo>
                    <a:pt x="69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40"/>
            <p:cNvSpPr/>
            <p:nvPr/>
          </p:nvSpPr>
          <p:spPr>
            <a:xfrm flipH="1">
              <a:off x="5936671" y="1460687"/>
              <a:ext cx="91914" cy="140412"/>
            </a:xfrm>
            <a:custGeom>
              <a:avLst/>
              <a:gdLst/>
              <a:ahLst/>
              <a:cxnLst/>
              <a:rect l="l" t="t" r="r" b="b"/>
              <a:pathLst>
                <a:path w="1465" h="2238" extrusionOk="0">
                  <a:moveTo>
                    <a:pt x="1261" y="1"/>
                  </a:moveTo>
                  <a:lnTo>
                    <a:pt x="1180" y="41"/>
                  </a:lnTo>
                  <a:lnTo>
                    <a:pt x="936" y="204"/>
                  </a:lnTo>
                  <a:lnTo>
                    <a:pt x="692" y="407"/>
                  </a:lnTo>
                  <a:lnTo>
                    <a:pt x="489" y="652"/>
                  </a:lnTo>
                  <a:lnTo>
                    <a:pt x="326" y="896"/>
                  </a:lnTo>
                  <a:lnTo>
                    <a:pt x="204" y="1140"/>
                  </a:lnTo>
                  <a:lnTo>
                    <a:pt x="82" y="1465"/>
                  </a:lnTo>
                  <a:lnTo>
                    <a:pt x="41" y="1750"/>
                  </a:lnTo>
                  <a:lnTo>
                    <a:pt x="0" y="2035"/>
                  </a:lnTo>
                  <a:lnTo>
                    <a:pt x="41" y="2116"/>
                  </a:lnTo>
                  <a:lnTo>
                    <a:pt x="82" y="2197"/>
                  </a:lnTo>
                  <a:lnTo>
                    <a:pt x="123" y="2238"/>
                  </a:lnTo>
                  <a:lnTo>
                    <a:pt x="285" y="2238"/>
                  </a:lnTo>
                  <a:lnTo>
                    <a:pt x="326" y="2197"/>
                  </a:lnTo>
                  <a:lnTo>
                    <a:pt x="367" y="2116"/>
                  </a:lnTo>
                  <a:lnTo>
                    <a:pt x="367" y="2035"/>
                  </a:lnTo>
                  <a:lnTo>
                    <a:pt x="407" y="1790"/>
                  </a:lnTo>
                  <a:lnTo>
                    <a:pt x="448" y="1546"/>
                  </a:lnTo>
                  <a:lnTo>
                    <a:pt x="529" y="1302"/>
                  </a:lnTo>
                  <a:lnTo>
                    <a:pt x="651" y="1058"/>
                  </a:lnTo>
                  <a:lnTo>
                    <a:pt x="814" y="855"/>
                  </a:lnTo>
                  <a:lnTo>
                    <a:pt x="977" y="652"/>
                  </a:lnTo>
                  <a:lnTo>
                    <a:pt x="1180" y="489"/>
                  </a:lnTo>
                  <a:lnTo>
                    <a:pt x="1383" y="367"/>
                  </a:lnTo>
                  <a:lnTo>
                    <a:pt x="1424" y="326"/>
                  </a:lnTo>
                  <a:lnTo>
                    <a:pt x="1465" y="245"/>
                  </a:lnTo>
                  <a:lnTo>
                    <a:pt x="1465" y="163"/>
                  </a:lnTo>
                  <a:lnTo>
                    <a:pt x="1424" y="123"/>
                  </a:lnTo>
                  <a:lnTo>
                    <a:pt x="1383" y="82"/>
                  </a:lnTo>
                  <a:lnTo>
                    <a:pt x="1343" y="41"/>
                  </a:lnTo>
                  <a:lnTo>
                    <a:pt x="126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40"/>
            <p:cNvSpPr/>
            <p:nvPr/>
          </p:nvSpPr>
          <p:spPr>
            <a:xfrm flipH="1">
              <a:off x="5885601" y="1432642"/>
              <a:ext cx="23026" cy="28108"/>
            </a:xfrm>
            <a:custGeom>
              <a:avLst/>
              <a:gdLst/>
              <a:ahLst/>
              <a:cxnLst/>
              <a:rect l="l" t="t" r="r" b="b"/>
              <a:pathLst>
                <a:path w="367" h="448" extrusionOk="0">
                  <a:moveTo>
                    <a:pt x="204" y="0"/>
                  </a:moveTo>
                  <a:lnTo>
                    <a:pt x="122" y="41"/>
                  </a:lnTo>
                  <a:lnTo>
                    <a:pt x="41" y="82"/>
                  </a:lnTo>
                  <a:lnTo>
                    <a:pt x="41" y="122"/>
                  </a:lnTo>
                  <a:lnTo>
                    <a:pt x="0" y="204"/>
                  </a:lnTo>
                  <a:lnTo>
                    <a:pt x="0" y="244"/>
                  </a:lnTo>
                  <a:lnTo>
                    <a:pt x="41" y="326"/>
                  </a:lnTo>
                  <a:lnTo>
                    <a:pt x="41" y="366"/>
                  </a:lnTo>
                  <a:lnTo>
                    <a:pt x="122" y="407"/>
                  </a:lnTo>
                  <a:lnTo>
                    <a:pt x="204" y="448"/>
                  </a:lnTo>
                  <a:lnTo>
                    <a:pt x="244" y="407"/>
                  </a:lnTo>
                  <a:lnTo>
                    <a:pt x="326" y="366"/>
                  </a:lnTo>
                  <a:lnTo>
                    <a:pt x="366" y="326"/>
                  </a:lnTo>
                  <a:lnTo>
                    <a:pt x="366" y="244"/>
                  </a:lnTo>
                  <a:lnTo>
                    <a:pt x="366" y="204"/>
                  </a:lnTo>
                  <a:lnTo>
                    <a:pt x="366" y="122"/>
                  </a:lnTo>
                  <a:lnTo>
                    <a:pt x="326" y="82"/>
                  </a:lnTo>
                  <a:lnTo>
                    <a:pt x="244" y="41"/>
                  </a:lnTo>
                  <a:lnTo>
                    <a:pt x="20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56" name="Google Shape;1356;p40"/>
          <p:cNvSpPr/>
          <p:nvPr/>
        </p:nvSpPr>
        <p:spPr>
          <a:xfrm>
            <a:off x="4978042" y="2548979"/>
            <a:ext cx="152693" cy="154523"/>
          </a:xfrm>
          <a:custGeom>
            <a:avLst/>
            <a:gdLst/>
            <a:ahLst/>
            <a:cxnLst/>
            <a:rect l="l" t="t" r="r" b="b"/>
            <a:pathLst>
              <a:path w="3337" h="3377" extrusionOk="0">
                <a:moveTo>
                  <a:pt x="1506" y="1"/>
                </a:moveTo>
                <a:lnTo>
                  <a:pt x="1262" y="41"/>
                </a:lnTo>
                <a:lnTo>
                  <a:pt x="1018" y="123"/>
                </a:lnTo>
                <a:lnTo>
                  <a:pt x="773" y="204"/>
                </a:lnTo>
                <a:lnTo>
                  <a:pt x="570" y="367"/>
                </a:lnTo>
                <a:lnTo>
                  <a:pt x="407" y="529"/>
                </a:lnTo>
                <a:lnTo>
                  <a:pt x="245" y="692"/>
                </a:lnTo>
                <a:lnTo>
                  <a:pt x="163" y="896"/>
                </a:lnTo>
                <a:lnTo>
                  <a:pt x="82" y="1099"/>
                </a:lnTo>
                <a:lnTo>
                  <a:pt x="1" y="1343"/>
                </a:lnTo>
                <a:lnTo>
                  <a:pt x="1" y="1546"/>
                </a:lnTo>
                <a:lnTo>
                  <a:pt x="1" y="1790"/>
                </a:lnTo>
                <a:lnTo>
                  <a:pt x="41" y="1994"/>
                </a:lnTo>
                <a:lnTo>
                  <a:pt x="123" y="2319"/>
                </a:lnTo>
                <a:lnTo>
                  <a:pt x="245" y="2563"/>
                </a:lnTo>
                <a:lnTo>
                  <a:pt x="448" y="2807"/>
                </a:lnTo>
                <a:lnTo>
                  <a:pt x="692" y="3011"/>
                </a:lnTo>
                <a:lnTo>
                  <a:pt x="936" y="3173"/>
                </a:lnTo>
                <a:lnTo>
                  <a:pt x="1221" y="3295"/>
                </a:lnTo>
                <a:lnTo>
                  <a:pt x="1506" y="3377"/>
                </a:lnTo>
                <a:lnTo>
                  <a:pt x="1831" y="3377"/>
                </a:lnTo>
                <a:lnTo>
                  <a:pt x="2075" y="3336"/>
                </a:lnTo>
                <a:lnTo>
                  <a:pt x="2319" y="3255"/>
                </a:lnTo>
                <a:lnTo>
                  <a:pt x="2563" y="3173"/>
                </a:lnTo>
                <a:lnTo>
                  <a:pt x="2767" y="3011"/>
                </a:lnTo>
                <a:lnTo>
                  <a:pt x="2929" y="2848"/>
                </a:lnTo>
                <a:lnTo>
                  <a:pt x="3092" y="2645"/>
                </a:lnTo>
                <a:lnTo>
                  <a:pt x="3214" y="2441"/>
                </a:lnTo>
                <a:lnTo>
                  <a:pt x="3295" y="2197"/>
                </a:lnTo>
                <a:lnTo>
                  <a:pt x="3336" y="1912"/>
                </a:lnTo>
                <a:lnTo>
                  <a:pt x="3336" y="1628"/>
                </a:lnTo>
                <a:lnTo>
                  <a:pt x="3295" y="1343"/>
                </a:lnTo>
                <a:lnTo>
                  <a:pt x="3214" y="1099"/>
                </a:lnTo>
                <a:lnTo>
                  <a:pt x="3092" y="855"/>
                </a:lnTo>
                <a:lnTo>
                  <a:pt x="2929" y="611"/>
                </a:lnTo>
                <a:lnTo>
                  <a:pt x="2726" y="407"/>
                </a:lnTo>
                <a:lnTo>
                  <a:pt x="2482" y="245"/>
                </a:lnTo>
                <a:lnTo>
                  <a:pt x="2238" y="123"/>
                </a:lnTo>
                <a:lnTo>
                  <a:pt x="1994" y="41"/>
                </a:lnTo>
                <a:lnTo>
                  <a:pt x="175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40"/>
          <p:cNvSpPr/>
          <p:nvPr/>
        </p:nvSpPr>
        <p:spPr>
          <a:xfrm>
            <a:off x="5543603" y="107429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40"/>
          <p:cNvSpPr/>
          <p:nvPr/>
        </p:nvSpPr>
        <p:spPr>
          <a:xfrm rot="316832">
            <a:off x="7637496" y="2499910"/>
            <a:ext cx="319339" cy="635502"/>
          </a:xfrm>
          <a:custGeom>
            <a:avLst/>
            <a:gdLst/>
            <a:ahLst/>
            <a:cxnLst/>
            <a:rect l="l" t="t" r="r" b="b"/>
            <a:pathLst>
              <a:path w="4354" h="8665" extrusionOk="0">
                <a:moveTo>
                  <a:pt x="1750" y="0"/>
                </a:moveTo>
                <a:lnTo>
                  <a:pt x="1669" y="82"/>
                </a:lnTo>
                <a:lnTo>
                  <a:pt x="123" y="2726"/>
                </a:lnTo>
                <a:lnTo>
                  <a:pt x="123" y="2807"/>
                </a:lnTo>
                <a:lnTo>
                  <a:pt x="123" y="2888"/>
                </a:lnTo>
                <a:lnTo>
                  <a:pt x="164" y="2970"/>
                </a:lnTo>
                <a:lnTo>
                  <a:pt x="245" y="3010"/>
                </a:lnTo>
                <a:lnTo>
                  <a:pt x="570" y="3092"/>
                </a:lnTo>
                <a:lnTo>
                  <a:pt x="936" y="3092"/>
                </a:lnTo>
                <a:lnTo>
                  <a:pt x="692" y="3621"/>
                </a:lnTo>
                <a:lnTo>
                  <a:pt x="489" y="4190"/>
                </a:lnTo>
                <a:lnTo>
                  <a:pt x="286" y="4719"/>
                </a:lnTo>
                <a:lnTo>
                  <a:pt x="41" y="5288"/>
                </a:lnTo>
                <a:lnTo>
                  <a:pt x="1" y="5370"/>
                </a:lnTo>
                <a:lnTo>
                  <a:pt x="41" y="5451"/>
                </a:lnTo>
                <a:lnTo>
                  <a:pt x="82" y="5492"/>
                </a:lnTo>
                <a:lnTo>
                  <a:pt x="164" y="5532"/>
                </a:lnTo>
                <a:lnTo>
                  <a:pt x="733" y="5654"/>
                </a:lnTo>
                <a:lnTo>
                  <a:pt x="1343" y="5736"/>
                </a:lnTo>
                <a:lnTo>
                  <a:pt x="814" y="7078"/>
                </a:lnTo>
                <a:lnTo>
                  <a:pt x="408" y="8420"/>
                </a:lnTo>
                <a:lnTo>
                  <a:pt x="408" y="8542"/>
                </a:lnTo>
                <a:lnTo>
                  <a:pt x="489" y="8624"/>
                </a:lnTo>
                <a:lnTo>
                  <a:pt x="570" y="8664"/>
                </a:lnTo>
                <a:lnTo>
                  <a:pt x="692" y="8624"/>
                </a:lnTo>
                <a:lnTo>
                  <a:pt x="1669" y="7851"/>
                </a:lnTo>
                <a:lnTo>
                  <a:pt x="2563" y="6997"/>
                </a:lnTo>
                <a:lnTo>
                  <a:pt x="3377" y="6061"/>
                </a:lnTo>
                <a:lnTo>
                  <a:pt x="4150" y="5085"/>
                </a:lnTo>
                <a:lnTo>
                  <a:pt x="4150" y="5044"/>
                </a:lnTo>
                <a:lnTo>
                  <a:pt x="4190" y="5004"/>
                </a:lnTo>
                <a:lnTo>
                  <a:pt x="4190" y="4922"/>
                </a:lnTo>
                <a:lnTo>
                  <a:pt x="4109" y="4841"/>
                </a:lnTo>
                <a:lnTo>
                  <a:pt x="4068" y="4800"/>
                </a:lnTo>
                <a:lnTo>
                  <a:pt x="3987" y="4759"/>
                </a:lnTo>
                <a:lnTo>
                  <a:pt x="2767" y="4719"/>
                </a:lnTo>
                <a:lnTo>
                  <a:pt x="3458" y="3743"/>
                </a:lnTo>
                <a:lnTo>
                  <a:pt x="3784" y="3295"/>
                </a:lnTo>
                <a:lnTo>
                  <a:pt x="3906" y="3132"/>
                </a:lnTo>
                <a:lnTo>
                  <a:pt x="3987" y="3051"/>
                </a:lnTo>
                <a:lnTo>
                  <a:pt x="4028" y="2929"/>
                </a:lnTo>
                <a:lnTo>
                  <a:pt x="4028" y="2848"/>
                </a:lnTo>
                <a:lnTo>
                  <a:pt x="3946" y="2766"/>
                </a:lnTo>
                <a:lnTo>
                  <a:pt x="3865" y="2726"/>
                </a:lnTo>
                <a:lnTo>
                  <a:pt x="3296" y="2726"/>
                </a:lnTo>
                <a:lnTo>
                  <a:pt x="3621" y="2197"/>
                </a:lnTo>
                <a:lnTo>
                  <a:pt x="3906" y="1627"/>
                </a:lnTo>
                <a:lnTo>
                  <a:pt x="4150" y="1058"/>
                </a:lnTo>
                <a:lnTo>
                  <a:pt x="4353" y="489"/>
                </a:lnTo>
                <a:lnTo>
                  <a:pt x="4353" y="407"/>
                </a:lnTo>
                <a:lnTo>
                  <a:pt x="4312" y="326"/>
                </a:lnTo>
                <a:lnTo>
                  <a:pt x="4272" y="285"/>
                </a:lnTo>
                <a:lnTo>
                  <a:pt x="4190" y="244"/>
                </a:lnTo>
                <a:lnTo>
                  <a:pt x="3580" y="244"/>
                </a:lnTo>
                <a:lnTo>
                  <a:pt x="3011" y="163"/>
                </a:lnTo>
                <a:lnTo>
                  <a:pt x="2441" y="82"/>
                </a:lnTo>
                <a:lnTo>
                  <a:pt x="187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40"/>
          <p:cNvSpPr/>
          <p:nvPr/>
        </p:nvSpPr>
        <p:spPr>
          <a:xfrm>
            <a:off x="6793003" y="2351447"/>
            <a:ext cx="85704" cy="85658"/>
          </a:xfrm>
          <a:custGeom>
            <a:avLst/>
            <a:gdLst/>
            <a:ahLst/>
            <a:cxnLst/>
            <a:rect l="l" t="t" r="r" b="b"/>
            <a:pathLst>
              <a:path w="1873" h="1872" extrusionOk="0">
                <a:moveTo>
                  <a:pt x="733" y="1"/>
                </a:moveTo>
                <a:lnTo>
                  <a:pt x="489" y="82"/>
                </a:lnTo>
                <a:lnTo>
                  <a:pt x="245" y="245"/>
                </a:lnTo>
                <a:lnTo>
                  <a:pt x="82" y="448"/>
                </a:lnTo>
                <a:lnTo>
                  <a:pt x="1" y="692"/>
                </a:lnTo>
                <a:lnTo>
                  <a:pt x="1" y="936"/>
                </a:lnTo>
                <a:lnTo>
                  <a:pt x="42" y="1221"/>
                </a:lnTo>
                <a:lnTo>
                  <a:pt x="123" y="1424"/>
                </a:lnTo>
                <a:lnTo>
                  <a:pt x="245" y="1546"/>
                </a:lnTo>
                <a:lnTo>
                  <a:pt x="367" y="1668"/>
                </a:lnTo>
                <a:lnTo>
                  <a:pt x="489" y="1750"/>
                </a:lnTo>
                <a:lnTo>
                  <a:pt x="611" y="1831"/>
                </a:lnTo>
                <a:lnTo>
                  <a:pt x="774" y="1872"/>
                </a:lnTo>
                <a:lnTo>
                  <a:pt x="1099" y="1872"/>
                </a:lnTo>
                <a:lnTo>
                  <a:pt x="1262" y="1831"/>
                </a:lnTo>
                <a:lnTo>
                  <a:pt x="1384" y="1791"/>
                </a:lnTo>
                <a:lnTo>
                  <a:pt x="1506" y="1709"/>
                </a:lnTo>
                <a:lnTo>
                  <a:pt x="1628" y="1587"/>
                </a:lnTo>
                <a:lnTo>
                  <a:pt x="1750" y="1465"/>
                </a:lnTo>
                <a:lnTo>
                  <a:pt x="1831" y="1302"/>
                </a:lnTo>
                <a:lnTo>
                  <a:pt x="1872" y="1140"/>
                </a:lnTo>
                <a:lnTo>
                  <a:pt x="1872" y="977"/>
                </a:lnTo>
                <a:lnTo>
                  <a:pt x="1872" y="774"/>
                </a:lnTo>
                <a:lnTo>
                  <a:pt x="1791" y="652"/>
                </a:lnTo>
                <a:lnTo>
                  <a:pt x="1750" y="489"/>
                </a:lnTo>
                <a:lnTo>
                  <a:pt x="1669" y="367"/>
                </a:lnTo>
                <a:lnTo>
                  <a:pt x="1547" y="245"/>
                </a:lnTo>
                <a:lnTo>
                  <a:pt x="1303" y="82"/>
                </a:lnTo>
                <a:lnTo>
                  <a:pt x="9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F841B-6673-876D-81A9-28AFD028F134}"/>
              </a:ext>
            </a:extLst>
          </p:cNvPr>
          <p:cNvSpPr>
            <a:spLocks noGrp="1"/>
          </p:cNvSpPr>
          <p:nvPr>
            <p:ph type="title"/>
          </p:nvPr>
        </p:nvSpPr>
        <p:spPr>
          <a:xfrm>
            <a:off x="127591" y="1465914"/>
            <a:ext cx="4224668" cy="1915500"/>
          </a:xfrm>
        </p:spPr>
        <p:txBody>
          <a:bodyPr/>
          <a:lstStyle/>
          <a:p>
            <a:r>
              <a:rPr lang="en-US" dirty="0"/>
              <a:t>Lesson 1: Smartphone &amp; Screen Addiction</a:t>
            </a:r>
          </a:p>
        </p:txBody>
      </p:sp>
      <p:pic>
        <p:nvPicPr>
          <p:cNvPr id="6" name="Picture 5" descr="A group of people standing in a line&#10;&#10;Description automatically generated">
            <a:extLst>
              <a:ext uri="{FF2B5EF4-FFF2-40B4-BE49-F238E27FC236}">
                <a16:creationId xmlns:a16="http://schemas.microsoft.com/office/drawing/2014/main" id="{B8C6FC45-7B3E-4128-733F-CC3CFA1828CC}"/>
              </a:ext>
            </a:extLst>
          </p:cNvPr>
          <p:cNvPicPr>
            <a:picLocks noChangeAspect="1"/>
          </p:cNvPicPr>
          <p:nvPr/>
        </p:nvPicPr>
        <p:blipFill>
          <a:blip r:embed="rId2"/>
          <a:stretch>
            <a:fillRect/>
          </a:stretch>
        </p:blipFill>
        <p:spPr>
          <a:xfrm>
            <a:off x="4281991" y="241005"/>
            <a:ext cx="3828497" cy="5104663"/>
          </a:xfrm>
          <a:prstGeom prst="rect">
            <a:avLst/>
          </a:prstGeom>
        </p:spPr>
      </p:pic>
      <p:sp>
        <p:nvSpPr>
          <p:cNvPr id="8" name="TextBox 7">
            <a:extLst>
              <a:ext uri="{FF2B5EF4-FFF2-40B4-BE49-F238E27FC236}">
                <a16:creationId xmlns:a16="http://schemas.microsoft.com/office/drawing/2014/main" id="{8AEDE95F-D137-F83E-A46A-03A20D9B2970}"/>
              </a:ext>
            </a:extLst>
          </p:cNvPr>
          <p:cNvSpPr txBox="1"/>
          <p:nvPr/>
        </p:nvSpPr>
        <p:spPr>
          <a:xfrm>
            <a:off x="0" y="4748606"/>
            <a:ext cx="5801832" cy="307777"/>
          </a:xfrm>
          <a:prstGeom prst="rect">
            <a:avLst/>
          </a:prstGeom>
          <a:noFill/>
        </p:spPr>
        <p:txBody>
          <a:bodyPr wrap="square">
            <a:spAutoFit/>
          </a:bodyPr>
          <a:lstStyle/>
          <a:p>
            <a:r>
              <a:rPr lang="en-US" dirty="0"/>
              <a:t>(Cre8tive Resources, n.d.)</a:t>
            </a:r>
          </a:p>
        </p:txBody>
      </p:sp>
    </p:spTree>
    <p:extLst>
      <p:ext uri="{BB962C8B-B14F-4D97-AF65-F5344CB8AC3E}">
        <p14:creationId xmlns:p14="http://schemas.microsoft.com/office/powerpoint/2010/main" val="888179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F841B-6673-876D-81A9-28AFD028F134}"/>
              </a:ext>
            </a:extLst>
          </p:cNvPr>
          <p:cNvSpPr>
            <a:spLocks noGrp="1"/>
          </p:cNvSpPr>
          <p:nvPr>
            <p:ph type="title"/>
          </p:nvPr>
        </p:nvSpPr>
        <p:spPr>
          <a:xfrm>
            <a:off x="301786" y="1671477"/>
            <a:ext cx="3739200" cy="1915500"/>
          </a:xfrm>
        </p:spPr>
        <p:txBody>
          <a:bodyPr/>
          <a:lstStyle/>
          <a:p>
            <a:r>
              <a:rPr lang="en-US" dirty="0"/>
              <a:t>Lesson 2: Common Types of Mental Health</a:t>
            </a:r>
          </a:p>
        </p:txBody>
      </p:sp>
      <p:pic>
        <p:nvPicPr>
          <p:cNvPr id="6" name="Picture 5">
            <a:extLst>
              <a:ext uri="{FF2B5EF4-FFF2-40B4-BE49-F238E27FC236}">
                <a16:creationId xmlns:a16="http://schemas.microsoft.com/office/drawing/2014/main" id="{B8C6FC45-7B3E-4128-733F-CC3CFA1828CC}"/>
              </a:ext>
            </a:extLst>
          </p:cNvPr>
          <p:cNvPicPr>
            <a:picLocks noChangeAspect="1"/>
          </p:cNvPicPr>
          <p:nvPr/>
        </p:nvPicPr>
        <p:blipFill>
          <a:blip r:embed="rId2"/>
          <a:srcRect/>
          <a:stretch/>
        </p:blipFill>
        <p:spPr>
          <a:xfrm>
            <a:off x="4281991" y="241005"/>
            <a:ext cx="3828497" cy="5104662"/>
          </a:xfrm>
          <a:prstGeom prst="rect">
            <a:avLst/>
          </a:prstGeom>
        </p:spPr>
      </p:pic>
      <p:sp>
        <p:nvSpPr>
          <p:cNvPr id="4" name="TextBox 3">
            <a:extLst>
              <a:ext uri="{FF2B5EF4-FFF2-40B4-BE49-F238E27FC236}">
                <a16:creationId xmlns:a16="http://schemas.microsoft.com/office/drawing/2014/main" id="{0399ECFF-96EE-679A-4C59-6A57E644FDCB}"/>
              </a:ext>
            </a:extLst>
          </p:cNvPr>
          <p:cNvSpPr txBox="1"/>
          <p:nvPr/>
        </p:nvSpPr>
        <p:spPr>
          <a:xfrm>
            <a:off x="51391" y="4648484"/>
            <a:ext cx="5801832" cy="307777"/>
          </a:xfrm>
          <a:prstGeom prst="rect">
            <a:avLst/>
          </a:prstGeom>
          <a:noFill/>
        </p:spPr>
        <p:txBody>
          <a:bodyPr wrap="square">
            <a:spAutoFit/>
          </a:bodyPr>
          <a:lstStyle/>
          <a:p>
            <a:r>
              <a:rPr lang="en-US" dirty="0"/>
              <a:t>(Cre8tive Resources, n.d.)</a:t>
            </a:r>
          </a:p>
        </p:txBody>
      </p:sp>
    </p:spTree>
    <p:extLst>
      <p:ext uri="{BB962C8B-B14F-4D97-AF65-F5344CB8AC3E}">
        <p14:creationId xmlns:p14="http://schemas.microsoft.com/office/powerpoint/2010/main" val="2881902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F841B-6673-876D-81A9-28AFD028F134}"/>
              </a:ext>
            </a:extLst>
          </p:cNvPr>
          <p:cNvSpPr>
            <a:spLocks noGrp="1"/>
          </p:cNvSpPr>
          <p:nvPr>
            <p:ph type="title"/>
          </p:nvPr>
        </p:nvSpPr>
        <p:spPr>
          <a:xfrm>
            <a:off x="337228" y="1614000"/>
            <a:ext cx="3739200" cy="1915500"/>
          </a:xfrm>
        </p:spPr>
        <p:txBody>
          <a:bodyPr/>
          <a:lstStyle/>
          <a:p>
            <a:r>
              <a:rPr lang="en-US" dirty="0"/>
              <a:t>Lesson 3: Self Harm &amp; Well-Being</a:t>
            </a:r>
          </a:p>
        </p:txBody>
      </p:sp>
      <p:pic>
        <p:nvPicPr>
          <p:cNvPr id="6" name="Picture 5">
            <a:extLst>
              <a:ext uri="{FF2B5EF4-FFF2-40B4-BE49-F238E27FC236}">
                <a16:creationId xmlns:a16="http://schemas.microsoft.com/office/drawing/2014/main" id="{B8C6FC45-7B3E-4128-733F-CC3CFA1828CC}"/>
              </a:ext>
            </a:extLst>
          </p:cNvPr>
          <p:cNvPicPr>
            <a:picLocks noChangeAspect="1"/>
          </p:cNvPicPr>
          <p:nvPr/>
        </p:nvPicPr>
        <p:blipFill>
          <a:blip r:embed="rId2"/>
          <a:srcRect/>
          <a:stretch/>
        </p:blipFill>
        <p:spPr>
          <a:xfrm>
            <a:off x="4281991" y="241005"/>
            <a:ext cx="3828496" cy="5104662"/>
          </a:xfrm>
          <a:prstGeom prst="rect">
            <a:avLst/>
          </a:prstGeom>
        </p:spPr>
      </p:pic>
      <p:sp>
        <p:nvSpPr>
          <p:cNvPr id="4" name="TextBox 3">
            <a:extLst>
              <a:ext uri="{FF2B5EF4-FFF2-40B4-BE49-F238E27FC236}">
                <a16:creationId xmlns:a16="http://schemas.microsoft.com/office/drawing/2014/main" id="{2826920E-2083-53EB-7584-1AF99C04B183}"/>
              </a:ext>
            </a:extLst>
          </p:cNvPr>
          <p:cNvSpPr txBox="1"/>
          <p:nvPr/>
        </p:nvSpPr>
        <p:spPr>
          <a:xfrm>
            <a:off x="58479" y="4748606"/>
            <a:ext cx="5801832" cy="307777"/>
          </a:xfrm>
          <a:prstGeom prst="rect">
            <a:avLst/>
          </a:prstGeom>
          <a:noFill/>
        </p:spPr>
        <p:txBody>
          <a:bodyPr wrap="square">
            <a:spAutoFit/>
          </a:bodyPr>
          <a:lstStyle/>
          <a:p>
            <a:r>
              <a:rPr lang="en-US" dirty="0"/>
              <a:t>(Cre8tive Resources, n.d.)</a:t>
            </a:r>
          </a:p>
        </p:txBody>
      </p:sp>
    </p:spTree>
    <p:extLst>
      <p:ext uri="{BB962C8B-B14F-4D97-AF65-F5344CB8AC3E}">
        <p14:creationId xmlns:p14="http://schemas.microsoft.com/office/powerpoint/2010/main" val="3529203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F841B-6673-876D-81A9-28AFD028F134}"/>
              </a:ext>
            </a:extLst>
          </p:cNvPr>
          <p:cNvSpPr>
            <a:spLocks noGrp="1"/>
          </p:cNvSpPr>
          <p:nvPr>
            <p:ph type="title"/>
          </p:nvPr>
        </p:nvSpPr>
        <p:spPr>
          <a:xfrm>
            <a:off x="308875" y="1614000"/>
            <a:ext cx="3739200" cy="1915500"/>
          </a:xfrm>
        </p:spPr>
        <p:txBody>
          <a:bodyPr/>
          <a:lstStyle/>
          <a:p>
            <a:r>
              <a:rPr lang="en-US" dirty="0"/>
              <a:t>Lesson 4: Promoting Emotional Wellbeing</a:t>
            </a:r>
          </a:p>
        </p:txBody>
      </p:sp>
      <p:pic>
        <p:nvPicPr>
          <p:cNvPr id="6" name="Picture 5">
            <a:extLst>
              <a:ext uri="{FF2B5EF4-FFF2-40B4-BE49-F238E27FC236}">
                <a16:creationId xmlns:a16="http://schemas.microsoft.com/office/drawing/2014/main" id="{B8C6FC45-7B3E-4128-733F-CC3CFA1828CC}"/>
              </a:ext>
            </a:extLst>
          </p:cNvPr>
          <p:cNvPicPr>
            <a:picLocks noChangeAspect="1"/>
          </p:cNvPicPr>
          <p:nvPr/>
        </p:nvPicPr>
        <p:blipFill>
          <a:blip r:embed="rId2"/>
          <a:srcRect/>
          <a:stretch/>
        </p:blipFill>
        <p:spPr>
          <a:xfrm>
            <a:off x="4281991" y="241005"/>
            <a:ext cx="3828496" cy="5104661"/>
          </a:xfrm>
          <a:prstGeom prst="rect">
            <a:avLst/>
          </a:prstGeom>
        </p:spPr>
      </p:pic>
      <p:sp>
        <p:nvSpPr>
          <p:cNvPr id="4" name="TextBox 3">
            <a:extLst>
              <a:ext uri="{FF2B5EF4-FFF2-40B4-BE49-F238E27FC236}">
                <a16:creationId xmlns:a16="http://schemas.microsoft.com/office/drawing/2014/main" id="{E613B7F6-6F32-BBC0-726D-022DE25544D7}"/>
              </a:ext>
            </a:extLst>
          </p:cNvPr>
          <p:cNvSpPr txBox="1"/>
          <p:nvPr/>
        </p:nvSpPr>
        <p:spPr>
          <a:xfrm>
            <a:off x="79745" y="4748606"/>
            <a:ext cx="5801832" cy="307777"/>
          </a:xfrm>
          <a:prstGeom prst="rect">
            <a:avLst/>
          </a:prstGeom>
          <a:noFill/>
        </p:spPr>
        <p:txBody>
          <a:bodyPr wrap="square">
            <a:spAutoFit/>
          </a:bodyPr>
          <a:lstStyle/>
          <a:p>
            <a:r>
              <a:rPr lang="en-US" dirty="0"/>
              <a:t>(Cre8tive Resources, n.d.)</a:t>
            </a:r>
          </a:p>
        </p:txBody>
      </p:sp>
    </p:spTree>
    <p:extLst>
      <p:ext uri="{BB962C8B-B14F-4D97-AF65-F5344CB8AC3E}">
        <p14:creationId xmlns:p14="http://schemas.microsoft.com/office/powerpoint/2010/main" val="411044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17"/>
        <p:cNvGrpSpPr/>
        <p:nvPr/>
      </p:nvGrpSpPr>
      <p:grpSpPr>
        <a:xfrm>
          <a:off x="0" y="0"/>
          <a:ext cx="0" cy="0"/>
          <a:chOff x="0" y="0"/>
          <a:chExt cx="0" cy="0"/>
        </a:xfrm>
      </p:grpSpPr>
      <p:sp>
        <p:nvSpPr>
          <p:cNvPr id="1418" name="Google Shape;1418;p43"/>
          <p:cNvSpPr txBox="1">
            <a:spLocks noGrp="1"/>
          </p:cNvSpPr>
          <p:nvPr>
            <p:ph type="title"/>
          </p:nvPr>
        </p:nvSpPr>
        <p:spPr>
          <a:xfrm>
            <a:off x="1269568" y="184298"/>
            <a:ext cx="34140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Evaluation</a:t>
            </a:r>
            <a:endParaRPr dirty="0"/>
          </a:p>
        </p:txBody>
      </p:sp>
      <p:grpSp>
        <p:nvGrpSpPr>
          <p:cNvPr id="1420" name="Google Shape;1420;p43"/>
          <p:cNvGrpSpPr/>
          <p:nvPr/>
        </p:nvGrpSpPr>
        <p:grpSpPr>
          <a:xfrm>
            <a:off x="5553198" y="1404269"/>
            <a:ext cx="2698214" cy="2744575"/>
            <a:chOff x="5564883" y="1677215"/>
            <a:chExt cx="2202084" cy="2239921"/>
          </a:xfrm>
        </p:grpSpPr>
        <p:sp>
          <p:nvSpPr>
            <p:cNvPr id="1421" name="Google Shape;1421;p43"/>
            <p:cNvSpPr/>
            <p:nvPr/>
          </p:nvSpPr>
          <p:spPr>
            <a:xfrm>
              <a:off x="5602778" y="2898985"/>
              <a:ext cx="357584" cy="483085"/>
            </a:xfrm>
            <a:custGeom>
              <a:avLst/>
              <a:gdLst/>
              <a:ahLst/>
              <a:cxnLst/>
              <a:rect l="l" t="t" r="r" b="b"/>
              <a:pathLst>
                <a:path w="6143" h="8299" extrusionOk="0">
                  <a:moveTo>
                    <a:pt x="4312" y="0"/>
                  </a:moveTo>
                  <a:lnTo>
                    <a:pt x="4190" y="41"/>
                  </a:lnTo>
                  <a:lnTo>
                    <a:pt x="4109" y="82"/>
                  </a:lnTo>
                  <a:lnTo>
                    <a:pt x="4027" y="204"/>
                  </a:lnTo>
                  <a:lnTo>
                    <a:pt x="3905" y="407"/>
                  </a:lnTo>
                  <a:lnTo>
                    <a:pt x="3865" y="651"/>
                  </a:lnTo>
                  <a:lnTo>
                    <a:pt x="3417" y="3661"/>
                  </a:lnTo>
                  <a:lnTo>
                    <a:pt x="3499" y="2888"/>
                  </a:lnTo>
                  <a:lnTo>
                    <a:pt x="3458" y="2075"/>
                  </a:lnTo>
                  <a:lnTo>
                    <a:pt x="3336" y="1302"/>
                  </a:lnTo>
                  <a:lnTo>
                    <a:pt x="3092" y="529"/>
                  </a:lnTo>
                  <a:lnTo>
                    <a:pt x="3010" y="366"/>
                  </a:lnTo>
                  <a:lnTo>
                    <a:pt x="2970" y="285"/>
                  </a:lnTo>
                  <a:lnTo>
                    <a:pt x="2888" y="244"/>
                  </a:lnTo>
                  <a:lnTo>
                    <a:pt x="2766" y="204"/>
                  </a:lnTo>
                  <a:lnTo>
                    <a:pt x="2685" y="244"/>
                  </a:lnTo>
                  <a:lnTo>
                    <a:pt x="2604" y="285"/>
                  </a:lnTo>
                  <a:lnTo>
                    <a:pt x="2522" y="366"/>
                  </a:lnTo>
                  <a:lnTo>
                    <a:pt x="2441" y="570"/>
                  </a:lnTo>
                  <a:lnTo>
                    <a:pt x="2441" y="773"/>
                  </a:lnTo>
                  <a:lnTo>
                    <a:pt x="2075" y="3417"/>
                  </a:lnTo>
                  <a:lnTo>
                    <a:pt x="2116" y="2644"/>
                  </a:lnTo>
                  <a:lnTo>
                    <a:pt x="2075" y="1912"/>
                  </a:lnTo>
                  <a:lnTo>
                    <a:pt x="1994" y="1180"/>
                  </a:lnTo>
                  <a:lnTo>
                    <a:pt x="1872" y="448"/>
                  </a:lnTo>
                  <a:lnTo>
                    <a:pt x="1790" y="244"/>
                  </a:lnTo>
                  <a:lnTo>
                    <a:pt x="1750" y="163"/>
                  </a:lnTo>
                  <a:lnTo>
                    <a:pt x="1668" y="122"/>
                  </a:lnTo>
                  <a:lnTo>
                    <a:pt x="1546" y="163"/>
                  </a:lnTo>
                  <a:lnTo>
                    <a:pt x="1465" y="204"/>
                  </a:lnTo>
                  <a:lnTo>
                    <a:pt x="1383" y="326"/>
                  </a:lnTo>
                  <a:lnTo>
                    <a:pt x="1343" y="448"/>
                  </a:lnTo>
                  <a:lnTo>
                    <a:pt x="1017" y="1302"/>
                  </a:lnTo>
                  <a:lnTo>
                    <a:pt x="773" y="2197"/>
                  </a:lnTo>
                  <a:lnTo>
                    <a:pt x="529" y="3132"/>
                  </a:lnTo>
                  <a:lnTo>
                    <a:pt x="367" y="4027"/>
                  </a:lnTo>
                  <a:lnTo>
                    <a:pt x="204" y="4963"/>
                  </a:lnTo>
                  <a:lnTo>
                    <a:pt x="82" y="5898"/>
                  </a:lnTo>
                  <a:lnTo>
                    <a:pt x="41" y="6834"/>
                  </a:lnTo>
                  <a:lnTo>
                    <a:pt x="0" y="7769"/>
                  </a:lnTo>
                  <a:lnTo>
                    <a:pt x="611" y="8013"/>
                  </a:lnTo>
                  <a:lnTo>
                    <a:pt x="1221" y="8176"/>
                  </a:lnTo>
                  <a:lnTo>
                    <a:pt x="1872" y="8298"/>
                  </a:lnTo>
                  <a:lnTo>
                    <a:pt x="4638" y="8298"/>
                  </a:lnTo>
                  <a:lnTo>
                    <a:pt x="4882" y="8257"/>
                  </a:lnTo>
                  <a:lnTo>
                    <a:pt x="5004" y="8257"/>
                  </a:lnTo>
                  <a:lnTo>
                    <a:pt x="5410" y="6427"/>
                  </a:lnTo>
                  <a:lnTo>
                    <a:pt x="5614" y="5491"/>
                  </a:lnTo>
                  <a:lnTo>
                    <a:pt x="5817" y="4597"/>
                  </a:lnTo>
                  <a:lnTo>
                    <a:pt x="5939" y="3702"/>
                  </a:lnTo>
                  <a:lnTo>
                    <a:pt x="6021" y="2766"/>
                  </a:lnTo>
                  <a:lnTo>
                    <a:pt x="6102" y="976"/>
                  </a:lnTo>
                  <a:lnTo>
                    <a:pt x="6143" y="732"/>
                  </a:lnTo>
                  <a:lnTo>
                    <a:pt x="6102" y="488"/>
                  </a:lnTo>
                  <a:lnTo>
                    <a:pt x="6021" y="366"/>
                  </a:lnTo>
                  <a:lnTo>
                    <a:pt x="5939" y="244"/>
                  </a:lnTo>
                  <a:lnTo>
                    <a:pt x="5858" y="204"/>
                  </a:lnTo>
                  <a:lnTo>
                    <a:pt x="5736" y="163"/>
                  </a:lnTo>
                  <a:lnTo>
                    <a:pt x="5654" y="163"/>
                  </a:lnTo>
                  <a:lnTo>
                    <a:pt x="5573" y="204"/>
                  </a:lnTo>
                  <a:lnTo>
                    <a:pt x="5451" y="326"/>
                  </a:lnTo>
                  <a:lnTo>
                    <a:pt x="5329" y="488"/>
                  </a:lnTo>
                  <a:lnTo>
                    <a:pt x="5248" y="732"/>
                  </a:lnTo>
                  <a:lnTo>
                    <a:pt x="5166" y="1220"/>
                  </a:lnTo>
                  <a:lnTo>
                    <a:pt x="5126" y="1587"/>
                  </a:lnTo>
                  <a:lnTo>
                    <a:pt x="4760" y="3539"/>
                  </a:lnTo>
                  <a:lnTo>
                    <a:pt x="4841" y="2766"/>
                  </a:lnTo>
                  <a:lnTo>
                    <a:pt x="4882" y="1993"/>
                  </a:lnTo>
                  <a:lnTo>
                    <a:pt x="4841" y="1220"/>
                  </a:lnTo>
                  <a:lnTo>
                    <a:pt x="4719" y="488"/>
                  </a:lnTo>
                  <a:lnTo>
                    <a:pt x="4678" y="326"/>
                  </a:lnTo>
                  <a:lnTo>
                    <a:pt x="4638" y="204"/>
                  </a:lnTo>
                  <a:lnTo>
                    <a:pt x="4556" y="82"/>
                  </a:lnTo>
                  <a:lnTo>
                    <a:pt x="443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43"/>
            <p:cNvSpPr/>
            <p:nvPr/>
          </p:nvSpPr>
          <p:spPr>
            <a:xfrm>
              <a:off x="5593290" y="2887110"/>
              <a:ext cx="376560" cy="506776"/>
            </a:xfrm>
            <a:custGeom>
              <a:avLst/>
              <a:gdLst/>
              <a:ahLst/>
              <a:cxnLst/>
              <a:rect l="l" t="t" r="r" b="b"/>
              <a:pathLst>
                <a:path w="6469" h="8706" extrusionOk="0">
                  <a:moveTo>
                    <a:pt x="4556" y="408"/>
                  </a:moveTo>
                  <a:lnTo>
                    <a:pt x="4638" y="530"/>
                  </a:lnTo>
                  <a:lnTo>
                    <a:pt x="4719" y="733"/>
                  </a:lnTo>
                  <a:lnTo>
                    <a:pt x="4760" y="977"/>
                  </a:lnTo>
                  <a:lnTo>
                    <a:pt x="4841" y="1506"/>
                  </a:lnTo>
                  <a:lnTo>
                    <a:pt x="4841" y="1872"/>
                  </a:lnTo>
                  <a:lnTo>
                    <a:pt x="4882" y="2319"/>
                  </a:lnTo>
                  <a:lnTo>
                    <a:pt x="4841" y="2767"/>
                  </a:lnTo>
                  <a:lnTo>
                    <a:pt x="4801" y="3255"/>
                  </a:lnTo>
                  <a:lnTo>
                    <a:pt x="4719" y="3702"/>
                  </a:lnTo>
                  <a:lnTo>
                    <a:pt x="4719" y="3784"/>
                  </a:lnTo>
                  <a:lnTo>
                    <a:pt x="4760" y="3865"/>
                  </a:lnTo>
                  <a:lnTo>
                    <a:pt x="4882" y="3946"/>
                  </a:lnTo>
                  <a:lnTo>
                    <a:pt x="4963" y="3946"/>
                  </a:lnTo>
                  <a:lnTo>
                    <a:pt x="5004" y="3906"/>
                  </a:lnTo>
                  <a:lnTo>
                    <a:pt x="5045" y="3865"/>
                  </a:lnTo>
                  <a:lnTo>
                    <a:pt x="5085" y="3784"/>
                  </a:lnTo>
                  <a:lnTo>
                    <a:pt x="5289" y="2807"/>
                  </a:lnTo>
                  <a:lnTo>
                    <a:pt x="5492" y="1791"/>
                  </a:lnTo>
                  <a:lnTo>
                    <a:pt x="5533" y="1262"/>
                  </a:lnTo>
                  <a:lnTo>
                    <a:pt x="5614" y="1018"/>
                  </a:lnTo>
                  <a:lnTo>
                    <a:pt x="5695" y="774"/>
                  </a:lnTo>
                  <a:lnTo>
                    <a:pt x="5736" y="652"/>
                  </a:lnTo>
                  <a:lnTo>
                    <a:pt x="5777" y="570"/>
                  </a:lnTo>
                  <a:lnTo>
                    <a:pt x="5899" y="570"/>
                  </a:lnTo>
                  <a:lnTo>
                    <a:pt x="5980" y="611"/>
                  </a:lnTo>
                  <a:lnTo>
                    <a:pt x="6062" y="692"/>
                  </a:lnTo>
                  <a:lnTo>
                    <a:pt x="6102" y="814"/>
                  </a:lnTo>
                  <a:lnTo>
                    <a:pt x="6102" y="1099"/>
                  </a:lnTo>
                  <a:lnTo>
                    <a:pt x="6062" y="1628"/>
                  </a:lnTo>
                  <a:lnTo>
                    <a:pt x="5980" y="2685"/>
                  </a:lnTo>
                  <a:lnTo>
                    <a:pt x="5939" y="3743"/>
                  </a:lnTo>
                  <a:lnTo>
                    <a:pt x="5777" y="4801"/>
                  </a:lnTo>
                  <a:lnTo>
                    <a:pt x="5573" y="5858"/>
                  </a:lnTo>
                  <a:lnTo>
                    <a:pt x="5085" y="7973"/>
                  </a:lnTo>
                  <a:lnTo>
                    <a:pt x="5045" y="8095"/>
                  </a:lnTo>
                  <a:lnTo>
                    <a:pt x="5004" y="8217"/>
                  </a:lnTo>
                  <a:lnTo>
                    <a:pt x="5004" y="8299"/>
                  </a:lnTo>
                  <a:lnTo>
                    <a:pt x="4597" y="8339"/>
                  </a:lnTo>
                  <a:lnTo>
                    <a:pt x="2523" y="8339"/>
                  </a:lnTo>
                  <a:lnTo>
                    <a:pt x="1913" y="8299"/>
                  </a:lnTo>
                  <a:lnTo>
                    <a:pt x="1384" y="8177"/>
                  </a:lnTo>
                  <a:lnTo>
                    <a:pt x="814" y="8014"/>
                  </a:lnTo>
                  <a:lnTo>
                    <a:pt x="371" y="7843"/>
                  </a:lnTo>
                  <a:lnTo>
                    <a:pt x="371" y="7843"/>
                  </a:lnTo>
                  <a:lnTo>
                    <a:pt x="408" y="6631"/>
                  </a:lnTo>
                  <a:lnTo>
                    <a:pt x="530" y="5248"/>
                  </a:lnTo>
                  <a:lnTo>
                    <a:pt x="774" y="3906"/>
                  </a:lnTo>
                  <a:lnTo>
                    <a:pt x="1058" y="2604"/>
                  </a:lnTo>
                  <a:lnTo>
                    <a:pt x="1465" y="1343"/>
                  </a:lnTo>
                  <a:lnTo>
                    <a:pt x="1546" y="1018"/>
                  </a:lnTo>
                  <a:lnTo>
                    <a:pt x="1668" y="692"/>
                  </a:lnTo>
                  <a:lnTo>
                    <a:pt x="1750" y="570"/>
                  </a:lnTo>
                  <a:lnTo>
                    <a:pt x="1791" y="530"/>
                  </a:lnTo>
                  <a:lnTo>
                    <a:pt x="1831" y="570"/>
                  </a:lnTo>
                  <a:lnTo>
                    <a:pt x="1872" y="733"/>
                  </a:lnTo>
                  <a:lnTo>
                    <a:pt x="1872" y="855"/>
                  </a:lnTo>
                  <a:lnTo>
                    <a:pt x="1994" y="1547"/>
                  </a:lnTo>
                  <a:lnTo>
                    <a:pt x="2075" y="2238"/>
                  </a:lnTo>
                  <a:lnTo>
                    <a:pt x="2075" y="2930"/>
                  </a:lnTo>
                  <a:lnTo>
                    <a:pt x="2075" y="3621"/>
                  </a:lnTo>
                  <a:lnTo>
                    <a:pt x="2075" y="3702"/>
                  </a:lnTo>
                  <a:lnTo>
                    <a:pt x="2116" y="3743"/>
                  </a:lnTo>
                  <a:lnTo>
                    <a:pt x="2197" y="3784"/>
                  </a:lnTo>
                  <a:lnTo>
                    <a:pt x="2238" y="3784"/>
                  </a:lnTo>
                  <a:lnTo>
                    <a:pt x="2360" y="3743"/>
                  </a:lnTo>
                  <a:lnTo>
                    <a:pt x="2401" y="3702"/>
                  </a:lnTo>
                  <a:lnTo>
                    <a:pt x="2441" y="3621"/>
                  </a:lnTo>
                  <a:lnTo>
                    <a:pt x="2645" y="1953"/>
                  </a:lnTo>
                  <a:lnTo>
                    <a:pt x="2767" y="1140"/>
                  </a:lnTo>
                  <a:lnTo>
                    <a:pt x="2767" y="977"/>
                  </a:lnTo>
                  <a:lnTo>
                    <a:pt x="2807" y="774"/>
                  </a:lnTo>
                  <a:lnTo>
                    <a:pt x="2848" y="692"/>
                  </a:lnTo>
                  <a:lnTo>
                    <a:pt x="2929" y="652"/>
                  </a:lnTo>
                  <a:lnTo>
                    <a:pt x="3011" y="652"/>
                  </a:lnTo>
                  <a:lnTo>
                    <a:pt x="3051" y="692"/>
                  </a:lnTo>
                  <a:lnTo>
                    <a:pt x="3092" y="774"/>
                  </a:lnTo>
                  <a:lnTo>
                    <a:pt x="3214" y="1140"/>
                  </a:lnTo>
                  <a:lnTo>
                    <a:pt x="3296" y="1547"/>
                  </a:lnTo>
                  <a:lnTo>
                    <a:pt x="3377" y="1913"/>
                  </a:lnTo>
                  <a:lnTo>
                    <a:pt x="3418" y="2319"/>
                  </a:lnTo>
                  <a:lnTo>
                    <a:pt x="3458" y="3092"/>
                  </a:lnTo>
                  <a:lnTo>
                    <a:pt x="3421" y="3803"/>
                  </a:lnTo>
                  <a:lnTo>
                    <a:pt x="3418" y="3824"/>
                  </a:lnTo>
                  <a:lnTo>
                    <a:pt x="3420" y="3825"/>
                  </a:lnTo>
                  <a:lnTo>
                    <a:pt x="3420" y="3825"/>
                  </a:lnTo>
                  <a:lnTo>
                    <a:pt x="3418" y="3865"/>
                  </a:lnTo>
                  <a:lnTo>
                    <a:pt x="3418" y="3946"/>
                  </a:lnTo>
                  <a:lnTo>
                    <a:pt x="3458" y="3987"/>
                  </a:lnTo>
                  <a:lnTo>
                    <a:pt x="3580" y="4068"/>
                  </a:lnTo>
                  <a:lnTo>
                    <a:pt x="3702" y="4028"/>
                  </a:lnTo>
                  <a:lnTo>
                    <a:pt x="3743" y="3987"/>
                  </a:lnTo>
                  <a:lnTo>
                    <a:pt x="3784" y="3946"/>
                  </a:lnTo>
                  <a:lnTo>
                    <a:pt x="4028" y="2116"/>
                  </a:lnTo>
                  <a:lnTo>
                    <a:pt x="4190" y="1180"/>
                  </a:lnTo>
                  <a:lnTo>
                    <a:pt x="4231" y="733"/>
                  </a:lnTo>
                  <a:lnTo>
                    <a:pt x="4312" y="530"/>
                  </a:lnTo>
                  <a:lnTo>
                    <a:pt x="4353" y="448"/>
                  </a:lnTo>
                  <a:lnTo>
                    <a:pt x="4434" y="408"/>
                  </a:lnTo>
                  <a:close/>
                  <a:moveTo>
                    <a:pt x="4434" y="1"/>
                  </a:moveTo>
                  <a:lnTo>
                    <a:pt x="4312" y="42"/>
                  </a:lnTo>
                  <a:lnTo>
                    <a:pt x="4150" y="123"/>
                  </a:lnTo>
                  <a:lnTo>
                    <a:pt x="4028" y="286"/>
                  </a:lnTo>
                  <a:lnTo>
                    <a:pt x="3906" y="489"/>
                  </a:lnTo>
                  <a:lnTo>
                    <a:pt x="3865" y="733"/>
                  </a:lnTo>
                  <a:lnTo>
                    <a:pt x="3824" y="977"/>
                  </a:lnTo>
                  <a:lnTo>
                    <a:pt x="3784" y="1424"/>
                  </a:lnTo>
                  <a:lnTo>
                    <a:pt x="3726" y="1800"/>
                  </a:lnTo>
                  <a:lnTo>
                    <a:pt x="3621" y="1343"/>
                  </a:lnTo>
                  <a:lnTo>
                    <a:pt x="3499" y="855"/>
                  </a:lnTo>
                  <a:lnTo>
                    <a:pt x="3418" y="692"/>
                  </a:lnTo>
                  <a:lnTo>
                    <a:pt x="3377" y="489"/>
                  </a:lnTo>
                  <a:lnTo>
                    <a:pt x="3255" y="367"/>
                  </a:lnTo>
                  <a:lnTo>
                    <a:pt x="3092" y="245"/>
                  </a:lnTo>
                  <a:lnTo>
                    <a:pt x="2848" y="245"/>
                  </a:lnTo>
                  <a:lnTo>
                    <a:pt x="2685" y="286"/>
                  </a:lnTo>
                  <a:lnTo>
                    <a:pt x="2563" y="448"/>
                  </a:lnTo>
                  <a:lnTo>
                    <a:pt x="2482" y="611"/>
                  </a:lnTo>
                  <a:lnTo>
                    <a:pt x="2441" y="814"/>
                  </a:lnTo>
                  <a:lnTo>
                    <a:pt x="2401" y="1058"/>
                  </a:lnTo>
                  <a:lnTo>
                    <a:pt x="2360" y="1424"/>
                  </a:lnTo>
                  <a:lnTo>
                    <a:pt x="2359" y="1435"/>
                  </a:lnTo>
                  <a:lnTo>
                    <a:pt x="2319" y="1140"/>
                  </a:lnTo>
                  <a:lnTo>
                    <a:pt x="2238" y="652"/>
                  </a:lnTo>
                  <a:lnTo>
                    <a:pt x="2157" y="408"/>
                  </a:lnTo>
                  <a:lnTo>
                    <a:pt x="2075" y="326"/>
                  </a:lnTo>
                  <a:lnTo>
                    <a:pt x="1994" y="245"/>
                  </a:lnTo>
                  <a:lnTo>
                    <a:pt x="1913" y="164"/>
                  </a:lnTo>
                  <a:lnTo>
                    <a:pt x="1668" y="164"/>
                  </a:lnTo>
                  <a:lnTo>
                    <a:pt x="1506" y="286"/>
                  </a:lnTo>
                  <a:lnTo>
                    <a:pt x="1384" y="448"/>
                  </a:lnTo>
                  <a:lnTo>
                    <a:pt x="1262" y="692"/>
                  </a:lnTo>
                  <a:lnTo>
                    <a:pt x="1180" y="977"/>
                  </a:lnTo>
                  <a:lnTo>
                    <a:pt x="1018" y="1547"/>
                  </a:lnTo>
                  <a:lnTo>
                    <a:pt x="652" y="2767"/>
                  </a:lnTo>
                  <a:lnTo>
                    <a:pt x="367" y="3946"/>
                  </a:lnTo>
                  <a:lnTo>
                    <a:pt x="163" y="5167"/>
                  </a:lnTo>
                  <a:lnTo>
                    <a:pt x="41" y="6590"/>
                  </a:lnTo>
                  <a:lnTo>
                    <a:pt x="3" y="7890"/>
                  </a:lnTo>
                  <a:lnTo>
                    <a:pt x="3" y="7890"/>
                  </a:lnTo>
                  <a:lnTo>
                    <a:pt x="1" y="7892"/>
                  </a:lnTo>
                  <a:lnTo>
                    <a:pt x="1" y="7973"/>
                  </a:lnTo>
                  <a:lnTo>
                    <a:pt x="1" y="8055"/>
                  </a:lnTo>
                  <a:lnTo>
                    <a:pt x="41" y="8095"/>
                  </a:lnTo>
                  <a:lnTo>
                    <a:pt x="41" y="8095"/>
                  </a:lnTo>
                  <a:lnTo>
                    <a:pt x="41" y="8095"/>
                  </a:lnTo>
                  <a:lnTo>
                    <a:pt x="82" y="8136"/>
                  </a:lnTo>
                  <a:lnTo>
                    <a:pt x="148" y="8161"/>
                  </a:lnTo>
                  <a:lnTo>
                    <a:pt x="148" y="8161"/>
                  </a:lnTo>
                  <a:lnTo>
                    <a:pt x="163" y="8177"/>
                  </a:lnTo>
                  <a:lnTo>
                    <a:pt x="174" y="8171"/>
                  </a:lnTo>
                  <a:lnTo>
                    <a:pt x="174" y="8171"/>
                  </a:lnTo>
                  <a:lnTo>
                    <a:pt x="611" y="8339"/>
                  </a:lnTo>
                  <a:lnTo>
                    <a:pt x="1140" y="8502"/>
                  </a:lnTo>
                  <a:lnTo>
                    <a:pt x="1668" y="8624"/>
                  </a:lnTo>
                  <a:lnTo>
                    <a:pt x="2197" y="8706"/>
                  </a:lnTo>
                  <a:lnTo>
                    <a:pt x="4841" y="8706"/>
                  </a:lnTo>
                  <a:lnTo>
                    <a:pt x="5045" y="8665"/>
                  </a:lnTo>
                  <a:lnTo>
                    <a:pt x="5248" y="8624"/>
                  </a:lnTo>
                  <a:lnTo>
                    <a:pt x="5289" y="8543"/>
                  </a:lnTo>
                  <a:lnTo>
                    <a:pt x="5329" y="8461"/>
                  </a:lnTo>
                  <a:lnTo>
                    <a:pt x="5655" y="7241"/>
                  </a:lnTo>
                  <a:lnTo>
                    <a:pt x="5899" y="6062"/>
                  </a:lnTo>
                  <a:lnTo>
                    <a:pt x="6143" y="4882"/>
                  </a:lnTo>
                  <a:lnTo>
                    <a:pt x="6306" y="3702"/>
                  </a:lnTo>
                  <a:lnTo>
                    <a:pt x="6387" y="2482"/>
                  </a:lnTo>
                  <a:lnTo>
                    <a:pt x="6468" y="1262"/>
                  </a:lnTo>
                  <a:lnTo>
                    <a:pt x="6468" y="1018"/>
                  </a:lnTo>
                  <a:lnTo>
                    <a:pt x="6468" y="774"/>
                  </a:lnTo>
                  <a:lnTo>
                    <a:pt x="6387" y="530"/>
                  </a:lnTo>
                  <a:lnTo>
                    <a:pt x="6346" y="448"/>
                  </a:lnTo>
                  <a:lnTo>
                    <a:pt x="6265" y="326"/>
                  </a:lnTo>
                  <a:lnTo>
                    <a:pt x="6102" y="245"/>
                  </a:lnTo>
                  <a:lnTo>
                    <a:pt x="5980" y="204"/>
                  </a:lnTo>
                  <a:lnTo>
                    <a:pt x="5817" y="164"/>
                  </a:lnTo>
                  <a:lnTo>
                    <a:pt x="5655" y="245"/>
                  </a:lnTo>
                  <a:lnTo>
                    <a:pt x="5533" y="326"/>
                  </a:lnTo>
                  <a:lnTo>
                    <a:pt x="5411" y="448"/>
                  </a:lnTo>
                  <a:lnTo>
                    <a:pt x="5329" y="611"/>
                  </a:lnTo>
                  <a:lnTo>
                    <a:pt x="5289" y="774"/>
                  </a:lnTo>
                  <a:lnTo>
                    <a:pt x="5207" y="1099"/>
                  </a:lnTo>
                  <a:lnTo>
                    <a:pt x="5186" y="1270"/>
                  </a:lnTo>
                  <a:lnTo>
                    <a:pt x="5167" y="1018"/>
                  </a:lnTo>
                  <a:lnTo>
                    <a:pt x="5045" y="530"/>
                  </a:lnTo>
                  <a:lnTo>
                    <a:pt x="4963" y="326"/>
                  </a:lnTo>
                  <a:lnTo>
                    <a:pt x="4882" y="164"/>
                  </a:lnTo>
                  <a:lnTo>
                    <a:pt x="4760" y="82"/>
                  </a:lnTo>
                  <a:lnTo>
                    <a:pt x="455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43"/>
            <p:cNvSpPr/>
            <p:nvPr/>
          </p:nvSpPr>
          <p:spPr>
            <a:xfrm>
              <a:off x="7229398" y="2150754"/>
              <a:ext cx="350541" cy="528081"/>
            </a:xfrm>
            <a:custGeom>
              <a:avLst/>
              <a:gdLst/>
              <a:ahLst/>
              <a:cxnLst/>
              <a:rect l="l" t="t" r="r" b="b"/>
              <a:pathLst>
                <a:path w="6022" h="9072" extrusionOk="0">
                  <a:moveTo>
                    <a:pt x="4069" y="1"/>
                  </a:moveTo>
                  <a:lnTo>
                    <a:pt x="3987" y="41"/>
                  </a:lnTo>
                  <a:lnTo>
                    <a:pt x="3906" y="82"/>
                  </a:lnTo>
                  <a:lnTo>
                    <a:pt x="3825" y="245"/>
                  </a:lnTo>
                  <a:lnTo>
                    <a:pt x="3784" y="448"/>
                  </a:lnTo>
                  <a:lnTo>
                    <a:pt x="3825" y="692"/>
                  </a:lnTo>
                  <a:lnTo>
                    <a:pt x="3906" y="1180"/>
                  </a:lnTo>
                  <a:lnTo>
                    <a:pt x="3947" y="1546"/>
                  </a:lnTo>
                  <a:lnTo>
                    <a:pt x="4231" y="3539"/>
                  </a:lnTo>
                  <a:lnTo>
                    <a:pt x="4109" y="2767"/>
                  </a:lnTo>
                  <a:lnTo>
                    <a:pt x="3865" y="2034"/>
                  </a:lnTo>
                  <a:lnTo>
                    <a:pt x="3580" y="1302"/>
                  </a:lnTo>
                  <a:lnTo>
                    <a:pt x="3214" y="611"/>
                  </a:lnTo>
                  <a:lnTo>
                    <a:pt x="3133" y="489"/>
                  </a:lnTo>
                  <a:lnTo>
                    <a:pt x="3052" y="367"/>
                  </a:lnTo>
                  <a:lnTo>
                    <a:pt x="2930" y="285"/>
                  </a:lnTo>
                  <a:lnTo>
                    <a:pt x="2686" y="285"/>
                  </a:lnTo>
                  <a:lnTo>
                    <a:pt x="2564" y="367"/>
                  </a:lnTo>
                  <a:lnTo>
                    <a:pt x="2482" y="448"/>
                  </a:lnTo>
                  <a:lnTo>
                    <a:pt x="2442" y="570"/>
                  </a:lnTo>
                  <a:lnTo>
                    <a:pt x="2442" y="814"/>
                  </a:lnTo>
                  <a:lnTo>
                    <a:pt x="2482" y="1058"/>
                  </a:lnTo>
                  <a:lnTo>
                    <a:pt x="3052" y="4068"/>
                  </a:lnTo>
                  <a:lnTo>
                    <a:pt x="2808" y="3295"/>
                  </a:lnTo>
                  <a:lnTo>
                    <a:pt x="2523" y="2563"/>
                  </a:lnTo>
                  <a:lnTo>
                    <a:pt x="2157" y="1872"/>
                  </a:lnTo>
                  <a:lnTo>
                    <a:pt x="1709" y="1221"/>
                  </a:lnTo>
                  <a:lnTo>
                    <a:pt x="1547" y="1058"/>
                  </a:lnTo>
                  <a:lnTo>
                    <a:pt x="1465" y="1017"/>
                  </a:lnTo>
                  <a:lnTo>
                    <a:pt x="1384" y="977"/>
                  </a:lnTo>
                  <a:lnTo>
                    <a:pt x="1303" y="1017"/>
                  </a:lnTo>
                  <a:lnTo>
                    <a:pt x="1221" y="1058"/>
                  </a:lnTo>
                  <a:lnTo>
                    <a:pt x="1140" y="1139"/>
                  </a:lnTo>
                  <a:lnTo>
                    <a:pt x="1099" y="1262"/>
                  </a:lnTo>
                  <a:lnTo>
                    <a:pt x="1099" y="1465"/>
                  </a:lnTo>
                  <a:lnTo>
                    <a:pt x="1140" y="1628"/>
                  </a:lnTo>
                  <a:lnTo>
                    <a:pt x="1669" y="4272"/>
                  </a:lnTo>
                  <a:lnTo>
                    <a:pt x="1465" y="3539"/>
                  </a:lnTo>
                  <a:lnTo>
                    <a:pt x="1181" y="2848"/>
                  </a:lnTo>
                  <a:lnTo>
                    <a:pt x="855" y="2156"/>
                  </a:lnTo>
                  <a:lnTo>
                    <a:pt x="489" y="1506"/>
                  </a:lnTo>
                  <a:lnTo>
                    <a:pt x="367" y="1384"/>
                  </a:lnTo>
                  <a:lnTo>
                    <a:pt x="286" y="1302"/>
                  </a:lnTo>
                  <a:lnTo>
                    <a:pt x="204" y="1302"/>
                  </a:lnTo>
                  <a:lnTo>
                    <a:pt x="123" y="1343"/>
                  </a:lnTo>
                  <a:lnTo>
                    <a:pt x="42" y="1424"/>
                  </a:lnTo>
                  <a:lnTo>
                    <a:pt x="1" y="1546"/>
                  </a:lnTo>
                  <a:lnTo>
                    <a:pt x="1" y="1668"/>
                  </a:lnTo>
                  <a:lnTo>
                    <a:pt x="1" y="2645"/>
                  </a:lnTo>
                  <a:lnTo>
                    <a:pt x="42" y="3580"/>
                  </a:lnTo>
                  <a:lnTo>
                    <a:pt x="123" y="4516"/>
                  </a:lnTo>
                  <a:lnTo>
                    <a:pt x="245" y="5410"/>
                  </a:lnTo>
                  <a:lnTo>
                    <a:pt x="408" y="6346"/>
                  </a:lnTo>
                  <a:lnTo>
                    <a:pt x="611" y="7282"/>
                  </a:lnTo>
                  <a:lnTo>
                    <a:pt x="855" y="8176"/>
                  </a:lnTo>
                  <a:lnTo>
                    <a:pt x="1140" y="9071"/>
                  </a:lnTo>
                  <a:lnTo>
                    <a:pt x="1791" y="9071"/>
                  </a:lnTo>
                  <a:lnTo>
                    <a:pt x="2442" y="9031"/>
                  </a:lnTo>
                  <a:lnTo>
                    <a:pt x="3052" y="8949"/>
                  </a:lnTo>
                  <a:lnTo>
                    <a:pt x="3662" y="8746"/>
                  </a:lnTo>
                  <a:lnTo>
                    <a:pt x="4923" y="8339"/>
                  </a:lnTo>
                  <a:lnTo>
                    <a:pt x="5696" y="8054"/>
                  </a:lnTo>
                  <a:lnTo>
                    <a:pt x="5899" y="7932"/>
                  </a:lnTo>
                  <a:lnTo>
                    <a:pt x="6021" y="7892"/>
                  </a:lnTo>
                  <a:lnTo>
                    <a:pt x="5818" y="6021"/>
                  </a:lnTo>
                  <a:lnTo>
                    <a:pt x="5696" y="5085"/>
                  </a:lnTo>
                  <a:lnTo>
                    <a:pt x="5574" y="4150"/>
                  </a:lnTo>
                  <a:lnTo>
                    <a:pt x="5411" y="3255"/>
                  </a:lnTo>
                  <a:lnTo>
                    <a:pt x="5167" y="2400"/>
                  </a:lnTo>
                  <a:lnTo>
                    <a:pt x="4679" y="651"/>
                  </a:lnTo>
                  <a:lnTo>
                    <a:pt x="4597" y="407"/>
                  </a:lnTo>
                  <a:lnTo>
                    <a:pt x="4516" y="163"/>
                  </a:lnTo>
                  <a:lnTo>
                    <a:pt x="4394" y="82"/>
                  </a:lnTo>
                  <a:lnTo>
                    <a:pt x="4313" y="41"/>
                  </a:lnTo>
                  <a:lnTo>
                    <a:pt x="4191"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43"/>
            <p:cNvSpPr/>
            <p:nvPr/>
          </p:nvSpPr>
          <p:spPr>
            <a:xfrm>
              <a:off x="7217582" y="2138937"/>
              <a:ext cx="371787" cy="551714"/>
            </a:xfrm>
            <a:custGeom>
              <a:avLst/>
              <a:gdLst/>
              <a:ahLst/>
              <a:cxnLst/>
              <a:rect l="l" t="t" r="r" b="b"/>
              <a:pathLst>
                <a:path w="6387" h="9478" extrusionOk="0">
                  <a:moveTo>
                    <a:pt x="4353" y="366"/>
                  </a:moveTo>
                  <a:lnTo>
                    <a:pt x="4475" y="407"/>
                  </a:lnTo>
                  <a:lnTo>
                    <a:pt x="4597" y="529"/>
                  </a:lnTo>
                  <a:lnTo>
                    <a:pt x="4678" y="732"/>
                  </a:lnTo>
                  <a:lnTo>
                    <a:pt x="4760" y="1017"/>
                  </a:lnTo>
                  <a:lnTo>
                    <a:pt x="4882" y="1465"/>
                  </a:lnTo>
                  <a:lnTo>
                    <a:pt x="5166" y="2522"/>
                  </a:lnTo>
                  <a:lnTo>
                    <a:pt x="5411" y="3539"/>
                  </a:lnTo>
                  <a:lnTo>
                    <a:pt x="5614" y="4597"/>
                  </a:lnTo>
                  <a:lnTo>
                    <a:pt x="5777" y="5613"/>
                  </a:lnTo>
                  <a:lnTo>
                    <a:pt x="5980" y="7729"/>
                  </a:lnTo>
                  <a:lnTo>
                    <a:pt x="5980" y="7932"/>
                  </a:lnTo>
                  <a:lnTo>
                    <a:pt x="6021" y="7973"/>
                  </a:lnTo>
                  <a:lnTo>
                    <a:pt x="6041" y="7973"/>
                  </a:lnTo>
                  <a:lnTo>
                    <a:pt x="5980" y="8013"/>
                  </a:lnTo>
                  <a:lnTo>
                    <a:pt x="5614" y="8135"/>
                  </a:lnTo>
                  <a:lnTo>
                    <a:pt x="4556" y="8542"/>
                  </a:lnTo>
                  <a:lnTo>
                    <a:pt x="3661" y="8827"/>
                  </a:lnTo>
                  <a:lnTo>
                    <a:pt x="3092" y="8990"/>
                  </a:lnTo>
                  <a:lnTo>
                    <a:pt x="2523" y="9071"/>
                  </a:lnTo>
                  <a:lnTo>
                    <a:pt x="1953" y="9112"/>
                  </a:lnTo>
                  <a:lnTo>
                    <a:pt x="1512" y="9082"/>
                  </a:lnTo>
                  <a:lnTo>
                    <a:pt x="1512" y="9082"/>
                  </a:lnTo>
                  <a:lnTo>
                    <a:pt x="1140" y="7891"/>
                  </a:lnTo>
                  <a:lnTo>
                    <a:pt x="814" y="6549"/>
                  </a:lnTo>
                  <a:lnTo>
                    <a:pt x="570" y="5207"/>
                  </a:lnTo>
                  <a:lnTo>
                    <a:pt x="448" y="3864"/>
                  </a:lnTo>
                  <a:lnTo>
                    <a:pt x="367" y="2481"/>
                  </a:lnTo>
                  <a:lnTo>
                    <a:pt x="367" y="2156"/>
                  </a:lnTo>
                  <a:lnTo>
                    <a:pt x="407" y="1831"/>
                  </a:lnTo>
                  <a:lnTo>
                    <a:pt x="407" y="1749"/>
                  </a:lnTo>
                  <a:lnTo>
                    <a:pt x="448" y="1749"/>
                  </a:lnTo>
                  <a:lnTo>
                    <a:pt x="529" y="1831"/>
                  </a:lnTo>
                  <a:lnTo>
                    <a:pt x="692" y="2075"/>
                  </a:lnTo>
                  <a:lnTo>
                    <a:pt x="977" y="2644"/>
                  </a:lnTo>
                  <a:lnTo>
                    <a:pt x="1262" y="3254"/>
                  </a:lnTo>
                  <a:lnTo>
                    <a:pt x="1506" y="3864"/>
                  </a:lnTo>
                  <a:lnTo>
                    <a:pt x="1709" y="4515"/>
                  </a:lnTo>
                  <a:lnTo>
                    <a:pt x="1750" y="4597"/>
                  </a:lnTo>
                  <a:lnTo>
                    <a:pt x="1790" y="4637"/>
                  </a:lnTo>
                  <a:lnTo>
                    <a:pt x="1912" y="4637"/>
                  </a:lnTo>
                  <a:lnTo>
                    <a:pt x="1994" y="4597"/>
                  </a:lnTo>
                  <a:lnTo>
                    <a:pt x="2034" y="4556"/>
                  </a:lnTo>
                  <a:lnTo>
                    <a:pt x="2075" y="4475"/>
                  </a:lnTo>
                  <a:lnTo>
                    <a:pt x="2075" y="4393"/>
                  </a:lnTo>
                  <a:lnTo>
                    <a:pt x="1709" y="2725"/>
                  </a:lnTo>
                  <a:lnTo>
                    <a:pt x="1546" y="1871"/>
                  </a:lnTo>
                  <a:lnTo>
                    <a:pt x="1465" y="1668"/>
                  </a:lnTo>
                  <a:lnTo>
                    <a:pt x="1465" y="1587"/>
                  </a:lnTo>
                  <a:lnTo>
                    <a:pt x="1506" y="1465"/>
                  </a:lnTo>
                  <a:lnTo>
                    <a:pt x="1546" y="1424"/>
                  </a:lnTo>
                  <a:lnTo>
                    <a:pt x="1587" y="1383"/>
                  </a:lnTo>
                  <a:lnTo>
                    <a:pt x="1668" y="1424"/>
                  </a:lnTo>
                  <a:lnTo>
                    <a:pt x="1790" y="1587"/>
                  </a:lnTo>
                  <a:lnTo>
                    <a:pt x="2238" y="2197"/>
                  </a:lnTo>
                  <a:lnTo>
                    <a:pt x="2563" y="2888"/>
                  </a:lnTo>
                  <a:lnTo>
                    <a:pt x="2848" y="3580"/>
                  </a:lnTo>
                  <a:lnTo>
                    <a:pt x="3051" y="4312"/>
                  </a:lnTo>
                  <a:lnTo>
                    <a:pt x="3092" y="4393"/>
                  </a:lnTo>
                  <a:lnTo>
                    <a:pt x="3133" y="4434"/>
                  </a:lnTo>
                  <a:lnTo>
                    <a:pt x="3214" y="4475"/>
                  </a:lnTo>
                  <a:lnTo>
                    <a:pt x="3255" y="4434"/>
                  </a:lnTo>
                  <a:lnTo>
                    <a:pt x="3377" y="4393"/>
                  </a:lnTo>
                  <a:lnTo>
                    <a:pt x="3417" y="4312"/>
                  </a:lnTo>
                  <a:lnTo>
                    <a:pt x="3417" y="4230"/>
                  </a:lnTo>
                  <a:lnTo>
                    <a:pt x="3051" y="2359"/>
                  </a:lnTo>
                  <a:lnTo>
                    <a:pt x="2889" y="1465"/>
                  </a:lnTo>
                  <a:lnTo>
                    <a:pt x="2848" y="1261"/>
                  </a:lnTo>
                  <a:lnTo>
                    <a:pt x="2807" y="936"/>
                  </a:lnTo>
                  <a:lnTo>
                    <a:pt x="2848" y="814"/>
                  </a:lnTo>
                  <a:lnTo>
                    <a:pt x="2889" y="732"/>
                  </a:lnTo>
                  <a:lnTo>
                    <a:pt x="2970" y="651"/>
                  </a:lnTo>
                  <a:lnTo>
                    <a:pt x="3092" y="692"/>
                  </a:lnTo>
                  <a:lnTo>
                    <a:pt x="3133" y="732"/>
                  </a:lnTo>
                  <a:lnTo>
                    <a:pt x="3214" y="814"/>
                  </a:lnTo>
                  <a:lnTo>
                    <a:pt x="3295" y="976"/>
                  </a:lnTo>
                  <a:lnTo>
                    <a:pt x="3499" y="1342"/>
                  </a:lnTo>
                  <a:lnTo>
                    <a:pt x="3824" y="2115"/>
                  </a:lnTo>
                  <a:lnTo>
                    <a:pt x="4109" y="2929"/>
                  </a:lnTo>
                  <a:lnTo>
                    <a:pt x="4272" y="3783"/>
                  </a:lnTo>
                  <a:lnTo>
                    <a:pt x="4272" y="3864"/>
                  </a:lnTo>
                  <a:lnTo>
                    <a:pt x="4353" y="3905"/>
                  </a:lnTo>
                  <a:lnTo>
                    <a:pt x="4475" y="3905"/>
                  </a:lnTo>
                  <a:lnTo>
                    <a:pt x="4597" y="3824"/>
                  </a:lnTo>
                  <a:lnTo>
                    <a:pt x="4638" y="3742"/>
                  </a:lnTo>
                  <a:lnTo>
                    <a:pt x="4638" y="3661"/>
                  </a:lnTo>
                  <a:lnTo>
                    <a:pt x="4475" y="2644"/>
                  </a:lnTo>
                  <a:lnTo>
                    <a:pt x="4312" y="1627"/>
                  </a:lnTo>
                  <a:lnTo>
                    <a:pt x="4231" y="1139"/>
                  </a:lnTo>
                  <a:lnTo>
                    <a:pt x="4190" y="854"/>
                  </a:lnTo>
                  <a:lnTo>
                    <a:pt x="4190" y="610"/>
                  </a:lnTo>
                  <a:lnTo>
                    <a:pt x="4231" y="448"/>
                  </a:lnTo>
                  <a:lnTo>
                    <a:pt x="4353" y="366"/>
                  </a:lnTo>
                  <a:close/>
                  <a:moveTo>
                    <a:pt x="4312" y="0"/>
                  </a:moveTo>
                  <a:lnTo>
                    <a:pt x="4150" y="41"/>
                  </a:lnTo>
                  <a:lnTo>
                    <a:pt x="3987" y="122"/>
                  </a:lnTo>
                  <a:lnTo>
                    <a:pt x="3906" y="285"/>
                  </a:lnTo>
                  <a:lnTo>
                    <a:pt x="3824" y="448"/>
                  </a:lnTo>
                  <a:lnTo>
                    <a:pt x="3824" y="610"/>
                  </a:lnTo>
                  <a:lnTo>
                    <a:pt x="3824" y="773"/>
                  </a:lnTo>
                  <a:lnTo>
                    <a:pt x="3865" y="1139"/>
                  </a:lnTo>
                  <a:lnTo>
                    <a:pt x="3880" y="1263"/>
                  </a:lnTo>
                  <a:lnTo>
                    <a:pt x="3824" y="1139"/>
                  </a:lnTo>
                  <a:lnTo>
                    <a:pt x="3539" y="692"/>
                  </a:lnTo>
                  <a:lnTo>
                    <a:pt x="3417" y="529"/>
                  </a:lnTo>
                  <a:lnTo>
                    <a:pt x="3295" y="407"/>
                  </a:lnTo>
                  <a:lnTo>
                    <a:pt x="3133" y="326"/>
                  </a:lnTo>
                  <a:lnTo>
                    <a:pt x="2929" y="285"/>
                  </a:lnTo>
                  <a:lnTo>
                    <a:pt x="2807" y="326"/>
                  </a:lnTo>
                  <a:lnTo>
                    <a:pt x="2685" y="366"/>
                  </a:lnTo>
                  <a:lnTo>
                    <a:pt x="2604" y="448"/>
                  </a:lnTo>
                  <a:lnTo>
                    <a:pt x="2563" y="529"/>
                  </a:lnTo>
                  <a:lnTo>
                    <a:pt x="2482" y="732"/>
                  </a:lnTo>
                  <a:lnTo>
                    <a:pt x="2441" y="936"/>
                  </a:lnTo>
                  <a:lnTo>
                    <a:pt x="2482" y="1220"/>
                  </a:lnTo>
                  <a:lnTo>
                    <a:pt x="2523" y="1465"/>
                  </a:lnTo>
                  <a:lnTo>
                    <a:pt x="2604" y="1871"/>
                  </a:lnTo>
                  <a:lnTo>
                    <a:pt x="2668" y="2218"/>
                  </a:lnTo>
                  <a:lnTo>
                    <a:pt x="2668" y="2218"/>
                  </a:lnTo>
                  <a:lnTo>
                    <a:pt x="2523" y="1953"/>
                  </a:lnTo>
                  <a:lnTo>
                    <a:pt x="2238" y="1587"/>
                  </a:lnTo>
                  <a:lnTo>
                    <a:pt x="1994" y="1261"/>
                  </a:lnTo>
                  <a:lnTo>
                    <a:pt x="1831" y="1098"/>
                  </a:lnTo>
                  <a:lnTo>
                    <a:pt x="1668" y="1017"/>
                  </a:lnTo>
                  <a:lnTo>
                    <a:pt x="1506" y="1017"/>
                  </a:lnTo>
                  <a:lnTo>
                    <a:pt x="1343" y="1098"/>
                  </a:lnTo>
                  <a:lnTo>
                    <a:pt x="1221" y="1220"/>
                  </a:lnTo>
                  <a:lnTo>
                    <a:pt x="1140" y="1342"/>
                  </a:lnTo>
                  <a:lnTo>
                    <a:pt x="1099" y="1587"/>
                  </a:lnTo>
                  <a:lnTo>
                    <a:pt x="1140" y="1790"/>
                  </a:lnTo>
                  <a:lnTo>
                    <a:pt x="1221" y="2278"/>
                  </a:lnTo>
                  <a:lnTo>
                    <a:pt x="1224" y="2291"/>
                  </a:lnTo>
                  <a:lnTo>
                    <a:pt x="1180" y="2197"/>
                  </a:lnTo>
                  <a:lnTo>
                    <a:pt x="936" y="1749"/>
                  </a:lnTo>
                  <a:lnTo>
                    <a:pt x="773" y="1505"/>
                  </a:lnTo>
                  <a:lnTo>
                    <a:pt x="692" y="1424"/>
                  </a:lnTo>
                  <a:lnTo>
                    <a:pt x="611" y="1383"/>
                  </a:lnTo>
                  <a:lnTo>
                    <a:pt x="489" y="1342"/>
                  </a:lnTo>
                  <a:lnTo>
                    <a:pt x="407" y="1342"/>
                  </a:lnTo>
                  <a:lnTo>
                    <a:pt x="245" y="1383"/>
                  </a:lnTo>
                  <a:lnTo>
                    <a:pt x="123" y="1505"/>
                  </a:lnTo>
                  <a:lnTo>
                    <a:pt x="41" y="1668"/>
                  </a:lnTo>
                  <a:lnTo>
                    <a:pt x="1" y="1953"/>
                  </a:lnTo>
                  <a:lnTo>
                    <a:pt x="1" y="2237"/>
                  </a:lnTo>
                  <a:lnTo>
                    <a:pt x="1" y="2807"/>
                  </a:lnTo>
                  <a:lnTo>
                    <a:pt x="82" y="4068"/>
                  </a:lnTo>
                  <a:lnTo>
                    <a:pt x="204" y="5288"/>
                  </a:lnTo>
                  <a:lnTo>
                    <a:pt x="407" y="6549"/>
                  </a:lnTo>
                  <a:lnTo>
                    <a:pt x="570" y="7241"/>
                  </a:lnTo>
                  <a:lnTo>
                    <a:pt x="733" y="7932"/>
                  </a:lnTo>
                  <a:lnTo>
                    <a:pt x="1180" y="9315"/>
                  </a:lnTo>
                  <a:lnTo>
                    <a:pt x="1221" y="9396"/>
                  </a:lnTo>
                  <a:lnTo>
                    <a:pt x="1262" y="9437"/>
                  </a:lnTo>
                  <a:lnTo>
                    <a:pt x="1343" y="9437"/>
                  </a:lnTo>
                  <a:lnTo>
                    <a:pt x="1912" y="9478"/>
                  </a:lnTo>
                  <a:lnTo>
                    <a:pt x="2523" y="9437"/>
                  </a:lnTo>
                  <a:lnTo>
                    <a:pt x="3092" y="9356"/>
                  </a:lnTo>
                  <a:lnTo>
                    <a:pt x="3661" y="9234"/>
                  </a:lnTo>
                  <a:lnTo>
                    <a:pt x="4638" y="8908"/>
                  </a:lnTo>
                  <a:lnTo>
                    <a:pt x="5817" y="8461"/>
                  </a:lnTo>
                  <a:lnTo>
                    <a:pt x="6021" y="8379"/>
                  </a:lnTo>
                  <a:lnTo>
                    <a:pt x="6224" y="8298"/>
                  </a:lnTo>
                  <a:lnTo>
                    <a:pt x="6346" y="8176"/>
                  </a:lnTo>
                  <a:lnTo>
                    <a:pt x="6387" y="8095"/>
                  </a:lnTo>
                  <a:lnTo>
                    <a:pt x="6387" y="8013"/>
                  </a:lnTo>
                  <a:lnTo>
                    <a:pt x="6265" y="6793"/>
                  </a:lnTo>
                  <a:lnTo>
                    <a:pt x="6143" y="5573"/>
                  </a:lnTo>
                  <a:lnTo>
                    <a:pt x="5980" y="4353"/>
                  </a:lnTo>
                  <a:lnTo>
                    <a:pt x="5736" y="3173"/>
                  </a:lnTo>
                  <a:lnTo>
                    <a:pt x="5411" y="2034"/>
                  </a:lnTo>
                  <a:lnTo>
                    <a:pt x="5085" y="895"/>
                  </a:lnTo>
                  <a:lnTo>
                    <a:pt x="5044" y="651"/>
                  </a:lnTo>
                  <a:lnTo>
                    <a:pt x="4963" y="448"/>
                  </a:lnTo>
                  <a:lnTo>
                    <a:pt x="4841" y="244"/>
                  </a:lnTo>
                  <a:lnTo>
                    <a:pt x="4678" y="82"/>
                  </a:lnTo>
                  <a:lnTo>
                    <a:pt x="4516" y="41"/>
                  </a:lnTo>
                  <a:lnTo>
                    <a:pt x="431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43"/>
            <p:cNvSpPr/>
            <p:nvPr/>
          </p:nvSpPr>
          <p:spPr>
            <a:xfrm>
              <a:off x="5564883" y="3313324"/>
              <a:ext cx="345767" cy="461780"/>
            </a:xfrm>
            <a:custGeom>
              <a:avLst/>
              <a:gdLst/>
              <a:ahLst/>
              <a:cxnLst/>
              <a:rect l="l" t="t" r="r" b="b"/>
              <a:pathLst>
                <a:path w="5940" h="7933" extrusionOk="0">
                  <a:moveTo>
                    <a:pt x="651" y="1"/>
                  </a:moveTo>
                  <a:lnTo>
                    <a:pt x="529" y="41"/>
                  </a:lnTo>
                  <a:lnTo>
                    <a:pt x="448" y="123"/>
                  </a:lnTo>
                  <a:lnTo>
                    <a:pt x="245" y="1831"/>
                  </a:lnTo>
                  <a:lnTo>
                    <a:pt x="82" y="3499"/>
                  </a:lnTo>
                  <a:lnTo>
                    <a:pt x="41" y="4353"/>
                  </a:lnTo>
                  <a:lnTo>
                    <a:pt x="1" y="5207"/>
                  </a:lnTo>
                  <a:lnTo>
                    <a:pt x="1" y="6061"/>
                  </a:lnTo>
                  <a:lnTo>
                    <a:pt x="41" y="6915"/>
                  </a:lnTo>
                  <a:lnTo>
                    <a:pt x="82" y="7648"/>
                  </a:lnTo>
                  <a:lnTo>
                    <a:pt x="123" y="7770"/>
                  </a:lnTo>
                  <a:lnTo>
                    <a:pt x="204" y="7810"/>
                  </a:lnTo>
                  <a:lnTo>
                    <a:pt x="285" y="7810"/>
                  </a:lnTo>
                  <a:lnTo>
                    <a:pt x="407" y="7770"/>
                  </a:lnTo>
                  <a:lnTo>
                    <a:pt x="896" y="7770"/>
                  </a:lnTo>
                  <a:lnTo>
                    <a:pt x="1668" y="7851"/>
                  </a:lnTo>
                  <a:lnTo>
                    <a:pt x="2523" y="7892"/>
                  </a:lnTo>
                  <a:lnTo>
                    <a:pt x="4109" y="7932"/>
                  </a:lnTo>
                  <a:lnTo>
                    <a:pt x="5044" y="7932"/>
                  </a:lnTo>
                  <a:lnTo>
                    <a:pt x="5329" y="7851"/>
                  </a:lnTo>
                  <a:lnTo>
                    <a:pt x="5411" y="7810"/>
                  </a:lnTo>
                  <a:lnTo>
                    <a:pt x="5451" y="7770"/>
                  </a:lnTo>
                  <a:lnTo>
                    <a:pt x="5533" y="7648"/>
                  </a:lnTo>
                  <a:lnTo>
                    <a:pt x="5533" y="7485"/>
                  </a:lnTo>
                  <a:lnTo>
                    <a:pt x="5533" y="7322"/>
                  </a:lnTo>
                  <a:lnTo>
                    <a:pt x="5614" y="6183"/>
                  </a:lnTo>
                  <a:lnTo>
                    <a:pt x="5736" y="2970"/>
                  </a:lnTo>
                  <a:lnTo>
                    <a:pt x="5817" y="1424"/>
                  </a:lnTo>
                  <a:lnTo>
                    <a:pt x="5899" y="977"/>
                  </a:lnTo>
                  <a:lnTo>
                    <a:pt x="5899" y="814"/>
                  </a:lnTo>
                  <a:lnTo>
                    <a:pt x="5939" y="773"/>
                  </a:lnTo>
                  <a:lnTo>
                    <a:pt x="5939" y="692"/>
                  </a:lnTo>
                  <a:lnTo>
                    <a:pt x="5939" y="570"/>
                  </a:lnTo>
                  <a:lnTo>
                    <a:pt x="5899" y="529"/>
                  </a:lnTo>
                  <a:lnTo>
                    <a:pt x="5777" y="489"/>
                  </a:lnTo>
                  <a:lnTo>
                    <a:pt x="4475" y="407"/>
                  </a:lnTo>
                  <a:lnTo>
                    <a:pt x="3214" y="285"/>
                  </a:lnTo>
                  <a:lnTo>
                    <a:pt x="1912" y="163"/>
                  </a:lnTo>
                  <a:lnTo>
                    <a:pt x="65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43"/>
            <p:cNvSpPr/>
            <p:nvPr/>
          </p:nvSpPr>
          <p:spPr>
            <a:xfrm>
              <a:off x="5910592" y="3358320"/>
              <a:ext cx="58" cy="58"/>
            </a:xfrm>
            <a:custGeom>
              <a:avLst/>
              <a:gdLst/>
              <a:ahLst/>
              <a:cxnLst/>
              <a:rect l="l" t="t" r="r" b="b"/>
              <a:pathLst>
                <a:path w="1" h="1" extrusionOk="0">
                  <a:moveTo>
                    <a:pt x="0" y="0"/>
                  </a:moveTo>
                  <a:lnTo>
                    <a:pt x="0" y="0"/>
                  </a:lnTo>
                  <a:lnTo>
                    <a:pt x="0" y="0"/>
                  </a:lnTo>
                  <a:lnTo>
                    <a:pt x="0" y="0"/>
                  </a:lnTo>
                  <a:lnTo>
                    <a:pt x="0" y="0"/>
                  </a:lnTo>
                  <a:lnTo>
                    <a:pt x="0" y="0"/>
                  </a:lnTo>
                  <a:lnTo>
                    <a:pt x="0" y="0"/>
                  </a:lnTo>
                  <a:lnTo>
                    <a:pt x="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43"/>
            <p:cNvSpPr/>
            <p:nvPr/>
          </p:nvSpPr>
          <p:spPr>
            <a:xfrm>
              <a:off x="6028992" y="2560378"/>
              <a:ext cx="1737976" cy="1356759"/>
            </a:xfrm>
            <a:custGeom>
              <a:avLst/>
              <a:gdLst/>
              <a:ahLst/>
              <a:cxnLst/>
              <a:rect l="l" t="t" r="r" b="b"/>
              <a:pathLst>
                <a:path w="29857" h="23308" extrusionOk="0">
                  <a:moveTo>
                    <a:pt x="26684" y="1"/>
                  </a:moveTo>
                  <a:lnTo>
                    <a:pt x="25423" y="448"/>
                  </a:lnTo>
                  <a:lnTo>
                    <a:pt x="24162" y="814"/>
                  </a:lnTo>
                  <a:lnTo>
                    <a:pt x="22860" y="1139"/>
                  </a:lnTo>
                  <a:lnTo>
                    <a:pt x="21559" y="1424"/>
                  </a:lnTo>
                  <a:lnTo>
                    <a:pt x="21477" y="1465"/>
                  </a:lnTo>
                  <a:lnTo>
                    <a:pt x="21437" y="1546"/>
                  </a:lnTo>
                  <a:lnTo>
                    <a:pt x="21437" y="1628"/>
                  </a:lnTo>
                  <a:lnTo>
                    <a:pt x="21437" y="1709"/>
                  </a:lnTo>
                  <a:lnTo>
                    <a:pt x="21518" y="1872"/>
                  </a:lnTo>
                  <a:lnTo>
                    <a:pt x="21640" y="2400"/>
                  </a:lnTo>
                  <a:lnTo>
                    <a:pt x="21965" y="4190"/>
                  </a:lnTo>
                  <a:lnTo>
                    <a:pt x="22413" y="6875"/>
                  </a:lnTo>
                  <a:lnTo>
                    <a:pt x="22819" y="9559"/>
                  </a:lnTo>
                  <a:lnTo>
                    <a:pt x="23186" y="12163"/>
                  </a:lnTo>
                  <a:lnTo>
                    <a:pt x="23308" y="13464"/>
                  </a:lnTo>
                  <a:lnTo>
                    <a:pt x="23470" y="14766"/>
                  </a:lnTo>
                  <a:lnTo>
                    <a:pt x="23511" y="15620"/>
                  </a:lnTo>
                  <a:lnTo>
                    <a:pt x="23552" y="16434"/>
                  </a:lnTo>
                  <a:lnTo>
                    <a:pt x="23511" y="16678"/>
                  </a:lnTo>
                  <a:lnTo>
                    <a:pt x="23470" y="16881"/>
                  </a:lnTo>
                  <a:lnTo>
                    <a:pt x="23348" y="17125"/>
                  </a:lnTo>
                  <a:lnTo>
                    <a:pt x="23186" y="17329"/>
                  </a:lnTo>
                  <a:lnTo>
                    <a:pt x="23064" y="17410"/>
                  </a:lnTo>
                  <a:lnTo>
                    <a:pt x="22942" y="17451"/>
                  </a:lnTo>
                  <a:lnTo>
                    <a:pt x="22819" y="17491"/>
                  </a:lnTo>
                  <a:lnTo>
                    <a:pt x="22697" y="17491"/>
                  </a:lnTo>
                  <a:lnTo>
                    <a:pt x="22575" y="17451"/>
                  </a:lnTo>
                  <a:lnTo>
                    <a:pt x="22453" y="17410"/>
                  </a:lnTo>
                  <a:lnTo>
                    <a:pt x="22250" y="17247"/>
                  </a:lnTo>
                  <a:lnTo>
                    <a:pt x="22047" y="17003"/>
                  </a:lnTo>
                  <a:lnTo>
                    <a:pt x="21925" y="16800"/>
                  </a:lnTo>
                  <a:lnTo>
                    <a:pt x="20867" y="15132"/>
                  </a:lnTo>
                  <a:lnTo>
                    <a:pt x="20298" y="14359"/>
                  </a:lnTo>
                  <a:lnTo>
                    <a:pt x="19972" y="13993"/>
                  </a:lnTo>
                  <a:lnTo>
                    <a:pt x="19647" y="13627"/>
                  </a:lnTo>
                  <a:lnTo>
                    <a:pt x="19321" y="13342"/>
                  </a:lnTo>
                  <a:lnTo>
                    <a:pt x="18996" y="13098"/>
                  </a:lnTo>
                  <a:lnTo>
                    <a:pt x="18630" y="12895"/>
                  </a:lnTo>
                  <a:lnTo>
                    <a:pt x="18264" y="12732"/>
                  </a:lnTo>
                  <a:lnTo>
                    <a:pt x="17898" y="12569"/>
                  </a:lnTo>
                  <a:lnTo>
                    <a:pt x="17532" y="12407"/>
                  </a:lnTo>
                  <a:lnTo>
                    <a:pt x="16718" y="12203"/>
                  </a:lnTo>
                  <a:lnTo>
                    <a:pt x="16474" y="12122"/>
                  </a:lnTo>
                  <a:lnTo>
                    <a:pt x="16189" y="12081"/>
                  </a:lnTo>
                  <a:lnTo>
                    <a:pt x="15660" y="12041"/>
                  </a:lnTo>
                  <a:lnTo>
                    <a:pt x="15498" y="12041"/>
                  </a:lnTo>
                  <a:lnTo>
                    <a:pt x="14196" y="11919"/>
                  </a:lnTo>
                  <a:lnTo>
                    <a:pt x="14115" y="11959"/>
                  </a:lnTo>
                  <a:lnTo>
                    <a:pt x="14033" y="12000"/>
                  </a:lnTo>
                  <a:lnTo>
                    <a:pt x="12854" y="11919"/>
                  </a:lnTo>
                  <a:lnTo>
                    <a:pt x="11959" y="11837"/>
                  </a:lnTo>
                  <a:lnTo>
                    <a:pt x="11023" y="11797"/>
                  </a:lnTo>
                  <a:lnTo>
                    <a:pt x="9193" y="11675"/>
                  </a:lnTo>
                  <a:lnTo>
                    <a:pt x="8298" y="11634"/>
                  </a:lnTo>
                  <a:lnTo>
                    <a:pt x="7363" y="11634"/>
                  </a:lnTo>
                  <a:lnTo>
                    <a:pt x="6630" y="11675"/>
                  </a:lnTo>
                  <a:lnTo>
                    <a:pt x="5898" y="11797"/>
                  </a:lnTo>
                  <a:lnTo>
                    <a:pt x="5166" y="11959"/>
                  </a:lnTo>
                  <a:lnTo>
                    <a:pt x="4475" y="12163"/>
                  </a:lnTo>
                  <a:lnTo>
                    <a:pt x="3783" y="12488"/>
                  </a:lnTo>
                  <a:lnTo>
                    <a:pt x="3173" y="12854"/>
                  </a:lnTo>
                  <a:lnTo>
                    <a:pt x="2888" y="13098"/>
                  </a:lnTo>
                  <a:lnTo>
                    <a:pt x="2603" y="13342"/>
                  </a:lnTo>
                  <a:lnTo>
                    <a:pt x="2319" y="13586"/>
                  </a:lnTo>
                  <a:lnTo>
                    <a:pt x="2075" y="13871"/>
                  </a:lnTo>
                  <a:lnTo>
                    <a:pt x="1790" y="14237"/>
                  </a:lnTo>
                  <a:lnTo>
                    <a:pt x="1546" y="14603"/>
                  </a:lnTo>
                  <a:lnTo>
                    <a:pt x="1342" y="15010"/>
                  </a:lnTo>
                  <a:lnTo>
                    <a:pt x="1139" y="15417"/>
                  </a:lnTo>
                  <a:lnTo>
                    <a:pt x="814" y="16230"/>
                  </a:lnTo>
                  <a:lnTo>
                    <a:pt x="570" y="17084"/>
                  </a:lnTo>
                  <a:lnTo>
                    <a:pt x="366" y="17979"/>
                  </a:lnTo>
                  <a:lnTo>
                    <a:pt x="204" y="18834"/>
                  </a:lnTo>
                  <a:lnTo>
                    <a:pt x="0" y="20623"/>
                  </a:lnTo>
                  <a:lnTo>
                    <a:pt x="0" y="20705"/>
                  </a:lnTo>
                  <a:lnTo>
                    <a:pt x="41" y="20745"/>
                  </a:lnTo>
                  <a:lnTo>
                    <a:pt x="163" y="20786"/>
                  </a:lnTo>
                  <a:lnTo>
                    <a:pt x="163" y="20827"/>
                  </a:lnTo>
                  <a:lnTo>
                    <a:pt x="1587" y="20949"/>
                  </a:lnTo>
                  <a:lnTo>
                    <a:pt x="2970" y="21071"/>
                  </a:lnTo>
                  <a:lnTo>
                    <a:pt x="5736" y="21396"/>
                  </a:lnTo>
                  <a:lnTo>
                    <a:pt x="7118" y="21518"/>
                  </a:lnTo>
                  <a:lnTo>
                    <a:pt x="8501" y="21600"/>
                  </a:lnTo>
                  <a:lnTo>
                    <a:pt x="9884" y="21600"/>
                  </a:lnTo>
                  <a:lnTo>
                    <a:pt x="11308" y="21518"/>
                  </a:lnTo>
                  <a:lnTo>
                    <a:pt x="14278" y="21274"/>
                  </a:lnTo>
                  <a:lnTo>
                    <a:pt x="17288" y="21071"/>
                  </a:lnTo>
                  <a:lnTo>
                    <a:pt x="17613" y="21315"/>
                  </a:lnTo>
                  <a:lnTo>
                    <a:pt x="17979" y="21600"/>
                  </a:lnTo>
                  <a:lnTo>
                    <a:pt x="18711" y="22047"/>
                  </a:lnTo>
                  <a:lnTo>
                    <a:pt x="19525" y="22454"/>
                  </a:lnTo>
                  <a:lnTo>
                    <a:pt x="20379" y="22779"/>
                  </a:lnTo>
                  <a:lnTo>
                    <a:pt x="21233" y="23023"/>
                  </a:lnTo>
                  <a:lnTo>
                    <a:pt x="22087" y="23186"/>
                  </a:lnTo>
                  <a:lnTo>
                    <a:pt x="22982" y="23267"/>
                  </a:lnTo>
                  <a:lnTo>
                    <a:pt x="23836" y="23308"/>
                  </a:lnTo>
                  <a:lnTo>
                    <a:pt x="24325" y="23267"/>
                  </a:lnTo>
                  <a:lnTo>
                    <a:pt x="24813" y="23227"/>
                  </a:lnTo>
                  <a:lnTo>
                    <a:pt x="25301" y="23145"/>
                  </a:lnTo>
                  <a:lnTo>
                    <a:pt x="25789" y="23023"/>
                  </a:lnTo>
                  <a:lnTo>
                    <a:pt x="26236" y="22901"/>
                  </a:lnTo>
                  <a:lnTo>
                    <a:pt x="26684" y="22698"/>
                  </a:lnTo>
                  <a:lnTo>
                    <a:pt x="27131" y="22454"/>
                  </a:lnTo>
                  <a:lnTo>
                    <a:pt x="27538" y="22210"/>
                  </a:lnTo>
                  <a:lnTo>
                    <a:pt x="27904" y="21884"/>
                  </a:lnTo>
                  <a:lnTo>
                    <a:pt x="28229" y="21559"/>
                  </a:lnTo>
                  <a:lnTo>
                    <a:pt x="28514" y="21193"/>
                  </a:lnTo>
                  <a:lnTo>
                    <a:pt x="28799" y="20827"/>
                  </a:lnTo>
                  <a:lnTo>
                    <a:pt x="29002" y="20420"/>
                  </a:lnTo>
                  <a:lnTo>
                    <a:pt x="29206" y="19972"/>
                  </a:lnTo>
                  <a:lnTo>
                    <a:pt x="29368" y="19525"/>
                  </a:lnTo>
                  <a:lnTo>
                    <a:pt x="29490" y="19078"/>
                  </a:lnTo>
                  <a:lnTo>
                    <a:pt x="29612" y="18589"/>
                  </a:lnTo>
                  <a:lnTo>
                    <a:pt x="29694" y="18061"/>
                  </a:lnTo>
                  <a:lnTo>
                    <a:pt x="29775" y="17003"/>
                  </a:lnTo>
                  <a:lnTo>
                    <a:pt x="29856" y="15946"/>
                  </a:lnTo>
                  <a:lnTo>
                    <a:pt x="29856" y="14929"/>
                  </a:lnTo>
                  <a:lnTo>
                    <a:pt x="29856" y="13749"/>
                  </a:lnTo>
                  <a:lnTo>
                    <a:pt x="29775" y="12569"/>
                  </a:lnTo>
                  <a:lnTo>
                    <a:pt x="29694" y="11431"/>
                  </a:lnTo>
                  <a:lnTo>
                    <a:pt x="29572" y="10251"/>
                  </a:lnTo>
                  <a:lnTo>
                    <a:pt x="29409" y="9112"/>
                  </a:lnTo>
                  <a:lnTo>
                    <a:pt x="29246" y="7932"/>
                  </a:lnTo>
                  <a:lnTo>
                    <a:pt x="29002" y="6793"/>
                  </a:lnTo>
                  <a:lnTo>
                    <a:pt x="28758" y="5655"/>
                  </a:lnTo>
                  <a:lnTo>
                    <a:pt x="28433" y="4556"/>
                  </a:lnTo>
                  <a:lnTo>
                    <a:pt x="28107" y="3417"/>
                  </a:lnTo>
                  <a:lnTo>
                    <a:pt x="27741" y="2319"/>
                  </a:lnTo>
                  <a:lnTo>
                    <a:pt x="27375" y="1221"/>
                  </a:lnTo>
                  <a:lnTo>
                    <a:pt x="26928" y="163"/>
                  </a:lnTo>
                  <a:lnTo>
                    <a:pt x="26846" y="41"/>
                  </a:lnTo>
                  <a:lnTo>
                    <a:pt x="267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43"/>
            <p:cNvSpPr/>
            <p:nvPr/>
          </p:nvSpPr>
          <p:spPr>
            <a:xfrm>
              <a:off x="6149719" y="2271540"/>
              <a:ext cx="911627" cy="1037128"/>
            </a:xfrm>
            <a:custGeom>
              <a:avLst/>
              <a:gdLst/>
              <a:ahLst/>
              <a:cxnLst/>
              <a:rect l="l" t="t" r="r" b="b"/>
              <a:pathLst>
                <a:path w="15661" h="17817" extrusionOk="0">
                  <a:moveTo>
                    <a:pt x="733" y="0"/>
                  </a:moveTo>
                  <a:lnTo>
                    <a:pt x="570" y="285"/>
                  </a:lnTo>
                  <a:lnTo>
                    <a:pt x="448" y="570"/>
                  </a:lnTo>
                  <a:lnTo>
                    <a:pt x="285" y="1139"/>
                  </a:lnTo>
                  <a:lnTo>
                    <a:pt x="204" y="1749"/>
                  </a:lnTo>
                  <a:lnTo>
                    <a:pt x="163" y="2359"/>
                  </a:lnTo>
                  <a:lnTo>
                    <a:pt x="163" y="3580"/>
                  </a:lnTo>
                  <a:lnTo>
                    <a:pt x="123" y="4190"/>
                  </a:lnTo>
                  <a:lnTo>
                    <a:pt x="82" y="4800"/>
                  </a:lnTo>
                  <a:lnTo>
                    <a:pt x="1" y="5573"/>
                  </a:lnTo>
                  <a:lnTo>
                    <a:pt x="1" y="6346"/>
                  </a:lnTo>
                  <a:lnTo>
                    <a:pt x="82" y="7851"/>
                  </a:lnTo>
                  <a:lnTo>
                    <a:pt x="3173" y="8217"/>
                  </a:lnTo>
                  <a:lnTo>
                    <a:pt x="3539" y="8257"/>
                  </a:lnTo>
                  <a:lnTo>
                    <a:pt x="3702" y="8339"/>
                  </a:lnTo>
                  <a:lnTo>
                    <a:pt x="3865" y="8420"/>
                  </a:lnTo>
                  <a:lnTo>
                    <a:pt x="3946" y="8542"/>
                  </a:lnTo>
                  <a:lnTo>
                    <a:pt x="4028" y="8623"/>
                  </a:lnTo>
                  <a:lnTo>
                    <a:pt x="4109" y="8867"/>
                  </a:lnTo>
                  <a:lnTo>
                    <a:pt x="4150" y="9152"/>
                  </a:lnTo>
                  <a:lnTo>
                    <a:pt x="4150" y="9437"/>
                  </a:lnTo>
                  <a:lnTo>
                    <a:pt x="4109" y="9681"/>
                  </a:lnTo>
                  <a:lnTo>
                    <a:pt x="4068" y="9925"/>
                  </a:lnTo>
                  <a:lnTo>
                    <a:pt x="3987" y="10169"/>
                  </a:lnTo>
                  <a:lnTo>
                    <a:pt x="3906" y="10250"/>
                  </a:lnTo>
                  <a:lnTo>
                    <a:pt x="3784" y="10291"/>
                  </a:lnTo>
                  <a:lnTo>
                    <a:pt x="3662" y="10332"/>
                  </a:lnTo>
                  <a:lnTo>
                    <a:pt x="3539" y="10372"/>
                  </a:lnTo>
                  <a:lnTo>
                    <a:pt x="3255" y="10332"/>
                  </a:lnTo>
                  <a:lnTo>
                    <a:pt x="1668" y="10088"/>
                  </a:lnTo>
                  <a:lnTo>
                    <a:pt x="896" y="9966"/>
                  </a:lnTo>
                  <a:lnTo>
                    <a:pt x="123" y="9884"/>
                  </a:lnTo>
                  <a:lnTo>
                    <a:pt x="1" y="10413"/>
                  </a:lnTo>
                  <a:lnTo>
                    <a:pt x="1" y="10657"/>
                  </a:lnTo>
                  <a:lnTo>
                    <a:pt x="41" y="10861"/>
                  </a:lnTo>
                  <a:lnTo>
                    <a:pt x="41" y="11105"/>
                  </a:lnTo>
                  <a:lnTo>
                    <a:pt x="123" y="11308"/>
                  </a:lnTo>
                  <a:lnTo>
                    <a:pt x="326" y="11674"/>
                  </a:lnTo>
                  <a:lnTo>
                    <a:pt x="570" y="11999"/>
                  </a:lnTo>
                  <a:lnTo>
                    <a:pt x="896" y="12284"/>
                  </a:lnTo>
                  <a:lnTo>
                    <a:pt x="1302" y="12528"/>
                  </a:lnTo>
                  <a:lnTo>
                    <a:pt x="1750" y="12732"/>
                  </a:lnTo>
                  <a:lnTo>
                    <a:pt x="2401" y="12935"/>
                  </a:lnTo>
                  <a:lnTo>
                    <a:pt x="3051" y="13098"/>
                  </a:lnTo>
                  <a:lnTo>
                    <a:pt x="4353" y="13382"/>
                  </a:lnTo>
                  <a:lnTo>
                    <a:pt x="4353" y="13993"/>
                  </a:lnTo>
                  <a:lnTo>
                    <a:pt x="4353" y="15416"/>
                  </a:lnTo>
                  <a:lnTo>
                    <a:pt x="4353" y="17735"/>
                  </a:lnTo>
                  <a:lnTo>
                    <a:pt x="6305" y="17816"/>
                  </a:lnTo>
                  <a:lnTo>
                    <a:pt x="8217" y="17816"/>
                  </a:lnTo>
                  <a:lnTo>
                    <a:pt x="10170" y="17775"/>
                  </a:lnTo>
                  <a:lnTo>
                    <a:pt x="12081" y="17613"/>
                  </a:lnTo>
                  <a:lnTo>
                    <a:pt x="12244" y="16352"/>
                  </a:lnTo>
                  <a:lnTo>
                    <a:pt x="12529" y="13952"/>
                  </a:lnTo>
                  <a:lnTo>
                    <a:pt x="12854" y="10617"/>
                  </a:lnTo>
                  <a:lnTo>
                    <a:pt x="13505" y="10576"/>
                  </a:lnTo>
                  <a:lnTo>
                    <a:pt x="14197" y="10576"/>
                  </a:lnTo>
                  <a:lnTo>
                    <a:pt x="14522" y="10494"/>
                  </a:lnTo>
                  <a:lnTo>
                    <a:pt x="14807" y="10413"/>
                  </a:lnTo>
                  <a:lnTo>
                    <a:pt x="15092" y="10291"/>
                  </a:lnTo>
                  <a:lnTo>
                    <a:pt x="15336" y="10088"/>
                  </a:lnTo>
                  <a:lnTo>
                    <a:pt x="15458" y="9884"/>
                  </a:lnTo>
                  <a:lnTo>
                    <a:pt x="15580" y="9640"/>
                  </a:lnTo>
                  <a:lnTo>
                    <a:pt x="15620" y="9396"/>
                  </a:lnTo>
                  <a:lnTo>
                    <a:pt x="15661" y="9152"/>
                  </a:lnTo>
                  <a:lnTo>
                    <a:pt x="15661" y="8867"/>
                  </a:lnTo>
                  <a:lnTo>
                    <a:pt x="15620" y="8623"/>
                  </a:lnTo>
                  <a:lnTo>
                    <a:pt x="15539" y="8379"/>
                  </a:lnTo>
                  <a:lnTo>
                    <a:pt x="15417" y="8176"/>
                  </a:lnTo>
                  <a:lnTo>
                    <a:pt x="15254" y="7891"/>
                  </a:lnTo>
                  <a:lnTo>
                    <a:pt x="15051" y="7647"/>
                  </a:lnTo>
                  <a:lnTo>
                    <a:pt x="14807" y="7484"/>
                  </a:lnTo>
                  <a:lnTo>
                    <a:pt x="14563" y="7322"/>
                  </a:lnTo>
                  <a:lnTo>
                    <a:pt x="14319" y="7200"/>
                  </a:lnTo>
                  <a:lnTo>
                    <a:pt x="14034" y="7078"/>
                  </a:lnTo>
                  <a:lnTo>
                    <a:pt x="13424" y="6915"/>
                  </a:lnTo>
                  <a:lnTo>
                    <a:pt x="13627" y="5491"/>
                  </a:lnTo>
                  <a:lnTo>
                    <a:pt x="13790" y="4068"/>
                  </a:lnTo>
                  <a:lnTo>
                    <a:pt x="13871" y="3417"/>
                  </a:lnTo>
                  <a:lnTo>
                    <a:pt x="13993" y="2766"/>
                  </a:lnTo>
                  <a:lnTo>
                    <a:pt x="14075" y="2115"/>
                  </a:lnTo>
                  <a:lnTo>
                    <a:pt x="14115" y="1790"/>
                  </a:lnTo>
                  <a:lnTo>
                    <a:pt x="14075" y="1464"/>
                  </a:lnTo>
                  <a:lnTo>
                    <a:pt x="4109" y="366"/>
                  </a:lnTo>
                  <a:lnTo>
                    <a:pt x="73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43"/>
            <p:cNvSpPr/>
            <p:nvPr/>
          </p:nvSpPr>
          <p:spPr>
            <a:xfrm>
              <a:off x="6140231" y="2259665"/>
              <a:ext cx="932990" cy="1060819"/>
            </a:xfrm>
            <a:custGeom>
              <a:avLst/>
              <a:gdLst/>
              <a:ahLst/>
              <a:cxnLst/>
              <a:rect l="l" t="t" r="r" b="b"/>
              <a:pathLst>
                <a:path w="16028" h="18224" extrusionOk="0">
                  <a:moveTo>
                    <a:pt x="1016" y="380"/>
                  </a:moveTo>
                  <a:lnTo>
                    <a:pt x="4181" y="723"/>
                  </a:lnTo>
                  <a:lnTo>
                    <a:pt x="4181" y="723"/>
                  </a:lnTo>
                  <a:lnTo>
                    <a:pt x="4191" y="733"/>
                  </a:lnTo>
                  <a:lnTo>
                    <a:pt x="4272" y="733"/>
                  </a:lnTo>
                  <a:lnTo>
                    <a:pt x="14075" y="1813"/>
                  </a:lnTo>
                  <a:lnTo>
                    <a:pt x="14075" y="1813"/>
                  </a:lnTo>
                  <a:lnTo>
                    <a:pt x="14075" y="1994"/>
                  </a:lnTo>
                  <a:lnTo>
                    <a:pt x="14075" y="2319"/>
                  </a:lnTo>
                  <a:lnTo>
                    <a:pt x="13994" y="2970"/>
                  </a:lnTo>
                  <a:lnTo>
                    <a:pt x="13831" y="3580"/>
                  </a:lnTo>
                  <a:lnTo>
                    <a:pt x="13749" y="4231"/>
                  </a:lnTo>
                  <a:lnTo>
                    <a:pt x="13587" y="5655"/>
                  </a:lnTo>
                  <a:lnTo>
                    <a:pt x="13383" y="7078"/>
                  </a:lnTo>
                  <a:lnTo>
                    <a:pt x="13424" y="7241"/>
                  </a:lnTo>
                  <a:lnTo>
                    <a:pt x="13465" y="7282"/>
                  </a:lnTo>
                  <a:lnTo>
                    <a:pt x="13546" y="7322"/>
                  </a:lnTo>
                  <a:lnTo>
                    <a:pt x="13912" y="7404"/>
                  </a:lnTo>
                  <a:lnTo>
                    <a:pt x="14319" y="7526"/>
                  </a:lnTo>
                  <a:lnTo>
                    <a:pt x="14685" y="7688"/>
                  </a:lnTo>
                  <a:lnTo>
                    <a:pt x="15010" y="7932"/>
                  </a:lnTo>
                  <a:lnTo>
                    <a:pt x="15295" y="8258"/>
                  </a:lnTo>
                  <a:lnTo>
                    <a:pt x="15417" y="8421"/>
                  </a:lnTo>
                  <a:lnTo>
                    <a:pt x="15499" y="8624"/>
                  </a:lnTo>
                  <a:lnTo>
                    <a:pt x="15580" y="8787"/>
                  </a:lnTo>
                  <a:lnTo>
                    <a:pt x="15621" y="8990"/>
                  </a:lnTo>
                  <a:lnTo>
                    <a:pt x="15621" y="9234"/>
                  </a:lnTo>
                  <a:lnTo>
                    <a:pt x="15621" y="9438"/>
                  </a:lnTo>
                  <a:lnTo>
                    <a:pt x="15580" y="9682"/>
                  </a:lnTo>
                  <a:lnTo>
                    <a:pt x="15539" y="9885"/>
                  </a:lnTo>
                  <a:lnTo>
                    <a:pt x="15417" y="10048"/>
                  </a:lnTo>
                  <a:lnTo>
                    <a:pt x="15295" y="10170"/>
                  </a:lnTo>
                  <a:lnTo>
                    <a:pt x="15173" y="10292"/>
                  </a:lnTo>
                  <a:lnTo>
                    <a:pt x="15010" y="10373"/>
                  </a:lnTo>
                  <a:lnTo>
                    <a:pt x="14644" y="10495"/>
                  </a:lnTo>
                  <a:lnTo>
                    <a:pt x="14238" y="10576"/>
                  </a:lnTo>
                  <a:lnTo>
                    <a:pt x="13831" y="10617"/>
                  </a:lnTo>
                  <a:lnTo>
                    <a:pt x="13017" y="10658"/>
                  </a:lnTo>
                  <a:lnTo>
                    <a:pt x="12936" y="10658"/>
                  </a:lnTo>
                  <a:lnTo>
                    <a:pt x="12855" y="10739"/>
                  </a:lnTo>
                  <a:lnTo>
                    <a:pt x="12814" y="10821"/>
                  </a:lnTo>
                  <a:lnTo>
                    <a:pt x="12814" y="10902"/>
                  </a:lnTo>
                  <a:lnTo>
                    <a:pt x="12814" y="11024"/>
                  </a:lnTo>
                  <a:lnTo>
                    <a:pt x="12773" y="11512"/>
                  </a:lnTo>
                  <a:lnTo>
                    <a:pt x="12611" y="13098"/>
                  </a:lnTo>
                  <a:lnTo>
                    <a:pt x="12204" y="16759"/>
                  </a:lnTo>
                  <a:lnTo>
                    <a:pt x="12163" y="17288"/>
                  </a:lnTo>
                  <a:lnTo>
                    <a:pt x="12101" y="17663"/>
                  </a:lnTo>
                  <a:lnTo>
                    <a:pt x="12101" y="17663"/>
                  </a:lnTo>
                  <a:lnTo>
                    <a:pt x="10333" y="17776"/>
                  </a:lnTo>
                  <a:lnTo>
                    <a:pt x="8380" y="17857"/>
                  </a:lnTo>
                  <a:lnTo>
                    <a:pt x="6468" y="17817"/>
                  </a:lnTo>
                  <a:lnTo>
                    <a:pt x="4719" y="17744"/>
                  </a:lnTo>
                  <a:lnTo>
                    <a:pt x="4719" y="17744"/>
                  </a:lnTo>
                  <a:lnTo>
                    <a:pt x="4719" y="14603"/>
                  </a:lnTo>
                  <a:lnTo>
                    <a:pt x="4719" y="13871"/>
                  </a:lnTo>
                  <a:lnTo>
                    <a:pt x="4719" y="13668"/>
                  </a:lnTo>
                  <a:lnTo>
                    <a:pt x="4719" y="13546"/>
                  </a:lnTo>
                  <a:lnTo>
                    <a:pt x="4679" y="13464"/>
                  </a:lnTo>
                  <a:lnTo>
                    <a:pt x="4638" y="13424"/>
                  </a:lnTo>
                  <a:lnTo>
                    <a:pt x="4557" y="13383"/>
                  </a:lnTo>
                  <a:lnTo>
                    <a:pt x="4394" y="13342"/>
                  </a:lnTo>
                  <a:lnTo>
                    <a:pt x="4069" y="13302"/>
                  </a:lnTo>
                  <a:lnTo>
                    <a:pt x="3133" y="13098"/>
                  </a:lnTo>
                  <a:lnTo>
                    <a:pt x="2279" y="12854"/>
                  </a:lnTo>
                  <a:lnTo>
                    <a:pt x="1872" y="12732"/>
                  </a:lnTo>
                  <a:lnTo>
                    <a:pt x="1506" y="12529"/>
                  </a:lnTo>
                  <a:lnTo>
                    <a:pt x="1221" y="12326"/>
                  </a:lnTo>
                  <a:lnTo>
                    <a:pt x="937" y="12122"/>
                  </a:lnTo>
                  <a:lnTo>
                    <a:pt x="733" y="11878"/>
                  </a:lnTo>
                  <a:lnTo>
                    <a:pt x="530" y="11593"/>
                  </a:lnTo>
                  <a:lnTo>
                    <a:pt x="408" y="11268"/>
                  </a:lnTo>
                  <a:lnTo>
                    <a:pt x="367" y="10902"/>
                  </a:lnTo>
                  <a:lnTo>
                    <a:pt x="367" y="10536"/>
                  </a:lnTo>
                  <a:lnTo>
                    <a:pt x="419" y="10301"/>
                  </a:lnTo>
                  <a:lnTo>
                    <a:pt x="419" y="10301"/>
                  </a:lnTo>
                  <a:lnTo>
                    <a:pt x="855" y="10332"/>
                  </a:lnTo>
                  <a:lnTo>
                    <a:pt x="1425" y="10414"/>
                  </a:lnTo>
                  <a:lnTo>
                    <a:pt x="2564" y="10576"/>
                  </a:lnTo>
                  <a:lnTo>
                    <a:pt x="3092" y="10698"/>
                  </a:lnTo>
                  <a:lnTo>
                    <a:pt x="3621" y="10739"/>
                  </a:lnTo>
                  <a:lnTo>
                    <a:pt x="3825" y="10739"/>
                  </a:lnTo>
                  <a:lnTo>
                    <a:pt x="3987" y="10698"/>
                  </a:lnTo>
                  <a:lnTo>
                    <a:pt x="4150" y="10576"/>
                  </a:lnTo>
                  <a:lnTo>
                    <a:pt x="4313" y="10454"/>
                  </a:lnTo>
                  <a:lnTo>
                    <a:pt x="4394" y="10292"/>
                  </a:lnTo>
                  <a:lnTo>
                    <a:pt x="4435" y="10088"/>
                  </a:lnTo>
                  <a:lnTo>
                    <a:pt x="4475" y="9763"/>
                  </a:lnTo>
                  <a:lnTo>
                    <a:pt x="4475" y="9315"/>
                  </a:lnTo>
                  <a:lnTo>
                    <a:pt x="4475" y="9112"/>
                  </a:lnTo>
                  <a:lnTo>
                    <a:pt x="4394" y="8909"/>
                  </a:lnTo>
                  <a:lnTo>
                    <a:pt x="4313" y="8705"/>
                  </a:lnTo>
                  <a:lnTo>
                    <a:pt x="4150" y="8543"/>
                  </a:lnTo>
                  <a:lnTo>
                    <a:pt x="3987" y="8421"/>
                  </a:lnTo>
                  <a:lnTo>
                    <a:pt x="3784" y="8339"/>
                  </a:lnTo>
                  <a:lnTo>
                    <a:pt x="3377" y="8217"/>
                  </a:lnTo>
                  <a:lnTo>
                    <a:pt x="2930" y="8177"/>
                  </a:lnTo>
                  <a:lnTo>
                    <a:pt x="402" y="7908"/>
                  </a:lnTo>
                  <a:lnTo>
                    <a:pt x="402" y="7908"/>
                  </a:lnTo>
                  <a:lnTo>
                    <a:pt x="367" y="6997"/>
                  </a:lnTo>
                  <a:lnTo>
                    <a:pt x="367" y="5899"/>
                  </a:lnTo>
                  <a:lnTo>
                    <a:pt x="448" y="4922"/>
                  </a:lnTo>
                  <a:lnTo>
                    <a:pt x="489" y="3946"/>
                  </a:lnTo>
                  <a:lnTo>
                    <a:pt x="489" y="3011"/>
                  </a:lnTo>
                  <a:lnTo>
                    <a:pt x="530" y="2075"/>
                  </a:lnTo>
                  <a:lnTo>
                    <a:pt x="611" y="1628"/>
                  </a:lnTo>
                  <a:lnTo>
                    <a:pt x="692" y="1140"/>
                  </a:lnTo>
                  <a:lnTo>
                    <a:pt x="855" y="733"/>
                  </a:lnTo>
                  <a:lnTo>
                    <a:pt x="1016" y="380"/>
                  </a:lnTo>
                  <a:close/>
                  <a:moveTo>
                    <a:pt x="896" y="1"/>
                  </a:moveTo>
                  <a:lnTo>
                    <a:pt x="814" y="41"/>
                  </a:lnTo>
                  <a:lnTo>
                    <a:pt x="733" y="82"/>
                  </a:lnTo>
                  <a:lnTo>
                    <a:pt x="530" y="529"/>
                  </a:lnTo>
                  <a:lnTo>
                    <a:pt x="367" y="977"/>
                  </a:lnTo>
                  <a:lnTo>
                    <a:pt x="245" y="1424"/>
                  </a:lnTo>
                  <a:lnTo>
                    <a:pt x="164" y="1912"/>
                  </a:lnTo>
                  <a:lnTo>
                    <a:pt x="123" y="2360"/>
                  </a:lnTo>
                  <a:lnTo>
                    <a:pt x="123" y="2848"/>
                  </a:lnTo>
                  <a:lnTo>
                    <a:pt x="123" y="3784"/>
                  </a:lnTo>
                  <a:lnTo>
                    <a:pt x="123" y="4312"/>
                  </a:lnTo>
                  <a:lnTo>
                    <a:pt x="82" y="4800"/>
                  </a:lnTo>
                  <a:lnTo>
                    <a:pt x="1" y="5817"/>
                  </a:lnTo>
                  <a:lnTo>
                    <a:pt x="1" y="6956"/>
                  </a:lnTo>
                  <a:lnTo>
                    <a:pt x="42" y="8055"/>
                  </a:lnTo>
                  <a:lnTo>
                    <a:pt x="82" y="8136"/>
                  </a:lnTo>
                  <a:lnTo>
                    <a:pt x="123" y="8217"/>
                  </a:lnTo>
                  <a:lnTo>
                    <a:pt x="245" y="8258"/>
                  </a:lnTo>
                  <a:lnTo>
                    <a:pt x="2686" y="8543"/>
                  </a:lnTo>
                  <a:lnTo>
                    <a:pt x="3296" y="8583"/>
                  </a:lnTo>
                  <a:lnTo>
                    <a:pt x="3580" y="8624"/>
                  </a:lnTo>
                  <a:lnTo>
                    <a:pt x="3825" y="8746"/>
                  </a:lnTo>
                  <a:lnTo>
                    <a:pt x="3947" y="8827"/>
                  </a:lnTo>
                  <a:lnTo>
                    <a:pt x="3987" y="8909"/>
                  </a:lnTo>
                  <a:lnTo>
                    <a:pt x="4109" y="9153"/>
                  </a:lnTo>
                  <a:lnTo>
                    <a:pt x="4109" y="9397"/>
                  </a:lnTo>
                  <a:lnTo>
                    <a:pt x="4109" y="9641"/>
                  </a:lnTo>
                  <a:lnTo>
                    <a:pt x="4109" y="9844"/>
                  </a:lnTo>
                  <a:lnTo>
                    <a:pt x="4069" y="10048"/>
                  </a:lnTo>
                  <a:lnTo>
                    <a:pt x="3987" y="10251"/>
                  </a:lnTo>
                  <a:lnTo>
                    <a:pt x="3947" y="10292"/>
                  </a:lnTo>
                  <a:lnTo>
                    <a:pt x="3825" y="10373"/>
                  </a:lnTo>
                  <a:lnTo>
                    <a:pt x="3540" y="10373"/>
                  </a:lnTo>
                  <a:lnTo>
                    <a:pt x="3214" y="10332"/>
                  </a:lnTo>
                  <a:lnTo>
                    <a:pt x="2604" y="10210"/>
                  </a:lnTo>
                  <a:lnTo>
                    <a:pt x="1425" y="10048"/>
                  </a:lnTo>
                  <a:lnTo>
                    <a:pt x="855" y="9966"/>
                  </a:lnTo>
                  <a:lnTo>
                    <a:pt x="286" y="9926"/>
                  </a:lnTo>
                  <a:lnTo>
                    <a:pt x="164" y="9966"/>
                  </a:lnTo>
                  <a:lnTo>
                    <a:pt x="82" y="10048"/>
                  </a:lnTo>
                  <a:lnTo>
                    <a:pt x="42" y="10373"/>
                  </a:lnTo>
                  <a:lnTo>
                    <a:pt x="1" y="10658"/>
                  </a:lnTo>
                  <a:lnTo>
                    <a:pt x="1" y="10983"/>
                  </a:lnTo>
                  <a:lnTo>
                    <a:pt x="42" y="11268"/>
                  </a:lnTo>
                  <a:lnTo>
                    <a:pt x="123" y="11553"/>
                  </a:lnTo>
                  <a:lnTo>
                    <a:pt x="245" y="11837"/>
                  </a:lnTo>
                  <a:lnTo>
                    <a:pt x="408" y="12081"/>
                  </a:lnTo>
                  <a:lnTo>
                    <a:pt x="611" y="12326"/>
                  </a:lnTo>
                  <a:lnTo>
                    <a:pt x="937" y="12610"/>
                  </a:lnTo>
                  <a:lnTo>
                    <a:pt x="1262" y="12814"/>
                  </a:lnTo>
                  <a:lnTo>
                    <a:pt x="1587" y="12976"/>
                  </a:lnTo>
                  <a:lnTo>
                    <a:pt x="1953" y="13139"/>
                  </a:lnTo>
                  <a:lnTo>
                    <a:pt x="2686" y="13383"/>
                  </a:lnTo>
                  <a:lnTo>
                    <a:pt x="3458" y="13546"/>
                  </a:lnTo>
                  <a:lnTo>
                    <a:pt x="3947" y="13668"/>
                  </a:lnTo>
                  <a:lnTo>
                    <a:pt x="4231" y="13709"/>
                  </a:lnTo>
                  <a:lnTo>
                    <a:pt x="4394" y="13749"/>
                  </a:lnTo>
                  <a:lnTo>
                    <a:pt x="4353" y="13749"/>
                  </a:lnTo>
                  <a:lnTo>
                    <a:pt x="4353" y="14319"/>
                  </a:lnTo>
                  <a:lnTo>
                    <a:pt x="4353" y="16352"/>
                  </a:lnTo>
                  <a:lnTo>
                    <a:pt x="4313" y="17939"/>
                  </a:lnTo>
                  <a:lnTo>
                    <a:pt x="4353" y="17979"/>
                  </a:lnTo>
                  <a:lnTo>
                    <a:pt x="4394" y="18061"/>
                  </a:lnTo>
                  <a:lnTo>
                    <a:pt x="4435" y="18102"/>
                  </a:lnTo>
                  <a:lnTo>
                    <a:pt x="4516" y="18102"/>
                  </a:lnTo>
                  <a:lnTo>
                    <a:pt x="6468" y="18224"/>
                  </a:lnTo>
                  <a:lnTo>
                    <a:pt x="8380" y="18224"/>
                  </a:lnTo>
                  <a:lnTo>
                    <a:pt x="10333" y="18142"/>
                  </a:lnTo>
                  <a:lnTo>
                    <a:pt x="12244" y="18020"/>
                  </a:lnTo>
                  <a:lnTo>
                    <a:pt x="12367" y="17979"/>
                  </a:lnTo>
                  <a:lnTo>
                    <a:pt x="12407" y="17939"/>
                  </a:lnTo>
                  <a:lnTo>
                    <a:pt x="12448" y="17857"/>
                  </a:lnTo>
                  <a:lnTo>
                    <a:pt x="12529" y="17207"/>
                  </a:lnTo>
                  <a:lnTo>
                    <a:pt x="12611" y="16556"/>
                  </a:lnTo>
                  <a:lnTo>
                    <a:pt x="12733" y="15254"/>
                  </a:lnTo>
                  <a:lnTo>
                    <a:pt x="13139" y="11593"/>
                  </a:lnTo>
                  <a:lnTo>
                    <a:pt x="13180" y="11024"/>
                  </a:lnTo>
                  <a:lnTo>
                    <a:pt x="13180" y="11017"/>
                  </a:lnTo>
                  <a:lnTo>
                    <a:pt x="13180" y="11017"/>
                  </a:lnTo>
                  <a:lnTo>
                    <a:pt x="13994" y="10983"/>
                  </a:lnTo>
                  <a:lnTo>
                    <a:pt x="14482" y="10943"/>
                  </a:lnTo>
                  <a:lnTo>
                    <a:pt x="14929" y="10821"/>
                  </a:lnTo>
                  <a:lnTo>
                    <a:pt x="15173" y="10739"/>
                  </a:lnTo>
                  <a:lnTo>
                    <a:pt x="15336" y="10617"/>
                  </a:lnTo>
                  <a:lnTo>
                    <a:pt x="15539" y="10495"/>
                  </a:lnTo>
                  <a:lnTo>
                    <a:pt x="15661" y="10332"/>
                  </a:lnTo>
                  <a:lnTo>
                    <a:pt x="15783" y="10129"/>
                  </a:lnTo>
                  <a:lnTo>
                    <a:pt x="15905" y="9926"/>
                  </a:lnTo>
                  <a:lnTo>
                    <a:pt x="15946" y="9722"/>
                  </a:lnTo>
                  <a:lnTo>
                    <a:pt x="15987" y="9519"/>
                  </a:lnTo>
                  <a:lnTo>
                    <a:pt x="16027" y="9275"/>
                  </a:lnTo>
                  <a:lnTo>
                    <a:pt x="15987" y="9031"/>
                  </a:lnTo>
                  <a:lnTo>
                    <a:pt x="15946" y="8787"/>
                  </a:lnTo>
                  <a:lnTo>
                    <a:pt x="15865" y="8543"/>
                  </a:lnTo>
                  <a:lnTo>
                    <a:pt x="15783" y="8339"/>
                  </a:lnTo>
                  <a:lnTo>
                    <a:pt x="15661" y="8136"/>
                  </a:lnTo>
                  <a:lnTo>
                    <a:pt x="15499" y="7932"/>
                  </a:lnTo>
                  <a:lnTo>
                    <a:pt x="15336" y="7770"/>
                  </a:lnTo>
                  <a:lnTo>
                    <a:pt x="15173" y="7607"/>
                  </a:lnTo>
                  <a:lnTo>
                    <a:pt x="14970" y="7444"/>
                  </a:lnTo>
                  <a:lnTo>
                    <a:pt x="14563" y="7241"/>
                  </a:lnTo>
                  <a:lnTo>
                    <a:pt x="14075" y="7078"/>
                  </a:lnTo>
                  <a:lnTo>
                    <a:pt x="13778" y="6997"/>
                  </a:lnTo>
                  <a:lnTo>
                    <a:pt x="13778" y="6997"/>
                  </a:lnTo>
                  <a:lnTo>
                    <a:pt x="13953" y="5777"/>
                  </a:lnTo>
                  <a:lnTo>
                    <a:pt x="14116" y="4312"/>
                  </a:lnTo>
                  <a:lnTo>
                    <a:pt x="14197" y="3662"/>
                  </a:lnTo>
                  <a:lnTo>
                    <a:pt x="14360" y="3011"/>
                  </a:lnTo>
                  <a:lnTo>
                    <a:pt x="14441" y="2319"/>
                  </a:lnTo>
                  <a:lnTo>
                    <a:pt x="14441" y="1994"/>
                  </a:lnTo>
                  <a:lnTo>
                    <a:pt x="14441" y="1668"/>
                  </a:lnTo>
                  <a:lnTo>
                    <a:pt x="14400" y="1587"/>
                  </a:lnTo>
                  <a:lnTo>
                    <a:pt x="14400" y="1546"/>
                  </a:lnTo>
                  <a:lnTo>
                    <a:pt x="14238" y="1465"/>
                  </a:lnTo>
                  <a:lnTo>
                    <a:pt x="4272" y="367"/>
                  </a:lnTo>
                  <a:lnTo>
                    <a:pt x="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43"/>
            <p:cNvSpPr/>
            <p:nvPr/>
          </p:nvSpPr>
          <p:spPr>
            <a:xfrm>
              <a:off x="6478838" y="3254124"/>
              <a:ext cx="116071" cy="546999"/>
            </a:xfrm>
            <a:custGeom>
              <a:avLst/>
              <a:gdLst/>
              <a:ahLst/>
              <a:cxnLst/>
              <a:rect l="l" t="t" r="r" b="b"/>
              <a:pathLst>
                <a:path w="1994" h="9397" extrusionOk="0">
                  <a:moveTo>
                    <a:pt x="1709" y="1"/>
                  </a:moveTo>
                  <a:lnTo>
                    <a:pt x="1668" y="41"/>
                  </a:lnTo>
                  <a:lnTo>
                    <a:pt x="1628" y="123"/>
                  </a:lnTo>
                  <a:lnTo>
                    <a:pt x="1262" y="1221"/>
                  </a:lnTo>
                  <a:lnTo>
                    <a:pt x="936" y="2319"/>
                  </a:lnTo>
                  <a:lnTo>
                    <a:pt x="651" y="3458"/>
                  </a:lnTo>
                  <a:lnTo>
                    <a:pt x="407" y="4597"/>
                  </a:lnTo>
                  <a:lnTo>
                    <a:pt x="245" y="5736"/>
                  </a:lnTo>
                  <a:lnTo>
                    <a:pt x="123" y="6875"/>
                  </a:lnTo>
                  <a:lnTo>
                    <a:pt x="41" y="8054"/>
                  </a:lnTo>
                  <a:lnTo>
                    <a:pt x="1" y="9193"/>
                  </a:lnTo>
                  <a:lnTo>
                    <a:pt x="1" y="9275"/>
                  </a:lnTo>
                  <a:lnTo>
                    <a:pt x="41" y="9356"/>
                  </a:lnTo>
                  <a:lnTo>
                    <a:pt x="123" y="9356"/>
                  </a:lnTo>
                  <a:lnTo>
                    <a:pt x="163" y="9397"/>
                  </a:lnTo>
                  <a:lnTo>
                    <a:pt x="245" y="9356"/>
                  </a:lnTo>
                  <a:lnTo>
                    <a:pt x="326" y="9356"/>
                  </a:lnTo>
                  <a:lnTo>
                    <a:pt x="367" y="9275"/>
                  </a:lnTo>
                  <a:lnTo>
                    <a:pt x="367" y="9193"/>
                  </a:lnTo>
                  <a:lnTo>
                    <a:pt x="407" y="8054"/>
                  </a:lnTo>
                  <a:lnTo>
                    <a:pt x="489" y="6916"/>
                  </a:lnTo>
                  <a:lnTo>
                    <a:pt x="611" y="5777"/>
                  </a:lnTo>
                  <a:lnTo>
                    <a:pt x="814" y="4638"/>
                  </a:lnTo>
                  <a:lnTo>
                    <a:pt x="1018" y="3499"/>
                  </a:lnTo>
                  <a:lnTo>
                    <a:pt x="1302" y="2401"/>
                  </a:lnTo>
                  <a:lnTo>
                    <a:pt x="1628" y="1302"/>
                  </a:lnTo>
                  <a:lnTo>
                    <a:pt x="1994" y="204"/>
                  </a:lnTo>
                  <a:lnTo>
                    <a:pt x="1994" y="123"/>
                  </a:lnTo>
                  <a:lnTo>
                    <a:pt x="1953" y="41"/>
                  </a:lnTo>
                  <a:lnTo>
                    <a:pt x="191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43"/>
            <p:cNvSpPr/>
            <p:nvPr/>
          </p:nvSpPr>
          <p:spPr>
            <a:xfrm>
              <a:off x="5583860" y="3370137"/>
              <a:ext cx="322018" cy="73461"/>
            </a:xfrm>
            <a:custGeom>
              <a:avLst/>
              <a:gdLst/>
              <a:ahLst/>
              <a:cxnLst/>
              <a:rect l="l" t="t" r="r" b="b"/>
              <a:pathLst>
                <a:path w="5532" h="1262" extrusionOk="0">
                  <a:moveTo>
                    <a:pt x="163" y="1"/>
                  </a:moveTo>
                  <a:lnTo>
                    <a:pt x="81" y="41"/>
                  </a:lnTo>
                  <a:lnTo>
                    <a:pt x="41" y="82"/>
                  </a:lnTo>
                  <a:lnTo>
                    <a:pt x="0" y="163"/>
                  </a:lnTo>
                  <a:lnTo>
                    <a:pt x="0" y="204"/>
                  </a:lnTo>
                  <a:lnTo>
                    <a:pt x="0" y="285"/>
                  </a:lnTo>
                  <a:lnTo>
                    <a:pt x="41" y="326"/>
                  </a:lnTo>
                  <a:lnTo>
                    <a:pt x="122" y="367"/>
                  </a:lnTo>
                  <a:lnTo>
                    <a:pt x="1424" y="652"/>
                  </a:lnTo>
                  <a:lnTo>
                    <a:pt x="2725" y="896"/>
                  </a:lnTo>
                  <a:lnTo>
                    <a:pt x="4027" y="1099"/>
                  </a:lnTo>
                  <a:lnTo>
                    <a:pt x="5369" y="1262"/>
                  </a:lnTo>
                  <a:lnTo>
                    <a:pt x="5451" y="1221"/>
                  </a:lnTo>
                  <a:lnTo>
                    <a:pt x="5491" y="1180"/>
                  </a:lnTo>
                  <a:lnTo>
                    <a:pt x="5532" y="1140"/>
                  </a:lnTo>
                  <a:lnTo>
                    <a:pt x="5532" y="1058"/>
                  </a:lnTo>
                  <a:lnTo>
                    <a:pt x="5491" y="936"/>
                  </a:lnTo>
                  <a:lnTo>
                    <a:pt x="5451" y="896"/>
                  </a:lnTo>
                  <a:lnTo>
                    <a:pt x="5369" y="855"/>
                  </a:lnTo>
                  <a:lnTo>
                    <a:pt x="4068" y="733"/>
                  </a:lnTo>
                  <a:lnTo>
                    <a:pt x="2766" y="530"/>
                  </a:lnTo>
                  <a:lnTo>
                    <a:pt x="1505" y="285"/>
                  </a:lnTo>
                  <a:lnTo>
                    <a:pt x="20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43"/>
            <p:cNvSpPr/>
            <p:nvPr/>
          </p:nvSpPr>
          <p:spPr>
            <a:xfrm>
              <a:off x="7286269" y="2647984"/>
              <a:ext cx="322076" cy="73461"/>
            </a:xfrm>
            <a:custGeom>
              <a:avLst/>
              <a:gdLst/>
              <a:ahLst/>
              <a:cxnLst/>
              <a:rect l="l" t="t" r="r" b="b"/>
              <a:pathLst>
                <a:path w="5533" h="1262" extrusionOk="0">
                  <a:moveTo>
                    <a:pt x="5288" y="1"/>
                  </a:moveTo>
                  <a:lnTo>
                    <a:pt x="4027" y="285"/>
                  </a:lnTo>
                  <a:lnTo>
                    <a:pt x="2766" y="529"/>
                  </a:lnTo>
                  <a:lnTo>
                    <a:pt x="1465" y="733"/>
                  </a:lnTo>
                  <a:lnTo>
                    <a:pt x="163" y="895"/>
                  </a:lnTo>
                  <a:lnTo>
                    <a:pt x="122" y="895"/>
                  </a:lnTo>
                  <a:lnTo>
                    <a:pt x="41" y="936"/>
                  </a:lnTo>
                  <a:lnTo>
                    <a:pt x="0" y="1099"/>
                  </a:lnTo>
                  <a:lnTo>
                    <a:pt x="0" y="1139"/>
                  </a:lnTo>
                  <a:lnTo>
                    <a:pt x="41" y="1221"/>
                  </a:lnTo>
                  <a:lnTo>
                    <a:pt x="82" y="1221"/>
                  </a:lnTo>
                  <a:lnTo>
                    <a:pt x="163" y="1261"/>
                  </a:lnTo>
                  <a:lnTo>
                    <a:pt x="1505" y="1099"/>
                  </a:lnTo>
                  <a:lnTo>
                    <a:pt x="2807" y="895"/>
                  </a:lnTo>
                  <a:lnTo>
                    <a:pt x="4109" y="651"/>
                  </a:lnTo>
                  <a:lnTo>
                    <a:pt x="5410" y="367"/>
                  </a:lnTo>
                  <a:lnTo>
                    <a:pt x="5491" y="326"/>
                  </a:lnTo>
                  <a:lnTo>
                    <a:pt x="5532" y="285"/>
                  </a:lnTo>
                  <a:lnTo>
                    <a:pt x="5532" y="204"/>
                  </a:lnTo>
                  <a:lnTo>
                    <a:pt x="5532" y="123"/>
                  </a:lnTo>
                  <a:lnTo>
                    <a:pt x="5491" y="82"/>
                  </a:lnTo>
                  <a:lnTo>
                    <a:pt x="5451" y="41"/>
                  </a:lnTo>
                  <a:lnTo>
                    <a:pt x="536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43"/>
            <p:cNvSpPr/>
            <p:nvPr/>
          </p:nvSpPr>
          <p:spPr>
            <a:xfrm>
              <a:off x="6845852" y="2335454"/>
              <a:ext cx="184759" cy="362299"/>
            </a:xfrm>
            <a:custGeom>
              <a:avLst/>
              <a:gdLst/>
              <a:ahLst/>
              <a:cxnLst/>
              <a:rect l="l" t="t" r="r" b="b"/>
              <a:pathLst>
                <a:path w="3174" h="6224" extrusionOk="0">
                  <a:moveTo>
                    <a:pt x="163" y="0"/>
                  </a:moveTo>
                  <a:lnTo>
                    <a:pt x="82" y="41"/>
                  </a:lnTo>
                  <a:lnTo>
                    <a:pt x="41" y="122"/>
                  </a:lnTo>
                  <a:lnTo>
                    <a:pt x="0" y="610"/>
                  </a:lnTo>
                  <a:lnTo>
                    <a:pt x="0" y="1099"/>
                  </a:lnTo>
                  <a:lnTo>
                    <a:pt x="41" y="1587"/>
                  </a:lnTo>
                  <a:lnTo>
                    <a:pt x="82" y="2075"/>
                  </a:lnTo>
                  <a:lnTo>
                    <a:pt x="245" y="3051"/>
                  </a:lnTo>
                  <a:lnTo>
                    <a:pt x="326" y="3580"/>
                  </a:lnTo>
                  <a:lnTo>
                    <a:pt x="367" y="4068"/>
                  </a:lnTo>
                  <a:lnTo>
                    <a:pt x="407" y="4637"/>
                  </a:lnTo>
                  <a:lnTo>
                    <a:pt x="529" y="5248"/>
                  </a:lnTo>
                  <a:lnTo>
                    <a:pt x="611" y="5532"/>
                  </a:lnTo>
                  <a:lnTo>
                    <a:pt x="733" y="5776"/>
                  </a:lnTo>
                  <a:lnTo>
                    <a:pt x="936" y="6020"/>
                  </a:lnTo>
                  <a:lnTo>
                    <a:pt x="1017" y="6102"/>
                  </a:lnTo>
                  <a:lnTo>
                    <a:pt x="1180" y="6183"/>
                  </a:lnTo>
                  <a:lnTo>
                    <a:pt x="1383" y="6224"/>
                  </a:lnTo>
                  <a:lnTo>
                    <a:pt x="1587" y="6224"/>
                  </a:lnTo>
                  <a:lnTo>
                    <a:pt x="1750" y="6142"/>
                  </a:lnTo>
                  <a:lnTo>
                    <a:pt x="1912" y="6020"/>
                  </a:lnTo>
                  <a:lnTo>
                    <a:pt x="2034" y="5858"/>
                  </a:lnTo>
                  <a:lnTo>
                    <a:pt x="2116" y="5695"/>
                  </a:lnTo>
                  <a:lnTo>
                    <a:pt x="2278" y="5329"/>
                  </a:lnTo>
                  <a:lnTo>
                    <a:pt x="2604" y="4231"/>
                  </a:lnTo>
                  <a:lnTo>
                    <a:pt x="2848" y="3092"/>
                  </a:lnTo>
                  <a:lnTo>
                    <a:pt x="3051" y="1790"/>
                  </a:lnTo>
                  <a:lnTo>
                    <a:pt x="3173" y="488"/>
                  </a:lnTo>
                  <a:lnTo>
                    <a:pt x="3173" y="448"/>
                  </a:lnTo>
                  <a:lnTo>
                    <a:pt x="3133" y="366"/>
                  </a:lnTo>
                  <a:lnTo>
                    <a:pt x="3051" y="326"/>
                  </a:lnTo>
                  <a:lnTo>
                    <a:pt x="3010" y="326"/>
                  </a:lnTo>
                  <a:lnTo>
                    <a:pt x="2319" y="285"/>
                  </a:lnTo>
                  <a:lnTo>
                    <a:pt x="1627" y="204"/>
                  </a:lnTo>
                  <a:lnTo>
                    <a:pt x="28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43"/>
            <p:cNvSpPr/>
            <p:nvPr/>
          </p:nvSpPr>
          <p:spPr>
            <a:xfrm>
              <a:off x="6474123" y="2399369"/>
              <a:ext cx="127887" cy="49770"/>
            </a:xfrm>
            <a:custGeom>
              <a:avLst/>
              <a:gdLst/>
              <a:ahLst/>
              <a:cxnLst/>
              <a:rect l="l" t="t" r="r" b="b"/>
              <a:pathLst>
                <a:path w="2197" h="855" extrusionOk="0">
                  <a:moveTo>
                    <a:pt x="1505" y="1"/>
                  </a:moveTo>
                  <a:lnTo>
                    <a:pt x="1017" y="123"/>
                  </a:lnTo>
                  <a:lnTo>
                    <a:pt x="529" y="285"/>
                  </a:lnTo>
                  <a:lnTo>
                    <a:pt x="82" y="529"/>
                  </a:lnTo>
                  <a:lnTo>
                    <a:pt x="0" y="570"/>
                  </a:lnTo>
                  <a:lnTo>
                    <a:pt x="0" y="651"/>
                  </a:lnTo>
                  <a:lnTo>
                    <a:pt x="0" y="692"/>
                  </a:lnTo>
                  <a:lnTo>
                    <a:pt x="0" y="773"/>
                  </a:lnTo>
                  <a:lnTo>
                    <a:pt x="41" y="814"/>
                  </a:lnTo>
                  <a:lnTo>
                    <a:pt x="122" y="855"/>
                  </a:lnTo>
                  <a:lnTo>
                    <a:pt x="244" y="855"/>
                  </a:lnTo>
                  <a:lnTo>
                    <a:pt x="692" y="611"/>
                  </a:lnTo>
                  <a:lnTo>
                    <a:pt x="1099" y="489"/>
                  </a:lnTo>
                  <a:lnTo>
                    <a:pt x="1546" y="367"/>
                  </a:lnTo>
                  <a:lnTo>
                    <a:pt x="2115" y="367"/>
                  </a:lnTo>
                  <a:lnTo>
                    <a:pt x="2156" y="326"/>
                  </a:lnTo>
                  <a:lnTo>
                    <a:pt x="2197" y="245"/>
                  </a:lnTo>
                  <a:lnTo>
                    <a:pt x="2197" y="163"/>
                  </a:lnTo>
                  <a:lnTo>
                    <a:pt x="2197" y="123"/>
                  </a:lnTo>
                  <a:lnTo>
                    <a:pt x="2156" y="41"/>
                  </a:lnTo>
                  <a:lnTo>
                    <a:pt x="211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43"/>
            <p:cNvSpPr/>
            <p:nvPr/>
          </p:nvSpPr>
          <p:spPr>
            <a:xfrm>
              <a:off x="6493042" y="2465670"/>
              <a:ext cx="28465" cy="28465"/>
            </a:xfrm>
            <a:custGeom>
              <a:avLst/>
              <a:gdLst/>
              <a:ahLst/>
              <a:cxnLst/>
              <a:rect l="l" t="t" r="r" b="b"/>
              <a:pathLst>
                <a:path w="489" h="489" extrusionOk="0">
                  <a:moveTo>
                    <a:pt x="245" y="0"/>
                  </a:moveTo>
                  <a:lnTo>
                    <a:pt x="163" y="41"/>
                  </a:lnTo>
                  <a:lnTo>
                    <a:pt x="82" y="82"/>
                  </a:lnTo>
                  <a:lnTo>
                    <a:pt x="41" y="163"/>
                  </a:lnTo>
                  <a:lnTo>
                    <a:pt x="1" y="245"/>
                  </a:lnTo>
                  <a:lnTo>
                    <a:pt x="41" y="326"/>
                  </a:lnTo>
                  <a:lnTo>
                    <a:pt x="82" y="407"/>
                  </a:lnTo>
                  <a:lnTo>
                    <a:pt x="163" y="489"/>
                  </a:lnTo>
                  <a:lnTo>
                    <a:pt x="367" y="489"/>
                  </a:lnTo>
                  <a:lnTo>
                    <a:pt x="448" y="407"/>
                  </a:lnTo>
                  <a:lnTo>
                    <a:pt x="489" y="326"/>
                  </a:lnTo>
                  <a:lnTo>
                    <a:pt x="489" y="245"/>
                  </a:lnTo>
                  <a:lnTo>
                    <a:pt x="489" y="163"/>
                  </a:lnTo>
                  <a:lnTo>
                    <a:pt x="448" y="82"/>
                  </a:lnTo>
                  <a:lnTo>
                    <a:pt x="367" y="41"/>
                  </a:lnTo>
                  <a:lnTo>
                    <a:pt x="2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43"/>
            <p:cNvSpPr/>
            <p:nvPr/>
          </p:nvSpPr>
          <p:spPr>
            <a:xfrm>
              <a:off x="6216020" y="2349657"/>
              <a:ext cx="92379" cy="78176"/>
            </a:xfrm>
            <a:custGeom>
              <a:avLst/>
              <a:gdLst/>
              <a:ahLst/>
              <a:cxnLst/>
              <a:rect l="l" t="t" r="r" b="b"/>
              <a:pathLst>
                <a:path w="1587" h="1343" extrusionOk="0">
                  <a:moveTo>
                    <a:pt x="163" y="0"/>
                  </a:moveTo>
                  <a:lnTo>
                    <a:pt x="123" y="41"/>
                  </a:lnTo>
                  <a:lnTo>
                    <a:pt x="41" y="82"/>
                  </a:lnTo>
                  <a:lnTo>
                    <a:pt x="41" y="122"/>
                  </a:lnTo>
                  <a:lnTo>
                    <a:pt x="1" y="204"/>
                  </a:lnTo>
                  <a:lnTo>
                    <a:pt x="41" y="285"/>
                  </a:lnTo>
                  <a:lnTo>
                    <a:pt x="163" y="366"/>
                  </a:lnTo>
                  <a:lnTo>
                    <a:pt x="204" y="366"/>
                  </a:lnTo>
                  <a:lnTo>
                    <a:pt x="204" y="407"/>
                  </a:lnTo>
                  <a:lnTo>
                    <a:pt x="285" y="448"/>
                  </a:lnTo>
                  <a:lnTo>
                    <a:pt x="489" y="529"/>
                  </a:lnTo>
                  <a:lnTo>
                    <a:pt x="611" y="610"/>
                  </a:lnTo>
                  <a:lnTo>
                    <a:pt x="692" y="692"/>
                  </a:lnTo>
                  <a:lnTo>
                    <a:pt x="733" y="692"/>
                  </a:lnTo>
                  <a:lnTo>
                    <a:pt x="733" y="733"/>
                  </a:lnTo>
                  <a:lnTo>
                    <a:pt x="1017" y="977"/>
                  </a:lnTo>
                  <a:lnTo>
                    <a:pt x="1221" y="1261"/>
                  </a:lnTo>
                  <a:lnTo>
                    <a:pt x="1302" y="1302"/>
                  </a:lnTo>
                  <a:lnTo>
                    <a:pt x="1343" y="1343"/>
                  </a:lnTo>
                  <a:lnTo>
                    <a:pt x="1506" y="1343"/>
                  </a:lnTo>
                  <a:lnTo>
                    <a:pt x="1546" y="1261"/>
                  </a:lnTo>
                  <a:lnTo>
                    <a:pt x="1587" y="1221"/>
                  </a:lnTo>
                  <a:lnTo>
                    <a:pt x="1587" y="1139"/>
                  </a:lnTo>
                  <a:lnTo>
                    <a:pt x="1546" y="1058"/>
                  </a:lnTo>
                  <a:lnTo>
                    <a:pt x="1302" y="733"/>
                  </a:lnTo>
                  <a:lnTo>
                    <a:pt x="977" y="448"/>
                  </a:lnTo>
                  <a:lnTo>
                    <a:pt x="651" y="204"/>
                  </a:lnTo>
                  <a:lnTo>
                    <a:pt x="2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43"/>
            <p:cNvSpPr/>
            <p:nvPr/>
          </p:nvSpPr>
          <p:spPr>
            <a:xfrm>
              <a:off x="6251528" y="2451467"/>
              <a:ext cx="28465" cy="28465"/>
            </a:xfrm>
            <a:custGeom>
              <a:avLst/>
              <a:gdLst/>
              <a:ahLst/>
              <a:cxnLst/>
              <a:rect l="l" t="t" r="r" b="b"/>
              <a:pathLst>
                <a:path w="489" h="489" extrusionOk="0">
                  <a:moveTo>
                    <a:pt x="245" y="0"/>
                  </a:moveTo>
                  <a:lnTo>
                    <a:pt x="163" y="41"/>
                  </a:lnTo>
                  <a:lnTo>
                    <a:pt x="82" y="82"/>
                  </a:lnTo>
                  <a:lnTo>
                    <a:pt x="41" y="163"/>
                  </a:lnTo>
                  <a:lnTo>
                    <a:pt x="1" y="244"/>
                  </a:lnTo>
                  <a:lnTo>
                    <a:pt x="41" y="367"/>
                  </a:lnTo>
                  <a:lnTo>
                    <a:pt x="82" y="407"/>
                  </a:lnTo>
                  <a:lnTo>
                    <a:pt x="163" y="489"/>
                  </a:lnTo>
                  <a:lnTo>
                    <a:pt x="367" y="489"/>
                  </a:lnTo>
                  <a:lnTo>
                    <a:pt x="448" y="407"/>
                  </a:lnTo>
                  <a:lnTo>
                    <a:pt x="489" y="367"/>
                  </a:lnTo>
                  <a:lnTo>
                    <a:pt x="489" y="244"/>
                  </a:lnTo>
                  <a:lnTo>
                    <a:pt x="489" y="163"/>
                  </a:lnTo>
                  <a:lnTo>
                    <a:pt x="448" y="82"/>
                  </a:lnTo>
                  <a:lnTo>
                    <a:pt x="367" y="41"/>
                  </a:lnTo>
                  <a:lnTo>
                    <a:pt x="24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43"/>
            <p:cNvSpPr/>
            <p:nvPr/>
          </p:nvSpPr>
          <p:spPr>
            <a:xfrm>
              <a:off x="6272833" y="2536686"/>
              <a:ext cx="80563" cy="137376"/>
            </a:xfrm>
            <a:custGeom>
              <a:avLst/>
              <a:gdLst/>
              <a:ahLst/>
              <a:cxnLst/>
              <a:rect l="l" t="t" r="r" b="b"/>
              <a:pathLst>
                <a:path w="1384" h="2360" extrusionOk="0">
                  <a:moveTo>
                    <a:pt x="774" y="1"/>
                  </a:moveTo>
                  <a:lnTo>
                    <a:pt x="733" y="82"/>
                  </a:lnTo>
                  <a:lnTo>
                    <a:pt x="326" y="855"/>
                  </a:lnTo>
                  <a:lnTo>
                    <a:pt x="164" y="1262"/>
                  </a:lnTo>
                  <a:lnTo>
                    <a:pt x="82" y="1465"/>
                  </a:lnTo>
                  <a:lnTo>
                    <a:pt x="1" y="1668"/>
                  </a:lnTo>
                  <a:lnTo>
                    <a:pt x="1" y="1872"/>
                  </a:lnTo>
                  <a:lnTo>
                    <a:pt x="41" y="2075"/>
                  </a:lnTo>
                  <a:lnTo>
                    <a:pt x="123" y="2238"/>
                  </a:lnTo>
                  <a:lnTo>
                    <a:pt x="286" y="2319"/>
                  </a:lnTo>
                  <a:lnTo>
                    <a:pt x="448" y="2360"/>
                  </a:lnTo>
                  <a:lnTo>
                    <a:pt x="652" y="2360"/>
                  </a:lnTo>
                  <a:lnTo>
                    <a:pt x="814" y="2319"/>
                  </a:lnTo>
                  <a:lnTo>
                    <a:pt x="936" y="2238"/>
                  </a:lnTo>
                  <a:lnTo>
                    <a:pt x="1099" y="2075"/>
                  </a:lnTo>
                  <a:lnTo>
                    <a:pt x="1221" y="1913"/>
                  </a:lnTo>
                  <a:lnTo>
                    <a:pt x="1384" y="1506"/>
                  </a:lnTo>
                  <a:lnTo>
                    <a:pt x="1384" y="1424"/>
                  </a:lnTo>
                  <a:lnTo>
                    <a:pt x="1343" y="1343"/>
                  </a:lnTo>
                  <a:lnTo>
                    <a:pt x="1302" y="1302"/>
                  </a:lnTo>
                  <a:lnTo>
                    <a:pt x="1262" y="1262"/>
                  </a:lnTo>
                  <a:lnTo>
                    <a:pt x="1180" y="1262"/>
                  </a:lnTo>
                  <a:lnTo>
                    <a:pt x="1099" y="1302"/>
                  </a:lnTo>
                  <a:lnTo>
                    <a:pt x="1058" y="1343"/>
                  </a:lnTo>
                  <a:lnTo>
                    <a:pt x="1018" y="1384"/>
                  </a:lnTo>
                  <a:lnTo>
                    <a:pt x="896" y="1709"/>
                  </a:lnTo>
                  <a:lnTo>
                    <a:pt x="814" y="1872"/>
                  </a:lnTo>
                  <a:lnTo>
                    <a:pt x="692" y="1953"/>
                  </a:lnTo>
                  <a:lnTo>
                    <a:pt x="570" y="1994"/>
                  </a:lnTo>
                  <a:lnTo>
                    <a:pt x="489" y="1994"/>
                  </a:lnTo>
                  <a:lnTo>
                    <a:pt x="408" y="1953"/>
                  </a:lnTo>
                  <a:lnTo>
                    <a:pt x="367" y="1872"/>
                  </a:lnTo>
                  <a:lnTo>
                    <a:pt x="408" y="1668"/>
                  </a:lnTo>
                  <a:lnTo>
                    <a:pt x="448" y="1506"/>
                  </a:lnTo>
                  <a:lnTo>
                    <a:pt x="652" y="1099"/>
                  </a:lnTo>
                  <a:lnTo>
                    <a:pt x="1058" y="285"/>
                  </a:lnTo>
                  <a:lnTo>
                    <a:pt x="1099" y="204"/>
                  </a:lnTo>
                  <a:lnTo>
                    <a:pt x="1058" y="123"/>
                  </a:lnTo>
                  <a:lnTo>
                    <a:pt x="1058" y="41"/>
                  </a:lnTo>
                  <a:lnTo>
                    <a:pt x="9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43"/>
            <p:cNvSpPr/>
            <p:nvPr/>
          </p:nvSpPr>
          <p:spPr>
            <a:xfrm>
              <a:off x="6594851" y="1994460"/>
              <a:ext cx="246345" cy="265263"/>
            </a:xfrm>
            <a:custGeom>
              <a:avLst/>
              <a:gdLst/>
              <a:ahLst/>
              <a:cxnLst/>
              <a:rect l="l" t="t" r="r" b="b"/>
              <a:pathLst>
                <a:path w="4232" h="4557" extrusionOk="0">
                  <a:moveTo>
                    <a:pt x="2482" y="1"/>
                  </a:moveTo>
                  <a:lnTo>
                    <a:pt x="408" y="123"/>
                  </a:lnTo>
                  <a:lnTo>
                    <a:pt x="326" y="164"/>
                  </a:lnTo>
                  <a:lnTo>
                    <a:pt x="245" y="245"/>
                  </a:lnTo>
                  <a:lnTo>
                    <a:pt x="204" y="326"/>
                  </a:lnTo>
                  <a:lnTo>
                    <a:pt x="286" y="448"/>
                  </a:lnTo>
                  <a:lnTo>
                    <a:pt x="936" y="977"/>
                  </a:lnTo>
                  <a:lnTo>
                    <a:pt x="1546" y="1547"/>
                  </a:lnTo>
                  <a:lnTo>
                    <a:pt x="163" y="1831"/>
                  </a:lnTo>
                  <a:lnTo>
                    <a:pt x="82" y="1913"/>
                  </a:lnTo>
                  <a:lnTo>
                    <a:pt x="41" y="1994"/>
                  </a:lnTo>
                  <a:lnTo>
                    <a:pt x="1" y="2075"/>
                  </a:lnTo>
                  <a:lnTo>
                    <a:pt x="82" y="2157"/>
                  </a:lnTo>
                  <a:lnTo>
                    <a:pt x="936" y="2848"/>
                  </a:lnTo>
                  <a:lnTo>
                    <a:pt x="1791" y="3458"/>
                  </a:lnTo>
                  <a:lnTo>
                    <a:pt x="2726" y="4028"/>
                  </a:lnTo>
                  <a:lnTo>
                    <a:pt x="3662" y="4557"/>
                  </a:lnTo>
                  <a:lnTo>
                    <a:pt x="3784" y="4557"/>
                  </a:lnTo>
                  <a:lnTo>
                    <a:pt x="3906" y="4516"/>
                  </a:lnTo>
                  <a:lnTo>
                    <a:pt x="3946" y="4394"/>
                  </a:lnTo>
                  <a:lnTo>
                    <a:pt x="3946" y="4272"/>
                  </a:lnTo>
                  <a:lnTo>
                    <a:pt x="3458" y="3418"/>
                  </a:lnTo>
                  <a:lnTo>
                    <a:pt x="2889" y="2564"/>
                  </a:lnTo>
                  <a:lnTo>
                    <a:pt x="4109" y="2360"/>
                  </a:lnTo>
                  <a:lnTo>
                    <a:pt x="4190" y="2319"/>
                  </a:lnTo>
                  <a:lnTo>
                    <a:pt x="4231" y="2238"/>
                  </a:lnTo>
                  <a:lnTo>
                    <a:pt x="4231" y="2116"/>
                  </a:lnTo>
                  <a:lnTo>
                    <a:pt x="4190" y="2035"/>
                  </a:lnTo>
                  <a:lnTo>
                    <a:pt x="3133" y="814"/>
                  </a:lnTo>
                  <a:lnTo>
                    <a:pt x="2929" y="611"/>
                  </a:lnTo>
                  <a:lnTo>
                    <a:pt x="2767" y="367"/>
                  </a:lnTo>
                  <a:lnTo>
                    <a:pt x="2604" y="82"/>
                  </a:lnTo>
                  <a:lnTo>
                    <a:pt x="256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43"/>
            <p:cNvSpPr/>
            <p:nvPr/>
          </p:nvSpPr>
          <p:spPr>
            <a:xfrm>
              <a:off x="6301240" y="1677215"/>
              <a:ext cx="734086" cy="400194"/>
            </a:xfrm>
            <a:custGeom>
              <a:avLst/>
              <a:gdLst/>
              <a:ahLst/>
              <a:cxnLst/>
              <a:rect l="l" t="t" r="r" b="b"/>
              <a:pathLst>
                <a:path w="12611" h="6875" extrusionOk="0">
                  <a:moveTo>
                    <a:pt x="7729" y="0"/>
                  </a:moveTo>
                  <a:lnTo>
                    <a:pt x="7323" y="82"/>
                  </a:lnTo>
                  <a:lnTo>
                    <a:pt x="6916" y="204"/>
                  </a:lnTo>
                  <a:lnTo>
                    <a:pt x="6550" y="407"/>
                  </a:lnTo>
                  <a:lnTo>
                    <a:pt x="6224" y="651"/>
                  </a:lnTo>
                  <a:lnTo>
                    <a:pt x="5940" y="977"/>
                  </a:lnTo>
                  <a:lnTo>
                    <a:pt x="5777" y="1261"/>
                  </a:lnTo>
                  <a:lnTo>
                    <a:pt x="5655" y="1587"/>
                  </a:lnTo>
                  <a:lnTo>
                    <a:pt x="5574" y="1871"/>
                  </a:lnTo>
                  <a:lnTo>
                    <a:pt x="5533" y="2197"/>
                  </a:lnTo>
                  <a:lnTo>
                    <a:pt x="5248" y="1993"/>
                  </a:lnTo>
                  <a:lnTo>
                    <a:pt x="4923" y="1790"/>
                  </a:lnTo>
                  <a:lnTo>
                    <a:pt x="4597" y="1668"/>
                  </a:lnTo>
                  <a:lnTo>
                    <a:pt x="4231" y="1587"/>
                  </a:lnTo>
                  <a:lnTo>
                    <a:pt x="3865" y="1587"/>
                  </a:lnTo>
                  <a:lnTo>
                    <a:pt x="3499" y="1627"/>
                  </a:lnTo>
                  <a:lnTo>
                    <a:pt x="3174" y="1749"/>
                  </a:lnTo>
                  <a:lnTo>
                    <a:pt x="2848" y="1912"/>
                  </a:lnTo>
                  <a:lnTo>
                    <a:pt x="2808" y="1953"/>
                  </a:lnTo>
                  <a:lnTo>
                    <a:pt x="2604" y="2156"/>
                  </a:lnTo>
                  <a:lnTo>
                    <a:pt x="2401" y="2441"/>
                  </a:lnTo>
                  <a:lnTo>
                    <a:pt x="2279" y="2726"/>
                  </a:lnTo>
                  <a:lnTo>
                    <a:pt x="2197" y="3051"/>
                  </a:lnTo>
                  <a:lnTo>
                    <a:pt x="2197" y="3376"/>
                  </a:lnTo>
                  <a:lnTo>
                    <a:pt x="2238" y="3702"/>
                  </a:lnTo>
                  <a:lnTo>
                    <a:pt x="2319" y="4027"/>
                  </a:lnTo>
                  <a:lnTo>
                    <a:pt x="2482" y="4312"/>
                  </a:lnTo>
                  <a:lnTo>
                    <a:pt x="2035" y="4271"/>
                  </a:lnTo>
                  <a:lnTo>
                    <a:pt x="1587" y="4271"/>
                  </a:lnTo>
                  <a:lnTo>
                    <a:pt x="1181" y="4312"/>
                  </a:lnTo>
                  <a:lnTo>
                    <a:pt x="977" y="4393"/>
                  </a:lnTo>
                  <a:lnTo>
                    <a:pt x="774" y="4475"/>
                  </a:lnTo>
                  <a:lnTo>
                    <a:pt x="611" y="4597"/>
                  </a:lnTo>
                  <a:lnTo>
                    <a:pt x="448" y="4719"/>
                  </a:lnTo>
                  <a:lnTo>
                    <a:pt x="326" y="4881"/>
                  </a:lnTo>
                  <a:lnTo>
                    <a:pt x="204" y="5085"/>
                  </a:lnTo>
                  <a:lnTo>
                    <a:pt x="82" y="5248"/>
                  </a:lnTo>
                  <a:lnTo>
                    <a:pt x="42" y="5451"/>
                  </a:lnTo>
                  <a:lnTo>
                    <a:pt x="1" y="5654"/>
                  </a:lnTo>
                  <a:lnTo>
                    <a:pt x="42" y="5858"/>
                  </a:lnTo>
                  <a:lnTo>
                    <a:pt x="82" y="6102"/>
                  </a:lnTo>
                  <a:lnTo>
                    <a:pt x="164" y="6264"/>
                  </a:lnTo>
                  <a:lnTo>
                    <a:pt x="286" y="6427"/>
                  </a:lnTo>
                  <a:lnTo>
                    <a:pt x="448" y="6549"/>
                  </a:lnTo>
                  <a:lnTo>
                    <a:pt x="652" y="6671"/>
                  </a:lnTo>
                  <a:lnTo>
                    <a:pt x="855" y="6753"/>
                  </a:lnTo>
                  <a:lnTo>
                    <a:pt x="1262" y="6834"/>
                  </a:lnTo>
                  <a:lnTo>
                    <a:pt x="1872" y="6875"/>
                  </a:lnTo>
                  <a:lnTo>
                    <a:pt x="2482" y="6875"/>
                  </a:lnTo>
                  <a:lnTo>
                    <a:pt x="3662" y="6834"/>
                  </a:lnTo>
                  <a:lnTo>
                    <a:pt x="4963" y="6753"/>
                  </a:lnTo>
                  <a:lnTo>
                    <a:pt x="6265" y="6631"/>
                  </a:lnTo>
                  <a:lnTo>
                    <a:pt x="7567" y="6509"/>
                  </a:lnTo>
                  <a:lnTo>
                    <a:pt x="8868" y="6346"/>
                  </a:lnTo>
                  <a:lnTo>
                    <a:pt x="10129" y="6142"/>
                  </a:lnTo>
                  <a:lnTo>
                    <a:pt x="10739" y="6020"/>
                  </a:lnTo>
                  <a:lnTo>
                    <a:pt x="11390" y="5898"/>
                  </a:lnTo>
                  <a:lnTo>
                    <a:pt x="11797" y="5736"/>
                  </a:lnTo>
                  <a:lnTo>
                    <a:pt x="12000" y="5654"/>
                  </a:lnTo>
                  <a:lnTo>
                    <a:pt x="12163" y="5532"/>
                  </a:lnTo>
                  <a:lnTo>
                    <a:pt x="12326" y="5370"/>
                  </a:lnTo>
                  <a:lnTo>
                    <a:pt x="12448" y="5207"/>
                  </a:lnTo>
                  <a:lnTo>
                    <a:pt x="12529" y="5003"/>
                  </a:lnTo>
                  <a:lnTo>
                    <a:pt x="12570" y="4759"/>
                  </a:lnTo>
                  <a:lnTo>
                    <a:pt x="12611" y="4556"/>
                  </a:lnTo>
                  <a:lnTo>
                    <a:pt x="12570" y="4312"/>
                  </a:lnTo>
                  <a:lnTo>
                    <a:pt x="12529" y="4068"/>
                  </a:lnTo>
                  <a:lnTo>
                    <a:pt x="12448" y="3865"/>
                  </a:lnTo>
                  <a:lnTo>
                    <a:pt x="12326" y="3661"/>
                  </a:lnTo>
                  <a:lnTo>
                    <a:pt x="12204" y="3458"/>
                  </a:lnTo>
                  <a:lnTo>
                    <a:pt x="12041" y="3295"/>
                  </a:lnTo>
                  <a:lnTo>
                    <a:pt x="11838" y="3173"/>
                  </a:lnTo>
                  <a:lnTo>
                    <a:pt x="11634" y="3010"/>
                  </a:lnTo>
                  <a:lnTo>
                    <a:pt x="11390" y="2929"/>
                  </a:lnTo>
                  <a:lnTo>
                    <a:pt x="11146" y="2848"/>
                  </a:lnTo>
                  <a:lnTo>
                    <a:pt x="10902" y="2807"/>
                  </a:lnTo>
                  <a:lnTo>
                    <a:pt x="10414" y="2807"/>
                  </a:lnTo>
                  <a:lnTo>
                    <a:pt x="9885" y="2888"/>
                  </a:lnTo>
                  <a:lnTo>
                    <a:pt x="9967" y="2522"/>
                  </a:lnTo>
                  <a:lnTo>
                    <a:pt x="9967" y="2156"/>
                  </a:lnTo>
                  <a:lnTo>
                    <a:pt x="9885" y="1790"/>
                  </a:lnTo>
                  <a:lnTo>
                    <a:pt x="9804" y="1465"/>
                  </a:lnTo>
                  <a:lnTo>
                    <a:pt x="9641" y="1139"/>
                  </a:lnTo>
                  <a:lnTo>
                    <a:pt x="9438" y="814"/>
                  </a:lnTo>
                  <a:lnTo>
                    <a:pt x="9194" y="570"/>
                  </a:lnTo>
                  <a:lnTo>
                    <a:pt x="8909" y="326"/>
                  </a:lnTo>
                  <a:lnTo>
                    <a:pt x="8502" y="163"/>
                  </a:lnTo>
                  <a:lnTo>
                    <a:pt x="8136" y="41"/>
                  </a:lnTo>
                  <a:lnTo>
                    <a:pt x="77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43"/>
            <p:cNvSpPr/>
            <p:nvPr/>
          </p:nvSpPr>
          <p:spPr>
            <a:xfrm>
              <a:off x="6746430" y="1738743"/>
              <a:ext cx="73403" cy="85336"/>
            </a:xfrm>
            <a:custGeom>
              <a:avLst/>
              <a:gdLst/>
              <a:ahLst/>
              <a:cxnLst/>
              <a:rect l="l" t="t" r="r" b="b"/>
              <a:pathLst>
                <a:path w="1261" h="1466" extrusionOk="0">
                  <a:moveTo>
                    <a:pt x="203" y="1"/>
                  </a:moveTo>
                  <a:lnTo>
                    <a:pt x="41" y="42"/>
                  </a:lnTo>
                  <a:lnTo>
                    <a:pt x="0" y="123"/>
                  </a:lnTo>
                  <a:lnTo>
                    <a:pt x="0" y="204"/>
                  </a:lnTo>
                  <a:lnTo>
                    <a:pt x="0" y="245"/>
                  </a:lnTo>
                  <a:lnTo>
                    <a:pt x="41" y="326"/>
                  </a:lnTo>
                  <a:lnTo>
                    <a:pt x="122" y="367"/>
                  </a:lnTo>
                  <a:lnTo>
                    <a:pt x="366" y="367"/>
                  </a:lnTo>
                  <a:lnTo>
                    <a:pt x="447" y="408"/>
                  </a:lnTo>
                  <a:lnTo>
                    <a:pt x="529" y="408"/>
                  </a:lnTo>
                  <a:lnTo>
                    <a:pt x="529" y="448"/>
                  </a:lnTo>
                  <a:lnTo>
                    <a:pt x="570" y="448"/>
                  </a:lnTo>
                  <a:lnTo>
                    <a:pt x="610" y="489"/>
                  </a:lnTo>
                  <a:lnTo>
                    <a:pt x="651" y="489"/>
                  </a:lnTo>
                  <a:lnTo>
                    <a:pt x="692" y="570"/>
                  </a:lnTo>
                  <a:lnTo>
                    <a:pt x="732" y="570"/>
                  </a:lnTo>
                  <a:lnTo>
                    <a:pt x="732" y="611"/>
                  </a:lnTo>
                  <a:lnTo>
                    <a:pt x="814" y="692"/>
                  </a:lnTo>
                  <a:lnTo>
                    <a:pt x="814" y="733"/>
                  </a:lnTo>
                  <a:lnTo>
                    <a:pt x="895" y="896"/>
                  </a:lnTo>
                  <a:lnTo>
                    <a:pt x="895" y="936"/>
                  </a:lnTo>
                  <a:lnTo>
                    <a:pt x="895" y="977"/>
                  </a:lnTo>
                  <a:lnTo>
                    <a:pt x="854" y="1058"/>
                  </a:lnTo>
                  <a:lnTo>
                    <a:pt x="854" y="1099"/>
                  </a:lnTo>
                  <a:lnTo>
                    <a:pt x="854" y="1140"/>
                  </a:lnTo>
                  <a:lnTo>
                    <a:pt x="814" y="1221"/>
                  </a:lnTo>
                  <a:lnTo>
                    <a:pt x="814" y="1303"/>
                  </a:lnTo>
                  <a:lnTo>
                    <a:pt x="854" y="1384"/>
                  </a:lnTo>
                  <a:lnTo>
                    <a:pt x="895" y="1425"/>
                  </a:lnTo>
                  <a:lnTo>
                    <a:pt x="976" y="1465"/>
                  </a:lnTo>
                  <a:lnTo>
                    <a:pt x="1017" y="1465"/>
                  </a:lnTo>
                  <a:lnTo>
                    <a:pt x="1098" y="1425"/>
                  </a:lnTo>
                  <a:lnTo>
                    <a:pt x="1180" y="1343"/>
                  </a:lnTo>
                  <a:lnTo>
                    <a:pt x="1261" y="1099"/>
                  </a:lnTo>
                  <a:lnTo>
                    <a:pt x="1220" y="855"/>
                  </a:lnTo>
                  <a:lnTo>
                    <a:pt x="1180" y="611"/>
                  </a:lnTo>
                  <a:lnTo>
                    <a:pt x="1058" y="408"/>
                  </a:lnTo>
                  <a:lnTo>
                    <a:pt x="895" y="204"/>
                  </a:lnTo>
                  <a:lnTo>
                    <a:pt x="692" y="82"/>
                  </a:lnTo>
                  <a:lnTo>
                    <a:pt x="44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43"/>
            <p:cNvSpPr/>
            <p:nvPr/>
          </p:nvSpPr>
          <p:spPr>
            <a:xfrm>
              <a:off x="6786653" y="1842939"/>
              <a:ext cx="21363" cy="23750"/>
            </a:xfrm>
            <a:custGeom>
              <a:avLst/>
              <a:gdLst/>
              <a:ahLst/>
              <a:cxnLst/>
              <a:rect l="l" t="t" r="r" b="b"/>
              <a:pathLst>
                <a:path w="367" h="408" extrusionOk="0">
                  <a:moveTo>
                    <a:pt x="163" y="1"/>
                  </a:moveTo>
                  <a:lnTo>
                    <a:pt x="82" y="41"/>
                  </a:lnTo>
                  <a:lnTo>
                    <a:pt x="41" y="82"/>
                  </a:lnTo>
                  <a:lnTo>
                    <a:pt x="1" y="123"/>
                  </a:lnTo>
                  <a:lnTo>
                    <a:pt x="1" y="204"/>
                  </a:lnTo>
                  <a:lnTo>
                    <a:pt x="1" y="285"/>
                  </a:lnTo>
                  <a:lnTo>
                    <a:pt x="41" y="326"/>
                  </a:lnTo>
                  <a:lnTo>
                    <a:pt x="82" y="367"/>
                  </a:lnTo>
                  <a:lnTo>
                    <a:pt x="163" y="407"/>
                  </a:lnTo>
                  <a:lnTo>
                    <a:pt x="245" y="367"/>
                  </a:lnTo>
                  <a:lnTo>
                    <a:pt x="285" y="326"/>
                  </a:lnTo>
                  <a:lnTo>
                    <a:pt x="326" y="285"/>
                  </a:lnTo>
                  <a:lnTo>
                    <a:pt x="367" y="204"/>
                  </a:lnTo>
                  <a:lnTo>
                    <a:pt x="326" y="123"/>
                  </a:lnTo>
                  <a:lnTo>
                    <a:pt x="285" y="82"/>
                  </a:lnTo>
                  <a:lnTo>
                    <a:pt x="245" y="41"/>
                  </a:lnTo>
                  <a:lnTo>
                    <a:pt x="16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43"/>
            <p:cNvSpPr/>
            <p:nvPr/>
          </p:nvSpPr>
          <p:spPr>
            <a:xfrm>
              <a:off x="6393619" y="3211515"/>
              <a:ext cx="478312" cy="215493"/>
            </a:xfrm>
            <a:custGeom>
              <a:avLst/>
              <a:gdLst/>
              <a:ahLst/>
              <a:cxnLst/>
              <a:rect l="l" t="t" r="r" b="b"/>
              <a:pathLst>
                <a:path w="8217" h="3702" extrusionOk="0">
                  <a:moveTo>
                    <a:pt x="122" y="0"/>
                  </a:moveTo>
                  <a:lnTo>
                    <a:pt x="82" y="41"/>
                  </a:lnTo>
                  <a:lnTo>
                    <a:pt x="41" y="82"/>
                  </a:lnTo>
                  <a:lnTo>
                    <a:pt x="41" y="163"/>
                  </a:lnTo>
                  <a:lnTo>
                    <a:pt x="0" y="3051"/>
                  </a:lnTo>
                  <a:lnTo>
                    <a:pt x="41" y="3133"/>
                  </a:lnTo>
                  <a:lnTo>
                    <a:pt x="122" y="3214"/>
                  </a:lnTo>
                  <a:lnTo>
                    <a:pt x="244" y="3214"/>
                  </a:lnTo>
                  <a:lnTo>
                    <a:pt x="326" y="3173"/>
                  </a:lnTo>
                  <a:lnTo>
                    <a:pt x="2197" y="1668"/>
                  </a:lnTo>
                  <a:lnTo>
                    <a:pt x="2685" y="1302"/>
                  </a:lnTo>
                  <a:lnTo>
                    <a:pt x="2929" y="1099"/>
                  </a:lnTo>
                  <a:lnTo>
                    <a:pt x="3092" y="1058"/>
                  </a:lnTo>
                  <a:lnTo>
                    <a:pt x="3214" y="1017"/>
                  </a:lnTo>
                  <a:lnTo>
                    <a:pt x="3376" y="1017"/>
                  </a:lnTo>
                  <a:lnTo>
                    <a:pt x="3498" y="1058"/>
                  </a:lnTo>
                  <a:lnTo>
                    <a:pt x="3743" y="1221"/>
                  </a:lnTo>
                  <a:lnTo>
                    <a:pt x="4190" y="1587"/>
                  </a:lnTo>
                  <a:lnTo>
                    <a:pt x="6020" y="3133"/>
                  </a:lnTo>
                  <a:lnTo>
                    <a:pt x="6386" y="3377"/>
                  </a:lnTo>
                  <a:lnTo>
                    <a:pt x="6549" y="3539"/>
                  </a:lnTo>
                  <a:lnTo>
                    <a:pt x="6753" y="3621"/>
                  </a:lnTo>
                  <a:lnTo>
                    <a:pt x="6956" y="3702"/>
                  </a:lnTo>
                  <a:lnTo>
                    <a:pt x="7159" y="3702"/>
                  </a:lnTo>
                  <a:lnTo>
                    <a:pt x="7363" y="3621"/>
                  </a:lnTo>
                  <a:lnTo>
                    <a:pt x="7525" y="3417"/>
                  </a:lnTo>
                  <a:lnTo>
                    <a:pt x="7647" y="3173"/>
                  </a:lnTo>
                  <a:lnTo>
                    <a:pt x="7729" y="2888"/>
                  </a:lnTo>
                  <a:lnTo>
                    <a:pt x="7851" y="2319"/>
                  </a:lnTo>
                  <a:lnTo>
                    <a:pt x="8217" y="936"/>
                  </a:lnTo>
                  <a:lnTo>
                    <a:pt x="8217" y="895"/>
                  </a:lnTo>
                  <a:lnTo>
                    <a:pt x="8176" y="814"/>
                  </a:lnTo>
                  <a:lnTo>
                    <a:pt x="8136" y="773"/>
                  </a:lnTo>
                  <a:lnTo>
                    <a:pt x="8054" y="733"/>
                  </a:lnTo>
                  <a:lnTo>
                    <a:pt x="7932" y="733"/>
                  </a:lnTo>
                  <a:lnTo>
                    <a:pt x="7891" y="773"/>
                  </a:lnTo>
                  <a:lnTo>
                    <a:pt x="7851" y="855"/>
                  </a:lnTo>
                  <a:lnTo>
                    <a:pt x="7566" y="2034"/>
                  </a:lnTo>
                  <a:lnTo>
                    <a:pt x="7444" y="2563"/>
                  </a:lnTo>
                  <a:lnTo>
                    <a:pt x="7281" y="3092"/>
                  </a:lnTo>
                  <a:lnTo>
                    <a:pt x="7200" y="3214"/>
                  </a:lnTo>
                  <a:lnTo>
                    <a:pt x="7119" y="3295"/>
                  </a:lnTo>
                  <a:lnTo>
                    <a:pt x="6875" y="3295"/>
                  </a:lnTo>
                  <a:lnTo>
                    <a:pt x="6631" y="3133"/>
                  </a:lnTo>
                  <a:lnTo>
                    <a:pt x="6427" y="2970"/>
                  </a:lnTo>
                  <a:lnTo>
                    <a:pt x="5532" y="2197"/>
                  </a:lnTo>
                  <a:lnTo>
                    <a:pt x="4678" y="1505"/>
                  </a:lnTo>
                  <a:lnTo>
                    <a:pt x="4271" y="1139"/>
                  </a:lnTo>
                  <a:lnTo>
                    <a:pt x="3824" y="814"/>
                  </a:lnTo>
                  <a:lnTo>
                    <a:pt x="3661" y="733"/>
                  </a:lnTo>
                  <a:lnTo>
                    <a:pt x="3417" y="651"/>
                  </a:lnTo>
                  <a:lnTo>
                    <a:pt x="3214" y="651"/>
                  </a:lnTo>
                  <a:lnTo>
                    <a:pt x="3010" y="692"/>
                  </a:lnTo>
                  <a:lnTo>
                    <a:pt x="2766" y="773"/>
                  </a:lnTo>
                  <a:lnTo>
                    <a:pt x="2563" y="936"/>
                  </a:lnTo>
                  <a:lnTo>
                    <a:pt x="2156" y="1261"/>
                  </a:lnTo>
                  <a:lnTo>
                    <a:pt x="372" y="2661"/>
                  </a:lnTo>
                  <a:lnTo>
                    <a:pt x="407" y="163"/>
                  </a:lnTo>
                  <a:lnTo>
                    <a:pt x="366" y="82"/>
                  </a:lnTo>
                  <a:lnTo>
                    <a:pt x="326" y="41"/>
                  </a:lnTo>
                  <a:lnTo>
                    <a:pt x="28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 name="Picture 4" descr="A close-up of a checklist&#10;&#10;Description automatically generated">
            <a:extLst>
              <a:ext uri="{FF2B5EF4-FFF2-40B4-BE49-F238E27FC236}">
                <a16:creationId xmlns:a16="http://schemas.microsoft.com/office/drawing/2014/main" id="{98139553-86DE-CABD-33EB-FA321F544C94}"/>
              </a:ext>
            </a:extLst>
          </p:cNvPr>
          <p:cNvPicPr>
            <a:picLocks noChangeAspect="1"/>
          </p:cNvPicPr>
          <p:nvPr/>
        </p:nvPicPr>
        <p:blipFill rotWithShape="1">
          <a:blip r:embed="rId3"/>
          <a:srcRect l="3122" t="1802" r="3236" b="31777"/>
          <a:stretch/>
        </p:blipFill>
        <p:spPr>
          <a:xfrm>
            <a:off x="228059" y="813731"/>
            <a:ext cx="4701404" cy="4343685"/>
          </a:xfrm>
          <a:prstGeom prst="rect">
            <a:avLst/>
          </a:prstGeom>
        </p:spPr>
      </p:pic>
      <p:sp>
        <p:nvSpPr>
          <p:cNvPr id="7" name="TextBox 6">
            <a:extLst>
              <a:ext uri="{FF2B5EF4-FFF2-40B4-BE49-F238E27FC236}">
                <a16:creationId xmlns:a16="http://schemas.microsoft.com/office/drawing/2014/main" id="{526F60D3-16C1-5E89-9187-D1E62AB465FD}"/>
              </a:ext>
            </a:extLst>
          </p:cNvPr>
          <p:cNvSpPr txBox="1"/>
          <p:nvPr/>
        </p:nvSpPr>
        <p:spPr>
          <a:xfrm>
            <a:off x="5472223" y="4665238"/>
            <a:ext cx="6549656" cy="307777"/>
          </a:xfrm>
          <a:prstGeom prst="rect">
            <a:avLst/>
          </a:prstGeom>
          <a:noFill/>
        </p:spPr>
        <p:txBody>
          <a:bodyPr wrap="square">
            <a:spAutoFit/>
          </a:bodyPr>
          <a:lstStyle/>
          <a:p>
            <a:r>
              <a:rPr lang="en-US" dirty="0"/>
              <a:t>(Cre8tive Resources, 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a:extLst>
              <a:ext uri="{FF2B5EF4-FFF2-40B4-BE49-F238E27FC236}">
                <a16:creationId xmlns:a16="http://schemas.microsoft.com/office/drawing/2014/main" id="{E9B08F82-494B-C64A-1F21-DF7A7DD86A41}"/>
              </a:ext>
            </a:extLst>
          </p:cNvPr>
          <p:cNvGraphicFramePr/>
          <p:nvPr>
            <p:extLst>
              <p:ext uri="{D42A27DB-BD31-4B8C-83A1-F6EECF244321}">
                <p14:modId xmlns:p14="http://schemas.microsoft.com/office/powerpoint/2010/main" val="4040289326"/>
              </p:ext>
            </p:extLst>
          </p:nvPr>
        </p:nvGraphicFramePr>
        <p:xfrm>
          <a:off x="63795" y="290623"/>
          <a:ext cx="8874642" cy="47704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86745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04"/>
        <p:cNvGrpSpPr/>
        <p:nvPr/>
      </p:nvGrpSpPr>
      <p:grpSpPr>
        <a:xfrm>
          <a:off x="0" y="0"/>
          <a:ext cx="0" cy="0"/>
          <a:chOff x="0" y="0"/>
          <a:chExt cx="0" cy="0"/>
        </a:xfrm>
      </p:grpSpPr>
      <p:sp>
        <p:nvSpPr>
          <p:cNvPr id="1905" name="Google Shape;1905;p58"/>
          <p:cNvSpPr txBox="1">
            <a:spLocks noGrp="1"/>
          </p:cNvSpPr>
          <p:nvPr>
            <p:ph type="title"/>
          </p:nvPr>
        </p:nvSpPr>
        <p:spPr>
          <a:xfrm>
            <a:off x="0" y="-666300"/>
            <a:ext cx="9144000" cy="2438394"/>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800" dirty="0"/>
              <a:t>Resources</a:t>
            </a:r>
            <a:endParaRPr sz="4800" dirty="0"/>
          </a:p>
        </p:txBody>
      </p:sp>
      <p:sp>
        <p:nvSpPr>
          <p:cNvPr id="1906" name="Google Shape;1906;p58"/>
          <p:cNvSpPr/>
          <p:nvPr/>
        </p:nvSpPr>
        <p:spPr>
          <a:xfrm rot="2037842">
            <a:off x="3133303" y="2702024"/>
            <a:ext cx="2997993" cy="2058854"/>
          </a:xfrm>
          <a:custGeom>
            <a:avLst/>
            <a:gdLst/>
            <a:ahLst/>
            <a:cxnLst/>
            <a:rect l="l" t="t" r="r" b="b"/>
            <a:pathLst>
              <a:path w="16190" h="11268" extrusionOk="0">
                <a:moveTo>
                  <a:pt x="15945" y="1"/>
                </a:moveTo>
                <a:lnTo>
                  <a:pt x="15864" y="41"/>
                </a:lnTo>
                <a:lnTo>
                  <a:pt x="12895" y="2319"/>
                </a:lnTo>
                <a:lnTo>
                  <a:pt x="9844" y="4516"/>
                </a:lnTo>
                <a:lnTo>
                  <a:pt x="6793" y="6631"/>
                </a:lnTo>
                <a:lnTo>
                  <a:pt x="3661" y="8705"/>
                </a:lnTo>
                <a:lnTo>
                  <a:pt x="1871" y="9804"/>
                </a:lnTo>
                <a:lnTo>
                  <a:pt x="82" y="10942"/>
                </a:lnTo>
                <a:lnTo>
                  <a:pt x="41" y="10983"/>
                </a:lnTo>
                <a:lnTo>
                  <a:pt x="0" y="11064"/>
                </a:lnTo>
                <a:lnTo>
                  <a:pt x="0" y="11105"/>
                </a:lnTo>
                <a:lnTo>
                  <a:pt x="41" y="11186"/>
                </a:lnTo>
                <a:lnTo>
                  <a:pt x="82" y="11227"/>
                </a:lnTo>
                <a:lnTo>
                  <a:pt x="122" y="11268"/>
                </a:lnTo>
                <a:lnTo>
                  <a:pt x="285" y="11268"/>
                </a:lnTo>
                <a:lnTo>
                  <a:pt x="3458" y="9275"/>
                </a:lnTo>
                <a:lnTo>
                  <a:pt x="6631" y="7200"/>
                </a:lnTo>
                <a:lnTo>
                  <a:pt x="9722" y="5044"/>
                </a:lnTo>
                <a:lnTo>
                  <a:pt x="12773" y="2848"/>
                </a:lnTo>
                <a:lnTo>
                  <a:pt x="14440" y="1587"/>
                </a:lnTo>
                <a:lnTo>
                  <a:pt x="16108" y="326"/>
                </a:lnTo>
                <a:lnTo>
                  <a:pt x="16149" y="245"/>
                </a:lnTo>
                <a:lnTo>
                  <a:pt x="16189" y="204"/>
                </a:lnTo>
                <a:lnTo>
                  <a:pt x="16149" y="123"/>
                </a:lnTo>
                <a:lnTo>
                  <a:pt x="16108" y="82"/>
                </a:lnTo>
                <a:lnTo>
                  <a:pt x="159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1CE899CC-146C-D425-6014-CAB03E949452}"/>
              </a:ext>
            </a:extLst>
          </p:cNvPr>
          <p:cNvSpPr txBox="1"/>
          <p:nvPr/>
        </p:nvSpPr>
        <p:spPr>
          <a:xfrm>
            <a:off x="708837" y="1223190"/>
            <a:ext cx="7612912" cy="3776675"/>
          </a:xfrm>
          <a:prstGeom prst="rect">
            <a:avLst/>
          </a:prstGeom>
          <a:noFill/>
        </p:spPr>
        <p:txBody>
          <a:bodyPr wrap="square">
            <a:spAutoFit/>
          </a:bodyPr>
          <a:lstStyle/>
          <a:p>
            <a:pPr marL="360045" marR="0" indent="-360045"/>
            <a:r>
              <a:rPr lang="en-US" sz="1400" dirty="0">
                <a:effectLst/>
                <a:latin typeface="Times New Roman" panose="02020603050405020304" pitchFamily="18" charset="0"/>
                <a:ea typeface="Times New Roman" panose="02020603050405020304" pitchFamily="18" charset="0"/>
              </a:rPr>
              <a:t>ASCA. (2019). </a:t>
            </a:r>
            <a:r>
              <a:rPr lang="en-US" sz="1400" i="1" dirty="0">
                <a:effectLst/>
                <a:latin typeface="Times New Roman" panose="02020603050405020304" pitchFamily="18" charset="0"/>
                <a:ea typeface="Times New Roman" panose="02020603050405020304" pitchFamily="18" charset="0"/>
              </a:rPr>
              <a:t>ASCA National Model: A Framework for School Counseling Programs</a:t>
            </a:r>
            <a:r>
              <a:rPr lang="en-US" sz="1400" dirty="0">
                <a:effectLst/>
                <a:latin typeface="Times New Roman" panose="02020603050405020304" pitchFamily="18" charset="0"/>
                <a:ea typeface="Times New Roman" panose="02020603050405020304" pitchFamily="18" charset="0"/>
              </a:rPr>
              <a:t> (4th ed.). American School Counselor Association. </a:t>
            </a:r>
          </a:p>
          <a:p>
            <a:pPr marL="360045" marR="0" indent="-360045"/>
            <a:endParaRPr lang="en-US" sz="1400" dirty="0">
              <a:effectLst/>
              <a:latin typeface="Times New Roman" panose="02020603050405020304" pitchFamily="18" charset="0"/>
              <a:ea typeface="Times New Roman" panose="02020603050405020304" pitchFamily="18" charset="0"/>
            </a:endParaRPr>
          </a:p>
          <a:p>
            <a:pPr marL="360045" marR="0" indent="-360045"/>
            <a:r>
              <a:rPr lang="en-US" sz="1400" dirty="0">
                <a:effectLst/>
                <a:latin typeface="Times New Roman" panose="02020603050405020304" pitchFamily="18" charset="0"/>
                <a:ea typeface="Times New Roman" panose="02020603050405020304" pitchFamily="18" charset="0"/>
              </a:rPr>
              <a:t>Cre8tive Resources. (n.d.). </a:t>
            </a:r>
            <a:r>
              <a:rPr lang="en-US" sz="1400" i="1" dirty="0">
                <a:effectLst/>
                <a:latin typeface="Times New Roman" panose="02020603050405020304" pitchFamily="18" charset="0"/>
                <a:ea typeface="Times New Roman" panose="02020603050405020304" pitchFamily="18" charset="0"/>
              </a:rPr>
              <a:t>Mental Health &amp; Wellbeing: </a:t>
            </a:r>
            <a:r>
              <a:rPr lang="en-US" sz="1400" i="1" dirty="0" err="1">
                <a:effectLst/>
                <a:latin typeface="Times New Roman" panose="02020603050405020304" pitchFamily="18" charset="0"/>
                <a:ea typeface="Times New Roman" panose="02020603050405020304" pitchFamily="18" charset="0"/>
              </a:rPr>
              <a:t>Sel</a:t>
            </a:r>
            <a:r>
              <a:rPr lang="en-US" sz="1400" i="1" dirty="0">
                <a:effectLst/>
                <a:latin typeface="Times New Roman" panose="02020603050405020304" pitchFamily="18" charset="0"/>
                <a:ea typeface="Times New Roman" panose="02020603050405020304" pitchFamily="18" charset="0"/>
              </a:rPr>
              <a:t> bundle of lessons</a:t>
            </a:r>
            <a:r>
              <a:rPr lang="en-US" sz="1400" dirty="0">
                <a:effectLst/>
                <a:latin typeface="Times New Roman" panose="02020603050405020304" pitchFamily="18" charset="0"/>
                <a:ea typeface="Times New Roman" panose="02020603050405020304" pitchFamily="18" charset="0"/>
              </a:rPr>
              <a:t>. TPT. https://www.teacherspayteachers.com/Product/Mental-Health-Wellbeing-SEL-Bundle-of-Lessons-5494738 </a:t>
            </a:r>
          </a:p>
          <a:p>
            <a:pPr marL="360045" indent="-360045"/>
            <a:endParaRPr lang="en-US" dirty="0">
              <a:effectLst/>
              <a:latin typeface="Times New Roman" panose="02020603050405020304" pitchFamily="18" charset="0"/>
              <a:cs typeface="Times New Roman" panose="02020603050405020304" pitchFamily="18" charset="0"/>
            </a:endParaRPr>
          </a:p>
          <a:p>
            <a:pPr marL="360045" indent="-360045"/>
            <a:r>
              <a:rPr lang="en-US" dirty="0">
                <a:effectLst/>
                <a:latin typeface="Times New Roman" panose="02020603050405020304" pitchFamily="18" charset="0"/>
                <a:cs typeface="Times New Roman" panose="02020603050405020304" pitchFamily="18" charset="0"/>
              </a:rPr>
              <a:t>Florida Department of Education. (2023). </a:t>
            </a:r>
            <a:r>
              <a:rPr lang="en-US" i="1" dirty="0">
                <a:effectLst/>
                <a:latin typeface="Times New Roman" panose="02020603050405020304" pitchFamily="18" charset="0"/>
                <a:cs typeface="Times New Roman" panose="02020603050405020304" pitchFamily="18" charset="0"/>
              </a:rPr>
              <a:t>Florida Department of Education</a:t>
            </a:r>
            <a:r>
              <a:rPr lang="en-US" dirty="0">
                <a:effectLst/>
                <a:latin typeface="Times New Roman" panose="02020603050405020304" pitchFamily="18" charset="0"/>
                <a:cs typeface="Times New Roman" panose="02020603050405020304" pitchFamily="18" charset="0"/>
              </a:rPr>
              <a:t>. Florida’s State Academic Standards, Health Education, 2023. https://www.fldoe.org/core/fileparse.php/20653/urlt/6-4.pdf </a:t>
            </a:r>
            <a:endParaRPr lang="en-US" sz="1400" dirty="0">
              <a:effectLst/>
              <a:latin typeface="Times New Roman" panose="02020603050405020304" pitchFamily="18" charset="0"/>
              <a:ea typeface="Times New Roman" panose="02020603050405020304" pitchFamily="18" charset="0"/>
            </a:endParaRPr>
          </a:p>
          <a:p>
            <a:pPr marL="360045" marR="0" indent="-360045">
              <a:lnSpc>
                <a:spcPct val="107000"/>
              </a:lnSpc>
              <a:spcBef>
                <a:spcPts val="0"/>
              </a:spcBef>
              <a:spcAft>
                <a:spcPts val="800"/>
              </a:spcAft>
            </a:pP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60045" marR="0" indent="-360045">
              <a:lnSpc>
                <a:spcPct val="107000"/>
              </a:lnSpc>
              <a:spcBef>
                <a:spcPts val="0"/>
              </a:spcBef>
              <a:spcAft>
                <a:spcPts val="80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Liberty University. (n.d.). </a:t>
            </a:r>
            <a:r>
              <a:rPr lang="en-US" sz="1400" i="1" dirty="0">
                <a:effectLst/>
                <a:latin typeface="Times New Roman" panose="02020603050405020304" pitchFamily="18" charset="0"/>
                <a:ea typeface="Times New Roman" panose="02020603050405020304" pitchFamily="18" charset="0"/>
                <a:cs typeface="Times New Roman" panose="02020603050405020304" pitchFamily="18" charset="0"/>
              </a:rPr>
              <a:t>PRE-ADVANCED INTERNSHIP ASSESSMENT (PRE-AIA): COSC 698</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School of Behavioral Sciences &amp;</a:t>
            </a:r>
            <a:r>
              <a:rPr lang="en-US" sz="1400" dirty="0" err="1">
                <a:effectLst/>
                <a:latin typeface="Times New Roman" panose="02020603050405020304" pitchFamily="18" charset="0"/>
                <a:ea typeface="Times New Roman" panose="02020603050405020304" pitchFamily="18" charset="0"/>
                <a:cs typeface="Times New Roman" panose="02020603050405020304" pitchFamily="18" charset="0"/>
              </a:rPr>
              <a:t>lt</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Liberty University. https://catalog.liberty.edu/graduate/colleges-schools/behavioral-sciences/ </a:t>
            </a:r>
          </a:p>
          <a:p>
            <a:pPr marL="360045" marR="0" indent="-360045">
              <a:lnSpc>
                <a:spcPct val="107000"/>
              </a:lnSpc>
              <a:spcBef>
                <a:spcPts val="0"/>
              </a:spcBef>
              <a:spcAft>
                <a:spcPts val="800"/>
              </a:spcAft>
            </a:pPr>
            <a:endParaRPr lang="en-US" sz="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60045" marR="0" indent="-360045">
              <a:lnSpc>
                <a:spcPct val="107000"/>
              </a:lnSpc>
              <a:spcBef>
                <a:spcPts val="0"/>
              </a:spcBef>
              <a:spcAft>
                <a:spcPts val="800"/>
              </a:spcAft>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McGoldrick, M., Giordano, J., &amp; Garcia-Preto, N. (2005). Ethnicity and family therapy (3rd ed.). Guilford Press.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Youth Mental Health First Aid Workshop by Slidesgo">
  <a:themeElements>
    <a:clrScheme name="Simple Light">
      <a:dk1>
        <a:srgbClr val="332C27"/>
      </a:dk1>
      <a:lt1>
        <a:srgbClr val="E8B0AF"/>
      </a:lt1>
      <a:dk2>
        <a:srgbClr val="FFFFFF"/>
      </a:dk2>
      <a:lt2>
        <a:srgbClr val="F9F6F1"/>
      </a:lt2>
      <a:accent1>
        <a:srgbClr val="EAB56F"/>
      </a:accent1>
      <a:accent2>
        <a:srgbClr val="D8BCA7"/>
      </a:accent2>
      <a:accent3>
        <a:srgbClr val="FFFFFF"/>
      </a:accent3>
      <a:accent4>
        <a:srgbClr val="FFFFFF"/>
      </a:accent4>
      <a:accent5>
        <a:srgbClr val="FFFFFF"/>
      </a:accent5>
      <a:accent6>
        <a:srgbClr val="FFFFFF"/>
      </a:accent6>
      <a:hlink>
        <a:srgbClr val="332C2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6414</TotalTime>
  <Words>982</Words>
  <Application>Microsoft Office PowerPoint</Application>
  <PresentationFormat>On-screen Show (16:9)</PresentationFormat>
  <Paragraphs>74</Paragraphs>
  <Slides>16</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Calibri</vt:lpstr>
      <vt:lpstr>Arial</vt:lpstr>
      <vt:lpstr>Hind</vt:lpstr>
      <vt:lpstr>Times New Roman</vt:lpstr>
      <vt:lpstr>Yusei Magic</vt:lpstr>
      <vt:lpstr>Youth Mental Health First Aid Workshop by Slidesgo</vt:lpstr>
      <vt:lpstr>Youth Mental Health and Well-Being</vt:lpstr>
      <vt:lpstr>PowerPoint Presentation</vt:lpstr>
      <vt:lpstr>Existing Data Sources</vt:lpstr>
      <vt:lpstr>Needs Assessment</vt:lpstr>
      <vt:lpstr>03</vt:lpstr>
      <vt:lpstr>AIA Specialty Standards and Rationale</vt:lpstr>
      <vt:lpstr>ASCA Mindsets &amp; Behaviors and Rationale</vt:lpstr>
      <vt:lpstr>Florida State Academic Standard (Applications of Psychological Science Domain: Health)</vt:lpstr>
      <vt:lpstr>Cultural Sensitivity</vt:lpstr>
      <vt:lpstr>Lesson 1: Smartphone &amp; Screen Addiction</vt:lpstr>
      <vt:lpstr>Lesson 2: Common Types of Mental Health</vt:lpstr>
      <vt:lpstr>Lesson 3: Self Harm &amp; Well-Being</vt:lpstr>
      <vt:lpstr>Lesson 4: Promoting Emotional Wellbeing</vt:lpstr>
      <vt:lpstr>Evaluation</vt:lpstr>
      <vt:lpstr>PowerPoint Presentation</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Youth Mental Health First Aid Workshop</dc:title>
  <cp:lastModifiedBy>Amy Sparkman</cp:lastModifiedBy>
  <cp:revision>2</cp:revision>
  <dcterms:modified xsi:type="dcterms:W3CDTF">2024-04-16T16:41:53Z</dcterms:modified>
</cp:coreProperties>
</file>