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 id="2147483660" r:id="rId2"/>
  </p:sldMasterIdLst>
  <p:notesMasterIdLst>
    <p:notesMasterId r:id="rId22"/>
  </p:notesMasterIdLst>
  <p:sldIdLst>
    <p:sldId id="257" r:id="rId3"/>
    <p:sldId id="261" r:id="rId4"/>
    <p:sldId id="258" r:id="rId5"/>
    <p:sldId id="278" r:id="rId6"/>
    <p:sldId id="262" r:id="rId7"/>
    <p:sldId id="260" r:id="rId8"/>
    <p:sldId id="263" r:id="rId9"/>
    <p:sldId id="264" r:id="rId10"/>
    <p:sldId id="265" r:id="rId11"/>
    <p:sldId id="272" r:id="rId12"/>
    <p:sldId id="266" r:id="rId13"/>
    <p:sldId id="267" r:id="rId14"/>
    <p:sldId id="268" r:id="rId15"/>
    <p:sldId id="269" r:id="rId16"/>
    <p:sldId id="271" r:id="rId17"/>
    <p:sldId id="274" r:id="rId18"/>
    <p:sldId id="275" r:id="rId19"/>
    <p:sldId id="276"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AF0E6B-1487-BDDD-22C5-D16905010AB4}" v="272" dt="2023-05-07T07:17:15.502"/>
    <p1510:client id="{80D209AA-2236-42BA-A7FE-A28273AD2880}" v="1141" dt="2023-05-06T19:37:01.664"/>
    <p1510:client id="{E382FD74-6C55-6E85-E3D2-71250825ED36}" v="6" dt="2023-05-07T05:39:55.3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5" autoAdjust="0"/>
    <p:restoredTop sz="94660"/>
  </p:normalViewPr>
  <p:slideViewPr>
    <p:cSldViewPr snapToGrid="0">
      <p:cViewPr varScale="1">
        <p:scale>
          <a:sx n="110" d="100"/>
          <a:sy n="110" d="100"/>
        </p:scale>
        <p:origin x="38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svg"/><Relationship Id="rId1" Type="http://schemas.openxmlformats.org/officeDocument/2006/relationships/image" Target="../media/image9.png"/><Relationship Id="rId6" Type="http://schemas.openxmlformats.org/officeDocument/2006/relationships/image" Target="../media/image17.svg"/><Relationship Id="rId5" Type="http://schemas.openxmlformats.org/officeDocument/2006/relationships/image" Target="../media/image13.png"/><Relationship Id="rId4" Type="http://schemas.openxmlformats.org/officeDocument/2006/relationships/image" Target="../media/image16.svg"/></Relationships>
</file>

<file path=ppt/diagrams/_rels/data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svg"/><Relationship Id="rId1" Type="http://schemas.openxmlformats.org/officeDocument/2006/relationships/image" Target="../media/image9.png"/><Relationship Id="rId6" Type="http://schemas.openxmlformats.org/officeDocument/2006/relationships/image" Target="../media/image17.svg"/><Relationship Id="rId5" Type="http://schemas.openxmlformats.org/officeDocument/2006/relationships/image" Target="../media/image13.png"/><Relationship Id="rId4" Type="http://schemas.openxmlformats.org/officeDocument/2006/relationships/image" Target="../media/image1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3B6821-FA4B-4287-85F6-473AE5292605}"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A5EEADF5-0228-4CD4-AD54-9329DE1073E0}">
      <dgm:prSet/>
      <dgm:spPr/>
      <dgm:t>
        <a:bodyPr/>
        <a:lstStyle/>
        <a:p>
          <a:pPr>
            <a:defRPr cap="all"/>
          </a:pPr>
          <a:r>
            <a:rPr lang="en-US" dirty="0">
              <a:latin typeface="Comic Sans MS"/>
            </a:rPr>
            <a:t>Who? </a:t>
          </a:r>
        </a:p>
      </dgm:t>
    </dgm:pt>
    <dgm:pt modelId="{116A489B-24D9-4266-BE72-F2AB94EE3DDE}" type="parTrans" cxnId="{DB3D15F9-568E-41D9-B374-A622A43F317E}">
      <dgm:prSet/>
      <dgm:spPr/>
      <dgm:t>
        <a:bodyPr/>
        <a:lstStyle/>
        <a:p>
          <a:endParaRPr lang="en-US"/>
        </a:p>
      </dgm:t>
    </dgm:pt>
    <dgm:pt modelId="{E0372CEB-4591-45DB-B62F-0A47179B6A0A}" type="sibTrans" cxnId="{DB3D15F9-568E-41D9-B374-A622A43F317E}">
      <dgm:prSet/>
      <dgm:spPr/>
      <dgm:t>
        <a:bodyPr/>
        <a:lstStyle/>
        <a:p>
          <a:endParaRPr lang="en-US"/>
        </a:p>
      </dgm:t>
    </dgm:pt>
    <dgm:pt modelId="{51F7ED5C-B284-48EE-A1B6-8F8815A5000B}">
      <dgm:prSet/>
      <dgm:spPr/>
      <dgm:t>
        <a:bodyPr/>
        <a:lstStyle/>
        <a:p>
          <a:pPr>
            <a:defRPr cap="all"/>
          </a:pPr>
          <a:r>
            <a:rPr lang="en-US" dirty="0">
              <a:latin typeface="Comic Sans MS"/>
            </a:rPr>
            <a:t>What?</a:t>
          </a:r>
        </a:p>
      </dgm:t>
    </dgm:pt>
    <dgm:pt modelId="{2D714BE2-F0D9-4B29-AEA0-7980C6E87696}" type="parTrans" cxnId="{734B5BAD-4C89-4801-83A2-4B2124ECFCF3}">
      <dgm:prSet/>
      <dgm:spPr/>
      <dgm:t>
        <a:bodyPr/>
        <a:lstStyle/>
        <a:p>
          <a:endParaRPr lang="en-US"/>
        </a:p>
      </dgm:t>
    </dgm:pt>
    <dgm:pt modelId="{B4851BC7-D3E0-4348-BAE8-D8E525B3FD4F}" type="sibTrans" cxnId="{734B5BAD-4C89-4801-83A2-4B2124ECFCF3}">
      <dgm:prSet/>
      <dgm:spPr/>
      <dgm:t>
        <a:bodyPr/>
        <a:lstStyle/>
        <a:p>
          <a:endParaRPr lang="en-US"/>
        </a:p>
      </dgm:t>
    </dgm:pt>
    <dgm:pt modelId="{8A2A03F0-0262-4F76-B972-B9518BFFFDCA}">
      <dgm:prSet/>
      <dgm:spPr/>
      <dgm:t>
        <a:bodyPr/>
        <a:lstStyle/>
        <a:p>
          <a:pPr>
            <a:defRPr cap="all"/>
          </a:pPr>
          <a:r>
            <a:rPr lang="en-US" dirty="0">
              <a:latin typeface="Comic Sans MS"/>
            </a:rPr>
            <a:t>Where? </a:t>
          </a:r>
        </a:p>
      </dgm:t>
    </dgm:pt>
    <dgm:pt modelId="{625A9289-3415-4038-8F25-13E5F659DC96}" type="parTrans" cxnId="{1EBD0131-E1BB-4EA2-9B01-77489E956EEB}">
      <dgm:prSet/>
      <dgm:spPr/>
      <dgm:t>
        <a:bodyPr/>
        <a:lstStyle/>
        <a:p>
          <a:endParaRPr lang="en-US"/>
        </a:p>
      </dgm:t>
    </dgm:pt>
    <dgm:pt modelId="{90D6F302-DF17-42E7-A903-D55891B699C5}" type="sibTrans" cxnId="{1EBD0131-E1BB-4EA2-9B01-77489E956EEB}">
      <dgm:prSet/>
      <dgm:spPr/>
      <dgm:t>
        <a:bodyPr/>
        <a:lstStyle/>
        <a:p>
          <a:endParaRPr lang="en-US"/>
        </a:p>
      </dgm:t>
    </dgm:pt>
    <dgm:pt modelId="{E754F949-480D-4492-AB16-6B6C497C6D2B}" type="pres">
      <dgm:prSet presAssocID="{213B6821-FA4B-4287-85F6-473AE5292605}" presName="root" presStyleCnt="0">
        <dgm:presLayoutVars>
          <dgm:dir/>
          <dgm:resizeHandles val="exact"/>
        </dgm:presLayoutVars>
      </dgm:prSet>
      <dgm:spPr/>
    </dgm:pt>
    <dgm:pt modelId="{A61B1A68-803F-4C10-BF5A-DD16C263A2CF}" type="pres">
      <dgm:prSet presAssocID="{A5EEADF5-0228-4CD4-AD54-9329DE1073E0}" presName="compNode" presStyleCnt="0"/>
      <dgm:spPr/>
    </dgm:pt>
    <dgm:pt modelId="{2D572C03-74E8-4F37-BB99-BDF3DC8C067F}" type="pres">
      <dgm:prSet presAssocID="{A5EEADF5-0228-4CD4-AD54-9329DE1073E0}" presName="iconBgRect" presStyleLbl="bgShp" presStyleIdx="0" presStyleCnt="3"/>
      <dgm:spPr/>
    </dgm:pt>
    <dgm:pt modelId="{CC537361-C22B-4B56-8169-66F2972B18A2}" type="pres">
      <dgm:prSet presAssocID="{A5EEADF5-0228-4CD4-AD54-9329DE1073E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
        </a:ext>
      </dgm:extLst>
    </dgm:pt>
    <dgm:pt modelId="{12B0A0D6-EDA9-4A22-B7AC-F94AA37ACF98}" type="pres">
      <dgm:prSet presAssocID="{A5EEADF5-0228-4CD4-AD54-9329DE1073E0}" presName="spaceRect" presStyleCnt="0"/>
      <dgm:spPr/>
    </dgm:pt>
    <dgm:pt modelId="{367E4758-B221-46E4-ADB7-6594D1A37639}" type="pres">
      <dgm:prSet presAssocID="{A5EEADF5-0228-4CD4-AD54-9329DE1073E0}" presName="textRect" presStyleLbl="revTx" presStyleIdx="0" presStyleCnt="3">
        <dgm:presLayoutVars>
          <dgm:chMax val="1"/>
          <dgm:chPref val="1"/>
        </dgm:presLayoutVars>
      </dgm:prSet>
      <dgm:spPr/>
    </dgm:pt>
    <dgm:pt modelId="{A2ACEDC9-CAEF-4E72-B6E8-AC2E1367D603}" type="pres">
      <dgm:prSet presAssocID="{E0372CEB-4591-45DB-B62F-0A47179B6A0A}" presName="sibTrans" presStyleCnt="0"/>
      <dgm:spPr/>
    </dgm:pt>
    <dgm:pt modelId="{E5409711-C2F4-4F34-95AD-C064EE59D054}" type="pres">
      <dgm:prSet presAssocID="{51F7ED5C-B284-48EE-A1B6-8F8815A5000B}" presName="compNode" presStyleCnt="0"/>
      <dgm:spPr/>
    </dgm:pt>
    <dgm:pt modelId="{4A6D4B9D-81ED-4148-BE6A-7BA084E360F0}" type="pres">
      <dgm:prSet presAssocID="{51F7ED5C-B284-48EE-A1B6-8F8815A5000B}" presName="iconBgRect" presStyleLbl="bgShp" presStyleIdx="1" presStyleCnt="3"/>
      <dgm:spPr/>
    </dgm:pt>
    <dgm:pt modelId="{6C905534-B1DE-489E-9DEB-1E473F914EAF}" type="pres">
      <dgm:prSet presAssocID="{51F7ED5C-B284-48EE-A1B6-8F8815A5000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 mark"/>
        </a:ext>
      </dgm:extLst>
    </dgm:pt>
    <dgm:pt modelId="{0E6B6E3B-3373-4B8F-8912-2DA8F44ADD4D}" type="pres">
      <dgm:prSet presAssocID="{51F7ED5C-B284-48EE-A1B6-8F8815A5000B}" presName="spaceRect" presStyleCnt="0"/>
      <dgm:spPr/>
    </dgm:pt>
    <dgm:pt modelId="{91247478-2EBD-425D-8F0D-1EB92FA85D7C}" type="pres">
      <dgm:prSet presAssocID="{51F7ED5C-B284-48EE-A1B6-8F8815A5000B}" presName="textRect" presStyleLbl="revTx" presStyleIdx="1" presStyleCnt="3">
        <dgm:presLayoutVars>
          <dgm:chMax val="1"/>
          <dgm:chPref val="1"/>
        </dgm:presLayoutVars>
      </dgm:prSet>
      <dgm:spPr/>
    </dgm:pt>
    <dgm:pt modelId="{21E64550-9C55-48E9-A5A9-3EDE85B06759}" type="pres">
      <dgm:prSet presAssocID="{B4851BC7-D3E0-4348-BAE8-D8E525B3FD4F}" presName="sibTrans" presStyleCnt="0"/>
      <dgm:spPr/>
    </dgm:pt>
    <dgm:pt modelId="{F2B0F8DD-84C2-4061-87E7-A3F06D4D8F31}" type="pres">
      <dgm:prSet presAssocID="{8A2A03F0-0262-4F76-B972-B9518BFFFDCA}" presName="compNode" presStyleCnt="0"/>
      <dgm:spPr/>
    </dgm:pt>
    <dgm:pt modelId="{DAB51CAB-1F28-4F32-9024-3D476B27E5BC}" type="pres">
      <dgm:prSet presAssocID="{8A2A03F0-0262-4F76-B972-B9518BFFFDCA}" presName="iconBgRect" presStyleLbl="bgShp" presStyleIdx="2" presStyleCnt="3"/>
      <dgm:spPr/>
    </dgm:pt>
    <dgm:pt modelId="{E874655F-1896-4D3C-8B8B-5912B9231870}" type="pres">
      <dgm:prSet presAssocID="{8A2A03F0-0262-4F76-B972-B9518BFFFDC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use"/>
        </a:ext>
      </dgm:extLst>
    </dgm:pt>
    <dgm:pt modelId="{0864662B-203D-4F42-9501-0A33B15CFDB8}" type="pres">
      <dgm:prSet presAssocID="{8A2A03F0-0262-4F76-B972-B9518BFFFDCA}" presName="spaceRect" presStyleCnt="0"/>
      <dgm:spPr/>
    </dgm:pt>
    <dgm:pt modelId="{CB2866C8-B049-4D52-B0A9-96593530AEDA}" type="pres">
      <dgm:prSet presAssocID="{8A2A03F0-0262-4F76-B972-B9518BFFFDCA}" presName="textRect" presStyleLbl="revTx" presStyleIdx="2" presStyleCnt="3">
        <dgm:presLayoutVars>
          <dgm:chMax val="1"/>
          <dgm:chPref val="1"/>
        </dgm:presLayoutVars>
      </dgm:prSet>
      <dgm:spPr/>
    </dgm:pt>
  </dgm:ptLst>
  <dgm:cxnLst>
    <dgm:cxn modelId="{1EBD0131-E1BB-4EA2-9B01-77489E956EEB}" srcId="{213B6821-FA4B-4287-85F6-473AE5292605}" destId="{8A2A03F0-0262-4F76-B972-B9518BFFFDCA}" srcOrd="2" destOrd="0" parTransId="{625A9289-3415-4038-8F25-13E5F659DC96}" sibTransId="{90D6F302-DF17-42E7-A903-D55891B699C5}"/>
    <dgm:cxn modelId="{651A653D-DEDD-45F7-8361-92C1DDAD4AC2}" type="presOf" srcId="{51F7ED5C-B284-48EE-A1B6-8F8815A5000B}" destId="{91247478-2EBD-425D-8F0D-1EB92FA85D7C}" srcOrd="0" destOrd="0" presId="urn:microsoft.com/office/officeart/2018/5/layout/IconCircleLabelList"/>
    <dgm:cxn modelId="{ACAAA66F-5A32-40AE-956A-413AE1C02638}" type="presOf" srcId="{A5EEADF5-0228-4CD4-AD54-9329DE1073E0}" destId="{367E4758-B221-46E4-ADB7-6594D1A37639}" srcOrd="0" destOrd="0" presId="urn:microsoft.com/office/officeart/2018/5/layout/IconCircleLabelList"/>
    <dgm:cxn modelId="{D909D48C-E837-4592-BF03-22939531C006}" type="presOf" srcId="{213B6821-FA4B-4287-85F6-473AE5292605}" destId="{E754F949-480D-4492-AB16-6B6C497C6D2B}" srcOrd="0" destOrd="0" presId="urn:microsoft.com/office/officeart/2018/5/layout/IconCircleLabelList"/>
    <dgm:cxn modelId="{F1D4B1AC-6441-4408-8A31-D0486341EF58}" type="presOf" srcId="{8A2A03F0-0262-4F76-B972-B9518BFFFDCA}" destId="{CB2866C8-B049-4D52-B0A9-96593530AEDA}" srcOrd="0" destOrd="0" presId="urn:microsoft.com/office/officeart/2018/5/layout/IconCircleLabelList"/>
    <dgm:cxn modelId="{734B5BAD-4C89-4801-83A2-4B2124ECFCF3}" srcId="{213B6821-FA4B-4287-85F6-473AE5292605}" destId="{51F7ED5C-B284-48EE-A1B6-8F8815A5000B}" srcOrd="1" destOrd="0" parTransId="{2D714BE2-F0D9-4B29-AEA0-7980C6E87696}" sibTransId="{B4851BC7-D3E0-4348-BAE8-D8E525B3FD4F}"/>
    <dgm:cxn modelId="{DB3D15F9-568E-41D9-B374-A622A43F317E}" srcId="{213B6821-FA4B-4287-85F6-473AE5292605}" destId="{A5EEADF5-0228-4CD4-AD54-9329DE1073E0}" srcOrd="0" destOrd="0" parTransId="{116A489B-24D9-4266-BE72-F2AB94EE3DDE}" sibTransId="{E0372CEB-4591-45DB-B62F-0A47179B6A0A}"/>
    <dgm:cxn modelId="{01149DFD-B552-443F-A321-2121C60E71C1}" type="presParOf" srcId="{E754F949-480D-4492-AB16-6B6C497C6D2B}" destId="{A61B1A68-803F-4C10-BF5A-DD16C263A2CF}" srcOrd="0" destOrd="0" presId="urn:microsoft.com/office/officeart/2018/5/layout/IconCircleLabelList"/>
    <dgm:cxn modelId="{AF7EC57F-8233-4255-83B5-DBA7D2100904}" type="presParOf" srcId="{A61B1A68-803F-4C10-BF5A-DD16C263A2CF}" destId="{2D572C03-74E8-4F37-BB99-BDF3DC8C067F}" srcOrd="0" destOrd="0" presId="urn:microsoft.com/office/officeart/2018/5/layout/IconCircleLabelList"/>
    <dgm:cxn modelId="{0F63C1E0-270B-4859-A538-E4E7761F24E0}" type="presParOf" srcId="{A61B1A68-803F-4C10-BF5A-DD16C263A2CF}" destId="{CC537361-C22B-4B56-8169-66F2972B18A2}" srcOrd="1" destOrd="0" presId="urn:microsoft.com/office/officeart/2018/5/layout/IconCircleLabelList"/>
    <dgm:cxn modelId="{3E362524-3F0C-471F-9A08-0605C0BBE42B}" type="presParOf" srcId="{A61B1A68-803F-4C10-BF5A-DD16C263A2CF}" destId="{12B0A0D6-EDA9-4A22-B7AC-F94AA37ACF98}" srcOrd="2" destOrd="0" presId="urn:microsoft.com/office/officeart/2018/5/layout/IconCircleLabelList"/>
    <dgm:cxn modelId="{DA0EF207-AEB1-4097-8341-290749EB192E}" type="presParOf" srcId="{A61B1A68-803F-4C10-BF5A-DD16C263A2CF}" destId="{367E4758-B221-46E4-ADB7-6594D1A37639}" srcOrd="3" destOrd="0" presId="urn:microsoft.com/office/officeart/2018/5/layout/IconCircleLabelList"/>
    <dgm:cxn modelId="{8B03E7A3-0012-4561-BB9F-5D241D8FC829}" type="presParOf" srcId="{E754F949-480D-4492-AB16-6B6C497C6D2B}" destId="{A2ACEDC9-CAEF-4E72-B6E8-AC2E1367D603}" srcOrd="1" destOrd="0" presId="urn:microsoft.com/office/officeart/2018/5/layout/IconCircleLabelList"/>
    <dgm:cxn modelId="{6BE4D9F3-A4FD-40C9-AA3C-2E17AEC46E02}" type="presParOf" srcId="{E754F949-480D-4492-AB16-6B6C497C6D2B}" destId="{E5409711-C2F4-4F34-95AD-C064EE59D054}" srcOrd="2" destOrd="0" presId="urn:microsoft.com/office/officeart/2018/5/layout/IconCircleLabelList"/>
    <dgm:cxn modelId="{E0ECB9B2-9A18-43AB-BA1D-0CBF41135351}" type="presParOf" srcId="{E5409711-C2F4-4F34-95AD-C064EE59D054}" destId="{4A6D4B9D-81ED-4148-BE6A-7BA084E360F0}" srcOrd="0" destOrd="0" presId="urn:microsoft.com/office/officeart/2018/5/layout/IconCircleLabelList"/>
    <dgm:cxn modelId="{3EF99DAD-6365-4DBE-9A25-05CB8CD1FA75}" type="presParOf" srcId="{E5409711-C2F4-4F34-95AD-C064EE59D054}" destId="{6C905534-B1DE-489E-9DEB-1E473F914EAF}" srcOrd="1" destOrd="0" presId="urn:microsoft.com/office/officeart/2018/5/layout/IconCircleLabelList"/>
    <dgm:cxn modelId="{F4774982-4325-4DF5-83AA-CF1CA5186B7B}" type="presParOf" srcId="{E5409711-C2F4-4F34-95AD-C064EE59D054}" destId="{0E6B6E3B-3373-4B8F-8912-2DA8F44ADD4D}" srcOrd="2" destOrd="0" presId="urn:microsoft.com/office/officeart/2018/5/layout/IconCircleLabelList"/>
    <dgm:cxn modelId="{20384849-5FB1-4477-AD58-67B949D459AB}" type="presParOf" srcId="{E5409711-C2F4-4F34-95AD-C064EE59D054}" destId="{91247478-2EBD-425D-8F0D-1EB92FA85D7C}" srcOrd="3" destOrd="0" presId="urn:microsoft.com/office/officeart/2018/5/layout/IconCircleLabelList"/>
    <dgm:cxn modelId="{12F9213A-8262-4877-A2C8-2780BDA576DF}" type="presParOf" srcId="{E754F949-480D-4492-AB16-6B6C497C6D2B}" destId="{21E64550-9C55-48E9-A5A9-3EDE85B06759}" srcOrd="3" destOrd="0" presId="urn:microsoft.com/office/officeart/2018/5/layout/IconCircleLabelList"/>
    <dgm:cxn modelId="{0ACFA453-C6EA-44F3-A053-D752AB94C127}" type="presParOf" srcId="{E754F949-480D-4492-AB16-6B6C497C6D2B}" destId="{F2B0F8DD-84C2-4061-87E7-A3F06D4D8F31}" srcOrd="4" destOrd="0" presId="urn:microsoft.com/office/officeart/2018/5/layout/IconCircleLabelList"/>
    <dgm:cxn modelId="{9507511B-C09E-4D44-8EF5-5CBA40C2DABD}" type="presParOf" srcId="{F2B0F8DD-84C2-4061-87E7-A3F06D4D8F31}" destId="{DAB51CAB-1F28-4F32-9024-3D476B27E5BC}" srcOrd="0" destOrd="0" presId="urn:microsoft.com/office/officeart/2018/5/layout/IconCircleLabelList"/>
    <dgm:cxn modelId="{78B58055-7479-43C2-8CB2-7097D5087EF4}" type="presParOf" srcId="{F2B0F8DD-84C2-4061-87E7-A3F06D4D8F31}" destId="{E874655F-1896-4D3C-8B8B-5912B9231870}" srcOrd="1" destOrd="0" presId="urn:microsoft.com/office/officeart/2018/5/layout/IconCircleLabelList"/>
    <dgm:cxn modelId="{D4FD591B-5701-45F7-8FBE-AD888B232FE4}" type="presParOf" srcId="{F2B0F8DD-84C2-4061-87E7-A3F06D4D8F31}" destId="{0864662B-203D-4F42-9501-0A33B15CFDB8}" srcOrd="2" destOrd="0" presId="urn:microsoft.com/office/officeart/2018/5/layout/IconCircleLabelList"/>
    <dgm:cxn modelId="{CC594C38-2097-4507-94BF-BE14B9891542}" type="presParOf" srcId="{F2B0F8DD-84C2-4061-87E7-A3F06D4D8F31}" destId="{CB2866C8-B049-4D52-B0A9-96593530AEDA}"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01D079-EA8F-4394-A26C-55F6C78E3170}"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2185F40E-059E-453A-B6B9-DF9E8174333E}">
      <dgm:prSet/>
      <dgm:spPr/>
      <dgm:t>
        <a:bodyPr/>
        <a:lstStyle/>
        <a:p>
          <a:pPr rtl="0"/>
          <a:r>
            <a:rPr lang="en-US" dirty="0">
              <a:latin typeface="Comic Sans MS"/>
            </a:rPr>
            <a:t>Why? </a:t>
          </a:r>
        </a:p>
      </dgm:t>
    </dgm:pt>
    <dgm:pt modelId="{76DCA263-D801-451C-B2FB-559D342BEE68}" type="parTrans" cxnId="{3AF78999-BF58-4D51-9B8A-C6200EE49913}">
      <dgm:prSet/>
      <dgm:spPr/>
      <dgm:t>
        <a:bodyPr/>
        <a:lstStyle/>
        <a:p>
          <a:endParaRPr lang="en-US"/>
        </a:p>
      </dgm:t>
    </dgm:pt>
    <dgm:pt modelId="{043E8874-4587-4ACB-9F3D-C4D259BDD9AA}" type="sibTrans" cxnId="{3AF78999-BF58-4D51-9B8A-C6200EE49913}">
      <dgm:prSet/>
      <dgm:spPr/>
      <dgm:t>
        <a:bodyPr/>
        <a:lstStyle/>
        <a:p>
          <a:endParaRPr lang="en-US"/>
        </a:p>
      </dgm:t>
    </dgm:pt>
    <dgm:pt modelId="{8C59F352-C849-4EDD-B229-5ABCBE3C0585}">
      <dgm:prSet/>
      <dgm:spPr/>
      <dgm:t>
        <a:bodyPr/>
        <a:lstStyle/>
        <a:p>
          <a:pPr rtl="0"/>
          <a:r>
            <a:rPr lang="en-US" dirty="0">
              <a:latin typeface="Comic Sans MS"/>
            </a:rPr>
            <a:t>How? </a:t>
          </a:r>
        </a:p>
      </dgm:t>
    </dgm:pt>
    <dgm:pt modelId="{0A11CBEE-ACFA-488B-A857-50FA0FF961FB}" type="parTrans" cxnId="{285AC5A5-E064-4BB6-B0F5-3DB1BA112B95}">
      <dgm:prSet/>
      <dgm:spPr/>
      <dgm:t>
        <a:bodyPr/>
        <a:lstStyle/>
        <a:p>
          <a:endParaRPr lang="en-US"/>
        </a:p>
      </dgm:t>
    </dgm:pt>
    <dgm:pt modelId="{CAB37B0C-18F8-4AA0-9C4C-A6B4E6FA3B78}" type="sibTrans" cxnId="{285AC5A5-E064-4BB6-B0F5-3DB1BA112B95}">
      <dgm:prSet/>
      <dgm:spPr/>
      <dgm:t>
        <a:bodyPr/>
        <a:lstStyle/>
        <a:p>
          <a:endParaRPr lang="en-US"/>
        </a:p>
      </dgm:t>
    </dgm:pt>
    <dgm:pt modelId="{1FAE80E4-14CB-4B30-8871-77305B1CDCFB}">
      <dgm:prSet phldr="0"/>
      <dgm:spPr/>
      <dgm:t>
        <a:bodyPr/>
        <a:lstStyle/>
        <a:p>
          <a:r>
            <a:rPr lang="en-US" dirty="0">
              <a:latin typeface="Comic Sans MS"/>
            </a:rPr>
            <a:t>Overarching Goals of the Proposed Program</a:t>
          </a:r>
        </a:p>
      </dgm:t>
    </dgm:pt>
    <dgm:pt modelId="{0441DD3C-A620-4E39-A0EB-21D60E231E71}" type="parTrans" cxnId="{356CA0F0-381A-4947-A3AC-BB1E9B7C00C3}">
      <dgm:prSet/>
      <dgm:spPr/>
    </dgm:pt>
    <dgm:pt modelId="{9BB3FC40-06E0-44FE-954D-4BFF0129B350}" type="sibTrans" cxnId="{356CA0F0-381A-4947-A3AC-BB1E9B7C00C3}">
      <dgm:prSet/>
      <dgm:spPr/>
    </dgm:pt>
    <dgm:pt modelId="{AF5AC4E6-A65B-4343-8998-00CB0656AFBA}">
      <dgm:prSet phldr="0"/>
      <dgm:spPr/>
      <dgm:t>
        <a:bodyPr/>
        <a:lstStyle/>
        <a:p>
          <a:r>
            <a:rPr lang="en-US" dirty="0">
              <a:latin typeface="Comic Sans MS"/>
            </a:rPr>
            <a:t>Needs Assessment Methods</a:t>
          </a:r>
        </a:p>
      </dgm:t>
    </dgm:pt>
    <dgm:pt modelId="{8C0F4545-0895-4AF8-9C1F-C1E479AAFA9C}" type="parTrans" cxnId="{4211AE30-4211-4572-9DD0-D9D7C0C6DC91}">
      <dgm:prSet/>
      <dgm:spPr/>
    </dgm:pt>
    <dgm:pt modelId="{92780EC5-E5BB-451F-8216-E4BD408DCB50}" type="sibTrans" cxnId="{4211AE30-4211-4572-9DD0-D9D7C0C6DC91}">
      <dgm:prSet/>
      <dgm:spPr/>
    </dgm:pt>
    <dgm:pt modelId="{A9747FF1-1CA8-4BA4-ABDF-0726AF6BB82E}" type="pres">
      <dgm:prSet presAssocID="{5D01D079-EA8F-4394-A26C-55F6C78E3170}" presName="linear" presStyleCnt="0">
        <dgm:presLayoutVars>
          <dgm:dir/>
          <dgm:animLvl val="lvl"/>
          <dgm:resizeHandles val="exact"/>
        </dgm:presLayoutVars>
      </dgm:prSet>
      <dgm:spPr/>
    </dgm:pt>
    <dgm:pt modelId="{A47AEB46-00AA-46C1-AA65-0ABD78B69FEF}" type="pres">
      <dgm:prSet presAssocID="{2185F40E-059E-453A-B6B9-DF9E8174333E}" presName="parentLin" presStyleCnt="0"/>
      <dgm:spPr/>
    </dgm:pt>
    <dgm:pt modelId="{F7AA4EF0-9736-4187-BBE5-6D677E8CE197}" type="pres">
      <dgm:prSet presAssocID="{2185F40E-059E-453A-B6B9-DF9E8174333E}" presName="parentLeftMargin" presStyleLbl="node1" presStyleIdx="0" presStyleCnt="4"/>
      <dgm:spPr/>
    </dgm:pt>
    <dgm:pt modelId="{D9C48931-356D-43E7-8BC9-C15B3A344094}" type="pres">
      <dgm:prSet presAssocID="{2185F40E-059E-453A-B6B9-DF9E8174333E}" presName="parentText" presStyleLbl="node1" presStyleIdx="0" presStyleCnt="4">
        <dgm:presLayoutVars>
          <dgm:chMax val="0"/>
          <dgm:bulletEnabled val="1"/>
        </dgm:presLayoutVars>
      </dgm:prSet>
      <dgm:spPr/>
    </dgm:pt>
    <dgm:pt modelId="{ABF8519F-7356-4A51-AB89-6B388D19826A}" type="pres">
      <dgm:prSet presAssocID="{2185F40E-059E-453A-B6B9-DF9E8174333E}" presName="negativeSpace" presStyleCnt="0"/>
      <dgm:spPr/>
    </dgm:pt>
    <dgm:pt modelId="{B2527AD2-AE1F-4B1E-A07B-2995523F45A4}" type="pres">
      <dgm:prSet presAssocID="{2185F40E-059E-453A-B6B9-DF9E8174333E}" presName="childText" presStyleLbl="conFgAcc1" presStyleIdx="0" presStyleCnt="4">
        <dgm:presLayoutVars>
          <dgm:bulletEnabled val="1"/>
        </dgm:presLayoutVars>
      </dgm:prSet>
      <dgm:spPr/>
    </dgm:pt>
    <dgm:pt modelId="{EEA912B9-892E-4B34-B245-99B6EC019521}" type="pres">
      <dgm:prSet presAssocID="{043E8874-4587-4ACB-9F3D-C4D259BDD9AA}" presName="spaceBetweenRectangles" presStyleCnt="0"/>
      <dgm:spPr/>
    </dgm:pt>
    <dgm:pt modelId="{42B65061-63C0-48B8-8831-5D4E3D606595}" type="pres">
      <dgm:prSet presAssocID="{1FAE80E4-14CB-4B30-8871-77305B1CDCFB}" presName="parentLin" presStyleCnt="0"/>
      <dgm:spPr/>
    </dgm:pt>
    <dgm:pt modelId="{C8BBD7E2-B713-4D94-8CDD-DE9CA7C698B0}" type="pres">
      <dgm:prSet presAssocID="{1FAE80E4-14CB-4B30-8871-77305B1CDCFB}" presName="parentLeftMargin" presStyleLbl="node1" presStyleIdx="0" presStyleCnt="4"/>
      <dgm:spPr/>
    </dgm:pt>
    <dgm:pt modelId="{66DC40D1-6D75-433A-B421-1382BBD7D280}" type="pres">
      <dgm:prSet presAssocID="{1FAE80E4-14CB-4B30-8871-77305B1CDCFB}" presName="parentText" presStyleLbl="node1" presStyleIdx="1" presStyleCnt="4">
        <dgm:presLayoutVars>
          <dgm:chMax val="0"/>
          <dgm:bulletEnabled val="1"/>
        </dgm:presLayoutVars>
      </dgm:prSet>
      <dgm:spPr/>
    </dgm:pt>
    <dgm:pt modelId="{0FFA7875-0BB3-49B5-97A6-0BEC2C9BF883}" type="pres">
      <dgm:prSet presAssocID="{1FAE80E4-14CB-4B30-8871-77305B1CDCFB}" presName="negativeSpace" presStyleCnt="0"/>
      <dgm:spPr/>
    </dgm:pt>
    <dgm:pt modelId="{270361DF-248A-4806-9AC4-12EB204AE4C3}" type="pres">
      <dgm:prSet presAssocID="{1FAE80E4-14CB-4B30-8871-77305B1CDCFB}" presName="childText" presStyleLbl="conFgAcc1" presStyleIdx="1" presStyleCnt="4">
        <dgm:presLayoutVars>
          <dgm:bulletEnabled val="1"/>
        </dgm:presLayoutVars>
      </dgm:prSet>
      <dgm:spPr/>
    </dgm:pt>
    <dgm:pt modelId="{AB35E4E0-B6B0-4AFF-9CC3-99B925476D62}" type="pres">
      <dgm:prSet presAssocID="{9BB3FC40-06E0-44FE-954D-4BFF0129B350}" presName="spaceBetweenRectangles" presStyleCnt="0"/>
      <dgm:spPr/>
    </dgm:pt>
    <dgm:pt modelId="{9BAFFE48-18B4-40AB-8F3B-1A5E8648B305}" type="pres">
      <dgm:prSet presAssocID="{8C59F352-C849-4EDD-B229-5ABCBE3C0585}" presName="parentLin" presStyleCnt="0"/>
      <dgm:spPr/>
    </dgm:pt>
    <dgm:pt modelId="{D3D2C800-8674-493D-85C6-BF5B4AF118CB}" type="pres">
      <dgm:prSet presAssocID="{8C59F352-C849-4EDD-B229-5ABCBE3C0585}" presName="parentLeftMargin" presStyleLbl="node1" presStyleIdx="1" presStyleCnt="4"/>
      <dgm:spPr/>
    </dgm:pt>
    <dgm:pt modelId="{7353DF1D-9B49-4BDD-8E86-329B91A64476}" type="pres">
      <dgm:prSet presAssocID="{8C59F352-C849-4EDD-B229-5ABCBE3C0585}" presName="parentText" presStyleLbl="node1" presStyleIdx="2" presStyleCnt="4">
        <dgm:presLayoutVars>
          <dgm:chMax val="0"/>
          <dgm:bulletEnabled val="1"/>
        </dgm:presLayoutVars>
      </dgm:prSet>
      <dgm:spPr/>
    </dgm:pt>
    <dgm:pt modelId="{5019E35E-7EEF-43C9-8C6A-F51311083A12}" type="pres">
      <dgm:prSet presAssocID="{8C59F352-C849-4EDD-B229-5ABCBE3C0585}" presName="negativeSpace" presStyleCnt="0"/>
      <dgm:spPr/>
    </dgm:pt>
    <dgm:pt modelId="{09AD755E-B9DE-43FB-95D6-5B93D7B0C498}" type="pres">
      <dgm:prSet presAssocID="{8C59F352-C849-4EDD-B229-5ABCBE3C0585}" presName="childText" presStyleLbl="conFgAcc1" presStyleIdx="2" presStyleCnt="4">
        <dgm:presLayoutVars>
          <dgm:bulletEnabled val="1"/>
        </dgm:presLayoutVars>
      </dgm:prSet>
      <dgm:spPr/>
    </dgm:pt>
    <dgm:pt modelId="{59272C28-4047-4ED4-80EC-11A757EA904E}" type="pres">
      <dgm:prSet presAssocID="{CAB37B0C-18F8-4AA0-9C4C-A6B4E6FA3B78}" presName="spaceBetweenRectangles" presStyleCnt="0"/>
      <dgm:spPr/>
    </dgm:pt>
    <dgm:pt modelId="{C00A6B33-2011-4E7D-8621-F91B77678790}" type="pres">
      <dgm:prSet presAssocID="{AF5AC4E6-A65B-4343-8998-00CB0656AFBA}" presName="parentLin" presStyleCnt="0"/>
      <dgm:spPr/>
    </dgm:pt>
    <dgm:pt modelId="{5DB8A918-008D-41F0-BD64-2BAC82911651}" type="pres">
      <dgm:prSet presAssocID="{AF5AC4E6-A65B-4343-8998-00CB0656AFBA}" presName="parentLeftMargin" presStyleLbl="node1" presStyleIdx="2" presStyleCnt="4"/>
      <dgm:spPr/>
    </dgm:pt>
    <dgm:pt modelId="{B16F12A7-CFB9-41BC-B61E-93108AA60852}" type="pres">
      <dgm:prSet presAssocID="{AF5AC4E6-A65B-4343-8998-00CB0656AFBA}" presName="parentText" presStyleLbl="node1" presStyleIdx="3" presStyleCnt="4">
        <dgm:presLayoutVars>
          <dgm:chMax val="0"/>
          <dgm:bulletEnabled val="1"/>
        </dgm:presLayoutVars>
      </dgm:prSet>
      <dgm:spPr/>
    </dgm:pt>
    <dgm:pt modelId="{69E5C32B-E8C6-426F-9C2B-F09A3A243380}" type="pres">
      <dgm:prSet presAssocID="{AF5AC4E6-A65B-4343-8998-00CB0656AFBA}" presName="negativeSpace" presStyleCnt="0"/>
      <dgm:spPr/>
    </dgm:pt>
    <dgm:pt modelId="{2CFAD3E6-81AF-4340-9531-6F9A1FCDC380}" type="pres">
      <dgm:prSet presAssocID="{AF5AC4E6-A65B-4343-8998-00CB0656AFBA}" presName="childText" presStyleLbl="conFgAcc1" presStyleIdx="3" presStyleCnt="4">
        <dgm:presLayoutVars>
          <dgm:bulletEnabled val="1"/>
        </dgm:presLayoutVars>
      </dgm:prSet>
      <dgm:spPr/>
    </dgm:pt>
  </dgm:ptLst>
  <dgm:cxnLst>
    <dgm:cxn modelId="{4F2EB311-08E7-46DA-BB73-A9EA7FDEACA4}" type="presOf" srcId="{8C59F352-C849-4EDD-B229-5ABCBE3C0585}" destId="{D3D2C800-8674-493D-85C6-BF5B4AF118CB}" srcOrd="0" destOrd="0" presId="urn:microsoft.com/office/officeart/2005/8/layout/list1"/>
    <dgm:cxn modelId="{4211AE30-4211-4572-9DD0-D9D7C0C6DC91}" srcId="{5D01D079-EA8F-4394-A26C-55F6C78E3170}" destId="{AF5AC4E6-A65B-4343-8998-00CB0656AFBA}" srcOrd="3" destOrd="0" parTransId="{8C0F4545-0895-4AF8-9C1F-C1E479AAFA9C}" sibTransId="{92780EC5-E5BB-451F-8216-E4BD408DCB50}"/>
    <dgm:cxn modelId="{05A22D43-4315-4849-89C4-BEBD37DC46DF}" type="presOf" srcId="{5D01D079-EA8F-4394-A26C-55F6C78E3170}" destId="{A9747FF1-1CA8-4BA4-ABDF-0726AF6BB82E}" srcOrd="0" destOrd="0" presId="urn:microsoft.com/office/officeart/2005/8/layout/list1"/>
    <dgm:cxn modelId="{45048C49-C569-4B9B-A902-0DAF03ECB740}" type="presOf" srcId="{AF5AC4E6-A65B-4343-8998-00CB0656AFBA}" destId="{B16F12A7-CFB9-41BC-B61E-93108AA60852}" srcOrd="1" destOrd="0" presId="urn:microsoft.com/office/officeart/2005/8/layout/list1"/>
    <dgm:cxn modelId="{F7B3FF80-4633-45BB-BF20-FE93B5B4B6CC}" type="presOf" srcId="{AF5AC4E6-A65B-4343-8998-00CB0656AFBA}" destId="{5DB8A918-008D-41F0-BD64-2BAC82911651}" srcOrd="0" destOrd="0" presId="urn:microsoft.com/office/officeart/2005/8/layout/list1"/>
    <dgm:cxn modelId="{73B5DE89-648E-4455-8317-9912743C526A}" type="presOf" srcId="{1FAE80E4-14CB-4B30-8871-77305B1CDCFB}" destId="{66DC40D1-6D75-433A-B421-1382BBD7D280}" srcOrd="1" destOrd="0" presId="urn:microsoft.com/office/officeart/2005/8/layout/list1"/>
    <dgm:cxn modelId="{80BD0C8C-6E7E-4B1C-AE62-5253BCA7A80E}" type="presOf" srcId="{8C59F352-C849-4EDD-B229-5ABCBE3C0585}" destId="{7353DF1D-9B49-4BDD-8E86-329B91A64476}" srcOrd="1" destOrd="0" presId="urn:microsoft.com/office/officeart/2005/8/layout/list1"/>
    <dgm:cxn modelId="{7148B291-9869-4902-B988-F0A0619AD627}" type="presOf" srcId="{1FAE80E4-14CB-4B30-8871-77305B1CDCFB}" destId="{C8BBD7E2-B713-4D94-8CDD-DE9CA7C698B0}" srcOrd="0" destOrd="0" presId="urn:microsoft.com/office/officeart/2005/8/layout/list1"/>
    <dgm:cxn modelId="{3AF78999-BF58-4D51-9B8A-C6200EE49913}" srcId="{5D01D079-EA8F-4394-A26C-55F6C78E3170}" destId="{2185F40E-059E-453A-B6B9-DF9E8174333E}" srcOrd="0" destOrd="0" parTransId="{76DCA263-D801-451C-B2FB-559D342BEE68}" sibTransId="{043E8874-4587-4ACB-9F3D-C4D259BDD9AA}"/>
    <dgm:cxn modelId="{2B2C379B-E0D9-467F-88AF-BA4E67058AD7}" type="presOf" srcId="{2185F40E-059E-453A-B6B9-DF9E8174333E}" destId="{D9C48931-356D-43E7-8BC9-C15B3A344094}" srcOrd="1" destOrd="0" presId="urn:microsoft.com/office/officeart/2005/8/layout/list1"/>
    <dgm:cxn modelId="{285AC5A5-E064-4BB6-B0F5-3DB1BA112B95}" srcId="{5D01D079-EA8F-4394-A26C-55F6C78E3170}" destId="{8C59F352-C849-4EDD-B229-5ABCBE3C0585}" srcOrd="2" destOrd="0" parTransId="{0A11CBEE-ACFA-488B-A857-50FA0FF961FB}" sibTransId="{CAB37B0C-18F8-4AA0-9C4C-A6B4E6FA3B78}"/>
    <dgm:cxn modelId="{F68A6DEF-220A-46AB-A1BB-8B282197A23B}" type="presOf" srcId="{2185F40E-059E-453A-B6B9-DF9E8174333E}" destId="{F7AA4EF0-9736-4187-BBE5-6D677E8CE197}" srcOrd="0" destOrd="0" presId="urn:microsoft.com/office/officeart/2005/8/layout/list1"/>
    <dgm:cxn modelId="{356CA0F0-381A-4947-A3AC-BB1E9B7C00C3}" srcId="{5D01D079-EA8F-4394-A26C-55F6C78E3170}" destId="{1FAE80E4-14CB-4B30-8871-77305B1CDCFB}" srcOrd="1" destOrd="0" parTransId="{0441DD3C-A620-4E39-A0EB-21D60E231E71}" sibTransId="{9BB3FC40-06E0-44FE-954D-4BFF0129B350}"/>
    <dgm:cxn modelId="{ED4BB41E-BBE1-49B6-8F7A-D0E6E2297C66}" type="presParOf" srcId="{A9747FF1-1CA8-4BA4-ABDF-0726AF6BB82E}" destId="{A47AEB46-00AA-46C1-AA65-0ABD78B69FEF}" srcOrd="0" destOrd="0" presId="urn:microsoft.com/office/officeart/2005/8/layout/list1"/>
    <dgm:cxn modelId="{584A70F9-8896-4D11-8F9E-88420D0E19C9}" type="presParOf" srcId="{A47AEB46-00AA-46C1-AA65-0ABD78B69FEF}" destId="{F7AA4EF0-9736-4187-BBE5-6D677E8CE197}" srcOrd="0" destOrd="0" presId="urn:microsoft.com/office/officeart/2005/8/layout/list1"/>
    <dgm:cxn modelId="{A35ED03B-E162-4369-A74F-6335AA6F2295}" type="presParOf" srcId="{A47AEB46-00AA-46C1-AA65-0ABD78B69FEF}" destId="{D9C48931-356D-43E7-8BC9-C15B3A344094}" srcOrd="1" destOrd="0" presId="urn:microsoft.com/office/officeart/2005/8/layout/list1"/>
    <dgm:cxn modelId="{98D43F1B-5252-4E1C-878B-1B4AA740A56B}" type="presParOf" srcId="{A9747FF1-1CA8-4BA4-ABDF-0726AF6BB82E}" destId="{ABF8519F-7356-4A51-AB89-6B388D19826A}" srcOrd="1" destOrd="0" presId="urn:microsoft.com/office/officeart/2005/8/layout/list1"/>
    <dgm:cxn modelId="{E51E301D-0AD7-4B64-A6AC-F811697CE7EA}" type="presParOf" srcId="{A9747FF1-1CA8-4BA4-ABDF-0726AF6BB82E}" destId="{B2527AD2-AE1F-4B1E-A07B-2995523F45A4}" srcOrd="2" destOrd="0" presId="urn:microsoft.com/office/officeart/2005/8/layout/list1"/>
    <dgm:cxn modelId="{AEF35660-CF61-4A94-B8B1-D9578DA26C2E}" type="presParOf" srcId="{A9747FF1-1CA8-4BA4-ABDF-0726AF6BB82E}" destId="{EEA912B9-892E-4B34-B245-99B6EC019521}" srcOrd="3" destOrd="0" presId="urn:microsoft.com/office/officeart/2005/8/layout/list1"/>
    <dgm:cxn modelId="{1A78DF10-49AD-46DE-A43A-F1CF3EF56568}" type="presParOf" srcId="{A9747FF1-1CA8-4BA4-ABDF-0726AF6BB82E}" destId="{42B65061-63C0-48B8-8831-5D4E3D606595}" srcOrd="4" destOrd="0" presId="urn:microsoft.com/office/officeart/2005/8/layout/list1"/>
    <dgm:cxn modelId="{9D258127-FED7-4D43-B5A5-3521A2EF75F6}" type="presParOf" srcId="{42B65061-63C0-48B8-8831-5D4E3D606595}" destId="{C8BBD7E2-B713-4D94-8CDD-DE9CA7C698B0}" srcOrd="0" destOrd="0" presId="urn:microsoft.com/office/officeart/2005/8/layout/list1"/>
    <dgm:cxn modelId="{E307B021-C426-4C59-A097-16F9676F44A8}" type="presParOf" srcId="{42B65061-63C0-48B8-8831-5D4E3D606595}" destId="{66DC40D1-6D75-433A-B421-1382BBD7D280}" srcOrd="1" destOrd="0" presId="urn:microsoft.com/office/officeart/2005/8/layout/list1"/>
    <dgm:cxn modelId="{01AF48E8-0F66-4290-A162-8ECB4389C588}" type="presParOf" srcId="{A9747FF1-1CA8-4BA4-ABDF-0726AF6BB82E}" destId="{0FFA7875-0BB3-49B5-97A6-0BEC2C9BF883}" srcOrd="5" destOrd="0" presId="urn:microsoft.com/office/officeart/2005/8/layout/list1"/>
    <dgm:cxn modelId="{380C8F4A-6D78-4764-B3A0-3BF0C7D1AFA5}" type="presParOf" srcId="{A9747FF1-1CA8-4BA4-ABDF-0726AF6BB82E}" destId="{270361DF-248A-4806-9AC4-12EB204AE4C3}" srcOrd="6" destOrd="0" presId="urn:microsoft.com/office/officeart/2005/8/layout/list1"/>
    <dgm:cxn modelId="{947099F6-193E-475A-A203-64F9E50BAE31}" type="presParOf" srcId="{A9747FF1-1CA8-4BA4-ABDF-0726AF6BB82E}" destId="{AB35E4E0-B6B0-4AFF-9CC3-99B925476D62}" srcOrd="7" destOrd="0" presId="urn:microsoft.com/office/officeart/2005/8/layout/list1"/>
    <dgm:cxn modelId="{23610BEA-9D1B-4788-AF2F-FB20692FF655}" type="presParOf" srcId="{A9747FF1-1CA8-4BA4-ABDF-0726AF6BB82E}" destId="{9BAFFE48-18B4-40AB-8F3B-1A5E8648B305}" srcOrd="8" destOrd="0" presId="urn:microsoft.com/office/officeart/2005/8/layout/list1"/>
    <dgm:cxn modelId="{1134FC5B-88C7-4B30-8B12-F51C6BC4D3E6}" type="presParOf" srcId="{9BAFFE48-18B4-40AB-8F3B-1A5E8648B305}" destId="{D3D2C800-8674-493D-85C6-BF5B4AF118CB}" srcOrd="0" destOrd="0" presId="urn:microsoft.com/office/officeart/2005/8/layout/list1"/>
    <dgm:cxn modelId="{560490C3-CFE7-4330-8731-1DAACCDA8638}" type="presParOf" srcId="{9BAFFE48-18B4-40AB-8F3B-1A5E8648B305}" destId="{7353DF1D-9B49-4BDD-8E86-329B91A64476}" srcOrd="1" destOrd="0" presId="urn:microsoft.com/office/officeart/2005/8/layout/list1"/>
    <dgm:cxn modelId="{477D41D4-4856-433F-AD94-36DE7522EE4B}" type="presParOf" srcId="{A9747FF1-1CA8-4BA4-ABDF-0726AF6BB82E}" destId="{5019E35E-7EEF-43C9-8C6A-F51311083A12}" srcOrd="9" destOrd="0" presId="urn:microsoft.com/office/officeart/2005/8/layout/list1"/>
    <dgm:cxn modelId="{476C7FBF-766E-4AFF-A39D-44E280826703}" type="presParOf" srcId="{A9747FF1-1CA8-4BA4-ABDF-0726AF6BB82E}" destId="{09AD755E-B9DE-43FB-95D6-5B93D7B0C498}" srcOrd="10" destOrd="0" presId="urn:microsoft.com/office/officeart/2005/8/layout/list1"/>
    <dgm:cxn modelId="{A410BC5E-AD6B-4A6B-85B9-EE7D14330C10}" type="presParOf" srcId="{A9747FF1-1CA8-4BA4-ABDF-0726AF6BB82E}" destId="{59272C28-4047-4ED4-80EC-11A757EA904E}" srcOrd="11" destOrd="0" presId="urn:microsoft.com/office/officeart/2005/8/layout/list1"/>
    <dgm:cxn modelId="{767C213F-DB94-4EDE-B886-C22974546094}" type="presParOf" srcId="{A9747FF1-1CA8-4BA4-ABDF-0726AF6BB82E}" destId="{C00A6B33-2011-4E7D-8621-F91B77678790}" srcOrd="12" destOrd="0" presId="urn:microsoft.com/office/officeart/2005/8/layout/list1"/>
    <dgm:cxn modelId="{9AF90E41-DB36-410B-9A33-32DE878C31E8}" type="presParOf" srcId="{C00A6B33-2011-4E7D-8621-F91B77678790}" destId="{5DB8A918-008D-41F0-BD64-2BAC82911651}" srcOrd="0" destOrd="0" presId="urn:microsoft.com/office/officeart/2005/8/layout/list1"/>
    <dgm:cxn modelId="{4B7D8700-8673-4927-886E-052007495F8E}" type="presParOf" srcId="{C00A6B33-2011-4E7D-8621-F91B77678790}" destId="{B16F12A7-CFB9-41BC-B61E-93108AA60852}" srcOrd="1" destOrd="0" presId="urn:microsoft.com/office/officeart/2005/8/layout/list1"/>
    <dgm:cxn modelId="{2D7CD03D-03C2-4607-A045-5118C9CF9717}" type="presParOf" srcId="{A9747FF1-1CA8-4BA4-ABDF-0726AF6BB82E}" destId="{69E5C32B-E8C6-426F-9C2B-F09A3A243380}" srcOrd="13" destOrd="0" presId="urn:microsoft.com/office/officeart/2005/8/layout/list1"/>
    <dgm:cxn modelId="{2AA0177E-633C-4130-B38C-7FE5705F847F}" type="presParOf" srcId="{A9747FF1-1CA8-4BA4-ABDF-0726AF6BB82E}" destId="{2CFAD3E6-81AF-4340-9531-6F9A1FCDC380}"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1E19D8-18B1-4BFF-B4E9-CF7C69FDB5E6}"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E9C1A4FD-2FEB-4F9F-8ECF-46E501EEC699}">
      <dgm:prSet/>
      <dgm:spPr/>
      <dgm:t>
        <a:bodyPr/>
        <a:lstStyle/>
        <a:p>
          <a:pPr rtl="0">
            <a:lnSpc>
              <a:spcPct val="100000"/>
            </a:lnSpc>
          </a:pPr>
          <a:r>
            <a:rPr lang="en-US" dirty="0">
              <a:latin typeface="Comic Sans MS"/>
            </a:rPr>
            <a:t>Career Interest Inventory </a:t>
          </a:r>
        </a:p>
      </dgm:t>
    </dgm:pt>
    <dgm:pt modelId="{25EC7F61-C0CC-431D-ABCA-92C2C3803164}" type="parTrans" cxnId="{1D82C6B8-AF0D-427B-B1CD-883A319BD450}">
      <dgm:prSet/>
      <dgm:spPr/>
      <dgm:t>
        <a:bodyPr/>
        <a:lstStyle/>
        <a:p>
          <a:endParaRPr lang="en-US"/>
        </a:p>
      </dgm:t>
    </dgm:pt>
    <dgm:pt modelId="{30BDEABC-0083-4800-BAE6-667252140D02}" type="sibTrans" cxnId="{1D82C6B8-AF0D-427B-B1CD-883A319BD450}">
      <dgm:prSet/>
      <dgm:spPr/>
      <dgm:t>
        <a:bodyPr/>
        <a:lstStyle/>
        <a:p>
          <a:pPr>
            <a:lnSpc>
              <a:spcPct val="100000"/>
            </a:lnSpc>
          </a:pPr>
          <a:endParaRPr lang="en-US"/>
        </a:p>
      </dgm:t>
    </dgm:pt>
    <dgm:pt modelId="{9868FBAF-E927-401F-BA36-C6340DC954C8}">
      <dgm:prSet/>
      <dgm:spPr/>
      <dgm:t>
        <a:bodyPr/>
        <a:lstStyle/>
        <a:p>
          <a:pPr>
            <a:lnSpc>
              <a:spcPct val="100000"/>
            </a:lnSpc>
          </a:pPr>
          <a:r>
            <a:rPr lang="en-US" dirty="0">
              <a:latin typeface="Comic Sans MS"/>
            </a:rPr>
            <a:t>Values Venn Diagram </a:t>
          </a:r>
        </a:p>
      </dgm:t>
    </dgm:pt>
    <dgm:pt modelId="{1AEAEE91-5EA4-49FC-8CE4-2AC5E46F315E}" type="parTrans" cxnId="{A2ED0AF3-95E7-4DC9-A938-EEFE08CD8579}">
      <dgm:prSet/>
      <dgm:spPr/>
      <dgm:t>
        <a:bodyPr/>
        <a:lstStyle/>
        <a:p>
          <a:endParaRPr lang="en-US"/>
        </a:p>
      </dgm:t>
    </dgm:pt>
    <dgm:pt modelId="{45E717B7-DF1C-46DE-89C4-B5AE1F8BBF2E}" type="sibTrans" cxnId="{A2ED0AF3-95E7-4DC9-A938-EEFE08CD8579}">
      <dgm:prSet/>
      <dgm:spPr/>
      <dgm:t>
        <a:bodyPr/>
        <a:lstStyle/>
        <a:p>
          <a:pPr>
            <a:lnSpc>
              <a:spcPct val="100000"/>
            </a:lnSpc>
          </a:pPr>
          <a:endParaRPr lang="en-US"/>
        </a:p>
      </dgm:t>
    </dgm:pt>
    <dgm:pt modelId="{C3246D65-1DE7-4FB9-9653-C1895478A8DE}">
      <dgm:prSet/>
      <dgm:spPr/>
      <dgm:t>
        <a:bodyPr/>
        <a:lstStyle/>
        <a:p>
          <a:pPr>
            <a:lnSpc>
              <a:spcPct val="100000"/>
            </a:lnSpc>
          </a:pPr>
          <a:r>
            <a:rPr lang="en-US" dirty="0">
              <a:latin typeface="Comic Sans MS"/>
            </a:rPr>
            <a:t>Small Group Counseling Sessions for Career-Related Values</a:t>
          </a:r>
        </a:p>
      </dgm:t>
    </dgm:pt>
    <dgm:pt modelId="{F6D08604-4AB6-4ED5-AA1C-3751B073ABF8}" type="parTrans" cxnId="{27458C06-9CF1-4A18-9670-A5AB31E0E248}">
      <dgm:prSet/>
      <dgm:spPr/>
      <dgm:t>
        <a:bodyPr/>
        <a:lstStyle/>
        <a:p>
          <a:endParaRPr lang="en-US"/>
        </a:p>
      </dgm:t>
    </dgm:pt>
    <dgm:pt modelId="{63552B1A-CB6D-41EA-959C-20A30934CF3E}" type="sibTrans" cxnId="{27458C06-9CF1-4A18-9670-A5AB31E0E248}">
      <dgm:prSet/>
      <dgm:spPr/>
      <dgm:t>
        <a:bodyPr/>
        <a:lstStyle/>
        <a:p>
          <a:pPr>
            <a:lnSpc>
              <a:spcPct val="100000"/>
            </a:lnSpc>
          </a:pPr>
          <a:endParaRPr lang="en-US"/>
        </a:p>
      </dgm:t>
    </dgm:pt>
    <dgm:pt modelId="{42525095-058B-4903-97C5-A2B06EDA8E90}">
      <dgm:prSet/>
      <dgm:spPr/>
      <dgm:t>
        <a:bodyPr/>
        <a:lstStyle/>
        <a:p>
          <a:pPr>
            <a:lnSpc>
              <a:spcPct val="100000"/>
            </a:lnSpc>
          </a:pPr>
          <a:r>
            <a:rPr lang="en-US" dirty="0">
              <a:latin typeface="Comic Sans MS"/>
            </a:rPr>
            <a:t>Career Day </a:t>
          </a:r>
        </a:p>
      </dgm:t>
    </dgm:pt>
    <dgm:pt modelId="{FE03EC64-3217-44A2-8E81-E22CACE8BA5F}" type="parTrans" cxnId="{17B43984-367C-412F-9FB5-80D5F9764FF6}">
      <dgm:prSet/>
      <dgm:spPr/>
      <dgm:t>
        <a:bodyPr/>
        <a:lstStyle/>
        <a:p>
          <a:endParaRPr lang="en-US"/>
        </a:p>
      </dgm:t>
    </dgm:pt>
    <dgm:pt modelId="{B80A40B2-5068-4015-AAC7-36683F602A41}" type="sibTrans" cxnId="{17B43984-367C-412F-9FB5-80D5F9764FF6}">
      <dgm:prSet/>
      <dgm:spPr/>
      <dgm:t>
        <a:bodyPr/>
        <a:lstStyle/>
        <a:p>
          <a:endParaRPr lang="en-US"/>
        </a:p>
      </dgm:t>
    </dgm:pt>
    <dgm:pt modelId="{0A569F26-C3E7-4501-878B-90C41DDFC620}" type="pres">
      <dgm:prSet presAssocID="{BF1E19D8-18B1-4BFF-B4E9-CF7C69FDB5E6}" presName="outerComposite" presStyleCnt="0">
        <dgm:presLayoutVars>
          <dgm:chMax val="5"/>
          <dgm:dir/>
          <dgm:resizeHandles val="exact"/>
        </dgm:presLayoutVars>
      </dgm:prSet>
      <dgm:spPr/>
    </dgm:pt>
    <dgm:pt modelId="{A7E3DC58-1B58-4FA1-8B84-7803E23DDF5D}" type="pres">
      <dgm:prSet presAssocID="{BF1E19D8-18B1-4BFF-B4E9-CF7C69FDB5E6}" presName="dummyMaxCanvas" presStyleCnt="0">
        <dgm:presLayoutVars/>
      </dgm:prSet>
      <dgm:spPr/>
    </dgm:pt>
    <dgm:pt modelId="{9C9F8F40-2881-4047-B4CD-57672A9AB9F8}" type="pres">
      <dgm:prSet presAssocID="{BF1E19D8-18B1-4BFF-B4E9-CF7C69FDB5E6}" presName="FourNodes_1" presStyleLbl="node1" presStyleIdx="0" presStyleCnt="4">
        <dgm:presLayoutVars>
          <dgm:bulletEnabled val="1"/>
        </dgm:presLayoutVars>
      </dgm:prSet>
      <dgm:spPr/>
    </dgm:pt>
    <dgm:pt modelId="{63E7375D-6FA8-4B38-9F63-9EE60BFE02B0}" type="pres">
      <dgm:prSet presAssocID="{BF1E19D8-18B1-4BFF-B4E9-CF7C69FDB5E6}" presName="FourNodes_2" presStyleLbl="node1" presStyleIdx="1" presStyleCnt="4">
        <dgm:presLayoutVars>
          <dgm:bulletEnabled val="1"/>
        </dgm:presLayoutVars>
      </dgm:prSet>
      <dgm:spPr/>
    </dgm:pt>
    <dgm:pt modelId="{A2FD57E5-7E11-44B7-9737-34F2349C4545}" type="pres">
      <dgm:prSet presAssocID="{BF1E19D8-18B1-4BFF-B4E9-CF7C69FDB5E6}" presName="FourNodes_3" presStyleLbl="node1" presStyleIdx="2" presStyleCnt="4">
        <dgm:presLayoutVars>
          <dgm:bulletEnabled val="1"/>
        </dgm:presLayoutVars>
      </dgm:prSet>
      <dgm:spPr/>
    </dgm:pt>
    <dgm:pt modelId="{E05E6C7A-5AFC-4F7B-A3B9-9494FDCA2635}" type="pres">
      <dgm:prSet presAssocID="{BF1E19D8-18B1-4BFF-B4E9-CF7C69FDB5E6}" presName="FourNodes_4" presStyleLbl="node1" presStyleIdx="3" presStyleCnt="4">
        <dgm:presLayoutVars>
          <dgm:bulletEnabled val="1"/>
        </dgm:presLayoutVars>
      </dgm:prSet>
      <dgm:spPr/>
    </dgm:pt>
    <dgm:pt modelId="{3F25A4E4-A696-4919-AEA9-FC553C53B15B}" type="pres">
      <dgm:prSet presAssocID="{BF1E19D8-18B1-4BFF-B4E9-CF7C69FDB5E6}" presName="FourConn_1-2" presStyleLbl="fgAccFollowNode1" presStyleIdx="0" presStyleCnt="3">
        <dgm:presLayoutVars>
          <dgm:bulletEnabled val="1"/>
        </dgm:presLayoutVars>
      </dgm:prSet>
      <dgm:spPr/>
    </dgm:pt>
    <dgm:pt modelId="{FEC6F484-AB9F-42E9-B7B9-CA49FEDEDD13}" type="pres">
      <dgm:prSet presAssocID="{BF1E19D8-18B1-4BFF-B4E9-CF7C69FDB5E6}" presName="FourConn_2-3" presStyleLbl="fgAccFollowNode1" presStyleIdx="1" presStyleCnt="3">
        <dgm:presLayoutVars>
          <dgm:bulletEnabled val="1"/>
        </dgm:presLayoutVars>
      </dgm:prSet>
      <dgm:spPr/>
    </dgm:pt>
    <dgm:pt modelId="{6C15D535-67CC-4642-BA40-AFAEA7476F70}" type="pres">
      <dgm:prSet presAssocID="{BF1E19D8-18B1-4BFF-B4E9-CF7C69FDB5E6}" presName="FourConn_3-4" presStyleLbl="fgAccFollowNode1" presStyleIdx="2" presStyleCnt="3">
        <dgm:presLayoutVars>
          <dgm:bulletEnabled val="1"/>
        </dgm:presLayoutVars>
      </dgm:prSet>
      <dgm:spPr/>
    </dgm:pt>
    <dgm:pt modelId="{D1A7F497-98D0-44BE-AA9B-72E3875D3600}" type="pres">
      <dgm:prSet presAssocID="{BF1E19D8-18B1-4BFF-B4E9-CF7C69FDB5E6}" presName="FourNodes_1_text" presStyleLbl="node1" presStyleIdx="3" presStyleCnt="4">
        <dgm:presLayoutVars>
          <dgm:bulletEnabled val="1"/>
        </dgm:presLayoutVars>
      </dgm:prSet>
      <dgm:spPr/>
    </dgm:pt>
    <dgm:pt modelId="{012B8367-CD63-407C-8A37-36D91C00D761}" type="pres">
      <dgm:prSet presAssocID="{BF1E19D8-18B1-4BFF-B4E9-CF7C69FDB5E6}" presName="FourNodes_2_text" presStyleLbl="node1" presStyleIdx="3" presStyleCnt="4">
        <dgm:presLayoutVars>
          <dgm:bulletEnabled val="1"/>
        </dgm:presLayoutVars>
      </dgm:prSet>
      <dgm:spPr/>
    </dgm:pt>
    <dgm:pt modelId="{45F75B09-D6B9-4D4F-902C-2D6E4E1D4442}" type="pres">
      <dgm:prSet presAssocID="{BF1E19D8-18B1-4BFF-B4E9-CF7C69FDB5E6}" presName="FourNodes_3_text" presStyleLbl="node1" presStyleIdx="3" presStyleCnt="4">
        <dgm:presLayoutVars>
          <dgm:bulletEnabled val="1"/>
        </dgm:presLayoutVars>
      </dgm:prSet>
      <dgm:spPr/>
    </dgm:pt>
    <dgm:pt modelId="{D3E674A0-0500-4621-BC18-7701B095ED12}" type="pres">
      <dgm:prSet presAssocID="{BF1E19D8-18B1-4BFF-B4E9-CF7C69FDB5E6}" presName="FourNodes_4_text" presStyleLbl="node1" presStyleIdx="3" presStyleCnt="4">
        <dgm:presLayoutVars>
          <dgm:bulletEnabled val="1"/>
        </dgm:presLayoutVars>
      </dgm:prSet>
      <dgm:spPr/>
    </dgm:pt>
  </dgm:ptLst>
  <dgm:cxnLst>
    <dgm:cxn modelId="{27458C06-9CF1-4A18-9670-A5AB31E0E248}" srcId="{BF1E19D8-18B1-4BFF-B4E9-CF7C69FDB5E6}" destId="{C3246D65-1DE7-4FB9-9653-C1895478A8DE}" srcOrd="2" destOrd="0" parTransId="{F6D08604-4AB6-4ED5-AA1C-3751B073ABF8}" sibTransId="{63552B1A-CB6D-41EA-959C-20A30934CF3E}"/>
    <dgm:cxn modelId="{C0484237-811C-4B5A-8E74-DB9AB8C774C0}" type="presOf" srcId="{63552B1A-CB6D-41EA-959C-20A30934CF3E}" destId="{6C15D535-67CC-4642-BA40-AFAEA7476F70}" srcOrd="0" destOrd="0" presId="urn:microsoft.com/office/officeart/2005/8/layout/vProcess5"/>
    <dgm:cxn modelId="{41E7B738-6BBA-4BCD-9214-BFB067DB8EA3}" type="presOf" srcId="{C3246D65-1DE7-4FB9-9653-C1895478A8DE}" destId="{A2FD57E5-7E11-44B7-9737-34F2349C4545}" srcOrd="0" destOrd="0" presId="urn:microsoft.com/office/officeart/2005/8/layout/vProcess5"/>
    <dgm:cxn modelId="{C1693344-6333-4525-AA91-3C284CB2F286}" type="presOf" srcId="{9868FBAF-E927-401F-BA36-C6340DC954C8}" destId="{012B8367-CD63-407C-8A37-36D91C00D761}" srcOrd="1" destOrd="0" presId="urn:microsoft.com/office/officeart/2005/8/layout/vProcess5"/>
    <dgm:cxn modelId="{07222349-2831-4BCC-B0F9-F76AB3D18917}" type="presOf" srcId="{42525095-058B-4903-97C5-A2B06EDA8E90}" destId="{E05E6C7A-5AFC-4F7B-A3B9-9494FDCA2635}" srcOrd="0" destOrd="0" presId="urn:microsoft.com/office/officeart/2005/8/layout/vProcess5"/>
    <dgm:cxn modelId="{1ED2B752-751B-4913-9F50-827A20D11C92}" type="presOf" srcId="{E9C1A4FD-2FEB-4F9F-8ECF-46E501EEC699}" destId="{D1A7F497-98D0-44BE-AA9B-72E3875D3600}" srcOrd="1" destOrd="0" presId="urn:microsoft.com/office/officeart/2005/8/layout/vProcess5"/>
    <dgm:cxn modelId="{86336253-10E2-4CC2-9193-FEC5F55CEAF9}" type="presOf" srcId="{C3246D65-1DE7-4FB9-9653-C1895478A8DE}" destId="{45F75B09-D6B9-4D4F-902C-2D6E4E1D4442}" srcOrd="1" destOrd="0" presId="urn:microsoft.com/office/officeart/2005/8/layout/vProcess5"/>
    <dgm:cxn modelId="{734D4C6B-6514-43D7-988D-5A42CD7EB8D4}" type="presOf" srcId="{30BDEABC-0083-4800-BAE6-667252140D02}" destId="{3F25A4E4-A696-4919-AEA9-FC553C53B15B}" srcOrd="0" destOrd="0" presId="urn:microsoft.com/office/officeart/2005/8/layout/vProcess5"/>
    <dgm:cxn modelId="{17B43984-367C-412F-9FB5-80D5F9764FF6}" srcId="{BF1E19D8-18B1-4BFF-B4E9-CF7C69FDB5E6}" destId="{42525095-058B-4903-97C5-A2B06EDA8E90}" srcOrd="3" destOrd="0" parTransId="{FE03EC64-3217-44A2-8E81-E22CACE8BA5F}" sibTransId="{B80A40B2-5068-4015-AAC7-36683F602A41}"/>
    <dgm:cxn modelId="{9529A992-860C-44B2-9DC1-BC0ADFC0467F}" type="presOf" srcId="{42525095-058B-4903-97C5-A2B06EDA8E90}" destId="{D3E674A0-0500-4621-BC18-7701B095ED12}" srcOrd="1" destOrd="0" presId="urn:microsoft.com/office/officeart/2005/8/layout/vProcess5"/>
    <dgm:cxn modelId="{A8A0B2A9-0FC0-4F27-A27E-538AC860578F}" type="presOf" srcId="{45E717B7-DF1C-46DE-89C4-B5AE1F8BBF2E}" destId="{FEC6F484-AB9F-42E9-B7B9-CA49FEDEDD13}" srcOrd="0" destOrd="0" presId="urn:microsoft.com/office/officeart/2005/8/layout/vProcess5"/>
    <dgm:cxn modelId="{1D82C6B8-AF0D-427B-B1CD-883A319BD450}" srcId="{BF1E19D8-18B1-4BFF-B4E9-CF7C69FDB5E6}" destId="{E9C1A4FD-2FEB-4F9F-8ECF-46E501EEC699}" srcOrd="0" destOrd="0" parTransId="{25EC7F61-C0CC-431D-ABCA-92C2C3803164}" sibTransId="{30BDEABC-0083-4800-BAE6-667252140D02}"/>
    <dgm:cxn modelId="{E632C8D0-9732-4B45-AD86-23FEF8838EE9}" type="presOf" srcId="{9868FBAF-E927-401F-BA36-C6340DC954C8}" destId="{63E7375D-6FA8-4B38-9F63-9EE60BFE02B0}" srcOrd="0" destOrd="0" presId="urn:microsoft.com/office/officeart/2005/8/layout/vProcess5"/>
    <dgm:cxn modelId="{BEB8B9EE-60AE-415D-93EB-FAE34D0D6C2A}" type="presOf" srcId="{BF1E19D8-18B1-4BFF-B4E9-CF7C69FDB5E6}" destId="{0A569F26-C3E7-4501-878B-90C41DDFC620}" srcOrd="0" destOrd="0" presId="urn:microsoft.com/office/officeart/2005/8/layout/vProcess5"/>
    <dgm:cxn modelId="{A2ED0AF3-95E7-4DC9-A938-EEFE08CD8579}" srcId="{BF1E19D8-18B1-4BFF-B4E9-CF7C69FDB5E6}" destId="{9868FBAF-E927-401F-BA36-C6340DC954C8}" srcOrd="1" destOrd="0" parTransId="{1AEAEE91-5EA4-49FC-8CE4-2AC5E46F315E}" sibTransId="{45E717B7-DF1C-46DE-89C4-B5AE1F8BBF2E}"/>
    <dgm:cxn modelId="{F43B99FE-473C-4F92-92A4-4D79FD760FB9}" type="presOf" srcId="{E9C1A4FD-2FEB-4F9F-8ECF-46E501EEC699}" destId="{9C9F8F40-2881-4047-B4CD-57672A9AB9F8}" srcOrd="0" destOrd="0" presId="urn:microsoft.com/office/officeart/2005/8/layout/vProcess5"/>
    <dgm:cxn modelId="{A03C8DC2-35DC-41D5-A2E3-4513D2665E0F}" type="presParOf" srcId="{0A569F26-C3E7-4501-878B-90C41DDFC620}" destId="{A7E3DC58-1B58-4FA1-8B84-7803E23DDF5D}" srcOrd="0" destOrd="0" presId="urn:microsoft.com/office/officeart/2005/8/layout/vProcess5"/>
    <dgm:cxn modelId="{080FB678-547F-45D4-8663-A146261F375A}" type="presParOf" srcId="{0A569F26-C3E7-4501-878B-90C41DDFC620}" destId="{9C9F8F40-2881-4047-B4CD-57672A9AB9F8}" srcOrd="1" destOrd="0" presId="urn:microsoft.com/office/officeart/2005/8/layout/vProcess5"/>
    <dgm:cxn modelId="{DF267A10-B19F-456C-BEC2-6BB139737979}" type="presParOf" srcId="{0A569F26-C3E7-4501-878B-90C41DDFC620}" destId="{63E7375D-6FA8-4B38-9F63-9EE60BFE02B0}" srcOrd="2" destOrd="0" presId="urn:microsoft.com/office/officeart/2005/8/layout/vProcess5"/>
    <dgm:cxn modelId="{B376DC85-DFEC-4CFC-9640-A7BE16FAE297}" type="presParOf" srcId="{0A569F26-C3E7-4501-878B-90C41DDFC620}" destId="{A2FD57E5-7E11-44B7-9737-34F2349C4545}" srcOrd="3" destOrd="0" presId="urn:microsoft.com/office/officeart/2005/8/layout/vProcess5"/>
    <dgm:cxn modelId="{DB36EF57-DA44-4D02-B1E9-3D408D7B6882}" type="presParOf" srcId="{0A569F26-C3E7-4501-878B-90C41DDFC620}" destId="{E05E6C7A-5AFC-4F7B-A3B9-9494FDCA2635}" srcOrd="4" destOrd="0" presId="urn:microsoft.com/office/officeart/2005/8/layout/vProcess5"/>
    <dgm:cxn modelId="{728CCEDF-A97B-44B5-A79E-98FB6B9F8A18}" type="presParOf" srcId="{0A569F26-C3E7-4501-878B-90C41DDFC620}" destId="{3F25A4E4-A696-4919-AEA9-FC553C53B15B}" srcOrd="5" destOrd="0" presId="urn:microsoft.com/office/officeart/2005/8/layout/vProcess5"/>
    <dgm:cxn modelId="{E80646AA-230C-484E-9398-D3557B178626}" type="presParOf" srcId="{0A569F26-C3E7-4501-878B-90C41DDFC620}" destId="{FEC6F484-AB9F-42E9-B7B9-CA49FEDEDD13}" srcOrd="6" destOrd="0" presId="urn:microsoft.com/office/officeart/2005/8/layout/vProcess5"/>
    <dgm:cxn modelId="{A3620DE6-C8B7-457A-8B49-362C9B34F090}" type="presParOf" srcId="{0A569F26-C3E7-4501-878B-90C41DDFC620}" destId="{6C15D535-67CC-4642-BA40-AFAEA7476F70}" srcOrd="7" destOrd="0" presId="urn:microsoft.com/office/officeart/2005/8/layout/vProcess5"/>
    <dgm:cxn modelId="{EC42579F-BDF5-4C4A-BF7C-FB3D1BF1410F}" type="presParOf" srcId="{0A569F26-C3E7-4501-878B-90C41DDFC620}" destId="{D1A7F497-98D0-44BE-AA9B-72E3875D3600}" srcOrd="8" destOrd="0" presId="urn:microsoft.com/office/officeart/2005/8/layout/vProcess5"/>
    <dgm:cxn modelId="{FA507B81-4F76-4780-949C-CE34AD4CA6EC}" type="presParOf" srcId="{0A569F26-C3E7-4501-878B-90C41DDFC620}" destId="{012B8367-CD63-407C-8A37-36D91C00D761}" srcOrd="9" destOrd="0" presId="urn:microsoft.com/office/officeart/2005/8/layout/vProcess5"/>
    <dgm:cxn modelId="{17681D25-A9B1-4782-B886-045F4CC330CE}" type="presParOf" srcId="{0A569F26-C3E7-4501-878B-90C41DDFC620}" destId="{45F75B09-D6B9-4D4F-902C-2D6E4E1D4442}" srcOrd="10" destOrd="0" presId="urn:microsoft.com/office/officeart/2005/8/layout/vProcess5"/>
    <dgm:cxn modelId="{081C4718-1A50-4393-803A-2783498256B9}" type="presParOf" srcId="{0A569F26-C3E7-4501-878B-90C41DDFC620}" destId="{D3E674A0-0500-4621-BC18-7701B095ED1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5E7617-57E3-4770-AE02-000A923C2533}"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4B22093-97B6-499C-B7CD-C62EA0482DDA}">
      <dgm:prSet/>
      <dgm:spPr/>
      <dgm:t>
        <a:bodyPr/>
        <a:lstStyle/>
        <a:p>
          <a:pPr>
            <a:defRPr cap="all"/>
          </a:pPr>
          <a:r>
            <a:rPr lang="en-US" dirty="0">
              <a:latin typeface="Comic Sans MS"/>
            </a:rPr>
            <a:t>Theoretical orientation</a:t>
          </a:r>
        </a:p>
      </dgm:t>
    </dgm:pt>
    <dgm:pt modelId="{3A3669E7-1EA3-4375-8C7D-505984565111}" type="parTrans" cxnId="{0C59E291-7930-41AD-B13B-0BA8AF66142D}">
      <dgm:prSet/>
      <dgm:spPr/>
      <dgm:t>
        <a:bodyPr/>
        <a:lstStyle/>
        <a:p>
          <a:endParaRPr lang="en-US"/>
        </a:p>
      </dgm:t>
    </dgm:pt>
    <dgm:pt modelId="{0D02F894-1F6A-4C7B-9488-EE723C8A94D9}" type="sibTrans" cxnId="{0C59E291-7930-41AD-B13B-0BA8AF66142D}">
      <dgm:prSet/>
      <dgm:spPr/>
      <dgm:t>
        <a:bodyPr/>
        <a:lstStyle/>
        <a:p>
          <a:endParaRPr lang="en-US"/>
        </a:p>
      </dgm:t>
    </dgm:pt>
    <dgm:pt modelId="{D7DA05CC-EAD3-427D-A106-E997D4DA74AE}">
      <dgm:prSet/>
      <dgm:spPr/>
      <dgm:t>
        <a:bodyPr/>
        <a:lstStyle/>
        <a:p>
          <a:pPr>
            <a:defRPr cap="all"/>
          </a:pPr>
          <a:r>
            <a:rPr lang="en-US" dirty="0">
              <a:latin typeface="Comic Sans MS"/>
            </a:rPr>
            <a:t>Delivery (Evidence-based interventions)</a:t>
          </a:r>
        </a:p>
      </dgm:t>
    </dgm:pt>
    <dgm:pt modelId="{83B036E1-5EF0-421B-8653-5B43F6FEEBA1}" type="parTrans" cxnId="{969C9289-4D1D-460E-B093-C18C049BA695}">
      <dgm:prSet/>
      <dgm:spPr/>
      <dgm:t>
        <a:bodyPr/>
        <a:lstStyle/>
        <a:p>
          <a:endParaRPr lang="en-US"/>
        </a:p>
      </dgm:t>
    </dgm:pt>
    <dgm:pt modelId="{29212DA7-234E-4AC0-8CE4-E2E1A34BA3E4}" type="sibTrans" cxnId="{969C9289-4D1D-460E-B093-C18C049BA695}">
      <dgm:prSet/>
      <dgm:spPr/>
      <dgm:t>
        <a:bodyPr/>
        <a:lstStyle/>
        <a:p>
          <a:endParaRPr lang="en-US"/>
        </a:p>
      </dgm:t>
    </dgm:pt>
    <dgm:pt modelId="{992F1F8D-4985-4866-88AE-DB233D0CDC5D}">
      <dgm:prSet/>
      <dgm:spPr/>
      <dgm:t>
        <a:bodyPr/>
        <a:lstStyle/>
        <a:p>
          <a:pPr>
            <a:defRPr cap="all"/>
          </a:pPr>
          <a:r>
            <a:rPr lang="en-US" dirty="0">
              <a:latin typeface="Comic Sans MS"/>
            </a:rPr>
            <a:t>Cultural sensitivity</a:t>
          </a:r>
        </a:p>
      </dgm:t>
    </dgm:pt>
    <dgm:pt modelId="{E94C4B5D-EA6A-4A91-B420-4301C4492B10}" type="parTrans" cxnId="{78542755-4F1F-420A-A879-8F5BA92C5368}">
      <dgm:prSet/>
      <dgm:spPr/>
      <dgm:t>
        <a:bodyPr/>
        <a:lstStyle/>
        <a:p>
          <a:endParaRPr lang="en-US"/>
        </a:p>
      </dgm:t>
    </dgm:pt>
    <dgm:pt modelId="{908E964C-E70E-460D-A3E0-D6D1AC92A459}" type="sibTrans" cxnId="{78542755-4F1F-420A-A879-8F5BA92C5368}">
      <dgm:prSet/>
      <dgm:spPr/>
      <dgm:t>
        <a:bodyPr/>
        <a:lstStyle/>
        <a:p>
          <a:endParaRPr lang="en-US"/>
        </a:p>
      </dgm:t>
    </dgm:pt>
    <dgm:pt modelId="{B8650154-E911-4FDA-A472-16D963B9B152}" type="pres">
      <dgm:prSet presAssocID="{975E7617-57E3-4770-AE02-000A923C2533}" presName="root" presStyleCnt="0">
        <dgm:presLayoutVars>
          <dgm:dir/>
          <dgm:resizeHandles val="exact"/>
        </dgm:presLayoutVars>
      </dgm:prSet>
      <dgm:spPr/>
    </dgm:pt>
    <dgm:pt modelId="{0843D8AE-5622-49BB-8DB2-1373B9937CC0}" type="pres">
      <dgm:prSet presAssocID="{24B22093-97B6-499C-B7CD-C62EA0482DDA}" presName="compNode" presStyleCnt="0"/>
      <dgm:spPr/>
    </dgm:pt>
    <dgm:pt modelId="{169D10A2-2DD8-4DB5-9663-848C708D9B17}" type="pres">
      <dgm:prSet presAssocID="{24B22093-97B6-499C-B7CD-C62EA0482DDA}" presName="iconBgRect" presStyleLbl="bgShp" presStyleIdx="0" presStyleCnt="3"/>
      <dgm:spPr>
        <a:prstGeom prst="round2DiagRect">
          <a:avLst>
            <a:gd name="adj1" fmla="val 29727"/>
            <a:gd name="adj2" fmla="val 0"/>
          </a:avLst>
        </a:prstGeom>
      </dgm:spPr>
    </dgm:pt>
    <dgm:pt modelId="{B931BBAC-1CB4-434E-8177-9A6E2AEA0003}" type="pres">
      <dgm:prSet presAssocID="{24B22093-97B6-499C-B7CD-C62EA0482DD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28FBFDAE-39BA-4977-B0B8-C9159CABC1B1}" type="pres">
      <dgm:prSet presAssocID="{24B22093-97B6-499C-B7CD-C62EA0482DDA}" presName="spaceRect" presStyleCnt="0"/>
      <dgm:spPr/>
    </dgm:pt>
    <dgm:pt modelId="{FE70CA48-F48A-4781-A117-50DC0BAF5CD9}" type="pres">
      <dgm:prSet presAssocID="{24B22093-97B6-499C-B7CD-C62EA0482DDA}" presName="textRect" presStyleLbl="revTx" presStyleIdx="0" presStyleCnt="3">
        <dgm:presLayoutVars>
          <dgm:chMax val="1"/>
          <dgm:chPref val="1"/>
        </dgm:presLayoutVars>
      </dgm:prSet>
      <dgm:spPr/>
    </dgm:pt>
    <dgm:pt modelId="{B039F176-C44E-4304-9CC9-ABFF3290A0AC}" type="pres">
      <dgm:prSet presAssocID="{0D02F894-1F6A-4C7B-9488-EE723C8A94D9}" presName="sibTrans" presStyleCnt="0"/>
      <dgm:spPr/>
    </dgm:pt>
    <dgm:pt modelId="{C0AB8285-9BDB-4750-A4A8-081ABB8365CB}" type="pres">
      <dgm:prSet presAssocID="{D7DA05CC-EAD3-427D-A106-E997D4DA74AE}" presName="compNode" presStyleCnt="0"/>
      <dgm:spPr/>
    </dgm:pt>
    <dgm:pt modelId="{6EC596CA-C60D-4B85-A046-0B8FB1F89428}" type="pres">
      <dgm:prSet presAssocID="{D7DA05CC-EAD3-427D-A106-E997D4DA74AE}" presName="iconBgRect" presStyleLbl="bgShp" presStyleIdx="1" presStyleCnt="3"/>
      <dgm:spPr>
        <a:prstGeom prst="round2DiagRect">
          <a:avLst>
            <a:gd name="adj1" fmla="val 29727"/>
            <a:gd name="adj2" fmla="val 0"/>
          </a:avLst>
        </a:prstGeom>
      </dgm:spPr>
    </dgm:pt>
    <dgm:pt modelId="{E4515E50-D254-41D7-83BE-AF9F7C5EF77F}" type="pres">
      <dgm:prSet presAssocID="{D7DA05CC-EAD3-427D-A106-E997D4DA74A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42C07BE0-705B-4537-B16E-413D003A87B5}" type="pres">
      <dgm:prSet presAssocID="{D7DA05CC-EAD3-427D-A106-E997D4DA74AE}" presName="spaceRect" presStyleCnt="0"/>
      <dgm:spPr/>
    </dgm:pt>
    <dgm:pt modelId="{D579B21C-937A-4703-9A21-F62C06C3550F}" type="pres">
      <dgm:prSet presAssocID="{D7DA05CC-EAD3-427D-A106-E997D4DA74AE}" presName="textRect" presStyleLbl="revTx" presStyleIdx="1" presStyleCnt="3">
        <dgm:presLayoutVars>
          <dgm:chMax val="1"/>
          <dgm:chPref val="1"/>
        </dgm:presLayoutVars>
      </dgm:prSet>
      <dgm:spPr/>
    </dgm:pt>
    <dgm:pt modelId="{DAA7876D-CC5A-4AAE-93AA-214E5383FEEB}" type="pres">
      <dgm:prSet presAssocID="{29212DA7-234E-4AC0-8CE4-E2E1A34BA3E4}" presName="sibTrans" presStyleCnt="0"/>
      <dgm:spPr/>
    </dgm:pt>
    <dgm:pt modelId="{C1C5F9F2-051E-41E5-907A-E01C88EE7F28}" type="pres">
      <dgm:prSet presAssocID="{992F1F8D-4985-4866-88AE-DB233D0CDC5D}" presName="compNode" presStyleCnt="0"/>
      <dgm:spPr/>
    </dgm:pt>
    <dgm:pt modelId="{2055A310-1D96-4CA6-B54E-9C00226E7A82}" type="pres">
      <dgm:prSet presAssocID="{992F1F8D-4985-4866-88AE-DB233D0CDC5D}" presName="iconBgRect" presStyleLbl="bgShp" presStyleIdx="2" presStyleCnt="3"/>
      <dgm:spPr>
        <a:prstGeom prst="round2DiagRect">
          <a:avLst>
            <a:gd name="adj1" fmla="val 29727"/>
            <a:gd name="adj2" fmla="val 0"/>
          </a:avLst>
        </a:prstGeom>
      </dgm:spPr>
    </dgm:pt>
    <dgm:pt modelId="{6B3720B7-9580-4F74-AB2E-2C871E4FC515}" type="pres">
      <dgm:prSet presAssocID="{992F1F8D-4985-4866-88AE-DB233D0CDC5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F005D636-6634-46D0-AA4F-7702C40F8B0B}" type="pres">
      <dgm:prSet presAssocID="{992F1F8D-4985-4866-88AE-DB233D0CDC5D}" presName="spaceRect" presStyleCnt="0"/>
      <dgm:spPr/>
    </dgm:pt>
    <dgm:pt modelId="{AF212F79-D3EC-48A2-984D-FDC77C01A858}" type="pres">
      <dgm:prSet presAssocID="{992F1F8D-4985-4866-88AE-DB233D0CDC5D}" presName="textRect" presStyleLbl="revTx" presStyleIdx="2" presStyleCnt="3">
        <dgm:presLayoutVars>
          <dgm:chMax val="1"/>
          <dgm:chPref val="1"/>
        </dgm:presLayoutVars>
      </dgm:prSet>
      <dgm:spPr/>
    </dgm:pt>
  </dgm:ptLst>
  <dgm:cxnLst>
    <dgm:cxn modelId="{9ED57829-1710-432B-A8BB-223D58294010}" type="presOf" srcId="{992F1F8D-4985-4866-88AE-DB233D0CDC5D}" destId="{AF212F79-D3EC-48A2-984D-FDC77C01A858}" srcOrd="0" destOrd="0" presId="urn:microsoft.com/office/officeart/2018/5/layout/IconLeafLabelList"/>
    <dgm:cxn modelId="{3924E82A-6C20-4BC9-B8C1-DD350C82644E}" type="presOf" srcId="{D7DA05CC-EAD3-427D-A106-E997D4DA74AE}" destId="{D579B21C-937A-4703-9A21-F62C06C3550F}" srcOrd="0" destOrd="0" presId="urn:microsoft.com/office/officeart/2018/5/layout/IconLeafLabelList"/>
    <dgm:cxn modelId="{66E5513C-50EF-4F03-9420-E8E4CFF1CE8A}" type="presOf" srcId="{975E7617-57E3-4770-AE02-000A923C2533}" destId="{B8650154-E911-4FDA-A472-16D963B9B152}" srcOrd="0" destOrd="0" presId="urn:microsoft.com/office/officeart/2018/5/layout/IconLeafLabelList"/>
    <dgm:cxn modelId="{78542755-4F1F-420A-A879-8F5BA92C5368}" srcId="{975E7617-57E3-4770-AE02-000A923C2533}" destId="{992F1F8D-4985-4866-88AE-DB233D0CDC5D}" srcOrd="2" destOrd="0" parTransId="{E94C4B5D-EA6A-4A91-B420-4301C4492B10}" sibTransId="{908E964C-E70E-460D-A3E0-D6D1AC92A459}"/>
    <dgm:cxn modelId="{969C9289-4D1D-460E-B093-C18C049BA695}" srcId="{975E7617-57E3-4770-AE02-000A923C2533}" destId="{D7DA05CC-EAD3-427D-A106-E997D4DA74AE}" srcOrd="1" destOrd="0" parTransId="{83B036E1-5EF0-421B-8653-5B43F6FEEBA1}" sibTransId="{29212DA7-234E-4AC0-8CE4-E2E1A34BA3E4}"/>
    <dgm:cxn modelId="{0C59E291-7930-41AD-B13B-0BA8AF66142D}" srcId="{975E7617-57E3-4770-AE02-000A923C2533}" destId="{24B22093-97B6-499C-B7CD-C62EA0482DDA}" srcOrd="0" destOrd="0" parTransId="{3A3669E7-1EA3-4375-8C7D-505984565111}" sibTransId="{0D02F894-1F6A-4C7B-9488-EE723C8A94D9}"/>
    <dgm:cxn modelId="{62EF4FD2-E124-4E74-95A8-7CA06E7E7D45}" type="presOf" srcId="{24B22093-97B6-499C-B7CD-C62EA0482DDA}" destId="{FE70CA48-F48A-4781-A117-50DC0BAF5CD9}" srcOrd="0" destOrd="0" presId="urn:microsoft.com/office/officeart/2018/5/layout/IconLeafLabelList"/>
    <dgm:cxn modelId="{15E43A09-6B93-41FF-A21E-A3AAF7648401}" type="presParOf" srcId="{B8650154-E911-4FDA-A472-16D963B9B152}" destId="{0843D8AE-5622-49BB-8DB2-1373B9937CC0}" srcOrd="0" destOrd="0" presId="urn:microsoft.com/office/officeart/2018/5/layout/IconLeafLabelList"/>
    <dgm:cxn modelId="{54FBC165-C911-47DA-A4EF-90FF02465A23}" type="presParOf" srcId="{0843D8AE-5622-49BB-8DB2-1373B9937CC0}" destId="{169D10A2-2DD8-4DB5-9663-848C708D9B17}" srcOrd="0" destOrd="0" presId="urn:microsoft.com/office/officeart/2018/5/layout/IconLeafLabelList"/>
    <dgm:cxn modelId="{CA992003-350A-435A-AE38-F9DFB61C6E1C}" type="presParOf" srcId="{0843D8AE-5622-49BB-8DB2-1373B9937CC0}" destId="{B931BBAC-1CB4-434E-8177-9A6E2AEA0003}" srcOrd="1" destOrd="0" presId="urn:microsoft.com/office/officeart/2018/5/layout/IconLeafLabelList"/>
    <dgm:cxn modelId="{FAD39564-7D09-44FC-9963-6448A195413F}" type="presParOf" srcId="{0843D8AE-5622-49BB-8DB2-1373B9937CC0}" destId="{28FBFDAE-39BA-4977-B0B8-C9159CABC1B1}" srcOrd="2" destOrd="0" presId="urn:microsoft.com/office/officeart/2018/5/layout/IconLeafLabelList"/>
    <dgm:cxn modelId="{4E2552BF-E780-4096-927F-F9D8FF55FE01}" type="presParOf" srcId="{0843D8AE-5622-49BB-8DB2-1373B9937CC0}" destId="{FE70CA48-F48A-4781-A117-50DC0BAF5CD9}" srcOrd="3" destOrd="0" presId="urn:microsoft.com/office/officeart/2018/5/layout/IconLeafLabelList"/>
    <dgm:cxn modelId="{73569BD4-EF5B-4190-AE58-4BC891C36C06}" type="presParOf" srcId="{B8650154-E911-4FDA-A472-16D963B9B152}" destId="{B039F176-C44E-4304-9CC9-ABFF3290A0AC}" srcOrd="1" destOrd="0" presId="urn:microsoft.com/office/officeart/2018/5/layout/IconLeafLabelList"/>
    <dgm:cxn modelId="{B97C908B-1C2C-45D6-849E-117262806CCA}" type="presParOf" srcId="{B8650154-E911-4FDA-A472-16D963B9B152}" destId="{C0AB8285-9BDB-4750-A4A8-081ABB8365CB}" srcOrd="2" destOrd="0" presId="urn:microsoft.com/office/officeart/2018/5/layout/IconLeafLabelList"/>
    <dgm:cxn modelId="{53F30639-DA26-436D-86DF-840A67AD4057}" type="presParOf" srcId="{C0AB8285-9BDB-4750-A4A8-081ABB8365CB}" destId="{6EC596CA-C60D-4B85-A046-0B8FB1F89428}" srcOrd="0" destOrd="0" presId="urn:microsoft.com/office/officeart/2018/5/layout/IconLeafLabelList"/>
    <dgm:cxn modelId="{12B86F93-428E-47B3-8745-5E7D39E05903}" type="presParOf" srcId="{C0AB8285-9BDB-4750-A4A8-081ABB8365CB}" destId="{E4515E50-D254-41D7-83BE-AF9F7C5EF77F}" srcOrd="1" destOrd="0" presId="urn:microsoft.com/office/officeart/2018/5/layout/IconLeafLabelList"/>
    <dgm:cxn modelId="{AD0AD82D-7F11-4AE9-AFDE-2EB7E9188E1C}" type="presParOf" srcId="{C0AB8285-9BDB-4750-A4A8-081ABB8365CB}" destId="{42C07BE0-705B-4537-B16E-413D003A87B5}" srcOrd="2" destOrd="0" presId="urn:microsoft.com/office/officeart/2018/5/layout/IconLeafLabelList"/>
    <dgm:cxn modelId="{1F1E790F-A713-4C6A-942E-6F664838F4C2}" type="presParOf" srcId="{C0AB8285-9BDB-4750-A4A8-081ABB8365CB}" destId="{D579B21C-937A-4703-9A21-F62C06C3550F}" srcOrd="3" destOrd="0" presId="urn:microsoft.com/office/officeart/2018/5/layout/IconLeafLabelList"/>
    <dgm:cxn modelId="{2FBDFB47-0ED4-435C-8956-8DC6F9A1EC9A}" type="presParOf" srcId="{B8650154-E911-4FDA-A472-16D963B9B152}" destId="{DAA7876D-CC5A-4AAE-93AA-214E5383FEEB}" srcOrd="3" destOrd="0" presId="urn:microsoft.com/office/officeart/2018/5/layout/IconLeafLabelList"/>
    <dgm:cxn modelId="{3BB3ED31-FD1D-400B-8F88-E458FC45C62B}" type="presParOf" srcId="{B8650154-E911-4FDA-A472-16D963B9B152}" destId="{C1C5F9F2-051E-41E5-907A-E01C88EE7F28}" srcOrd="4" destOrd="0" presId="urn:microsoft.com/office/officeart/2018/5/layout/IconLeafLabelList"/>
    <dgm:cxn modelId="{0E501A95-E450-4801-AA0A-B85FE40C3716}" type="presParOf" srcId="{C1C5F9F2-051E-41E5-907A-E01C88EE7F28}" destId="{2055A310-1D96-4CA6-B54E-9C00226E7A82}" srcOrd="0" destOrd="0" presId="urn:microsoft.com/office/officeart/2018/5/layout/IconLeafLabelList"/>
    <dgm:cxn modelId="{FFC211C5-95C9-442B-9ECE-B79072571501}" type="presParOf" srcId="{C1C5F9F2-051E-41E5-907A-E01C88EE7F28}" destId="{6B3720B7-9580-4F74-AB2E-2C871E4FC515}" srcOrd="1" destOrd="0" presId="urn:microsoft.com/office/officeart/2018/5/layout/IconLeafLabelList"/>
    <dgm:cxn modelId="{2422EF22-32B3-4C73-9E76-AB3D224984CB}" type="presParOf" srcId="{C1C5F9F2-051E-41E5-907A-E01C88EE7F28}" destId="{F005D636-6634-46D0-AA4F-7702C40F8B0B}" srcOrd="2" destOrd="0" presId="urn:microsoft.com/office/officeart/2018/5/layout/IconLeafLabelList"/>
    <dgm:cxn modelId="{992D1F34-CFC3-4929-8A69-EF4014D5DD82}" type="presParOf" srcId="{C1C5F9F2-051E-41E5-907A-E01C88EE7F28}" destId="{AF212F79-D3EC-48A2-984D-FDC77C01A858}"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185A96-6C79-423B-96E6-36F0DC5A3AE7}" type="doc">
      <dgm:prSet loTypeId="urn:microsoft.com/office/officeart/2018/5/layout/IconCircle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1DDAF29-0C7C-4AC5-BC11-5C094D4E955D}">
      <dgm:prSet/>
      <dgm:spPr/>
      <dgm:t>
        <a:bodyPr/>
        <a:lstStyle/>
        <a:p>
          <a:pPr>
            <a:lnSpc>
              <a:spcPct val="100000"/>
            </a:lnSpc>
            <a:defRPr cap="all"/>
          </a:pPr>
          <a:r>
            <a:rPr lang="en-US" dirty="0">
              <a:latin typeface="Comic Sans MS"/>
            </a:rPr>
            <a:t>Theoretical orientation</a:t>
          </a:r>
        </a:p>
      </dgm:t>
    </dgm:pt>
    <dgm:pt modelId="{B2A00EFD-8E7F-4DCC-8C1C-E0E3C809F59A}" type="parTrans" cxnId="{C0E76F42-DE29-42A5-B875-180EDCC021E6}">
      <dgm:prSet/>
      <dgm:spPr/>
      <dgm:t>
        <a:bodyPr/>
        <a:lstStyle/>
        <a:p>
          <a:endParaRPr lang="en-US"/>
        </a:p>
      </dgm:t>
    </dgm:pt>
    <dgm:pt modelId="{3A27F041-ED4E-46C1-8D64-C22649DC03C6}" type="sibTrans" cxnId="{C0E76F42-DE29-42A5-B875-180EDCC021E6}">
      <dgm:prSet/>
      <dgm:spPr/>
      <dgm:t>
        <a:bodyPr/>
        <a:lstStyle/>
        <a:p>
          <a:endParaRPr lang="en-US"/>
        </a:p>
      </dgm:t>
    </dgm:pt>
    <dgm:pt modelId="{515D91BC-4E03-4569-AA73-48A818A6D440}">
      <dgm:prSet/>
      <dgm:spPr/>
      <dgm:t>
        <a:bodyPr/>
        <a:lstStyle/>
        <a:p>
          <a:pPr>
            <a:lnSpc>
              <a:spcPct val="100000"/>
            </a:lnSpc>
            <a:defRPr cap="all"/>
          </a:pPr>
          <a:r>
            <a:rPr lang="en-US" dirty="0">
              <a:latin typeface="Comic Sans MS"/>
            </a:rPr>
            <a:t>Delivery (Evidence-based interventions)</a:t>
          </a:r>
        </a:p>
      </dgm:t>
    </dgm:pt>
    <dgm:pt modelId="{6F3AB4EB-6410-429A-8DFA-9B16F3DF4D68}" type="parTrans" cxnId="{55E650B3-B052-4407-8012-E540775EDEA0}">
      <dgm:prSet/>
      <dgm:spPr/>
      <dgm:t>
        <a:bodyPr/>
        <a:lstStyle/>
        <a:p>
          <a:endParaRPr lang="en-US"/>
        </a:p>
      </dgm:t>
    </dgm:pt>
    <dgm:pt modelId="{0111C261-9916-4780-ACBA-3DDA429DCB60}" type="sibTrans" cxnId="{55E650B3-B052-4407-8012-E540775EDEA0}">
      <dgm:prSet/>
      <dgm:spPr/>
      <dgm:t>
        <a:bodyPr/>
        <a:lstStyle/>
        <a:p>
          <a:endParaRPr lang="en-US"/>
        </a:p>
      </dgm:t>
    </dgm:pt>
    <dgm:pt modelId="{1D015013-5874-4B2D-8A66-C0681858114E}">
      <dgm:prSet/>
      <dgm:spPr/>
      <dgm:t>
        <a:bodyPr/>
        <a:lstStyle/>
        <a:p>
          <a:pPr>
            <a:lnSpc>
              <a:spcPct val="100000"/>
            </a:lnSpc>
            <a:defRPr cap="all"/>
          </a:pPr>
          <a:r>
            <a:rPr lang="en-US" dirty="0">
              <a:latin typeface="Comic Sans MS"/>
            </a:rPr>
            <a:t>Cultural sensitivity</a:t>
          </a:r>
        </a:p>
      </dgm:t>
    </dgm:pt>
    <dgm:pt modelId="{AC4143ED-4F0D-4341-A5D5-F337944CA11D}" type="parTrans" cxnId="{1FEAF5A8-6AB1-4B68-81FF-5DBCF0BCC174}">
      <dgm:prSet/>
      <dgm:spPr/>
      <dgm:t>
        <a:bodyPr/>
        <a:lstStyle/>
        <a:p>
          <a:endParaRPr lang="en-US"/>
        </a:p>
      </dgm:t>
    </dgm:pt>
    <dgm:pt modelId="{241C84D7-E3D6-45C1-B733-02A7372D17AB}" type="sibTrans" cxnId="{1FEAF5A8-6AB1-4B68-81FF-5DBCF0BCC174}">
      <dgm:prSet/>
      <dgm:spPr/>
      <dgm:t>
        <a:bodyPr/>
        <a:lstStyle/>
        <a:p>
          <a:endParaRPr lang="en-US"/>
        </a:p>
      </dgm:t>
    </dgm:pt>
    <dgm:pt modelId="{D0A02951-688A-4E78-9067-9F30EAE3AAF0}" type="pres">
      <dgm:prSet presAssocID="{80185A96-6C79-423B-96E6-36F0DC5A3AE7}" presName="root" presStyleCnt="0">
        <dgm:presLayoutVars>
          <dgm:dir/>
          <dgm:resizeHandles val="exact"/>
        </dgm:presLayoutVars>
      </dgm:prSet>
      <dgm:spPr/>
    </dgm:pt>
    <dgm:pt modelId="{996E42AC-2C5C-4158-B0B1-C9C2D7D31B53}" type="pres">
      <dgm:prSet presAssocID="{B1DDAF29-0C7C-4AC5-BC11-5C094D4E955D}" presName="compNode" presStyleCnt="0"/>
      <dgm:spPr/>
    </dgm:pt>
    <dgm:pt modelId="{F631E63B-90C9-4571-91F1-B3B9225BE66D}" type="pres">
      <dgm:prSet presAssocID="{B1DDAF29-0C7C-4AC5-BC11-5C094D4E955D}" presName="iconBgRect" presStyleLbl="bgShp" presStyleIdx="0" presStyleCnt="3"/>
      <dgm:spPr/>
    </dgm:pt>
    <dgm:pt modelId="{2EA93FAB-A5FE-4770-8E06-5C01E787EE7B}" type="pres">
      <dgm:prSet presAssocID="{B1DDAF29-0C7C-4AC5-BC11-5C094D4E955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77AC28EB-EF5F-40D6-B046-215232B1CDD4}" type="pres">
      <dgm:prSet presAssocID="{B1DDAF29-0C7C-4AC5-BC11-5C094D4E955D}" presName="spaceRect" presStyleCnt="0"/>
      <dgm:spPr/>
    </dgm:pt>
    <dgm:pt modelId="{C9AFDE8A-3A71-44B1-B5C2-28AB95DB652D}" type="pres">
      <dgm:prSet presAssocID="{B1DDAF29-0C7C-4AC5-BC11-5C094D4E955D}" presName="textRect" presStyleLbl="revTx" presStyleIdx="0" presStyleCnt="3">
        <dgm:presLayoutVars>
          <dgm:chMax val="1"/>
          <dgm:chPref val="1"/>
        </dgm:presLayoutVars>
      </dgm:prSet>
      <dgm:spPr/>
    </dgm:pt>
    <dgm:pt modelId="{91B4B5C4-D849-427D-8616-16E6B79015DA}" type="pres">
      <dgm:prSet presAssocID="{3A27F041-ED4E-46C1-8D64-C22649DC03C6}" presName="sibTrans" presStyleCnt="0"/>
      <dgm:spPr/>
    </dgm:pt>
    <dgm:pt modelId="{F54DDAB4-DA04-4905-8E23-74EF1C72FEFD}" type="pres">
      <dgm:prSet presAssocID="{515D91BC-4E03-4569-AA73-48A818A6D440}" presName="compNode" presStyleCnt="0"/>
      <dgm:spPr/>
    </dgm:pt>
    <dgm:pt modelId="{C0270680-B4C0-4628-A80C-4AC573387092}" type="pres">
      <dgm:prSet presAssocID="{515D91BC-4E03-4569-AA73-48A818A6D440}" presName="iconBgRect" presStyleLbl="bgShp" presStyleIdx="1" presStyleCnt="3"/>
      <dgm:spPr/>
    </dgm:pt>
    <dgm:pt modelId="{16725319-85FE-4315-8E6D-9C17E2580F3F}" type="pres">
      <dgm:prSet presAssocID="{515D91BC-4E03-4569-AA73-48A818A6D44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7059DC41-832F-4547-A945-C39B4AA9012D}" type="pres">
      <dgm:prSet presAssocID="{515D91BC-4E03-4569-AA73-48A818A6D440}" presName="spaceRect" presStyleCnt="0"/>
      <dgm:spPr/>
    </dgm:pt>
    <dgm:pt modelId="{198AD3D3-3DB5-4D1F-8F94-D7609D230CC5}" type="pres">
      <dgm:prSet presAssocID="{515D91BC-4E03-4569-AA73-48A818A6D440}" presName="textRect" presStyleLbl="revTx" presStyleIdx="1" presStyleCnt="3">
        <dgm:presLayoutVars>
          <dgm:chMax val="1"/>
          <dgm:chPref val="1"/>
        </dgm:presLayoutVars>
      </dgm:prSet>
      <dgm:spPr/>
    </dgm:pt>
    <dgm:pt modelId="{57B722C9-CC8D-45B6-9C8D-43E2A016C2E9}" type="pres">
      <dgm:prSet presAssocID="{0111C261-9916-4780-ACBA-3DDA429DCB60}" presName="sibTrans" presStyleCnt="0"/>
      <dgm:spPr/>
    </dgm:pt>
    <dgm:pt modelId="{AA4B7FB5-D973-4A40-94D3-46E4F8B3730A}" type="pres">
      <dgm:prSet presAssocID="{1D015013-5874-4B2D-8A66-C0681858114E}" presName="compNode" presStyleCnt="0"/>
      <dgm:spPr/>
    </dgm:pt>
    <dgm:pt modelId="{2D488BB9-1A8F-4F9B-9BFF-E8F31853C37B}" type="pres">
      <dgm:prSet presAssocID="{1D015013-5874-4B2D-8A66-C0681858114E}" presName="iconBgRect" presStyleLbl="bgShp" presStyleIdx="2" presStyleCnt="3"/>
      <dgm:spPr/>
    </dgm:pt>
    <dgm:pt modelId="{36FE7C4B-6084-41AF-8994-FAB8965E069C}" type="pres">
      <dgm:prSet presAssocID="{1D015013-5874-4B2D-8A66-C0681858114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589F2F5F-E119-4AF0-9918-68447372F4A3}" type="pres">
      <dgm:prSet presAssocID="{1D015013-5874-4B2D-8A66-C0681858114E}" presName="spaceRect" presStyleCnt="0"/>
      <dgm:spPr/>
    </dgm:pt>
    <dgm:pt modelId="{8E182BE5-21B2-43BF-9158-D779EB1341B0}" type="pres">
      <dgm:prSet presAssocID="{1D015013-5874-4B2D-8A66-C0681858114E}" presName="textRect" presStyleLbl="revTx" presStyleIdx="2" presStyleCnt="3">
        <dgm:presLayoutVars>
          <dgm:chMax val="1"/>
          <dgm:chPref val="1"/>
        </dgm:presLayoutVars>
      </dgm:prSet>
      <dgm:spPr/>
    </dgm:pt>
  </dgm:ptLst>
  <dgm:cxnLst>
    <dgm:cxn modelId="{C0E76F42-DE29-42A5-B875-180EDCC021E6}" srcId="{80185A96-6C79-423B-96E6-36F0DC5A3AE7}" destId="{B1DDAF29-0C7C-4AC5-BC11-5C094D4E955D}" srcOrd="0" destOrd="0" parTransId="{B2A00EFD-8E7F-4DCC-8C1C-E0E3C809F59A}" sibTransId="{3A27F041-ED4E-46C1-8D64-C22649DC03C6}"/>
    <dgm:cxn modelId="{B9073554-2C5F-41A2-AE3D-7338935F5C82}" type="presOf" srcId="{B1DDAF29-0C7C-4AC5-BC11-5C094D4E955D}" destId="{C9AFDE8A-3A71-44B1-B5C2-28AB95DB652D}" srcOrd="0" destOrd="0" presId="urn:microsoft.com/office/officeart/2018/5/layout/IconCircleLabelList"/>
    <dgm:cxn modelId="{5D94A074-F98D-4CE2-9519-E8E5DD1665A8}" type="presOf" srcId="{1D015013-5874-4B2D-8A66-C0681858114E}" destId="{8E182BE5-21B2-43BF-9158-D779EB1341B0}" srcOrd="0" destOrd="0" presId="urn:microsoft.com/office/officeart/2018/5/layout/IconCircleLabelList"/>
    <dgm:cxn modelId="{B20AFC82-D460-4411-B3E7-43112E476B9F}" type="presOf" srcId="{515D91BC-4E03-4569-AA73-48A818A6D440}" destId="{198AD3D3-3DB5-4D1F-8F94-D7609D230CC5}" srcOrd="0" destOrd="0" presId="urn:microsoft.com/office/officeart/2018/5/layout/IconCircleLabelList"/>
    <dgm:cxn modelId="{1FEAF5A8-6AB1-4B68-81FF-5DBCF0BCC174}" srcId="{80185A96-6C79-423B-96E6-36F0DC5A3AE7}" destId="{1D015013-5874-4B2D-8A66-C0681858114E}" srcOrd="2" destOrd="0" parTransId="{AC4143ED-4F0D-4341-A5D5-F337944CA11D}" sibTransId="{241C84D7-E3D6-45C1-B733-02A7372D17AB}"/>
    <dgm:cxn modelId="{55E650B3-B052-4407-8012-E540775EDEA0}" srcId="{80185A96-6C79-423B-96E6-36F0DC5A3AE7}" destId="{515D91BC-4E03-4569-AA73-48A818A6D440}" srcOrd="1" destOrd="0" parTransId="{6F3AB4EB-6410-429A-8DFA-9B16F3DF4D68}" sibTransId="{0111C261-9916-4780-ACBA-3DDA429DCB60}"/>
    <dgm:cxn modelId="{B5A90BC6-F8DF-4B29-9537-648F94C4D99D}" type="presOf" srcId="{80185A96-6C79-423B-96E6-36F0DC5A3AE7}" destId="{D0A02951-688A-4E78-9067-9F30EAE3AAF0}" srcOrd="0" destOrd="0" presId="urn:microsoft.com/office/officeart/2018/5/layout/IconCircleLabelList"/>
    <dgm:cxn modelId="{5F328F82-B1CE-4239-A69F-1B3BC9117E2F}" type="presParOf" srcId="{D0A02951-688A-4E78-9067-9F30EAE3AAF0}" destId="{996E42AC-2C5C-4158-B0B1-C9C2D7D31B53}" srcOrd="0" destOrd="0" presId="urn:microsoft.com/office/officeart/2018/5/layout/IconCircleLabelList"/>
    <dgm:cxn modelId="{3CB75D60-9E8B-49A7-AF28-BBEAD45E08FE}" type="presParOf" srcId="{996E42AC-2C5C-4158-B0B1-C9C2D7D31B53}" destId="{F631E63B-90C9-4571-91F1-B3B9225BE66D}" srcOrd="0" destOrd="0" presId="urn:microsoft.com/office/officeart/2018/5/layout/IconCircleLabelList"/>
    <dgm:cxn modelId="{C606E562-3E75-4C16-AD14-BC0BB902EE1C}" type="presParOf" srcId="{996E42AC-2C5C-4158-B0B1-C9C2D7D31B53}" destId="{2EA93FAB-A5FE-4770-8E06-5C01E787EE7B}" srcOrd="1" destOrd="0" presId="urn:microsoft.com/office/officeart/2018/5/layout/IconCircleLabelList"/>
    <dgm:cxn modelId="{FAAE74D8-17C9-4853-9A0A-7447FF3E75BF}" type="presParOf" srcId="{996E42AC-2C5C-4158-B0B1-C9C2D7D31B53}" destId="{77AC28EB-EF5F-40D6-B046-215232B1CDD4}" srcOrd="2" destOrd="0" presId="urn:microsoft.com/office/officeart/2018/5/layout/IconCircleLabelList"/>
    <dgm:cxn modelId="{DA4D687F-4A15-4BD8-896B-8C6B5E342B7E}" type="presParOf" srcId="{996E42AC-2C5C-4158-B0B1-C9C2D7D31B53}" destId="{C9AFDE8A-3A71-44B1-B5C2-28AB95DB652D}" srcOrd="3" destOrd="0" presId="urn:microsoft.com/office/officeart/2018/5/layout/IconCircleLabelList"/>
    <dgm:cxn modelId="{D2F6C9B6-C3C3-42CD-910B-5AE9A4DBC485}" type="presParOf" srcId="{D0A02951-688A-4E78-9067-9F30EAE3AAF0}" destId="{91B4B5C4-D849-427D-8616-16E6B79015DA}" srcOrd="1" destOrd="0" presId="urn:microsoft.com/office/officeart/2018/5/layout/IconCircleLabelList"/>
    <dgm:cxn modelId="{49D46E91-F8A3-480C-AC2E-E01F26EFF49F}" type="presParOf" srcId="{D0A02951-688A-4E78-9067-9F30EAE3AAF0}" destId="{F54DDAB4-DA04-4905-8E23-74EF1C72FEFD}" srcOrd="2" destOrd="0" presId="urn:microsoft.com/office/officeart/2018/5/layout/IconCircleLabelList"/>
    <dgm:cxn modelId="{E47F38B4-26D8-470C-BD02-286503DC74A6}" type="presParOf" srcId="{F54DDAB4-DA04-4905-8E23-74EF1C72FEFD}" destId="{C0270680-B4C0-4628-A80C-4AC573387092}" srcOrd="0" destOrd="0" presId="urn:microsoft.com/office/officeart/2018/5/layout/IconCircleLabelList"/>
    <dgm:cxn modelId="{E4078133-DAE9-4FA2-A1D9-ED12DE34AB8B}" type="presParOf" srcId="{F54DDAB4-DA04-4905-8E23-74EF1C72FEFD}" destId="{16725319-85FE-4315-8E6D-9C17E2580F3F}" srcOrd="1" destOrd="0" presId="urn:microsoft.com/office/officeart/2018/5/layout/IconCircleLabelList"/>
    <dgm:cxn modelId="{B7D91866-A957-4680-94C5-3347D7562190}" type="presParOf" srcId="{F54DDAB4-DA04-4905-8E23-74EF1C72FEFD}" destId="{7059DC41-832F-4547-A945-C39B4AA9012D}" srcOrd="2" destOrd="0" presId="urn:microsoft.com/office/officeart/2018/5/layout/IconCircleLabelList"/>
    <dgm:cxn modelId="{86648339-F57F-46B0-849E-9D10AE5C341D}" type="presParOf" srcId="{F54DDAB4-DA04-4905-8E23-74EF1C72FEFD}" destId="{198AD3D3-3DB5-4D1F-8F94-D7609D230CC5}" srcOrd="3" destOrd="0" presId="urn:microsoft.com/office/officeart/2018/5/layout/IconCircleLabelList"/>
    <dgm:cxn modelId="{6A4CEF92-B82D-4491-B5CA-5D65F1541119}" type="presParOf" srcId="{D0A02951-688A-4E78-9067-9F30EAE3AAF0}" destId="{57B722C9-CC8D-45B6-9C8D-43E2A016C2E9}" srcOrd="3" destOrd="0" presId="urn:microsoft.com/office/officeart/2018/5/layout/IconCircleLabelList"/>
    <dgm:cxn modelId="{F3242DEE-7A27-46B8-B4F8-32A4E0C3AB61}" type="presParOf" srcId="{D0A02951-688A-4E78-9067-9F30EAE3AAF0}" destId="{AA4B7FB5-D973-4A40-94D3-46E4F8B3730A}" srcOrd="4" destOrd="0" presId="urn:microsoft.com/office/officeart/2018/5/layout/IconCircleLabelList"/>
    <dgm:cxn modelId="{1FE3A1C4-2CD7-4E19-869F-3D5B8767C610}" type="presParOf" srcId="{AA4B7FB5-D973-4A40-94D3-46E4F8B3730A}" destId="{2D488BB9-1A8F-4F9B-9BFF-E8F31853C37B}" srcOrd="0" destOrd="0" presId="urn:microsoft.com/office/officeart/2018/5/layout/IconCircleLabelList"/>
    <dgm:cxn modelId="{039C70AA-1F54-4957-BBAC-6395F56D0E4F}" type="presParOf" srcId="{AA4B7FB5-D973-4A40-94D3-46E4F8B3730A}" destId="{36FE7C4B-6084-41AF-8994-FAB8965E069C}" srcOrd="1" destOrd="0" presId="urn:microsoft.com/office/officeart/2018/5/layout/IconCircleLabelList"/>
    <dgm:cxn modelId="{481FFAA9-7A12-4A2E-840F-2D82AF72F566}" type="presParOf" srcId="{AA4B7FB5-D973-4A40-94D3-46E4F8B3730A}" destId="{589F2F5F-E119-4AF0-9918-68447372F4A3}" srcOrd="2" destOrd="0" presId="urn:microsoft.com/office/officeart/2018/5/layout/IconCircleLabelList"/>
    <dgm:cxn modelId="{19B9DEBB-D8C9-4308-937C-CFDD70FDCBE9}" type="presParOf" srcId="{AA4B7FB5-D973-4A40-94D3-46E4F8B3730A}" destId="{8E182BE5-21B2-43BF-9158-D779EB1341B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35957A7-F317-4873-9F75-7EE1BA175537}"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435DF24-8B49-4981-B874-DDE1A94B0ECB}">
      <dgm:prSet/>
      <dgm:spPr/>
      <dgm:t>
        <a:bodyPr/>
        <a:lstStyle/>
        <a:p>
          <a:pPr>
            <a:lnSpc>
              <a:spcPct val="100000"/>
            </a:lnSpc>
            <a:defRPr cap="all"/>
          </a:pPr>
          <a:r>
            <a:rPr lang="en-US" dirty="0">
              <a:latin typeface="Comic Sans MS"/>
            </a:rPr>
            <a:t>Theoretical orientation</a:t>
          </a:r>
        </a:p>
      </dgm:t>
    </dgm:pt>
    <dgm:pt modelId="{9CBB1996-0A6C-4C2B-8556-99995A854CCB}" type="parTrans" cxnId="{A36F7381-346B-4970-A093-EDABD51F92F5}">
      <dgm:prSet/>
      <dgm:spPr/>
      <dgm:t>
        <a:bodyPr/>
        <a:lstStyle/>
        <a:p>
          <a:endParaRPr lang="en-US"/>
        </a:p>
      </dgm:t>
    </dgm:pt>
    <dgm:pt modelId="{E77545C2-0EA4-445D-860C-72EEF69EF6CB}" type="sibTrans" cxnId="{A36F7381-346B-4970-A093-EDABD51F92F5}">
      <dgm:prSet/>
      <dgm:spPr/>
      <dgm:t>
        <a:bodyPr/>
        <a:lstStyle/>
        <a:p>
          <a:endParaRPr lang="en-US"/>
        </a:p>
      </dgm:t>
    </dgm:pt>
    <dgm:pt modelId="{CF4E0787-0853-4E2B-9A09-6C34AB3F23C1}">
      <dgm:prSet/>
      <dgm:spPr/>
      <dgm:t>
        <a:bodyPr/>
        <a:lstStyle/>
        <a:p>
          <a:pPr>
            <a:lnSpc>
              <a:spcPct val="100000"/>
            </a:lnSpc>
            <a:defRPr cap="all"/>
          </a:pPr>
          <a:r>
            <a:rPr lang="en-US" dirty="0">
              <a:latin typeface="Comic Sans MS"/>
            </a:rPr>
            <a:t>Delivery (Evidence-based interventions)</a:t>
          </a:r>
        </a:p>
      </dgm:t>
    </dgm:pt>
    <dgm:pt modelId="{8DCF6324-48EA-4E8F-86FE-32BA2C369A07}" type="parTrans" cxnId="{7C0F1BC3-9855-4410-BA5E-5C515A94C391}">
      <dgm:prSet/>
      <dgm:spPr/>
      <dgm:t>
        <a:bodyPr/>
        <a:lstStyle/>
        <a:p>
          <a:endParaRPr lang="en-US"/>
        </a:p>
      </dgm:t>
    </dgm:pt>
    <dgm:pt modelId="{375380B1-05AE-4124-A139-5924CD7F8660}" type="sibTrans" cxnId="{7C0F1BC3-9855-4410-BA5E-5C515A94C391}">
      <dgm:prSet/>
      <dgm:spPr/>
      <dgm:t>
        <a:bodyPr/>
        <a:lstStyle/>
        <a:p>
          <a:endParaRPr lang="en-US"/>
        </a:p>
      </dgm:t>
    </dgm:pt>
    <dgm:pt modelId="{7B93BAD1-7848-4AB8-A869-CBF69F05AD42}">
      <dgm:prSet/>
      <dgm:spPr/>
      <dgm:t>
        <a:bodyPr/>
        <a:lstStyle/>
        <a:p>
          <a:pPr>
            <a:lnSpc>
              <a:spcPct val="100000"/>
            </a:lnSpc>
            <a:defRPr cap="all"/>
          </a:pPr>
          <a:r>
            <a:rPr lang="en-US" dirty="0">
              <a:latin typeface="Comic Sans MS"/>
            </a:rPr>
            <a:t>Cultural sensitivity</a:t>
          </a:r>
        </a:p>
      </dgm:t>
    </dgm:pt>
    <dgm:pt modelId="{4DC4D333-1BBA-4618-B298-1E87F3CF81B1}" type="parTrans" cxnId="{16EED688-4103-4424-9CDA-3D4A152366BE}">
      <dgm:prSet/>
      <dgm:spPr/>
      <dgm:t>
        <a:bodyPr/>
        <a:lstStyle/>
        <a:p>
          <a:endParaRPr lang="en-US"/>
        </a:p>
      </dgm:t>
    </dgm:pt>
    <dgm:pt modelId="{8A014EAF-4833-4870-8D86-DD0E2A2C0909}" type="sibTrans" cxnId="{16EED688-4103-4424-9CDA-3D4A152366BE}">
      <dgm:prSet/>
      <dgm:spPr/>
      <dgm:t>
        <a:bodyPr/>
        <a:lstStyle/>
        <a:p>
          <a:endParaRPr lang="en-US"/>
        </a:p>
      </dgm:t>
    </dgm:pt>
    <dgm:pt modelId="{B18D11C7-6B51-474F-80DF-1478DA7DC4A4}" type="pres">
      <dgm:prSet presAssocID="{035957A7-F317-4873-9F75-7EE1BA175537}" presName="root" presStyleCnt="0">
        <dgm:presLayoutVars>
          <dgm:dir/>
          <dgm:resizeHandles val="exact"/>
        </dgm:presLayoutVars>
      </dgm:prSet>
      <dgm:spPr/>
    </dgm:pt>
    <dgm:pt modelId="{FB3570BC-39DF-471B-9E0A-F89A9390678C}" type="pres">
      <dgm:prSet presAssocID="{2435DF24-8B49-4981-B874-DDE1A94B0ECB}" presName="compNode" presStyleCnt="0"/>
      <dgm:spPr/>
    </dgm:pt>
    <dgm:pt modelId="{A17B7565-03C8-4256-89E4-1C22BF9E8B76}" type="pres">
      <dgm:prSet presAssocID="{2435DF24-8B49-4981-B874-DDE1A94B0ECB}" presName="iconBgRect" presStyleLbl="bgShp" presStyleIdx="0" presStyleCnt="3"/>
      <dgm:spPr>
        <a:prstGeom prst="round2DiagRect">
          <a:avLst>
            <a:gd name="adj1" fmla="val 29727"/>
            <a:gd name="adj2" fmla="val 0"/>
          </a:avLst>
        </a:prstGeom>
      </dgm:spPr>
    </dgm:pt>
    <dgm:pt modelId="{887E12EF-9D59-454B-8E8D-68858854955A}" type="pres">
      <dgm:prSet presAssocID="{2435DF24-8B49-4981-B874-DDE1A94B0EC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43F64363-2576-42B1-9A27-25171721E116}" type="pres">
      <dgm:prSet presAssocID="{2435DF24-8B49-4981-B874-DDE1A94B0ECB}" presName="spaceRect" presStyleCnt="0"/>
      <dgm:spPr/>
    </dgm:pt>
    <dgm:pt modelId="{F4F5B76C-159C-4C65-9441-814FBE0CA95C}" type="pres">
      <dgm:prSet presAssocID="{2435DF24-8B49-4981-B874-DDE1A94B0ECB}" presName="textRect" presStyleLbl="revTx" presStyleIdx="0" presStyleCnt="3">
        <dgm:presLayoutVars>
          <dgm:chMax val="1"/>
          <dgm:chPref val="1"/>
        </dgm:presLayoutVars>
      </dgm:prSet>
      <dgm:spPr/>
    </dgm:pt>
    <dgm:pt modelId="{408AB81D-7D79-4EAE-8360-7087D396EF86}" type="pres">
      <dgm:prSet presAssocID="{E77545C2-0EA4-445D-860C-72EEF69EF6CB}" presName="sibTrans" presStyleCnt="0"/>
      <dgm:spPr/>
    </dgm:pt>
    <dgm:pt modelId="{B9932BEB-21FA-458C-A391-B39683893298}" type="pres">
      <dgm:prSet presAssocID="{CF4E0787-0853-4E2B-9A09-6C34AB3F23C1}" presName="compNode" presStyleCnt="0"/>
      <dgm:spPr/>
    </dgm:pt>
    <dgm:pt modelId="{DAC888B5-C85D-4F32-8FB1-84D1DFAC527A}" type="pres">
      <dgm:prSet presAssocID="{CF4E0787-0853-4E2B-9A09-6C34AB3F23C1}" presName="iconBgRect" presStyleLbl="bgShp" presStyleIdx="1" presStyleCnt="3"/>
      <dgm:spPr>
        <a:prstGeom prst="round2DiagRect">
          <a:avLst>
            <a:gd name="adj1" fmla="val 29727"/>
            <a:gd name="adj2" fmla="val 0"/>
          </a:avLst>
        </a:prstGeom>
      </dgm:spPr>
    </dgm:pt>
    <dgm:pt modelId="{2626A10C-DDE0-4DFB-AC96-D7432F3C64D0}" type="pres">
      <dgm:prSet presAssocID="{CF4E0787-0853-4E2B-9A09-6C34AB3F23C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33A2D622-0A70-4F9F-A2EF-4E1FB7DA7273}" type="pres">
      <dgm:prSet presAssocID="{CF4E0787-0853-4E2B-9A09-6C34AB3F23C1}" presName="spaceRect" presStyleCnt="0"/>
      <dgm:spPr/>
    </dgm:pt>
    <dgm:pt modelId="{DEE5E04A-24CA-4878-BFD6-832EF34ADC75}" type="pres">
      <dgm:prSet presAssocID="{CF4E0787-0853-4E2B-9A09-6C34AB3F23C1}" presName="textRect" presStyleLbl="revTx" presStyleIdx="1" presStyleCnt="3">
        <dgm:presLayoutVars>
          <dgm:chMax val="1"/>
          <dgm:chPref val="1"/>
        </dgm:presLayoutVars>
      </dgm:prSet>
      <dgm:spPr/>
    </dgm:pt>
    <dgm:pt modelId="{492DD3CE-1815-41C4-BF83-ED0FF9329741}" type="pres">
      <dgm:prSet presAssocID="{375380B1-05AE-4124-A139-5924CD7F8660}" presName="sibTrans" presStyleCnt="0"/>
      <dgm:spPr/>
    </dgm:pt>
    <dgm:pt modelId="{7F3C3B7D-0F45-439E-A8A3-559DAF1EB2B4}" type="pres">
      <dgm:prSet presAssocID="{7B93BAD1-7848-4AB8-A869-CBF69F05AD42}" presName="compNode" presStyleCnt="0"/>
      <dgm:spPr/>
    </dgm:pt>
    <dgm:pt modelId="{34162C4A-7018-4364-8491-098A95F4EA17}" type="pres">
      <dgm:prSet presAssocID="{7B93BAD1-7848-4AB8-A869-CBF69F05AD42}" presName="iconBgRect" presStyleLbl="bgShp" presStyleIdx="2" presStyleCnt="3"/>
      <dgm:spPr>
        <a:prstGeom prst="round2DiagRect">
          <a:avLst>
            <a:gd name="adj1" fmla="val 29727"/>
            <a:gd name="adj2" fmla="val 0"/>
          </a:avLst>
        </a:prstGeom>
      </dgm:spPr>
    </dgm:pt>
    <dgm:pt modelId="{6346044A-B7FD-44D4-A55F-5FB2B72FEFF6}" type="pres">
      <dgm:prSet presAssocID="{7B93BAD1-7848-4AB8-A869-CBF69F05AD4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19E13A7E-463E-4DB1-BDA8-EE2436927F08}" type="pres">
      <dgm:prSet presAssocID="{7B93BAD1-7848-4AB8-A869-CBF69F05AD42}" presName="spaceRect" presStyleCnt="0"/>
      <dgm:spPr/>
    </dgm:pt>
    <dgm:pt modelId="{B45E5A9E-52EF-4306-8881-50EB40EE6924}" type="pres">
      <dgm:prSet presAssocID="{7B93BAD1-7848-4AB8-A869-CBF69F05AD42}" presName="textRect" presStyleLbl="revTx" presStyleIdx="2" presStyleCnt="3">
        <dgm:presLayoutVars>
          <dgm:chMax val="1"/>
          <dgm:chPref val="1"/>
        </dgm:presLayoutVars>
      </dgm:prSet>
      <dgm:spPr/>
    </dgm:pt>
  </dgm:ptLst>
  <dgm:cxnLst>
    <dgm:cxn modelId="{DFA1872C-79D2-44A9-BEE9-FCA80C465205}" type="presOf" srcId="{7B93BAD1-7848-4AB8-A869-CBF69F05AD42}" destId="{B45E5A9E-52EF-4306-8881-50EB40EE6924}" srcOrd="0" destOrd="0" presId="urn:microsoft.com/office/officeart/2018/5/layout/IconLeafLabelList"/>
    <dgm:cxn modelId="{A21FDC59-DD24-4647-AAD1-FFBC8FC2AA14}" type="presOf" srcId="{035957A7-F317-4873-9F75-7EE1BA175537}" destId="{B18D11C7-6B51-474F-80DF-1478DA7DC4A4}" srcOrd="0" destOrd="0" presId="urn:microsoft.com/office/officeart/2018/5/layout/IconLeafLabelList"/>
    <dgm:cxn modelId="{A36F7381-346B-4970-A093-EDABD51F92F5}" srcId="{035957A7-F317-4873-9F75-7EE1BA175537}" destId="{2435DF24-8B49-4981-B874-DDE1A94B0ECB}" srcOrd="0" destOrd="0" parTransId="{9CBB1996-0A6C-4C2B-8556-99995A854CCB}" sibTransId="{E77545C2-0EA4-445D-860C-72EEF69EF6CB}"/>
    <dgm:cxn modelId="{16EED688-4103-4424-9CDA-3D4A152366BE}" srcId="{035957A7-F317-4873-9F75-7EE1BA175537}" destId="{7B93BAD1-7848-4AB8-A869-CBF69F05AD42}" srcOrd="2" destOrd="0" parTransId="{4DC4D333-1BBA-4618-B298-1E87F3CF81B1}" sibTransId="{8A014EAF-4833-4870-8D86-DD0E2A2C0909}"/>
    <dgm:cxn modelId="{505A1F93-BF51-4D65-8705-7E312CD423A0}" type="presOf" srcId="{2435DF24-8B49-4981-B874-DDE1A94B0ECB}" destId="{F4F5B76C-159C-4C65-9441-814FBE0CA95C}" srcOrd="0" destOrd="0" presId="urn:microsoft.com/office/officeart/2018/5/layout/IconLeafLabelList"/>
    <dgm:cxn modelId="{7C0F1BC3-9855-4410-BA5E-5C515A94C391}" srcId="{035957A7-F317-4873-9F75-7EE1BA175537}" destId="{CF4E0787-0853-4E2B-9A09-6C34AB3F23C1}" srcOrd="1" destOrd="0" parTransId="{8DCF6324-48EA-4E8F-86FE-32BA2C369A07}" sibTransId="{375380B1-05AE-4124-A139-5924CD7F8660}"/>
    <dgm:cxn modelId="{75AA41E3-4812-4305-9BCC-FCFE6348FB45}" type="presOf" srcId="{CF4E0787-0853-4E2B-9A09-6C34AB3F23C1}" destId="{DEE5E04A-24CA-4878-BFD6-832EF34ADC75}" srcOrd="0" destOrd="0" presId="urn:microsoft.com/office/officeart/2018/5/layout/IconLeafLabelList"/>
    <dgm:cxn modelId="{53D1B5E4-564D-4C23-A91E-4BB4AA4DBAD1}" type="presParOf" srcId="{B18D11C7-6B51-474F-80DF-1478DA7DC4A4}" destId="{FB3570BC-39DF-471B-9E0A-F89A9390678C}" srcOrd="0" destOrd="0" presId="urn:microsoft.com/office/officeart/2018/5/layout/IconLeafLabelList"/>
    <dgm:cxn modelId="{288396EA-FBE7-404A-BC36-D3CEA1481E83}" type="presParOf" srcId="{FB3570BC-39DF-471B-9E0A-F89A9390678C}" destId="{A17B7565-03C8-4256-89E4-1C22BF9E8B76}" srcOrd="0" destOrd="0" presId="urn:microsoft.com/office/officeart/2018/5/layout/IconLeafLabelList"/>
    <dgm:cxn modelId="{7C7244E0-2DD0-4279-AF3B-9EE5D5647094}" type="presParOf" srcId="{FB3570BC-39DF-471B-9E0A-F89A9390678C}" destId="{887E12EF-9D59-454B-8E8D-68858854955A}" srcOrd="1" destOrd="0" presId="urn:microsoft.com/office/officeart/2018/5/layout/IconLeafLabelList"/>
    <dgm:cxn modelId="{7BBE07F7-61FE-482E-87EC-C68EDA67D88E}" type="presParOf" srcId="{FB3570BC-39DF-471B-9E0A-F89A9390678C}" destId="{43F64363-2576-42B1-9A27-25171721E116}" srcOrd="2" destOrd="0" presId="urn:microsoft.com/office/officeart/2018/5/layout/IconLeafLabelList"/>
    <dgm:cxn modelId="{E913142E-26E2-45C4-BF49-71D54D9E912C}" type="presParOf" srcId="{FB3570BC-39DF-471B-9E0A-F89A9390678C}" destId="{F4F5B76C-159C-4C65-9441-814FBE0CA95C}" srcOrd="3" destOrd="0" presId="urn:microsoft.com/office/officeart/2018/5/layout/IconLeafLabelList"/>
    <dgm:cxn modelId="{037A2F01-A378-4103-9E1E-E93295E73F62}" type="presParOf" srcId="{B18D11C7-6B51-474F-80DF-1478DA7DC4A4}" destId="{408AB81D-7D79-4EAE-8360-7087D396EF86}" srcOrd="1" destOrd="0" presId="urn:microsoft.com/office/officeart/2018/5/layout/IconLeafLabelList"/>
    <dgm:cxn modelId="{3BD2DE66-4C06-404B-BDB1-EFC9DFF47B81}" type="presParOf" srcId="{B18D11C7-6B51-474F-80DF-1478DA7DC4A4}" destId="{B9932BEB-21FA-458C-A391-B39683893298}" srcOrd="2" destOrd="0" presId="urn:microsoft.com/office/officeart/2018/5/layout/IconLeafLabelList"/>
    <dgm:cxn modelId="{52668B74-5186-45A6-896E-3F07F3BD7A8D}" type="presParOf" srcId="{B9932BEB-21FA-458C-A391-B39683893298}" destId="{DAC888B5-C85D-4F32-8FB1-84D1DFAC527A}" srcOrd="0" destOrd="0" presId="urn:microsoft.com/office/officeart/2018/5/layout/IconLeafLabelList"/>
    <dgm:cxn modelId="{89CBE3E2-7F6A-4BD1-A1F1-4179E322CD03}" type="presParOf" srcId="{B9932BEB-21FA-458C-A391-B39683893298}" destId="{2626A10C-DDE0-4DFB-AC96-D7432F3C64D0}" srcOrd="1" destOrd="0" presId="urn:microsoft.com/office/officeart/2018/5/layout/IconLeafLabelList"/>
    <dgm:cxn modelId="{1B80861A-0362-4EED-A4F9-A2EC97143F4F}" type="presParOf" srcId="{B9932BEB-21FA-458C-A391-B39683893298}" destId="{33A2D622-0A70-4F9F-A2EF-4E1FB7DA7273}" srcOrd="2" destOrd="0" presId="urn:microsoft.com/office/officeart/2018/5/layout/IconLeafLabelList"/>
    <dgm:cxn modelId="{598E8670-085F-4CAE-8289-948620BAD644}" type="presParOf" srcId="{B9932BEB-21FA-458C-A391-B39683893298}" destId="{DEE5E04A-24CA-4878-BFD6-832EF34ADC75}" srcOrd="3" destOrd="0" presId="urn:microsoft.com/office/officeart/2018/5/layout/IconLeafLabelList"/>
    <dgm:cxn modelId="{A310AF40-2947-4E66-8CA0-8FE92561C203}" type="presParOf" srcId="{B18D11C7-6B51-474F-80DF-1478DA7DC4A4}" destId="{492DD3CE-1815-41C4-BF83-ED0FF9329741}" srcOrd="3" destOrd="0" presId="urn:microsoft.com/office/officeart/2018/5/layout/IconLeafLabelList"/>
    <dgm:cxn modelId="{E3072C3D-B9C0-489B-ABD6-1A6E5FF5AEBE}" type="presParOf" srcId="{B18D11C7-6B51-474F-80DF-1478DA7DC4A4}" destId="{7F3C3B7D-0F45-439E-A8A3-559DAF1EB2B4}" srcOrd="4" destOrd="0" presId="urn:microsoft.com/office/officeart/2018/5/layout/IconLeafLabelList"/>
    <dgm:cxn modelId="{B4E3AFC3-A038-4FC0-BAD7-B93BE5D0542A}" type="presParOf" srcId="{7F3C3B7D-0F45-439E-A8A3-559DAF1EB2B4}" destId="{34162C4A-7018-4364-8491-098A95F4EA17}" srcOrd="0" destOrd="0" presId="urn:microsoft.com/office/officeart/2018/5/layout/IconLeafLabelList"/>
    <dgm:cxn modelId="{EA0C0B4C-85A5-4E86-8D2B-403731659FE2}" type="presParOf" srcId="{7F3C3B7D-0F45-439E-A8A3-559DAF1EB2B4}" destId="{6346044A-B7FD-44D4-A55F-5FB2B72FEFF6}" srcOrd="1" destOrd="0" presId="urn:microsoft.com/office/officeart/2018/5/layout/IconLeafLabelList"/>
    <dgm:cxn modelId="{BF0BD418-089F-485C-AE18-93213C164E92}" type="presParOf" srcId="{7F3C3B7D-0F45-439E-A8A3-559DAF1EB2B4}" destId="{19E13A7E-463E-4DB1-BDA8-EE2436927F08}" srcOrd="2" destOrd="0" presId="urn:microsoft.com/office/officeart/2018/5/layout/IconLeafLabelList"/>
    <dgm:cxn modelId="{DEBD6061-D089-40C2-9034-5179E8AD7656}" type="presParOf" srcId="{7F3C3B7D-0F45-439E-A8A3-559DAF1EB2B4}" destId="{B45E5A9E-52EF-4306-8881-50EB40EE6924}"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9210491-EFB8-49BC-96CF-DD6011E656F5}"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B706CF3A-89B8-436E-9324-95D608ECDEF5}">
      <dgm:prSet/>
      <dgm:spPr/>
      <dgm:t>
        <a:bodyPr/>
        <a:lstStyle/>
        <a:p>
          <a:pPr>
            <a:lnSpc>
              <a:spcPct val="100000"/>
            </a:lnSpc>
            <a:defRPr cap="all"/>
          </a:pPr>
          <a:r>
            <a:rPr lang="en-US" dirty="0">
              <a:latin typeface="Comic Sans MS"/>
            </a:rPr>
            <a:t>Theoretical orientation</a:t>
          </a:r>
        </a:p>
      </dgm:t>
    </dgm:pt>
    <dgm:pt modelId="{2FF0D9BB-2BF8-4E15-AB74-CF84D8E7413C}" type="parTrans" cxnId="{AAF6974B-0E61-4981-8CF8-BB3501ACA845}">
      <dgm:prSet/>
      <dgm:spPr/>
      <dgm:t>
        <a:bodyPr/>
        <a:lstStyle/>
        <a:p>
          <a:endParaRPr lang="en-US"/>
        </a:p>
      </dgm:t>
    </dgm:pt>
    <dgm:pt modelId="{DE81C72F-A8D3-415E-9889-EC0D49B0D27D}" type="sibTrans" cxnId="{AAF6974B-0E61-4981-8CF8-BB3501ACA845}">
      <dgm:prSet/>
      <dgm:spPr/>
      <dgm:t>
        <a:bodyPr/>
        <a:lstStyle/>
        <a:p>
          <a:endParaRPr lang="en-US"/>
        </a:p>
      </dgm:t>
    </dgm:pt>
    <dgm:pt modelId="{CA11B254-3A0B-4DA6-96D5-7497F852ABE9}">
      <dgm:prSet/>
      <dgm:spPr/>
      <dgm:t>
        <a:bodyPr/>
        <a:lstStyle/>
        <a:p>
          <a:pPr>
            <a:lnSpc>
              <a:spcPct val="100000"/>
            </a:lnSpc>
            <a:defRPr cap="all"/>
          </a:pPr>
          <a:r>
            <a:rPr lang="en-US" dirty="0">
              <a:latin typeface="Comic Sans MS"/>
            </a:rPr>
            <a:t>Delivery (Evidence-based interventions)</a:t>
          </a:r>
        </a:p>
      </dgm:t>
    </dgm:pt>
    <dgm:pt modelId="{DFE26BA8-0744-4414-9FA9-1CEE012AF1A3}" type="parTrans" cxnId="{3D13E613-FF5A-4BD9-85E2-EA69A5878F04}">
      <dgm:prSet/>
      <dgm:spPr/>
      <dgm:t>
        <a:bodyPr/>
        <a:lstStyle/>
        <a:p>
          <a:endParaRPr lang="en-US"/>
        </a:p>
      </dgm:t>
    </dgm:pt>
    <dgm:pt modelId="{5698D29A-6B81-44FE-89B9-0A488087A8DA}" type="sibTrans" cxnId="{3D13E613-FF5A-4BD9-85E2-EA69A5878F04}">
      <dgm:prSet/>
      <dgm:spPr/>
      <dgm:t>
        <a:bodyPr/>
        <a:lstStyle/>
        <a:p>
          <a:endParaRPr lang="en-US"/>
        </a:p>
      </dgm:t>
    </dgm:pt>
    <dgm:pt modelId="{EA933DCC-302D-4411-84B6-7CD7E9E0C245}">
      <dgm:prSet/>
      <dgm:spPr/>
      <dgm:t>
        <a:bodyPr/>
        <a:lstStyle/>
        <a:p>
          <a:pPr>
            <a:lnSpc>
              <a:spcPct val="100000"/>
            </a:lnSpc>
            <a:defRPr cap="all"/>
          </a:pPr>
          <a:r>
            <a:rPr lang="en-US" dirty="0">
              <a:latin typeface="Comic Sans MS"/>
            </a:rPr>
            <a:t>Cultural sensitivity</a:t>
          </a:r>
        </a:p>
      </dgm:t>
    </dgm:pt>
    <dgm:pt modelId="{DFE053D2-9353-407B-ABF4-ABD894DA551C}" type="parTrans" cxnId="{D6A5FF49-27F6-4085-A7CD-8E918CED1FCD}">
      <dgm:prSet/>
      <dgm:spPr/>
      <dgm:t>
        <a:bodyPr/>
        <a:lstStyle/>
        <a:p>
          <a:endParaRPr lang="en-US"/>
        </a:p>
      </dgm:t>
    </dgm:pt>
    <dgm:pt modelId="{49EF5D19-4492-4AF7-8624-984AB4B0AFE0}" type="sibTrans" cxnId="{D6A5FF49-27F6-4085-A7CD-8E918CED1FCD}">
      <dgm:prSet/>
      <dgm:spPr/>
      <dgm:t>
        <a:bodyPr/>
        <a:lstStyle/>
        <a:p>
          <a:endParaRPr lang="en-US"/>
        </a:p>
      </dgm:t>
    </dgm:pt>
    <dgm:pt modelId="{6C878806-B31B-400E-AA25-B1413029ABF3}" type="pres">
      <dgm:prSet presAssocID="{C9210491-EFB8-49BC-96CF-DD6011E656F5}" presName="root" presStyleCnt="0">
        <dgm:presLayoutVars>
          <dgm:dir/>
          <dgm:resizeHandles val="exact"/>
        </dgm:presLayoutVars>
      </dgm:prSet>
      <dgm:spPr/>
    </dgm:pt>
    <dgm:pt modelId="{8044B6E9-D7E2-433A-937A-E37BD47BF046}" type="pres">
      <dgm:prSet presAssocID="{B706CF3A-89B8-436E-9324-95D608ECDEF5}" presName="compNode" presStyleCnt="0"/>
      <dgm:spPr/>
    </dgm:pt>
    <dgm:pt modelId="{CA4D4283-5312-4DD6-BAA6-981A2919D3D0}" type="pres">
      <dgm:prSet presAssocID="{B706CF3A-89B8-436E-9324-95D608ECDEF5}" presName="iconBgRect" presStyleLbl="bgShp" presStyleIdx="0" presStyleCnt="3"/>
      <dgm:spPr/>
    </dgm:pt>
    <dgm:pt modelId="{FCEF0D0D-89A7-45A6-BD2F-F2D3C218E9E8}" type="pres">
      <dgm:prSet presAssocID="{B706CF3A-89B8-436E-9324-95D608ECDEF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F9CC7576-2DAA-4D2B-B43A-B54C347A216B}" type="pres">
      <dgm:prSet presAssocID="{B706CF3A-89B8-436E-9324-95D608ECDEF5}" presName="spaceRect" presStyleCnt="0"/>
      <dgm:spPr/>
    </dgm:pt>
    <dgm:pt modelId="{DAF01323-9678-45CA-A33E-35C2043CF32B}" type="pres">
      <dgm:prSet presAssocID="{B706CF3A-89B8-436E-9324-95D608ECDEF5}" presName="textRect" presStyleLbl="revTx" presStyleIdx="0" presStyleCnt="3">
        <dgm:presLayoutVars>
          <dgm:chMax val="1"/>
          <dgm:chPref val="1"/>
        </dgm:presLayoutVars>
      </dgm:prSet>
      <dgm:spPr/>
    </dgm:pt>
    <dgm:pt modelId="{3E75ACF1-644F-4D6E-9003-AE1B394EBED5}" type="pres">
      <dgm:prSet presAssocID="{DE81C72F-A8D3-415E-9889-EC0D49B0D27D}" presName="sibTrans" presStyleCnt="0"/>
      <dgm:spPr/>
    </dgm:pt>
    <dgm:pt modelId="{EE363CA4-B847-42EB-8B1D-E2915CFC1F24}" type="pres">
      <dgm:prSet presAssocID="{CA11B254-3A0B-4DA6-96D5-7497F852ABE9}" presName="compNode" presStyleCnt="0"/>
      <dgm:spPr/>
    </dgm:pt>
    <dgm:pt modelId="{B5B1A707-97DB-4E84-9B39-41910D2C308B}" type="pres">
      <dgm:prSet presAssocID="{CA11B254-3A0B-4DA6-96D5-7497F852ABE9}" presName="iconBgRect" presStyleLbl="bgShp" presStyleIdx="1" presStyleCnt="3"/>
      <dgm:spPr/>
    </dgm:pt>
    <dgm:pt modelId="{D8CD95A5-1F21-4C39-ACAA-29C5D33368B4}" type="pres">
      <dgm:prSet presAssocID="{CA11B254-3A0B-4DA6-96D5-7497F852ABE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7D403928-4882-4310-8DFC-A0616B6E7363}" type="pres">
      <dgm:prSet presAssocID="{CA11B254-3A0B-4DA6-96D5-7497F852ABE9}" presName="spaceRect" presStyleCnt="0"/>
      <dgm:spPr/>
    </dgm:pt>
    <dgm:pt modelId="{454FF4AB-6BB9-4D42-B939-6AEF981DB032}" type="pres">
      <dgm:prSet presAssocID="{CA11B254-3A0B-4DA6-96D5-7497F852ABE9}" presName="textRect" presStyleLbl="revTx" presStyleIdx="1" presStyleCnt="3">
        <dgm:presLayoutVars>
          <dgm:chMax val="1"/>
          <dgm:chPref val="1"/>
        </dgm:presLayoutVars>
      </dgm:prSet>
      <dgm:spPr/>
    </dgm:pt>
    <dgm:pt modelId="{1DC973A7-9004-4D4A-AB83-6D15731BC0D8}" type="pres">
      <dgm:prSet presAssocID="{5698D29A-6B81-44FE-89B9-0A488087A8DA}" presName="sibTrans" presStyleCnt="0"/>
      <dgm:spPr/>
    </dgm:pt>
    <dgm:pt modelId="{32F36D48-4E6D-4477-9EAE-C89B9A558BE8}" type="pres">
      <dgm:prSet presAssocID="{EA933DCC-302D-4411-84B6-7CD7E9E0C245}" presName="compNode" presStyleCnt="0"/>
      <dgm:spPr/>
    </dgm:pt>
    <dgm:pt modelId="{EA3B2507-191A-4F8B-8BED-FE968C96A16B}" type="pres">
      <dgm:prSet presAssocID="{EA933DCC-302D-4411-84B6-7CD7E9E0C245}" presName="iconBgRect" presStyleLbl="bgShp" presStyleIdx="2" presStyleCnt="3"/>
      <dgm:spPr/>
    </dgm:pt>
    <dgm:pt modelId="{2E733B33-32CB-4692-A6DA-F2F64FA46473}" type="pres">
      <dgm:prSet presAssocID="{EA933DCC-302D-4411-84B6-7CD7E9E0C24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65AEA6D3-14C2-4CDB-805A-511E4604E3B3}" type="pres">
      <dgm:prSet presAssocID="{EA933DCC-302D-4411-84B6-7CD7E9E0C245}" presName="spaceRect" presStyleCnt="0"/>
      <dgm:spPr/>
    </dgm:pt>
    <dgm:pt modelId="{289CEE7E-DE34-4928-8A27-87A5EA6A64A1}" type="pres">
      <dgm:prSet presAssocID="{EA933DCC-302D-4411-84B6-7CD7E9E0C245}" presName="textRect" presStyleLbl="revTx" presStyleIdx="2" presStyleCnt="3">
        <dgm:presLayoutVars>
          <dgm:chMax val="1"/>
          <dgm:chPref val="1"/>
        </dgm:presLayoutVars>
      </dgm:prSet>
      <dgm:spPr/>
    </dgm:pt>
  </dgm:ptLst>
  <dgm:cxnLst>
    <dgm:cxn modelId="{3D13E613-FF5A-4BD9-85E2-EA69A5878F04}" srcId="{C9210491-EFB8-49BC-96CF-DD6011E656F5}" destId="{CA11B254-3A0B-4DA6-96D5-7497F852ABE9}" srcOrd="1" destOrd="0" parTransId="{DFE26BA8-0744-4414-9FA9-1CEE012AF1A3}" sibTransId="{5698D29A-6B81-44FE-89B9-0A488087A8DA}"/>
    <dgm:cxn modelId="{D6A5FF49-27F6-4085-A7CD-8E918CED1FCD}" srcId="{C9210491-EFB8-49BC-96CF-DD6011E656F5}" destId="{EA933DCC-302D-4411-84B6-7CD7E9E0C245}" srcOrd="2" destOrd="0" parTransId="{DFE053D2-9353-407B-ABF4-ABD894DA551C}" sibTransId="{49EF5D19-4492-4AF7-8624-984AB4B0AFE0}"/>
    <dgm:cxn modelId="{AAF6974B-0E61-4981-8CF8-BB3501ACA845}" srcId="{C9210491-EFB8-49BC-96CF-DD6011E656F5}" destId="{B706CF3A-89B8-436E-9324-95D608ECDEF5}" srcOrd="0" destOrd="0" parTransId="{2FF0D9BB-2BF8-4E15-AB74-CF84D8E7413C}" sibTransId="{DE81C72F-A8D3-415E-9889-EC0D49B0D27D}"/>
    <dgm:cxn modelId="{EAB03C62-3239-4E87-BA94-C0ED2915A189}" type="presOf" srcId="{CA11B254-3A0B-4DA6-96D5-7497F852ABE9}" destId="{454FF4AB-6BB9-4D42-B939-6AEF981DB032}" srcOrd="0" destOrd="0" presId="urn:microsoft.com/office/officeart/2018/5/layout/IconCircleLabelList"/>
    <dgm:cxn modelId="{9C52CE6F-0167-4F93-9831-7E0624ADEDC8}" type="presOf" srcId="{EA933DCC-302D-4411-84B6-7CD7E9E0C245}" destId="{289CEE7E-DE34-4928-8A27-87A5EA6A64A1}" srcOrd="0" destOrd="0" presId="urn:microsoft.com/office/officeart/2018/5/layout/IconCircleLabelList"/>
    <dgm:cxn modelId="{68423D73-0108-44BE-A193-24B7B540BA4D}" type="presOf" srcId="{B706CF3A-89B8-436E-9324-95D608ECDEF5}" destId="{DAF01323-9678-45CA-A33E-35C2043CF32B}" srcOrd="0" destOrd="0" presId="urn:microsoft.com/office/officeart/2018/5/layout/IconCircleLabelList"/>
    <dgm:cxn modelId="{664E62D5-B594-4747-9E61-348BBF341E04}" type="presOf" srcId="{C9210491-EFB8-49BC-96CF-DD6011E656F5}" destId="{6C878806-B31B-400E-AA25-B1413029ABF3}" srcOrd="0" destOrd="0" presId="urn:microsoft.com/office/officeart/2018/5/layout/IconCircleLabelList"/>
    <dgm:cxn modelId="{D9D095DB-4668-4681-BDBB-06C06DDF1487}" type="presParOf" srcId="{6C878806-B31B-400E-AA25-B1413029ABF3}" destId="{8044B6E9-D7E2-433A-937A-E37BD47BF046}" srcOrd="0" destOrd="0" presId="urn:microsoft.com/office/officeart/2018/5/layout/IconCircleLabelList"/>
    <dgm:cxn modelId="{74523BBB-E671-47C7-B734-3DA6B55E98EB}" type="presParOf" srcId="{8044B6E9-D7E2-433A-937A-E37BD47BF046}" destId="{CA4D4283-5312-4DD6-BAA6-981A2919D3D0}" srcOrd="0" destOrd="0" presId="urn:microsoft.com/office/officeart/2018/5/layout/IconCircleLabelList"/>
    <dgm:cxn modelId="{942D647D-DD75-4E1E-A0F8-BD5838466662}" type="presParOf" srcId="{8044B6E9-D7E2-433A-937A-E37BD47BF046}" destId="{FCEF0D0D-89A7-45A6-BD2F-F2D3C218E9E8}" srcOrd="1" destOrd="0" presId="urn:microsoft.com/office/officeart/2018/5/layout/IconCircleLabelList"/>
    <dgm:cxn modelId="{353CC0D3-5822-4460-A686-43911A1F4EA9}" type="presParOf" srcId="{8044B6E9-D7E2-433A-937A-E37BD47BF046}" destId="{F9CC7576-2DAA-4D2B-B43A-B54C347A216B}" srcOrd="2" destOrd="0" presId="urn:microsoft.com/office/officeart/2018/5/layout/IconCircleLabelList"/>
    <dgm:cxn modelId="{1D907B69-E02E-4886-A673-FB7D31AA00D8}" type="presParOf" srcId="{8044B6E9-D7E2-433A-937A-E37BD47BF046}" destId="{DAF01323-9678-45CA-A33E-35C2043CF32B}" srcOrd="3" destOrd="0" presId="urn:microsoft.com/office/officeart/2018/5/layout/IconCircleLabelList"/>
    <dgm:cxn modelId="{930EA4FB-35F9-4C14-8CF1-B202BCD589E7}" type="presParOf" srcId="{6C878806-B31B-400E-AA25-B1413029ABF3}" destId="{3E75ACF1-644F-4D6E-9003-AE1B394EBED5}" srcOrd="1" destOrd="0" presId="urn:microsoft.com/office/officeart/2018/5/layout/IconCircleLabelList"/>
    <dgm:cxn modelId="{6471CBFF-A140-4E31-821B-C644ACFFE7A9}" type="presParOf" srcId="{6C878806-B31B-400E-AA25-B1413029ABF3}" destId="{EE363CA4-B847-42EB-8B1D-E2915CFC1F24}" srcOrd="2" destOrd="0" presId="urn:microsoft.com/office/officeart/2018/5/layout/IconCircleLabelList"/>
    <dgm:cxn modelId="{DFF65F32-21EB-44AF-B4F1-E1617D5FFC7E}" type="presParOf" srcId="{EE363CA4-B847-42EB-8B1D-E2915CFC1F24}" destId="{B5B1A707-97DB-4E84-9B39-41910D2C308B}" srcOrd="0" destOrd="0" presId="urn:microsoft.com/office/officeart/2018/5/layout/IconCircleLabelList"/>
    <dgm:cxn modelId="{39B2985D-B9CC-425D-9C36-4BDCEBBC542B}" type="presParOf" srcId="{EE363CA4-B847-42EB-8B1D-E2915CFC1F24}" destId="{D8CD95A5-1F21-4C39-ACAA-29C5D33368B4}" srcOrd="1" destOrd="0" presId="urn:microsoft.com/office/officeart/2018/5/layout/IconCircleLabelList"/>
    <dgm:cxn modelId="{1AA6ADD7-9654-43C7-B98D-9DCBC019CE4E}" type="presParOf" srcId="{EE363CA4-B847-42EB-8B1D-E2915CFC1F24}" destId="{7D403928-4882-4310-8DFC-A0616B6E7363}" srcOrd="2" destOrd="0" presId="urn:microsoft.com/office/officeart/2018/5/layout/IconCircleLabelList"/>
    <dgm:cxn modelId="{2D2982E9-AB5F-46C8-B728-A77179D88F03}" type="presParOf" srcId="{EE363CA4-B847-42EB-8B1D-E2915CFC1F24}" destId="{454FF4AB-6BB9-4D42-B939-6AEF981DB032}" srcOrd="3" destOrd="0" presId="urn:microsoft.com/office/officeart/2018/5/layout/IconCircleLabelList"/>
    <dgm:cxn modelId="{9390BE91-3F19-4CDE-93DF-21AE08F10FBC}" type="presParOf" srcId="{6C878806-B31B-400E-AA25-B1413029ABF3}" destId="{1DC973A7-9004-4D4A-AB83-6D15731BC0D8}" srcOrd="3" destOrd="0" presId="urn:microsoft.com/office/officeart/2018/5/layout/IconCircleLabelList"/>
    <dgm:cxn modelId="{E7760477-FABC-4095-8B37-60D4A79633A9}" type="presParOf" srcId="{6C878806-B31B-400E-AA25-B1413029ABF3}" destId="{32F36D48-4E6D-4477-9EAE-C89B9A558BE8}" srcOrd="4" destOrd="0" presId="urn:microsoft.com/office/officeart/2018/5/layout/IconCircleLabelList"/>
    <dgm:cxn modelId="{ECA7B16F-8981-40D2-9FF1-067FA0191C49}" type="presParOf" srcId="{32F36D48-4E6D-4477-9EAE-C89B9A558BE8}" destId="{EA3B2507-191A-4F8B-8BED-FE968C96A16B}" srcOrd="0" destOrd="0" presId="urn:microsoft.com/office/officeart/2018/5/layout/IconCircleLabelList"/>
    <dgm:cxn modelId="{0199EC3A-7126-45DE-AFC0-410A28554021}" type="presParOf" srcId="{32F36D48-4E6D-4477-9EAE-C89B9A558BE8}" destId="{2E733B33-32CB-4692-A6DA-F2F64FA46473}" srcOrd="1" destOrd="0" presId="urn:microsoft.com/office/officeart/2018/5/layout/IconCircleLabelList"/>
    <dgm:cxn modelId="{F61AFD40-C577-45DE-8816-97716C3E6F75}" type="presParOf" srcId="{32F36D48-4E6D-4477-9EAE-C89B9A558BE8}" destId="{65AEA6D3-14C2-4CDB-805A-511E4604E3B3}" srcOrd="2" destOrd="0" presId="urn:microsoft.com/office/officeart/2018/5/layout/IconCircleLabelList"/>
    <dgm:cxn modelId="{F88AE4AE-6657-4D42-882B-DED773551152}" type="presParOf" srcId="{32F36D48-4E6D-4477-9EAE-C89B9A558BE8}" destId="{289CEE7E-DE34-4928-8A27-87A5EA6A64A1}"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26FB8B3-DAE3-4185-A045-5BC49AAC8F68}"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AFF0CD1F-D89F-4E9F-8E0B-92397E13BC38}">
      <dgm:prSet/>
      <dgm:spPr/>
      <dgm:t>
        <a:bodyPr/>
        <a:lstStyle/>
        <a:p>
          <a:r>
            <a:rPr lang="en-US" dirty="0">
              <a:latin typeface="Comic Sans MS"/>
            </a:rPr>
            <a:t>Word-of-mouth</a:t>
          </a:r>
        </a:p>
      </dgm:t>
    </dgm:pt>
    <dgm:pt modelId="{37A6F92E-D34A-47B6-9145-27B3AF6EBC07}" type="parTrans" cxnId="{03AAE11C-D108-49D3-A7B4-4F9FB26E601C}">
      <dgm:prSet/>
      <dgm:spPr/>
      <dgm:t>
        <a:bodyPr/>
        <a:lstStyle/>
        <a:p>
          <a:endParaRPr lang="en-US"/>
        </a:p>
      </dgm:t>
    </dgm:pt>
    <dgm:pt modelId="{DA3C4C2E-4A92-4A54-B316-B26B3C080D04}" type="sibTrans" cxnId="{03AAE11C-D108-49D3-A7B4-4F9FB26E601C}">
      <dgm:prSet/>
      <dgm:spPr/>
      <dgm:t>
        <a:bodyPr/>
        <a:lstStyle/>
        <a:p>
          <a:endParaRPr lang="en-US"/>
        </a:p>
      </dgm:t>
    </dgm:pt>
    <dgm:pt modelId="{60681E17-76B1-49DE-A373-93731CCC3275}">
      <dgm:prSet/>
      <dgm:spPr/>
      <dgm:t>
        <a:bodyPr/>
        <a:lstStyle/>
        <a:p>
          <a:r>
            <a:rPr lang="en-US" dirty="0">
              <a:latin typeface="Comic Sans MS"/>
            </a:rPr>
            <a:t>Posters around the school</a:t>
          </a:r>
        </a:p>
      </dgm:t>
    </dgm:pt>
    <dgm:pt modelId="{C2F3EF1C-3E31-4ABE-9840-6806E6C54484}" type="parTrans" cxnId="{089301D4-6220-4281-9CD6-79EE96F9F045}">
      <dgm:prSet/>
      <dgm:spPr/>
      <dgm:t>
        <a:bodyPr/>
        <a:lstStyle/>
        <a:p>
          <a:endParaRPr lang="en-US"/>
        </a:p>
      </dgm:t>
    </dgm:pt>
    <dgm:pt modelId="{73234F1C-B5B9-4F33-995E-7BB4516800BC}" type="sibTrans" cxnId="{089301D4-6220-4281-9CD6-79EE96F9F045}">
      <dgm:prSet/>
      <dgm:spPr/>
      <dgm:t>
        <a:bodyPr/>
        <a:lstStyle/>
        <a:p>
          <a:endParaRPr lang="en-US"/>
        </a:p>
      </dgm:t>
    </dgm:pt>
    <dgm:pt modelId="{CEE06FB7-FBDA-4DBA-A499-4F7D4C08ED00}">
      <dgm:prSet/>
      <dgm:spPr/>
      <dgm:t>
        <a:bodyPr/>
        <a:lstStyle/>
        <a:p>
          <a:r>
            <a:rPr lang="en-US" dirty="0">
              <a:latin typeface="Comic Sans MS"/>
            </a:rPr>
            <a:t>Morning Announcements </a:t>
          </a:r>
        </a:p>
      </dgm:t>
    </dgm:pt>
    <dgm:pt modelId="{B80142A2-9B9B-4BD8-99F2-FDA4BDB4D1A3}" type="parTrans" cxnId="{0B135E1E-8F2C-4845-AD0C-1A594DA9DF05}">
      <dgm:prSet/>
      <dgm:spPr/>
      <dgm:t>
        <a:bodyPr/>
        <a:lstStyle/>
        <a:p>
          <a:endParaRPr lang="en-US"/>
        </a:p>
      </dgm:t>
    </dgm:pt>
    <dgm:pt modelId="{F64F462E-18D5-40F0-B2C7-6072A55CAB6C}" type="sibTrans" cxnId="{0B135E1E-8F2C-4845-AD0C-1A594DA9DF05}">
      <dgm:prSet/>
      <dgm:spPr/>
      <dgm:t>
        <a:bodyPr/>
        <a:lstStyle/>
        <a:p>
          <a:endParaRPr lang="en-US"/>
        </a:p>
      </dgm:t>
    </dgm:pt>
    <dgm:pt modelId="{49CA20C6-51D5-43C6-A875-DDBF3F64786B}" type="pres">
      <dgm:prSet presAssocID="{E26FB8B3-DAE3-4185-A045-5BC49AAC8F68}" presName="outerComposite" presStyleCnt="0">
        <dgm:presLayoutVars>
          <dgm:chMax val="5"/>
          <dgm:dir/>
          <dgm:resizeHandles val="exact"/>
        </dgm:presLayoutVars>
      </dgm:prSet>
      <dgm:spPr/>
    </dgm:pt>
    <dgm:pt modelId="{3C32054D-313F-47F7-A88E-593237CA534D}" type="pres">
      <dgm:prSet presAssocID="{E26FB8B3-DAE3-4185-A045-5BC49AAC8F68}" presName="dummyMaxCanvas" presStyleCnt="0">
        <dgm:presLayoutVars/>
      </dgm:prSet>
      <dgm:spPr/>
    </dgm:pt>
    <dgm:pt modelId="{46176B59-C7D7-49A5-9675-DF692A0AAF7C}" type="pres">
      <dgm:prSet presAssocID="{E26FB8B3-DAE3-4185-A045-5BC49AAC8F68}" presName="ThreeNodes_1" presStyleLbl="node1" presStyleIdx="0" presStyleCnt="3">
        <dgm:presLayoutVars>
          <dgm:bulletEnabled val="1"/>
        </dgm:presLayoutVars>
      </dgm:prSet>
      <dgm:spPr/>
    </dgm:pt>
    <dgm:pt modelId="{68B6624F-92DA-4356-8730-039EAA8B770A}" type="pres">
      <dgm:prSet presAssocID="{E26FB8B3-DAE3-4185-A045-5BC49AAC8F68}" presName="ThreeNodes_2" presStyleLbl="node1" presStyleIdx="1" presStyleCnt="3">
        <dgm:presLayoutVars>
          <dgm:bulletEnabled val="1"/>
        </dgm:presLayoutVars>
      </dgm:prSet>
      <dgm:spPr/>
    </dgm:pt>
    <dgm:pt modelId="{FEFD7989-7613-43B2-ADFB-5C75F23C41BA}" type="pres">
      <dgm:prSet presAssocID="{E26FB8B3-DAE3-4185-A045-5BC49AAC8F68}" presName="ThreeNodes_3" presStyleLbl="node1" presStyleIdx="2" presStyleCnt="3">
        <dgm:presLayoutVars>
          <dgm:bulletEnabled val="1"/>
        </dgm:presLayoutVars>
      </dgm:prSet>
      <dgm:spPr/>
    </dgm:pt>
    <dgm:pt modelId="{C7CEF14C-30C4-4545-AE5C-213F64FF7856}" type="pres">
      <dgm:prSet presAssocID="{E26FB8B3-DAE3-4185-A045-5BC49AAC8F68}" presName="ThreeConn_1-2" presStyleLbl="fgAccFollowNode1" presStyleIdx="0" presStyleCnt="2">
        <dgm:presLayoutVars>
          <dgm:bulletEnabled val="1"/>
        </dgm:presLayoutVars>
      </dgm:prSet>
      <dgm:spPr/>
    </dgm:pt>
    <dgm:pt modelId="{8270173E-3CD1-4947-8263-C3DBDE2C3BF5}" type="pres">
      <dgm:prSet presAssocID="{E26FB8B3-DAE3-4185-A045-5BC49AAC8F68}" presName="ThreeConn_2-3" presStyleLbl="fgAccFollowNode1" presStyleIdx="1" presStyleCnt="2">
        <dgm:presLayoutVars>
          <dgm:bulletEnabled val="1"/>
        </dgm:presLayoutVars>
      </dgm:prSet>
      <dgm:spPr/>
    </dgm:pt>
    <dgm:pt modelId="{972E55B5-F909-44C5-81FA-93E5004D454F}" type="pres">
      <dgm:prSet presAssocID="{E26FB8B3-DAE3-4185-A045-5BC49AAC8F68}" presName="ThreeNodes_1_text" presStyleLbl="node1" presStyleIdx="2" presStyleCnt="3">
        <dgm:presLayoutVars>
          <dgm:bulletEnabled val="1"/>
        </dgm:presLayoutVars>
      </dgm:prSet>
      <dgm:spPr/>
    </dgm:pt>
    <dgm:pt modelId="{0BC48BD5-D144-4E70-856C-22644AA2F849}" type="pres">
      <dgm:prSet presAssocID="{E26FB8B3-DAE3-4185-A045-5BC49AAC8F68}" presName="ThreeNodes_2_text" presStyleLbl="node1" presStyleIdx="2" presStyleCnt="3">
        <dgm:presLayoutVars>
          <dgm:bulletEnabled val="1"/>
        </dgm:presLayoutVars>
      </dgm:prSet>
      <dgm:spPr/>
    </dgm:pt>
    <dgm:pt modelId="{4623758C-D26A-4DE5-AFAC-370FA2D837AD}" type="pres">
      <dgm:prSet presAssocID="{E26FB8B3-DAE3-4185-A045-5BC49AAC8F68}" presName="ThreeNodes_3_text" presStyleLbl="node1" presStyleIdx="2" presStyleCnt="3">
        <dgm:presLayoutVars>
          <dgm:bulletEnabled val="1"/>
        </dgm:presLayoutVars>
      </dgm:prSet>
      <dgm:spPr/>
    </dgm:pt>
  </dgm:ptLst>
  <dgm:cxnLst>
    <dgm:cxn modelId="{03AAE11C-D108-49D3-A7B4-4F9FB26E601C}" srcId="{E26FB8B3-DAE3-4185-A045-5BC49AAC8F68}" destId="{AFF0CD1F-D89F-4E9F-8E0B-92397E13BC38}" srcOrd="0" destOrd="0" parTransId="{37A6F92E-D34A-47B6-9145-27B3AF6EBC07}" sibTransId="{DA3C4C2E-4A92-4A54-B316-B26B3C080D04}"/>
    <dgm:cxn modelId="{0B135E1E-8F2C-4845-AD0C-1A594DA9DF05}" srcId="{E26FB8B3-DAE3-4185-A045-5BC49AAC8F68}" destId="{CEE06FB7-FBDA-4DBA-A499-4F7D4C08ED00}" srcOrd="2" destOrd="0" parTransId="{B80142A2-9B9B-4BD8-99F2-FDA4BDB4D1A3}" sibTransId="{F64F462E-18D5-40F0-B2C7-6072A55CAB6C}"/>
    <dgm:cxn modelId="{16D4782C-AD1D-45A4-A2FA-0663418D72CD}" type="presOf" srcId="{AFF0CD1F-D89F-4E9F-8E0B-92397E13BC38}" destId="{46176B59-C7D7-49A5-9675-DF692A0AAF7C}" srcOrd="0" destOrd="0" presId="urn:microsoft.com/office/officeart/2005/8/layout/vProcess5"/>
    <dgm:cxn modelId="{BDE84956-B24E-454B-9D93-6A53F6CA7531}" type="presOf" srcId="{60681E17-76B1-49DE-A373-93731CCC3275}" destId="{68B6624F-92DA-4356-8730-039EAA8B770A}" srcOrd="0" destOrd="0" presId="urn:microsoft.com/office/officeart/2005/8/layout/vProcess5"/>
    <dgm:cxn modelId="{0333E15B-2607-4390-B246-D3A43A1834DF}" type="presOf" srcId="{73234F1C-B5B9-4F33-995E-7BB4516800BC}" destId="{8270173E-3CD1-4947-8263-C3DBDE2C3BF5}" srcOrd="0" destOrd="0" presId="urn:microsoft.com/office/officeart/2005/8/layout/vProcess5"/>
    <dgm:cxn modelId="{BBA35E5F-2FFA-4B35-A47F-C3E298EDA128}" type="presOf" srcId="{E26FB8B3-DAE3-4185-A045-5BC49AAC8F68}" destId="{49CA20C6-51D5-43C6-A875-DDBF3F64786B}" srcOrd="0" destOrd="0" presId="urn:microsoft.com/office/officeart/2005/8/layout/vProcess5"/>
    <dgm:cxn modelId="{AB96F771-BAC8-4250-95BF-0DDAD30D650A}" type="presOf" srcId="{CEE06FB7-FBDA-4DBA-A499-4F7D4C08ED00}" destId="{4623758C-D26A-4DE5-AFAC-370FA2D837AD}" srcOrd="1" destOrd="0" presId="urn:microsoft.com/office/officeart/2005/8/layout/vProcess5"/>
    <dgm:cxn modelId="{74329191-5C9B-4413-93A5-F6F9E6DDA29E}" type="presOf" srcId="{DA3C4C2E-4A92-4A54-B316-B26B3C080D04}" destId="{C7CEF14C-30C4-4545-AE5C-213F64FF7856}" srcOrd="0" destOrd="0" presId="urn:microsoft.com/office/officeart/2005/8/layout/vProcess5"/>
    <dgm:cxn modelId="{4C3C00BB-B672-46B7-A198-41BEBE74E40A}" type="presOf" srcId="{CEE06FB7-FBDA-4DBA-A499-4F7D4C08ED00}" destId="{FEFD7989-7613-43B2-ADFB-5C75F23C41BA}" srcOrd="0" destOrd="0" presId="urn:microsoft.com/office/officeart/2005/8/layout/vProcess5"/>
    <dgm:cxn modelId="{9DDD6EC4-8EBE-4429-810B-9925A4BFDB57}" type="presOf" srcId="{AFF0CD1F-D89F-4E9F-8E0B-92397E13BC38}" destId="{972E55B5-F909-44C5-81FA-93E5004D454F}" srcOrd="1" destOrd="0" presId="urn:microsoft.com/office/officeart/2005/8/layout/vProcess5"/>
    <dgm:cxn modelId="{089301D4-6220-4281-9CD6-79EE96F9F045}" srcId="{E26FB8B3-DAE3-4185-A045-5BC49AAC8F68}" destId="{60681E17-76B1-49DE-A373-93731CCC3275}" srcOrd="1" destOrd="0" parTransId="{C2F3EF1C-3E31-4ABE-9840-6806E6C54484}" sibTransId="{73234F1C-B5B9-4F33-995E-7BB4516800BC}"/>
    <dgm:cxn modelId="{7B0B11DB-C4E0-404E-B61A-60DBA245C2D4}" type="presOf" srcId="{60681E17-76B1-49DE-A373-93731CCC3275}" destId="{0BC48BD5-D144-4E70-856C-22644AA2F849}" srcOrd="1" destOrd="0" presId="urn:microsoft.com/office/officeart/2005/8/layout/vProcess5"/>
    <dgm:cxn modelId="{0B5ED8C0-BADC-45ED-9BA6-ACCE9E6499FA}" type="presParOf" srcId="{49CA20C6-51D5-43C6-A875-DDBF3F64786B}" destId="{3C32054D-313F-47F7-A88E-593237CA534D}" srcOrd="0" destOrd="0" presId="urn:microsoft.com/office/officeart/2005/8/layout/vProcess5"/>
    <dgm:cxn modelId="{A207E91B-D77F-4329-8A13-149A93B315B5}" type="presParOf" srcId="{49CA20C6-51D5-43C6-A875-DDBF3F64786B}" destId="{46176B59-C7D7-49A5-9675-DF692A0AAF7C}" srcOrd="1" destOrd="0" presId="urn:microsoft.com/office/officeart/2005/8/layout/vProcess5"/>
    <dgm:cxn modelId="{A450C8BA-6A9C-4C3A-9614-58EF2C3D05EA}" type="presParOf" srcId="{49CA20C6-51D5-43C6-A875-DDBF3F64786B}" destId="{68B6624F-92DA-4356-8730-039EAA8B770A}" srcOrd="2" destOrd="0" presId="urn:microsoft.com/office/officeart/2005/8/layout/vProcess5"/>
    <dgm:cxn modelId="{8027589D-7D27-4CF3-888D-E0E07333187A}" type="presParOf" srcId="{49CA20C6-51D5-43C6-A875-DDBF3F64786B}" destId="{FEFD7989-7613-43B2-ADFB-5C75F23C41BA}" srcOrd="3" destOrd="0" presId="urn:microsoft.com/office/officeart/2005/8/layout/vProcess5"/>
    <dgm:cxn modelId="{CBDC32F4-749A-4A84-99F0-EC9B5FD95A6D}" type="presParOf" srcId="{49CA20C6-51D5-43C6-A875-DDBF3F64786B}" destId="{C7CEF14C-30C4-4545-AE5C-213F64FF7856}" srcOrd="4" destOrd="0" presId="urn:microsoft.com/office/officeart/2005/8/layout/vProcess5"/>
    <dgm:cxn modelId="{1F2C5F8B-639C-492F-B470-ED052DB12456}" type="presParOf" srcId="{49CA20C6-51D5-43C6-A875-DDBF3F64786B}" destId="{8270173E-3CD1-4947-8263-C3DBDE2C3BF5}" srcOrd="5" destOrd="0" presId="urn:microsoft.com/office/officeart/2005/8/layout/vProcess5"/>
    <dgm:cxn modelId="{0EA0DB4F-BCAD-4760-99CF-97969682D25E}" type="presParOf" srcId="{49CA20C6-51D5-43C6-A875-DDBF3F64786B}" destId="{972E55B5-F909-44C5-81FA-93E5004D454F}" srcOrd="6" destOrd="0" presId="urn:microsoft.com/office/officeart/2005/8/layout/vProcess5"/>
    <dgm:cxn modelId="{3DFC6A87-5705-4B34-8192-79A9EFCEC509}" type="presParOf" srcId="{49CA20C6-51D5-43C6-A875-DDBF3F64786B}" destId="{0BC48BD5-D144-4E70-856C-22644AA2F849}" srcOrd="7" destOrd="0" presId="urn:microsoft.com/office/officeart/2005/8/layout/vProcess5"/>
    <dgm:cxn modelId="{B74DA108-9DB1-4317-AEC0-96C5BAB4517C}" type="presParOf" srcId="{49CA20C6-51D5-43C6-A875-DDBF3F64786B}" destId="{4623758C-D26A-4DE5-AFAC-370FA2D837A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572C03-74E8-4F37-BB99-BDF3DC8C067F}">
      <dsp:nvSpPr>
        <dsp:cNvPr id="0" name=""/>
        <dsp:cNvSpPr/>
      </dsp:nvSpPr>
      <dsp:spPr>
        <a:xfrm>
          <a:off x="718664" y="453902"/>
          <a:ext cx="1955812" cy="195581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537361-C22B-4B56-8169-66F2972B18A2}">
      <dsp:nvSpPr>
        <dsp:cNvPr id="0" name=""/>
        <dsp:cNvSpPr/>
      </dsp:nvSpPr>
      <dsp:spPr>
        <a:xfrm>
          <a:off x="1135476" y="8707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7E4758-B221-46E4-ADB7-6594D1A37639}">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90000"/>
            </a:lnSpc>
            <a:spcBef>
              <a:spcPct val="0"/>
            </a:spcBef>
            <a:spcAft>
              <a:spcPct val="35000"/>
            </a:spcAft>
            <a:buNone/>
            <a:defRPr cap="all"/>
          </a:pPr>
          <a:r>
            <a:rPr lang="en-US" sz="4000" kern="1200" dirty="0">
              <a:latin typeface="Comic Sans MS"/>
            </a:rPr>
            <a:t>Who? </a:t>
          </a:r>
        </a:p>
      </dsp:txBody>
      <dsp:txXfrm>
        <a:off x="93445" y="3018902"/>
        <a:ext cx="3206250" cy="720000"/>
      </dsp:txXfrm>
    </dsp:sp>
    <dsp:sp modelId="{4A6D4B9D-81ED-4148-BE6A-7BA084E360F0}">
      <dsp:nvSpPr>
        <dsp:cNvPr id="0" name=""/>
        <dsp:cNvSpPr/>
      </dsp:nvSpPr>
      <dsp:spPr>
        <a:xfrm>
          <a:off x="4486008" y="453902"/>
          <a:ext cx="1955812" cy="195581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905534-B1DE-489E-9DEB-1E473F914EAF}">
      <dsp:nvSpPr>
        <dsp:cNvPr id="0" name=""/>
        <dsp:cNvSpPr/>
      </dsp:nvSpPr>
      <dsp:spPr>
        <a:xfrm>
          <a:off x="4902820" y="8707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247478-2EBD-425D-8F0D-1EB92FA85D7C}">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90000"/>
            </a:lnSpc>
            <a:spcBef>
              <a:spcPct val="0"/>
            </a:spcBef>
            <a:spcAft>
              <a:spcPct val="35000"/>
            </a:spcAft>
            <a:buNone/>
            <a:defRPr cap="all"/>
          </a:pPr>
          <a:r>
            <a:rPr lang="en-US" sz="4000" kern="1200" dirty="0">
              <a:latin typeface="Comic Sans MS"/>
            </a:rPr>
            <a:t>What?</a:t>
          </a:r>
        </a:p>
      </dsp:txBody>
      <dsp:txXfrm>
        <a:off x="3860789" y="3018902"/>
        <a:ext cx="3206250" cy="720000"/>
      </dsp:txXfrm>
    </dsp:sp>
    <dsp:sp modelId="{DAB51CAB-1F28-4F32-9024-3D476B27E5BC}">
      <dsp:nvSpPr>
        <dsp:cNvPr id="0" name=""/>
        <dsp:cNvSpPr/>
      </dsp:nvSpPr>
      <dsp:spPr>
        <a:xfrm>
          <a:off x="8253352" y="453902"/>
          <a:ext cx="1955812" cy="1955812"/>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74655F-1896-4D3C-8B8B-5912B9231870}">
      <dsp:nvSpPr>
        <dsp:cNvPr id="0" name=""/>
        <dsp:cNvSpPr/>
      </dsp:nvSpPr>
      <dsp:spPr>
        <a:xfrm>
          <a:off x="8670164" y="8707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2866C8-B049-4D52-B0A9-96593530AEDA}">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90000"/>
            </a:lnSpc>
            <a:spcBef>
              <a:spcPct val="0"/>
            </a:spcBef>
            <a:spcAft>
              <a:spcPct val="35000"/>
            </a:spcAft>
            <a:buNone/>
            <a:defRPr cap="all"/>
          </a:pPr>
          <a:r>
            <a:rPr lang="en-US" sz="4000" kern="1200" dirty="0">
              <a:latin typeface="Comic Sans MS"/>
            </a:rPr>
            <a:t>Where? </a:t>
          </a:r>
        </a:p>
      </dsp:txBody>
      <dsp:txXfrm>
        <a:off x="7628133" y="3018902"/>
        <a:ext cx="3206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527AD2-AE1F-4B1E-A07B-2995523F45A4}">
      <dsp:nvSpPr>
        <dsp:cNvPr id="0" name=""/>
        <dsp:cNvSpPr/>
      </dsp:nvSpPr>
      <dsp:spPr>
        <a:xfrm>
          <a:off x="0" y="411422"/>
          <a:ext cx="10927829" cy="579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C48931-356D-43E7-8BC9-C15B3A344094}">
      <dsp:nvSpPr>
        <dsp:cNvPr id="0" name=""/>
        <dsp:cNvSpPr/>
      </dsp:nvSpPr>
      <dsp:spPr>
        <a:xfrm>
          <a:off x="546391" y="71942"/>
          <a:ext cx="7649480" cy="6789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1022350" rtl="0">
            <a:lnSpc>
              <a:spcPct val="90000"/>
            </a:lnSpc>
            <a:spcBef>
              <a:spcPct val="0"/>
            </a:spcBef>
            <a:spcAft>
              <a:spcPct val="35000"/>
            </a:spcAft>
            <a:buNone/>
          </a:pPr>
          <a:r>
            <a:rPr lang="en-US" sz="2300" kern="1200" dirty="0">
              <a:latin typeface="Comic Sans MS"/>
            </a:rPr>
            <a:t>Why? </a:t>
          </a:r>
        </a:p>
      </dsp:txBody>
      <dsp:txXfrm>
        <a:off x="579535" y="105086"/>
        <a:ext cx="7583192" cy="612672"/>
      </dsp:txXfrm>
    </dsp:sp>
    <dsp:sp modelId="{270361DF-248A-4806-9AC4-12EB204AE4C3}">
      <dsp:nvSpPr>
        <dsp:cNvPr id="0" name=""/>
        <dsp:cNvSpPr/>
      </dsp:nvSpPr>
      <dsp:spPr>
        <a:xfrm>
          <a:off x="0" y="1454702"/>
          <a:ext cx="10927829" cy="579600"/>
        </a:xfrm>
        <a:prstGeom prst="rect">
          <a:avLst/>
        </a:prstGeom>
        <a:solidFill>
          <a:schemeClr val="lt1">
            <a:alpha val="90000"/>
            <a:hueOff val="0"/>
            <a:satOff val="0"/>
            <a:lumOff val="0"/>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DC40D1-6D75-433A-B421-1382BBD7D280}">
      <dsp:nvSpPr>
        <dsp:cNvPr id="0" name=""/>
        <dsp:cNvSpPr/>
      </dsp:nvSpPr>
      <dsp:spPr>
        <a:xfrm>
          <a:off x="546391" y="1115222"/>
          <a:ext cx="7649480" cy="67896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Comic Sans MS"/>
            </a:rPr>
            <a:t>Overarching Goals of the Proposed Program</a:t>
          </a:r>
        </a:p>
      </dsp:txBody>
      <dsp:txXfrm>
        <a:off x="579535" y="1148366"/>
        <a:ext cx="7583192" cy="612672"/>
      </dsp:txXfrm>
    </dsp:sp>
    <dsp:sp modelId="{09AD755E-B9DE-43FB-95D6-5B93D7B0C498}">
      <dsp:nvSpPr>
        <dsp:cNvPr id="0" name=""/>
        <dsp:cNvSpPr/>
      </dsp:nvSpPr>
      <dsp:spPr>
        <a:xfrm>
          <a:off x="0" y="2497982"/>
          <a:ext cx="10927829" cy="579600"/>
        </a:xfrm>
        <a:prstGeom prst="rect">
          <a:avLst/>
        </a:prstGeom>
        <a:solidFill>
          <a:schemeClr val="lt1">
            <a:alpha val="90000"/>
            <a:hueOff val="0"/>
            <a:satOff val="0"/>
            <a:lumOff val="0"/>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53DF1D-9B49-4BDD-8E86-329B91A64476}">
      <dsp:nvSpPr>
        <dsp:cNvPr id="0" name=""/>
        <dsp:cNvSpPr/>
      </dsp:nvSpPr>
      <dsp:spPr>
        <a:xfrm>
          <a:off x="546391" y="2158502"/>
          <a:ext cx="7649480" cy="67896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1022350" rtl="0">
            <a:lnSpc>
              <a:spcPct val="90000"/>
            </a:lnSpc>
            <a:spcBef>
              <a:spcPct val="0"/>
            </a:spcBef>
            <a:spcAft>
              <a:spcPct val="35000"/>
            </a:spcAft>
            <a:buNone/>
          </a:pPr>
          <a:r>
            <a:rPr lang="en-US" sz="2300" kern="1200" dirty="0">
              <a:latin typeface="Comic Sans MS"/>
            </a:rPr>
            <a:t>How? </a:t>
          </a:r>
        </a:p>
      </dsp:txBody>
      <dsp:txXfrm>
        <a:off x="579535" y="2191646"/>
        <a:ext cx="7583192" cy="612672"/>
      </dsp:txXfrm>
    </dsp:sp>
    <dsp:sp modelId="{2CFAD3E6-81AF-4340-9531-6F9A1FCDC380}">
      <dsp:nvSpPr>
        <dsp:cNvPr id="0" name=""/>
        <dsp:cNvSpPr/>
      </dsp:nvSpPr>
      <dsp:spPr>
        <a:xfrm>
          <a:off x="0" y="3541262"/>
          <a:ext cx="10927829" cy="57960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6F12A7-CFB9-41BC-B61E-93108AA60852}">
      <dsp:nvSpPr>
        <dsp:cNvPr id="0" name=""/>
        <dsp:cNvSpPr/>
      </dsp:nvSpPr>
      <dsp:spPr>
        <a:xfrm>
          <a:off x="546391" y="3201782"/>
          <a:ext cx="7649480" cy="6789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9132" tIns="0" rIns="289132" bIns="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Comic Sans MS"/>
            </a:rPr>
            <a:t>Needs Assessment Methods</a:t>
          </a:r>
        </a:p>
      </dsp:txBody>
      <dsp:txXfrm>
        <a:off x="579535" y="3234926"/>
        <a:ext cx="7583192" cy="6126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F8F40-2881-4047-B4CD-57672A9AB9F8}">
      <dsp:nvSpPr>
        <dsp:cNvPr id="0" name=""/>
        <dsp:cNvSpPr/>
      </dsp:nvSpPr>
      <dsp:spPr>
        <a:xfrm>
          <a:off x="0" y="0"/>
          <a:ext cx="8742263" cy="92241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100000"/>
            </a:lnSpc>
            <a:spcBef>
              <a:spcPct val="0"/>
            </a:spcBef>
            <a:spcAft>
              <a:spcPct val="35000"/>
            </a:spcAft>
            <a:buNone/>
          </a:pPr>
          <a:r>
            <a:rPr lang="en-US" sz="2000" kern="1200" dirty="0">
              <a:latin typeface="Comic Sans MS"/>
            </a:rPr>
            <a:t>Career Interest Inventory </a:t>
          </a:r>
        </a:p>
      </dsp:txBody>
      <dsp:txXfrm>
        <a:off x="27017" y="27017"/>
        <a:ext cx="7668958" cy="868383"/>
      </dsp:txXfrm>
    </dsp:sp>
    <dsp:sp modelId="{63E7375D-6FA8-4B38-9F63-9EE60BFE02B0}">
      <dsp:nvSpPr>
        <dsp:cNvPr id="0" name=""/>
        <dsp:cNvSpPr/>
      </dsp:nvSpPr>
      <dsp:spPr>
        <a:xfrm>
          <a:off x="732164" y="1090129"/>
          <a:ext cx="8742263" cy="922417"/>
        </a:xfrm>
        <a:prstGeom prst="roundRect">
          <a:avLst>
            <a:gd name="adj" fmla="val 10000"/>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Comic Sans MS"/>
            </a:rPr>
            <a:t>Values Venn Diagram </a:t>
          </a:r>
        </a:p>
      </dsp:txBody>
      <dsp:txXfrm>
        <a:off x="759181" y="1117146"/>
        <a:ext cx="7356493" cy="868383"/>
      </dsp:txXfrm>
    </dsp:sp>
    <dsp:sp modelId="{A2FD57E5-7E11-44B7-9737-34F2349C4545}">
      <dsp:nvSpPr>
        <dsp:cNvPr id="0" name=""/>
        <dsp:cNvSpPr/>
      </dsp:nvSpPr>
      <dsp:spPr>
        <a:xfrm>
          <a:off x="1453401" y="2180258"/>
          <a:ext cx="8742263" cy="922417"/>
        </a:xfrm>
        <a:prstGeom prst="roundRect">
          <a:avLst>
            <a:gd name="adj" fmla="val 10000"/>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Comic Sans MS"/>
            </a:rPr>
            <a:t>Small Group Counseling Sessions for Career-Related Values</a:t>
          </a:r>
        </a:p>
      </dsp:txBody>
      <dsp:txXfrm>
        <a:off x="1480418" y="2207275"/>
        <a:ext cx="7367421" cy="868383"/>
      </dsp:txXfrm>
    </dsp:sp>
    <dsp:sp modelId="{E05E6C7A-5AFC-4F7B-A3B9-9494FDCA2635}">
      <dsp:nvSpPr>
        <dsp:cNvPr id="0" name=""/>
        <dsp:cNvSpPr/>
      </dsp:nvSpPr>
      <dsp:spPr>
        <a:xfrm>
          <a:off x="2185565" y="3270387"/>
          <a:ext cx="8742263" cy="922417"/>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Comic Sans MS"/>
            </a:rPr>
            <a:t>Career Day </a:t>
          </a:r>
        </a:p>
      </dsp:txBody>
      <dsp:txXfrm>
        <a:off x="2212582" y="3297404"/>
        <a:ext cx="7356493" cy="868383"/>
      </dsp:txXfrm>
    </dsp:sp>
    <dsp:sp modelId="{3F25A4E4-A696-4919-AEA9-FC553C53B15B}">
      <dsp:nvSpPr>
        <dsp:cNvPr id="0" name=""/>
        <dsp:cNvSpPr/>
      </dsp:nvSpPr>
      <dsp:spPr>
        <a:xfrm>
          <a:off x="8142692" y="706487"/>
          <a:ext cx="599571" cy="59957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100000"/>
            </a:lnSpc>
            <a:spcBef>
              <a:spcPct val="0"/>
            </a:spcBef>
            <a:spcAft>
              <a:spcPct val="35000"/>
            </a:spcAft>
            <a:buNone/>
          </a:pPr>
          <a:endParaRPr lang="en-US" sz="2500" kern="1200"/>
        </a:p>
      </dsp:txBody>
      <dsp:txXfrm>
        <a:off x="8277595" y="706487"/>
        <a:ext cx="329765" cy="451177"/>
      </dsp:txXfrm>
    </dsp:sp>
    <dsp:sp modelId="{FEC6F484-AB9F-42E9-B7B9-CA49FEDEDD13}">
      <dsp:nvSpPr>
        <dsp:cNvPr id="0" name=""/>
        <dsp:cNvSpPr/>
      </dsp:nvSpPr>
      <dsp:spPr>
        <a:xfrm>
          <a:off x="8874856" y="1796616"/>
          <a:ext cx="599571" cy="599571"/>
        </a:xfrm>
        <a:prstGeom prst="downArrow">
          <a:avLst>
            <a:gd name="adj1" fmla="val 55000"/>
            <a:gd name="adj2" fmla="val 45000"/>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100000"/>
            </a:lnSpc>
            <a:spcBef>
              <a:spcPct val="0"/>
            </a:spcBef>
            <a:spcAft>
              <a:spcPct val="35000"/>
            </a:spcAft>
            <a:buNone/>
          </a:pPr>
          <a:endParaRPr lang="en-US" sz="2500" kern="1200"/>
        </a:p>
      </dsp:txBody>
      <dsp:txXfrm>
        <a:off x="9009759" y="1796616"/>
        <a:ext cx="329765" cy="451177"/>
      </dsp:txXfrm>
    </dsp:sp>
    <dsp:sp modelId="{6C15D535-67CC-4642-BA40-AFAEA7476F70}">
      <dsp:nvSpPr>
        <dsp:cNvPr id="0" name=""/>
        <dsp:cNvSpPr/>
      </dsp:nvSpPr>
      <dsp:spPr>
        <a:xfrm>
          <a:off x="9596093" y="2886746"/>
          <a:ext cx="599571" cy="599571"/>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100000"/>
            </a:lnSpc>
            <a:spcBef>
              <a:spcPct val="0"/>
            </a:spcBef>
            <a:spcAft>
              <a:spcPct val="35000"/>
            </a:spcAft>
            <a:buNone/>
          </a:pPr>
          <a:endParaRPr lang="en-US" sz="2500" kern="1200"/>
        </a:p>
      </dsp:txBody>
      <dsp:txXfrm>
        <a:off x="9730996" y="2886746"/>
        <a:ext cx="329765" cy="4511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9D10A2-2DD8-4DB5-9663-848C708D9B17}">
      <dsp:nvSpPr>
        <dsp:cNvPr id="0" name=""/>
        <dsp:cNvSpPr/>
      </dsp:nvSpPr>
      <dsp:spPr>
        <a:xfrm>
          <a:off x="718664" y="34562"/>
          <a:ext cx="1955812" cy="1955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31BBAC-1CB4-434E-8177-9A6E2AEA0003}">
      <dsp:nvSpPr>
        <dsp:cNvPr id="0" name=""/>
        <dsp:cNvSpPr/>
      </dsp:nvSpPr>
      <dsp:spPr>
        <a:xfrm>
          <a:off x="1135476" y="45137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70CA48-F48A-4781-A117-50DC0BAF5CD9}">
      <dsp:nvSpPr>
        <dsp:cNvPr id="0" name=""/>
        <dsp:cNvSpPr/>
      </dsp:nvSpPr>
      <dsp:spPr>
        <a:xfrm>
          <a:off x="93445" y="259956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dirty="0">
              <a:latin typeface="Comic Sans MS"/>
            </a:rPr>
            <a:t>Theoretical orientation</a:t>
          </a:r>
        </a:p>
      </dsp:txBody>
      <dsp:txXfrm>
        <a:off x="93445" y="2599562"/>
        <a:ext cx="3206250" cy="720000"/>
      </dsp:txXfrm>
    </dsp:sp>
    <dsp:sp modelId="{6EC596CA-C60D-4B85-A046-0B8FB1F89428}">
      <dsp:nvSpPr>
        <dsp:cNvPr id="0" name=""/>
        <dsp:cNvSpPr/>
      </dsp:nvSpPr>
      <dsp:spPr>
        <a:xfrm>
          <a:off x="4486008" y="34562"/>
          <a:ext cx="1955812" cy="1955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515E50-D254-41D7-83BE-AF9F7C5EF77F}">
      <dsp:nvSpPr>
        <dsp:cNvPr id="0" name=""/>
        <dsp:cNvSpPr/>
      </dsp:nvSpPr>
      <dsp:spPr>
        <a:xfrm>
          <a:off x="4902820" y="45137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79B21C-937A-4703-9A21-F62C06C3550F}">
      <dsp:nvSpPr>
        <dsp:cNvPr id="0" name=""/>
        <dsp:cNvSpPr/>
      </dsp:nvSpPr>
      <dsp:spPr>
        <a:xfrm>
          <a:off x="3860789" y="259956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dirty="0">
              <a:latin typeface="Comic Sans MS"/>
            </a:rPr>
            <a:t>Delivery (Evidence-based interventions)</a:t>
          </a:r>
        </a:p>
      </dsp:txBody>
      <dsp:txXfrm>
        <a:off x="3860789" y="2599562"/>
        <a:ext cx="3206250" cy="720000"/>
      </dsp:txXfrm>
    </dsp:sp>
    <dsp:sp modelId="{2055A310-1D96-4CA6-B54E-9C00226E7A82}">
      <dsp:nvSpPr>
        <dsp:cNvPr id="0" name=""/>
        <dsp:cNvSpPr/>
      </dsp:nvSpPr>
      <dsp:spPr>
        <a:xfrm>
          <a:off x="8253352" y="34562"/>
          <a:ext cx="1955812" cy="1955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3720B7-9580-4F74-AB2E-2C871E4FC515}">
      <dsp:nvSpPr>
        <dsp:cNvPr id="0" name=""/>
        <dsp:cNvSpPr/>
      </dsp:nvSpPr>
      <dsp:spPr>
        <a:xfrm>
          <a:off x="8670164" y="45137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212F79-D3EC-48A2-984D-FDC77C01A858}">
      <dsp:nvSpPr>
        <dsp:cNvPr id="0" name=""/>
        <dsp:cNvSpPr/>
      </dsp:nvSpPr>
      <dsp:spPr>
        <a:xfrm>
          <a:off x="7628133" y="259956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dirty="0">
              <a:latin typeface="Comic Sans MS"/>
            </a:rPr>
            <a:t>Cultural sensitivity</a:t>
          </a:r>
        </a:p>
      </dsp:txBody>
      <dsp:txXfrm>
        <a:off x="7628133" y="2599562"/>
        <a:ext cx="320625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31E63B-90C9-4571-91F1-B3B9225BE66D}">
      <dsp:nvSpPr>
        <dsp:cNvPr id="0" name=""/>
        <dsp:cNvSpPr/>
      </dsp:nvSpPr>
      <dsp:spPr>
        <a:xfrm>
          <a:off x="718664"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A93FAB-A5FE-4770-8E06-5C01E787EE7B}">
      <dsp:nvSpPr>
        <dsp:cNvPr id="0" name=""/>
        <dsp:cNvSpPr/>
      </dsp:nvSpPr>
      <dsp:spPr>
        <a:xfrm>
          <a:off x="1135476" y="8707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AFDE8A-3A71-44B1-B5C2-28AB95DB652D}">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latin typeface="Comic Sans MS"/>
            </a:rPr>
            <a:t>Theoretical orientation</a:t>
          </a:r>
        </a:p>
      </dsp:txBody>
      <dsp:txXfrm>
        <a:off x="93445" y="3018902"/>
        <a:ext cx="3206250" cy="720000"/>
      </dsp:txXfrm>
    </dsp:sp>
    <dsp:sp modelId="{C0270680-B4C0-4628-A80C-4AC573387092}">
      <dsp:nvSpPr>
        <dsp:cNvPr id="0" name=""/>
        <dsp:cNvSpPr/>
      </dsp:nvSpPr>
      <dsp:spPr>
        <a:xfrm>
          <a:off x="4486008"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725319-85FE-4315-8E6D-9C17E2580F3F}">
      <dsp:nvSpPr>
        <dsp:cNvPr id="0" name=""/>
        <dsp:cNvSpPr/>
      </dsp:nvSpPr>
      <dsp:spPr>
        <a:xfrm>
          <a:off x="4902820" y="8707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8AD3D3-3DB5-4D1F-8F94-D7609D230CC5}">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latin typeface="Comic Sans MS"/>
            </a:rPr>
            <a:t>Delivery (Evidence-based interventions)</a:t>
          </a:r>
        </a:p>
      </dsp:txBody>
      <dsp:txXfrm>
        <a:off x="3860789" y="3018902"/>
        <a:ext cx="3206250" cy="720000"/>
      </dsp:txXfrm>
    </dsp:sp>
    <dsp:sp modelId="{2D488BB9-1A8F-4F9B-9BFF-E8F31853C37B}">
      <dsp:nvSpPr>
        <dsp:cNvPr id="0" name=""/>
        <dsp:cNvSpPr/>
      </dsp:nvSpPr>
      <dsp:spPr>
        <a:xfrm>
          <a:off x="8253352"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FE7C4B-6084-41AF-8994-FAB8965E069C}">
      <dsp:nvSpPr>
        <dsp:cNvPr id="0" name=""/>
        <dsp:cNvSpPr/>
      </dsp:nvSpPr>
      <dsp:spPr>
        <a:xfrm>
          <a:off x="8670164" y="8707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82BE5-21B2-43BF-9158-D779EB1341B0}">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latin typeface="Comic Sans MS"/>
            </a:rPr>
            <a:t>Cultural sensitivity</a:t>
          </a:r>
        </a:p>
      </dsp:txBody>
      <dsp:txXfrm>
        <a:off x="7628133" y="3018902"/>
        <a:ext cx="320625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B7565-03C8-4256-89E4-1C22BF9E8B76}">
      <dsp:nvSpPr>
        <dsp:cNvPr id="0" name=""/>
        <dsp:cNvSpPr/>
      </dsp:nvSpPr>
      <dsp:spPr>
        <a:xfrm>
          <a:off x="718664" y="202202"/>
          <a:ext cx="1955812" cy="1955812"/>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7E12EF-9D59-454B-8E8D-68858854955A}">
      <dsp:nvSpPr>
        <dsp:cNvPr id="0" name=""/>
        <dsp:cNvSpPr/>
      </dsp:nvSpPr>
      <dsp:spPr>
        <a:xfrm>
          <a:off x="1135476" y="6190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F5B76C-159C-4C65-9441-814FBE0CA95C}">
      <dsp:nvSpPr>
        <dsp:cNvPr id="0" name=""/>
        <dsp:cNvSpPr/>
      </dsp:nvSpPr>
      <dsp:spPr>
        <a:xfrm>
          <a:off x="93445" y="27672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latin typeface="Comic Sans MS"/>
            </a:rPr>
            <a:t>Theoretical orientation</a:t>
          </a:r>
        </a:p>
      </dsp:txBody>
      <dsp:txXfrm>
        <a:off x="93445" y="2767202"/>
        <a:ext cx="3206250" cy="720000"/>
      </dsp:txXfrm>
    </dsp:sp>
    <dsp:sp modelId="{DAC888B5-C85D-4F32-8FB1-84D1DFAC527A}">
      <dsp:nvSpPr>
        <dsp:cNvPr id="0" name=""/>
        <dsp:cNvSpPr/>
      </dsp:nvSpPr>
      <dsp:spPr>
        <a:xfrm>
          <a:off x="4486008" y="202202"/>
          <a:ext cx="1955812" cy="195581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26A10C-DDE0-4DFB-AC96-D7432F3C64D0}">
      <dsp:nvSpPr>
        <dsp:cNvPr id="0" name=""/>
        <dsp:cNvSpPr/>
      </dsp:nvSpPr>
      <dsp:spPr>
        <a:xfrm>
          <a:off x="4902820" y="6190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E5E04A-24CA-4878-BFD6-832EF34ADC75}">
      <dsp:nvSpPr>
        <dsp:cNvPr id="0" name=""/>
        <dsp:cNvSpPr/>
      </dsp:nvSpPr>
      <dsp:spPr>
        <a:xfrm>
          <a:off x="3860789" y="27672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latin typeface="Comic Sans MS"/>
            </a:rPr>
            <a:t>Delivery (Evidence-based interventions)</a:t>
          </a:r>
        </a:p>
      </dsp:txBody>
      <dsp:txXfrm>
        <a:off x="3860789" y="2767202"/>
        <a:ext cx="3206250" cy="720000"/>
      </dsp:txXfrm>
    </dsp:sp>
    <dsp:sp modelId="{34162C4A-7018-4364-8491-098A95F4EA17}">
      <dsp:nvSpPr>
        <dsp:cNvPr id="0" name=""/>
        <dsp:cNvSpPr/>
      </dsp:nvSpPr>
      <dsp:spPr>
        <a:xfrm>
          <a:off x="8253352" y="202202"/>
          <a:ext cx="1955812" cy="1955812"/>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46044A-B7FD-44D4-A55F-5FB2B72FEFF6}">
      <dsp:nvSpPr>
        <dsp:cNvPr id="0" name=""/>
        <dsp:cNvSpPr/>
      </dsp:nvSpPr>
      <dsp:spPr>
        <a:xfrm>
          <a:off x="8670164" y="6190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5E5A9E-52EF-4306-8881-50EB40EE6924}">
      <dsp:nvSpPr>
        <dsp:cNvPr id="0" name=""/>
        <dsp:cNvSpPr/>
      </dsp:nvSpPr>
      <dsp:spPr>
        <a:xfrm>
          <a:off x="7628133" y="27672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latin typeface="Comic Sans MS"/>
            </a:rPr>
            <a:t>Cultural sensitivity</a:t>
          </a:r>
        </a:p>
      </dsp:txBody>
      <dsp:txXfrm>
        <a:off x="7628133" y="2767202"/>
        <a:ext cx="320625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D4283-5312-4DD6-BAA6-981A2919D3D0}">
      <dsp:nvSpPr>
        <dsp:cNvPr id="0" name=""/>
        <dsp:cNvSpPr/>
      </dsp:nvSpPr>
      <dsp:spPr>
        <a:xfrm>
          <a:off x="718664" y="453902"/>
          <a:ext cx="1955812" cy="19558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EF0D0D-89A7-45A6-BD2F-F2D3C218E9E8}">
      <dsp:nvSpPr>
        <dsp:cNvPr id="0" name=""/>
        <dsp:cNvSpPr/>
      </dsp:nvSpPr>
      <dsp:spPr>
        <a:xfrm>
          <a:off x="1135476" y="870714"/>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F01323-9678-45CA-A33E-35C2043CF32B}">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latin typeface="Comic Sans MS"/>
            </a:rPr>
            <a:t>Theoretical orientation</a:t>
          </a:r>
        </a:p>
      </dsp:txBody>
      <dsp:txXfrm>
        <a:off x="93445" y="3018902"/>
        <a:ext cx="3206250" cy="720000"/>
      </dsp:txXfrm>
    </dsp:sp>
    <dsp:sp modelId="{B5B1A707-97DB-4E84-9B39-41910D2C308B}">
      <dsp:nvSpPr>
        <dsp:cNvPr id="0" name=""/>
        <dsp:cNvSpPr/>
      </dsp:nvSpPr>
      <dsp:spPr>
        <a:xfrm>
          <a:off x="4486008" y="453902"/>
          <a:ext cx="1955812" cy="19558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CD95A5-1F21-4C39-ACAA-29C5D33368B4}">
      <dsp:nvSpPr>
        <dsp:cNvPr id="0" name=""/>
        <dsp:cNvSpPr/>
      </dsp:nvSpPr>
      <dsp:spPr>
        <a:xfrm>
          <a:off x="4902820" y="870714"/>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4FF4AB-6BB9-4D42-B939-6AEF981DB032}">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latin typeface="Comic Sans MS"/>
            </a:rPr>
            <a:t>Delivery (Evidence-based interventions)</a:t>
          </a:r>
        </a:p>
      </dsp:txBody>
      <dsp:txXfrm>
        <a:off x="3860789" y="3018902"/>
        <a:ext cx="3206250" cy="720000"/>
      </dsp:txXfrm>
    </dsp:sp>
    <dsp:sp modelId="{EA3B2507-191A-4F8B-8BED-FE968C96A16B}">
      <dsp:nvSpPr>
        <dsp:cNvPr id="0" name=""/>
        <dsp:cNvSpPr/>
      </dsp:nvSpPr>
      <dsp:spPr>
        <a:xfrm>
          <a:off x="8253352" y="453902"/>
          <a:ext cx="1955812" cy="19558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33B33-32CB-4692-A6DA-F2F64FA46473}">
      <dsp:nvSpPr>
        <dsp:cNvPr id="0" name=""/>
        <dsp:cNvSpPr/>
      </dsp:nvSpPr>
      <dsp:spPr>
        <a:xfrm>
          <a:off x="8670164" y="870714"/>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9CEE7E-DE34-4928-8A27-87A5EA6A64A1}">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latin typeface="Comic Sans MS"/>
            </a:rPr>
            <a:t>Cultural sensitivity</a:t>
          </a:r>
        </a:p>
      </dsp:txBody>
      <dsp:txXfrm>
        <a:off x="7628133" y="3018902"/>
        <a:ext cx="3206250" cy="72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176B59-C7D7-49A5-9675-DF692A0AAF7C}">
      <dsp:nvSpPr>
        <dsp:cNvPr id="0" name=""/>
        <dsp:cNvSpPr/>
      </dsp:nvSpPr>
      <dsp:spPr>
        <a:xfrm>
          <a:off x="0" y="0"/>
          <a:ext cx="9288654" cy="125784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dirty="0">
              <a:latin typeface="Comic Sans MS"/>
            </a:rPr>
            <a:t>Word-of-mouth</a:t>
          </a:r>
        </a:p>
      </dsp:txBody>
      <dsp:txXfrm>
        <a:off x="36841" y="36841"/>
        <a:ext cx="7931345" cy="1184159"/>
      </dsp:txXfrm>
    </dsp:sp>
    <dsp:sp modelId="{68B6624F-92DA-4356-8730-039EAA8B770A}">
      <dsp:nvSpPr>
        <dsp:cNvPr id="0" name=""/>
        <dsp:cNvSpPr/>
      </dsp:nvSpPr>
      <dsp:spPr>
        <a:xfrm>
          <a:off x="819587" y="1467481"/>
          <a:ext cx="9288654" cy="125784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dirty="0">
              <a:latin typeface="Comic Sans MS"/>
            </a:rPr>
            <a:t>Posters around the school</a:t>
          </a:r>
        </a:p>
      </dsp:txBody>
      <dsp:txXfrm>
        <a:off x="856428" y="1504322"/>
        <a:ext cx="7577788" cy="1184159"/>
      </dsp:txXfrm>
    </dsp:sp>
    <dsp:sp modelId="{FEFD7989-7613-43B2-ADFB-5C75F23C41BA}">
      <dsp:nvSpPr>
        <dsp:cNvPr id="0" name=""/>
        <dsp:cNvSpPr/>
      </dsp:nvSpPr>
      <dsp:spPr>
        <a:xfrm>
          <a:off x="1639174" y="2934963"/>
          <a:ext cx="9288654" cy="125784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dirty="0">
              <a:latin typeface="Comic Sans MS"/>
            </a:rPr>
            <a:t>Morning Announcements </a:t>
          </a:r>
        </a:p>
      </dsp:txBody>
      <dsp:txXfrm>
        <a:off x="1676015" y="2971804"/>
        <a:ext cx="7577788" cy="1184159"/>
      </dsp:txXfrm>
    </dsp:sp>
    <dsp:sp modelId="{C7CEF14C-30C4-4545-AE5C-213F64FF7856}">
      <dsp:nvSpPr>
        <dsp:cNvPr id="0" name=""/>
        <dsp:cNvSpPr/>
      </dsp:nvSpPr>
      <dsp:spPr>
        <a:xfrm>
          <a:off x="8471057" y="953863"/>
          <a:ext cx="817596" cy="81759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55016" y="953863"/>
        <a:ext cx="449678" cy="615241"/>
      </dsp:txXfrm>
    </dsp:sp>
    <dsp:sp modelId="{8270173E-3CD1-4947-8263-C3DBDE2C3BF5}">
      <dsp:nvSpPr>
        <dsp:cNvPr id="0" name=""/>
        <dsp:cNvSpPr/>
      </dsp:nvSpPr>
      <dsp:spPr>
        <a:xfrm>
          <a:off x="9290644" y="2412959"/>
          <a:ext cx="817596" cy="817596"/>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474603" y="2412959"/>
        <a:ext cx="449678" cy="615241"/>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C881E1-5AF4-418C-97DC-643C85C43F11}" type="datetimeFigureOut">
              <a:t>5/7/23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4233F-95EE-46C9-878F-DEE290D8CA9F}" type="slidenum">
              <a:t>‹#›</a:t>
            </a:fld>
            <a:endParaRPr lang="en-US"/>
          </a:p>
        </p:txBody>
      </p:sp>
    </p:spTree>
    <p:extLst>
      <p:ext uri="{BB962C8B-B14F-4D97-AF65-F5344CB8AC3E}">
        <p14:creationId xmlns:p14="http://schemas.microsoft.com/office/powerpoint/2010/main" val="2671488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urveymonkey.com/r/VQGDRW6"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hecareerproject.org/blog/how-are-you-intelligent-an-introduction-to-the-holland-codes-riasec/"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anva.com/design/DAFiJDkKmdY/8OSscNHAcAcdD7cBHlc5xg/edit?utm_content=DAFiJDkKmdY&amp;utm_campaign=designshare&amp;utm_medium=link2&amp;utm_source=sharebutto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is intended to be a career development program proposal for the administrative team at the American International School of Jeddah in Jeddah, Saudi Arabia. </a:t>
            </a:r>
            <a:endParaRPr lang="en-US"/>
          </a:p>
          <a:p>
            <a:endParaRPr lang="en-US" dirty="0"/>
          </a:p>
          <a:p>
            <a:r>
              <a:rPr lang="en-US" dirty="0"/>
              <a:t>The population that I will be serving is all tenth grade High School students who attend the American International School of Jeddah. The school is located in an urban setting on the Red Sea. The population is mostly Arab, with a few other nationalities from both western and non-western countries. The school has a total population of twelve hundred students, from pre-k through twelfth grade. I will be delivering this proposed program to approximately seventy students. </a:t>
            </a:r>
            <a:endParaRPr lang="en-US" dirty="0">
              <a:ea typeface="Calibri" panose="020F0502020204030204"/>
              <a:cs typeface="Calibri"/>
            </a:endParaRPr>
          </a:p>
        </p:txBody>
      </p:sp>
      <p:sp>
        <p:nvSpPr>
          <p:cNvPr id="4" name="Slide Number Placeholder 3"/>
          <p:cNvSpPr>
            <a:spLocks noGrp="1"/>
          </p:cNvSpPr>
          <p:nvPr>
            <p:ph type="sldNum" sz="quarter" idx="5"/>
          </p:nvPr>
        </p:nvSpPr>
        <p:spPr/>
        <p:txBody>
          <a:bodyPr/>
          <a:lstStyle/>
          <a:p>
            <a:fld id="{CC14233F-95EE-46C9-878F-DEE290D8CA9F}" type="slidenum">
              <a:t>2</a:t>
            </a:fld>
            <a:endParaRPr lang="en-US"/>
          </a:p>
        </p:txBody>
      </p:sp>
    </p:spTree>
    <p:extLst>
      <p:ext uri="{BB962C8B-B14F-4D97-AF65-F5344CB8AC3E}">
        <p14:creationId xmlns:p14="http://schemas.microsoft.com/office/powerpoint/2010/main" val="1296059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overarching goal of this program is to provide an opportunity for all tenth grade students at AISJ to explore their interests and values and connect them to potential career opportunities. Hutchison et al (2015) state that research demonstrates that career-focused interventions are strongly correlated with positive academic outcomes for students.  As always, the school counseling program at AISJ aims to support the academic mission and vision of the school and the success of all students.</a:t>
            </a:r>
            <a:br>
              <a:rPr lang="en-US" dirty="0">
                <a:cs typeface="+mn-lt"/>
              </a:rPr>
            </a:br>
            <a:endParaRPr lang="en-US">
              <a:cs typeface="Calibri"/>
            </a:endParaRPr>
          </a:p>
          <a:p>
            <a:r>
              <a:rPr lang="en-US" dirty="0"/>
              <a:t>In order to determine the specific career development needs of tenth grade students at AISJ, I created an anonymous survey in SurveyMonkey (n.d.) as a needs assessment tool. The link to this survey can be found in the presentation notes: </a:t>
            </a:r>
            <a:r>
              <a:rPr lang="en-US" dirty="0">
                <a:hlinkClick r:id="rId3"/>
              </a:rPr>
              <a:t>https://www.surveymonkey.com/r/VQGDRW6</a:t>
            </a:r>
            <a:r>
              <a:rPr lang="en-US" dirty="0"/>
              <a:t>. I will use the survey data to determine the areas of greatest need for this population. A second assessment tool that will be used as data is a pre-/post-test for students that will demonstrate evidence of student learning and success after the career development interventions. The American School Counselor Association (2023) states that pre-/post-tests that are aligned with mindset and behavior standards can be a valuable data tool for assessing changes in students' knowledge and skills. They can also reveal ways for school counselors to improve their practice and strengthen the validity of a data-driven, evidence-based school counseling practice. </a:t>
            </a:r>
            <a:endParaRPr lang="en-US" dirty="0">
              <a:cs typeface="Calibri"/>
            </a:endParaRPr>
          </a:p>
          <a:p>
            <a:endParaRPr lang="en-US" dirty="0">
              <a:cs typeface="Calibri"/>
            </a:endParaRPr>
          </a:p>
          <a:p>
            <a:r>
              <a:rPr lang="en-US" dirty="0">
                <a:cs typeface="Calibri"/>
              </a:rPr>
              <a:t>Holland's theory of career choice and </a:t>
            </a:r>
            <a:r>
              <a:rPr lang="en-US" dirty="0"/>
              <a:t>Super’s life-space, life-span theory provide the theoretical frameworks behind this program and will be explained throughout this presentation. Bhat and Stevens (2021) point out that College and Career Readiness (CCR) programs that are implemented in ninth and tenth grades can be very beneficial to students and help ease the process when they transition out of high school. </a:t>
            </a:r>
            <a:endParaRPr lang="en-US" dirty="0">
              <a:cs typeface="Calibri"/>
            </a:endParaRPr>
          </a:p>
          <a:p>
            <a:br>
              <a:rPr lang="en-US" dirty="0"/>
            </a:br>
            <a:endParaRPr lang="en-US" dirty="0"/>
          </a:p>
        </p:txBody>
      </p:sp>
      <p:sp>
        <p:nvSpPr>
          <p:cNvPr id="4" name="Slide Number Placeholder 3"/>
          <p:cNvSpPr>
            <a:spLocks noGrp="1"/>
          </p:cNvSpPr>
          <p:nvPr>
            <p:ph type="sldNum" sz="quarter" idx="5"/>
          </p:nvPr>
        </p:nvSpPr>
        <p:spPr/>
        <p:txBody>
          <a:bodyPr/>
          <a:lstStyle/>
          <a:p>
            <a:fld id="{CC14233F-95EE-46C9-878F-DEE290D8CA9F}" type="slidenum">
              <a:t>3</a:t>
            </a:fld>
            <a:endParaRPr lang="en-US"/>
          </a:p>
        </p:txBody>
      </p:sp>
    </p:spTree>
    <p:extLst>
      <p:ext uri="{BB962C8B-B14F-4D97-AF65-F5344CB8AC3E}">
        <p14:creationId xmlns:p14="http://schemas.microsoft.com/office/powerpoint/2010/main" val="3534220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This is a visual example of Holland's RIASEC hexagonal model. </a:t>
            </a:r>
            <a:endParaRPr lang="en-US" dirty="0">
              <a:cs typeface="Calibri"/>
            </a:endParaRPr>
          </a:p>
          <a:p>
            <a:r>
              <a:rPr lang="en-US" dirty="0"/>
              <a:t>Harper, H. (2023, February 7). </a:t>
            </a:r>
            <a:r>
              <a:rPr lang="en-US" i="1" dirty="0"/>
              <a:t>How are you intelligent? an introduction to the holland codes (RIASEC)</a:t>
            </a:r>
            <a:r>
              <a:rPr lang="en-US" dirty="0"/>
              <a:t>. The Career Project. Retrieved May 6, 2023, from </a:t>
            </a:r>
            <a:r>
              <a:rPr lang="en-US" dirty="0">
                <a:hlinkClick r:id="rId3"/>
              </a:rPr>
              <a:t>https://www.thecareerproject.org/blog/how-are-you-intelligent-an-introduction-to-the-holland-codes-riasec/</a:t>
            </a:r>
            <a:r>
              <a:rPr lang="en-US" dirty="0"/>
              <a: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CC14233F-95EE-46C9-878F-DEE290D8CA9F}" type="slidenum">
              <a:rPr lang="en-US"/>
              <a:t>4</a:t>
            </a:fld>
            <a:endParaRPr lang="en-US"/>
          </a:p>
        </p:txBody>
      </p:sp>
    </p:spTree>
    <p:extLst>
      <p:ext uri="{BB962C8B-B14F-4D97-AF65-F5344CB8AC3E}">
        <p14:creationId xmlns:p14="http://schemas.microsoft.com/office/powerpoint/2010/main" val="505311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These are the learning objectives that will be measured. They were created from the standards identified and based on the results from the needs assessment. </a:t>
            </a:r>
          </a:p>
        </p:txBody>
      </p:sp>
      <p:sp>
        <p:nvSpPr>
          <p:cNvPr id="4" name="Slide Number Placeholder 3"/>
          <p:cNvSpPr>
            <a:spLocks noGrp="1"/>
          </p:cNvSpPr>
          <p:nvPr>
            <p:ph type="sldNum" sz="quarter" idx="5"/>
          </p:nvPr>
        </p:nvSpPr>
        <p:spPr/>
        <p:txBody>
          <a:bodyPr/>
          <a:lstStyle/>
          <a:p>
            <a:fld id="{CC14233F-95EE-46C9-878F-DEE290D8CA9F}" type="slidenum">
              <a:t>6</a:t>
            </a:fld>
            <a:endParaRPr lang="en-US"/>
          </a:p>
        </p:txBody>
      </p:sp>
    </p:spTree>
    <p:extLst>
      <p:ext uri="{BB962C8B-B14F-4D97-AF65-F5344CB8AC3E}">
        <p14:creationId xmlns:p14="http://schemas.microsoft.com/office/powerpoint/2010/main" val="2215290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career development interventions have been designed to be delivered to students in this order. </a:t>
            </a:r>
          </a:p>
        </p:txBody>
      </p:sp>
      <p:sp>
        <p:nvSpPr>
          <p:cNvPr id="4" name="Slide Number Placeholder 3"/>
          <p:cNvSpPr>
            <a:spLocks noGrp="1"/>
          </p:cNvSpPr>
          <p:nvPr>
            <p:ph type="sldNum" sz="quarter" idx="5"/>
          </p:nvPr>
        </p:nvSpPr>
        <p:spPr/>
        <p:txBody>
          <a:bodyPr/>
          <a:lstStyle/>
          <a:p>
            <a:fld id="{CC14233F-95EE-46C9-878F-DEE290D8CA9F}" type="slidenum">
              <a:rPr lang="en-US"/>
              <a:t>7</a:t>
            </a:fld>
            <a:endParaRPr lang="en-US"/>
          </a:p>
        </p:txBody>
      </p:sp>
    </p:spTree>
    <p:extLst>
      <p:ext uri="{BB962C8B-B14F-4D97-AF65-F5344CB8AC3E}">
        <p14:creationId xmlns:p14="http://schemas.microsoft.com/office/powerpoint/2010/main" val="4246395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theoretical orientation of this intervention comes from Holland’s Theory of Types: Realistic, Investigative, Artistic, Social, Enterprising, Conventional (Niles &amp; Harris-Bowlsbey, 2022). </a:t>
            </a:r>
          </a:p>
          <a:p>
            <a:endParaRPr lang="en-US" dirty="0"/>
          </a:p>
          <a:p>
            <a:r>
              <a:rPr lang="en-US" dirty="0"/>
              <a:t>Evidence-based interventions: In their quantitative review of the efficacy of career inventories, Hanna and Rounds (2020) concluded that “the present meta-analysis demonstrates that interest inventories have a substantial level of criterion-related validity for predicting career choice. Specifically, interest inventories accurately predict individuals’ career choices about 50% of the time. This prediction rate indicates that measured interests are important predictors of both educational and occupational membership" (p. 787). The RIASEC Inventory from the hollandcodes.com (2023) website offers a quick and simple survey for students to fill out. It is a cost-effective, efficient and empirically validated tool to assist students in discovering their career-related interests. </a:t>
            </a:r>
            <a:endParaRPr lang="en-US" dirty="0">
              <a:cs typeface="Calibri"/>
            </a:endParaRPr>
          </a:p>
          <a:p>
            <a:endParaRPr lang="en-US" dirty="0"/>
          </a:p>
          <a:p>
            <a:r>
              <a:rPr lang="en-US" dirty="0"/>
              <a:t>Cultural sensitivity: Niles &amp; Harris-Bowlsbey (2022) summarize research findings that conclude that Holland’s model “is generalizable across ethnicity, gender, and socioeconomic status” (page 70).</a:t>
            </a:r>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CC14233F-95EE-46C9-878F-DEE290D8CA9F}" type="slidenum">
              <a:rPr lang="en-US"/>
              <a:t>8</a:t>
            </a:fld>
            <a:endParaRPr lang="en-US"/>
          </a:p>
        </p:txBody>
      </p:sp>
    </p:spTree>
    <p:extLst>
      <p:ext uri="{BB962C8B-B14F-4D97-AF65-F5344CB8AC3E}">
        <p14:creationId xmlns:p14="http://schemas.microsoft.com/office/powerpoint/2010/main" val="2911194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theoretical orientation behind this intervention comes from Super’s life-space, life-span theory, a leading developmental approach to career counseling (Niles &amp; Harris-Bowlsbey, 2022). According to this approach, the three aspects of career development that are most important are life span, life space and self-concept. </a:t>
            </a:r>
          </a:p>
          <a:p>
            <a:endParaRPr lang="en-US" dirty="0"/>
          </a:p>
        </p:txBody>
      </p:sp>
      <p:sp>
        <p:nvSpPr>
          <p:cNvPr id="4" name="Slide Number Placeholder 3"/>
          <p:cNvSpPr>
            <a:spLocks noGrp="1"/>
          </p:cNvSpPr>
          <p:nvPr>
            <p:ph type="sldNum" sz="quarter" idx="5"/>
          </p:nvPr>
        </p:nvSpPr>
        <p:spPr/>
        <p:txBody>
          <a:bodyPr/>
          <a:lstStyle/>
          <a:p>
            <a:fld id="{CC14233F-95EE-46C9-878F-DEE290D8CA9F}" type="slidenum">
              <a:rPr lang="en-US"/>
              <a:t>9</a:t>
            </a:fld>
            <a:endParaRPr lang="en-US"/>
          </a:p>
        </p:txBody>
      </p:sp>
    </p:spTree>
    <p:extLst>
      <p:ext uri="{BB962C8B-B14F-4D97-AF65-F5344CB8AC3E}">
        <p14:creationId xmlns:p14="http://schemas.microsoft.com/office/powerpoint/2010/main" val="3607811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visual example of the Values Venn Diagram that I created. This intervention is for all tenth grade students. It fits into the career development component of the ASCA (2023) model. During classroom guidance lessons, the school counselor would give students a list of values and ask them to choose at least ten (career) values that are important to them. The school counselor would also ask students to identify five or more values that they believe are important to their parents in terms of their child’s career choices. After guiding students through this lesson, students would be asked to fill in a Venn diagram that is similar to the one on the screen. On one side, the students will list values that are important only to them. On the other side, the students will list values that are only important to their parents from their perspective. In the center, students will list values that are shared between them and their parents. </a:t>
            </a:r>
          </a:p>
          <a:p>
            <a:endParaRPr lang="en-US" dirty="0"/>
          </a:p>
          <a:p>
            <a:r>
              <a:rPr lang="en-US"/>
              <a:t>Cultural sensitivity: AISJ has an Arab majority population and most students are from collectivist cultures where parents have a major influence on all career-related decisions. </a:t>
            </a:r>
            <a:endParaRPr lang="en-US" dirty="0"/>
          </a:p>
          <a:p>
            <a:br>
              <a:rPr lang="en-US" dirty="0"/>
            </a:br>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C14233F-95EE-46C9-878F-DEE290D8CA9F}" type="slidenum">
              <a:rPr lang="en-US"/>
              <a:t>10</a:t>
            </a:fld>
            <a:endParaRPr lang="en-US"/>
          </a:p>
        </p:txBody>
      </p:sp>
    </p:spTree>
    <p:extLst>
      <p:ext uri="{BB962C8B-B14F-4D97-AF65-F5344CB8AC3E}">
        <p14:creationId xmlns:p14="http://schemas.microsoft.com/office/powerpoint/2010/main" val="119053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theoretical orientation behind this intervention comes from Super’s life-space, life-span theory and is intended to be a follow-up intervention to the Values Venn Diagram intervention (Niles &amp; Harris-Bowlsbey, 2022). Bhat and Stevens (2021) point out the benefits of peer-to-peer learning, especially in High School. This group intervention was designed in response to the research that supports group counseling approaches to career counseling in schools. It is a cost-effective way to engage the highest number of students within a limited time frame and gives school counselors an opportunity to benefit from the group setting. </a:t>
            </a:r>
          </a:p>
          <a:p>
            <a:endParaRPr lang="en-US" dirty="0"/>
          </a:p>
          <a:p>
            <a:r>
              <a:rPr lang="en-US" dirty="0"/>
              <a:t>This evidence-based intervention, inspired by Super’s theory, is a small group counseling intervention aimed at students who are experiencing cognitive dissonance between what their values are and what their parents’ values are. The goal of the small group counseling sessions will be to give the students a safe space to process their Venn diagrams in a group setting with other students who are experiencing a similar inner tug-of-war when their career-related values are not aligned with parental expectations of them. </a:t>
            </a:r>
            <a:endParaRPr lang="en-US" dirty="0">
              <a:ea typeface="Calibri"/>
              <a:cs typeface="Calibri" panose="020F0502020204030204"/>
            </a:endParaRPr>
          </a:p>
          <a:p>
            <a:endParaRPr lang="en-US" dirty="0"/>
          </a:p>
          <a:p>
            <a:r>
              <a:rPr lang="en-US" dirty="0"/>
              <a:t>In terms of cultural sensitivity, Niles and Harris-Bowlsbey (2022) reiterate the importance of Super’s salient life roles theory: “Because people seek to express specific values in each of the life roles they play, career development practitioners must encourage their clients to clarify and articulate the values they seek to express in the life roles that are important to them. Once clarified and articulated, clients can be encouraged to identify outlets for values expression within each of their salient life roles” (page 34).  This intervention was specifically designed with this population in mind because values conflicts are often a source of distress for students who feel torn between following their passions and dreams and wanting to please their parents. This is a common struggle for students who come from collectivist cultures and family systems that discourage students from self-actualization or individuation. </a:t>
            </a:r>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CC14233F-95EE-46C9-878F-DEE290D8CA9F}" type="slidenum">
              <a:rPr lang="en-US"/>
              <a:t>11</a:t>
            </a:fld>
            <a:endParaRPr lang="en-US"/>
          </a:p>
        </p:txBody>
      </p:sp>
    </p:spTree>
    <p:extLst>
      <p:ext uri="{BB962C8B-B14F-4D97-AF65-F5344CB8AC3E}">
        <p14:creationId xmlns:p14="http://schemas.microsoft.com/office/powerpoint/2010/main" val="2781636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Kutlu and Bedel (2021) conducted a research study into the impact of career days on irrational beliefs that many tenth grade students hold around career choice and decision-making as it relates to career choice. The research concluded that career days are very effective at addressing fears and irrational beliefs surrounding career-based decision-making.  </a:t>
            </a:r>
          </a:p>
          <a:p>
            <a:endParaRPr lang="en-US" dirty="0"/>
          </a:p>
          <a:p>
            <a:r>
              <a:rPr lang="en-US" dirty="0"/>
              <a:t>Evidence-based interventions: All tenth grade students will participate in Career Day. Guest speakers will be invited to the school and students will attend four sessions of their choosing throughout the day. Each session will be one hour in length. Presenters and session leaders will be parents and community volunteers from a variety of different professions. School counselors will facilitate Career Day. Teachers will supervise the sessions and assist presenters on an as-needed basis. Students will be given a list of presenters ahead of time and asked to rank their choices. Teachers will assist school counselors in organizing and scheduling the sessions. Students will write a detailed reflection on each session they attend with guided questions provided to them by the school counselor.</a:t>
            </a:r>
            <a:endParaRPr lang="en-US" dirty="0">
              <a:cs typeface="Calibri" panose="020F0502020204030204"/>
            </a:endParaRPr>
          </a:p>
          <a:p>
            <a:endParaRPr lang="en-US" dirty="0"/>
          </a:p>
          <a:p>
            <a:r>
              <a:rPr lang="en-US" dirty="0"/>
              <a:t>Cultural sensitivity: The school counselor will ensure that presenters are from a variety of different backgrounds and that presenters from both genders are represented. The school counselor will ensure that students with exceptionalities are provided with presenters who can speak to their unique abilities and needs, and ways that they can find fulfillment and success in their post-secondary career pursuits. </a:t>
            </a:r>
            <a:endParaRPr lang="en-US" dirty="0">
              <a:cs typeface="Calibri" panose="020F0502020204030204"/>
            </a:endParaRPr>
          </a:p>
          <a:p>
            <a:br>
              <a:rPr lang="en-US" dirty="0"/>
            </a:br>
            <a:endParaRPr lang="en-US" dirty="0"/>
          </a:p>
        </p:txBody>
      </p:sp>
      <p:sp>
        <p:nvSpPr>
          <p:cNvPr id="4" name="Slide Number Placeholder 3"/>
          <p:cNvSpPr>
            <a:spLocks noGrp="1"/>
          </p:cNvSpPr>
          <p:nvPr>
            <p:ph type="sldNum" sz="quarter" idx="5"/>
          </p:nvPr>
        </p:nvSpPr>
        <p:spPr/>
        <p:txBody>
          <a:bodyPr/>
          <a:lstStyle/>
          <a:p>
            <a:fld id="{CC14233F-95EE-46C9-878F-DEE290D8CA9F}" type="slidenum">
              <a:rPr lang="en-US"/>
              <a:t>12</a:t>
            </a:fld>
            <a:endParaRPr lang="en-US"/>
          </a:p>
        </p:txBody>
      </p:sp>
    </p:spTree>
    <p:extLst>
      <p:ext uri="{BB962C8B-B14F-4D97-AF65-F5344CB8AC3E}">
        <p14:creationId xmlns:p14="http://schemas.microsoft.com/office/powerpoint/2010/main" val="836316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poster to advertise Career Day. It would be posted strategically around the school and the goal would be to generate interest in and an excitement around the day. It would be something that ninth graders would see and be able to look forward to and something that would hopefully trigger positive memories for juniors and seniors of the career day that they attended during their sophomore year. I created this poster through CANVA (n.d.); an online design tool. Here is a link to the poster: </a:t>
            </a:r>
            <a:r>
              <a:rPr lang="en-US" dirty="0">
                <a:hlinkClick r:id="rId3"/>
              </a:rPr>
              <a:t>https://www.canva.com/design/DAFiJDkKmdY/8OSscNHAcAcdD7cBHlc5xg/edit?utm_content=DAFiJDkKmdY&amp;utm_campaign=designshare&amp;utm_medium=link2&amp;utm_source=sharebutton</a:t>
            </a:r>
            <a:r>
              <a:rPr lang="en-US" dirty="0"/>
              <a:t> </a:t>
            </a:r>
            <a:endParaRPr lang="en-US" dirty="0">
              <a:cs typeface="Calibri"/>
            </a:endParaRPr>
          </a:p>
          <a:p>
            <a:br>
              <a:rPr lang="en-US" dirty="0"/>
            </a:br>
            <a:endParaRPr lang="en-US" dirty="0"/>
          </a:p>
        </p:txBody>
      </p:sp>
      <p:sp>
        <p:nvSpPr>
          <p:cNvPr id="4" name="Slide Number Placeholder 3"/>
          <p:cNvSpPr>
            <a:spLocks noGrp="1"/>
          </p:cNvSpPr>
          <p:nvPr>
            <p:ph type="sldNum" sz="quarter" idx="5"/>
          </p:nvPr>
        </p:nvSpPr>
        <p:spPr/>
        <p:txBody>
          <a:bodyPr/>
          <a:lstStyle/>
          <a:p>
            <a:fld id="{CC14233F-95EE-46C9-878F-DEE290D8CA9F}" type="slidenum">
              <a:rPr lang="en-US"/>
              <a:t>14</a:t>
            </a:fld>
            <a:endParaRPr lang="en-US"/>
          </a:p>
        </p:txBody>
      </p:sp>
    </p:spTree>
    <p:extLst>
      <p:ext uri="{BB962C8B-B14F-4D97-AF65-F5344CB8AC3E}">
        <p14:creationId xmlns:p14="http://schemas.microsoft.com/office/powerpoint/2010/main" val="3461942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a:t>
            </a:r>
            <a:r>
              <a:rPr lang="en-US" b="1" dirty="0"/>
              <a:t> method of evaluation </a:t>
            </a:r>
            <a:r>
              <a:rPr lang="en-US" dirty="0"/>
              <a:t>will be a pre-/post-test for students that is directly linked to the program objectives. The pre-test is a diagnostic assessment and will be administered to students at the beginning of the school year before the proposed interventions. The post-test is a summative assessment that will be administered to students at the end of the school year to measure whether or not the learning objectives were met. </a:t>
            </a:r>
          </a:p>
        </p:txBody>
      </p:sp>
      <p:sp>
        <p:nvSpPr>
          <p:cNvPr id="4" name="Slide Number Placeholder 3"/>
          <p:cNvSpPr>
            <a:spLocks noGrp="1"/>
          </p:cNvSpPr>
          <p:nvPr>
            <p:ph type="sldNum" sz="quarter" idx="5"/>
          </p:nvPr>
        </p:nvSpPr>
        <p:spPr/>
        <p:txBody>
          <a:bodyPr/>
          <a:lstStyle/>
          <a:p>
            <a:fld id="{CC14233F-95EE-46C9-878F-DEE290D8CA9F}" type="slidenum">
              <a:rPr lang="en-US"/>
              <a:t>16</a:t>
            </a:fld>
            <a:endParaRPr lang="en-US"/>
          </a:p>
        </p:txBody>
      </p:sp>
    </p:spTree>
    <p:extLst>
      <p:ext uri="{BB962C8B-B14F-4D97-AF65-F5344CB8AC3E}">
        <p14:creationId xmlns:p14="http://schemas.microsoft.com/office/powerpoint/2010/main" val="1991181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a:t>
            </a:r>
            <a:r>
              <a:rPr lang="en-US" b="1"/>
              <a:t>second method of evaluation</a:t>
            </a:r>
            <a:r>
              <a:rPr lang="en-US"/>
              <a:t> will be analyzing the answers to the reflection questions that students will answer after each career day presentation they attend. This summative assessment tool will measure the student’s learning in relation to the learning outcomes, specifically the ones related to the interest inventory and Holland’s Theory of Types.</a:t>
            </a:r>
          </a:p>
          <a:p>
            <a:br>
              <a:rPr lang="en-US" dirty="0"/>
            </a:br>
            <a:endParaRPr lang="en-US" dirty="0"/>
          </a:p>
        </p:txBody>
      </p:sp>
      <p:sp>
        <p:nvSpPr>
          <p:cNvPr id="4" name="Slide Number Placeholder 3"/>
          <p:cNvSpPr>
            <a:spLocks noGrp="1"/>
          </p:cNvSpPr>
          <p:nvPr>
            <p:ph type="sldNum" sz="quarter" idx="5"/>
          </p:nvPr>
        </p:nvSpPr>
        <p:spPr/>
        <p:txBody>
          <a:bodyPr/>
          <a:lstStyle/>
          <a:p>
            <a:fld id="{CC14233F-95EE-46C9-878F-DEE290D8CA9F}" type="slidenum">
              <a:rPr lang="en-US"/>
              <a:t>17</a:t>
            </a:fld>
            <a:endParaRPr lang="en-US"/>
          </a:p>
        </p:txBody>
      </p:sp>
    </p:spTree>
    <p:extLst>
      <p:ext uri="{BB962C8B-B14F-4D97-AF65-F5344CB8AC3E}">
        <p14:creationId xmlns:p14="http://schemas.microsoft.com/office/powerpoint/2010/main" val="1875263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5/7/23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5/7/23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5/7/23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Lst>
          </p:cNvPr>
          <p:cNvSpPr/>
          <p:nvPr userDrawn="1"/>
        </p:nvSpPr>
        <p:spPr>
          <a:xfrm>
            <a:off x="1" y="825689"/>
            <a:ext cx="6795928" cy="2594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1628168" y="1057522"/>
            <a:ext cx="5003540" cy="2173433"/>
          </a:xfrm>
        </p:spPr>
        <p:txBody>
          <a:bodyPr>
            <a:noAutofit/>
          </a:bodyPr>
          <a:lstStyle>
            <a:lvl1pPr>
              <a:lnSpc>
                <a:spcPct val="100000"/>
              </a:lnSpc>
              <a:defRPr sz="4400" cap="all" baseline="0">
                <a:solidFill>
                  <a:schemeClr val="bg1"/>
                </a:solidFill>
              </a:defRPr>
            </a:lvl1pPr>
          </a:lstStyle>
          <a:p>
            <a:r>
              <a:rPr lang="en-US" sz="4400" dirty="0">
                <a:solidFill>
                  <a:schemeClr val="bg1"/>
                </a:solidFill>
              </a:rPr>
              <a:t>CLICK TO ADD TITLE</a:t>
            </a:r>
          </a:p>
        </p:txBody>
      </p:sp>
      <p:sp>
        <p:nvSpPr>
          <p:cNvPr id="55" name="Subtitle 2">
            <a:extLst>
              <a:ext uri="{FF2B5EF4-FFF2-40B4-BE49-F238E27FC236}">
                <a16:creationId xmlns:a16="http://schemas.microsoft.com/office/drawing/2014/main" id="{50BC9D78-FF13-4CEB-8ECB-E64E85C5D0B4}"/>
              </a:ext>
            </a:extLst>
          </p:cNvPr>
          <p:cNvSpPr>
            <a:spLocks noGrp="1"/>
          </p:cNvSpPr>
          <p:nvPr>
            <p:ph type="subTitle" idx="1" hasCustomPrompt="1"/>
          </p:nvPr>
        </p:nvSpPr>
        <p:spPr>
          <a:xfrm>
            <a:off x="1646643" y="3751119"/>
            <a:ext cx="4985065" cy="1606163"/>
          </a:xfrm>
        </p:spPr>
        <p:txBody>
          <a:bodyPr anchor="t">
            <a:noAutofit/>
          </a:bodyPr>
          <a:lstStyle>
            <a:lvl1pPr>
              <a:defRPr sz="2400" b="0"/>
            </a:lvl1pPr>
          </a:lstStyle>
          <a:p>
            <a:r>
              <a:rPr lang="en-US" dirty="0">
                <a:solidFill>
                  <a:schemeClr val="tx1">
                    <a:lumMod val="75000"/>
                    <a:lumOff val="25000"/>
                  </a:schemeClr>
                </a:solidFill>
              </a:rPr>
              <a:t>Click to add subtitle</a:t>
            </a:r>
          </a:p>
        </p:txBody>
      </p:sp>
      <p:sp>
        <p:nvSpPr>
          <p:cNvPr id="56" name="Rectangle 55">
            <a:extLst>
              <a:ext uri="{FF2B5EF4-FFF2-40B4-BE49-F238E27FC236}">
                <a16:creationId xmlns:a16="http://schemas.microsoft.com/office/drawing/2014/main" id="{FB792E4C-AD3B-4E88-8540-E75759746368}"/>
              </a:ext>
            </a:extLst>
          </p:cNvPr>
          <p:cNvSpPr/>
          <p:nvPr userDrawn="1"/>
        </p:nvSpPr>
        <p:spPr>
          <a:xfrm>
            <a:off x="-1" y="889697"/>
            <a:ext cx="1070775" cy="2466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Lst>
          </p:cNvPr>
          <p:cNvSpPr/>
          <p:nvPr userDrawn="1"/>
        </p:nvSpPr>
        <p:spPr>
          <a:xfrm rot="5400000">
            <a:off x="-236512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ooter Placeholder 4">
            <a:extLst>
              <a:ext uri="{FF2B5EF4-FFF2-40B4-BE49-F238E27FC236}">
                <a16:creationId xmlns:a16="http://schemas.microsoft.com/office/drawing/2014/main" id="{15A37EDE-F10B-4C4B-9572-8778C2D6A686}"/>
              </a:ext>
            </a:extLst>
          </p:cNvPr>
          <p:cNvSpPr>
            <a:spLocks noGrp="1"/>
          </p:cNvSpPr>
          <p:nvPr>
            <p:ph type="ftr" sz="quarter" idx="11"/>
          </p:nvPr>
        </p:nvSpPr>
        <p:spPr>
          <a:xfrm>
            <a:off x="1635103" y="6309360"/>
            <a:ext cx="4797504" cy="457200"/>
          </a:xfrm>
        </p:spPr>
        <p:txBody>
          <a:bodyPr/>
          <a:lstStyle/>
          <a:p>
            <a:pPr algn="l"/>
            <a:r>
              <a:rPr lang="en-US" dirty="0"/>
              <a:t>Presentation Title</a:t>
            </a:r>
          </a:p>
        </p:txBody>
      </p:sp>
      <p:sp>
        <p:nvSpPr>
          <p:cNvPr id="59" name="Rectangle 58">
            <a:extLst>
              <a:ext uri="{FF2B5EF4-FFF2-40B4-BE49-F238E27FC236}">
                <a16:creationId xmlns:a16="http://schemas.microsoft.com/office/drawing/2014/main" id="{EA124D3C-01E3-4B96-BDF0-54851D1739D0}"/>
              </a:ext>
            </a:extLst>
          </p:cNvPr>
          <p:cNvSpPr/>
          <p:nvPr userDrawn="1"/>
        </p:nvSpPr>
        <p:spPr>
          <a:xfrm rot="5400000">
            <a:off x="339893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Date Placeholder 35">
            <a:extLst>
              <a:ext uri="{FF2B5EF4-FFF2-40B4-BE49-F238E27FC236}">
                <a16:creationId xmlns:a16="http://schemas.microsoft.com/office/drawing/2014/main" id="{D6890A67-3C66-4F8A-B1A6-05469F40F879}"/>
              </a:ext>
            </a:extLst>
          </p:cNvPr>
          <p:cNvSpPr>
            <a:spLocks noGrp="1"/>
          </p:cNvSpPr>
          <p:nvPr>
            <p:ph type="dt" sz="half" idx="10"/>
          </p:nvPr>
        </p:nvSpPr>
        <p:spPr>
          <a:xfrm>
            <a:off x="8197353" y="6309360"/>
            <a:ext cx="2151134" cy="457200"/>
          </a:xfrm>
        </p:spPr>
        <p:txBody>
          <a:bodyPr/>
          <a:lstStyle/>
          <a:p>
            <a:pPr algn="l"/>
            <a:fld id="{E82334DA-681A-46EF-9A56-7F4C6ABE7E6A}" type="datetime1">
              <a:rPr lang="en-US" smtClean="0">
                <a:solidFill>
                  <a:srgbClr val="FFFFFF"/>
                </a:solidFill>
                <a:effectLst>
                  <a:outerShdw blurRad="50800" dist="38100" dir="2700000" algn="tl" rotWithShape="0">
                    <a:prstClr val="black">
                      <a:alpha val="43000"/>
                    </a:prstClr>
                  </a:outerShdw>
                </a:effectLst>
              </a:rPr>
              <a:t>5/7/23</a:t>
            </a:fld>
            <a:endParaRPr lang="en-US" dirty="0">
              <a:solidFill>
                <a:srgbClr val="FFFFFF"/>
              </a:solidFill>
              <a:effectLst>
                <a:outerShdw blurRad="50800" dist="38100" dir="2700000" algn="tl" rotWithShape="0">
                  <a:prstClr val="black">
                    <a:alpha val="43000"/>
                  </a:prstClr>
                </a:outerShdw>
              </a:effectLst>
            </a:endParaRPr>
          </a:p>
        </p:txBody>
      </p:sp>
      <p:sp>
        <p:nvSpPr>
          <p:cNvPr id="62" name="Slide Number Placeholder 36">
            <a:extLst>
              <a:ext uri="{FF2B5EF4-FFF2-40B4-BE49-F238E27FC236}">
                <a16:creationId xmlns:a16="http://schemas.microsoft.com/office/drawing/2014/main" id="{46849723-0CBF-47CA-9477-4D42CAC71FC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solidFill>
                  <a:srgbClr val="FFFFFF"/>
                </a:solidFill>
                <a:effectLst>
                  <a:outerShdw blurRad="50800" dist="38100" dir="2700000" algn="tl" rotWithShape="0">
                    <a:prstClr val="black">
                      <a:alpha val="43000"/>
                    </a:prstClr>
                  </a:outerShdw>
                </a:effectLst>
              </a:rPr>
              <a:pPr/>
              <a:t>‹#›</a:t>
            </a:fld>
            <a:endParaRPr lang="en-US" dirty="0">
              <a:solidFill>
                <a:srgbClr val="FFFFFF"/>
              </a:solidFill>
              <a:effectLst>
                <a:outerShdw blurRad="50800" dist="38100" dir="2700000" algn="tl" rotWithShape="0">
                  <a:prstClr val="black">
                    <a:alpha val="43000"/>
                  </a:prstClr>
                </a:outerShdw>
              </a:effectLst>
            </a:endParaRPr>
          </a:p>
        </p:txBody>
      </p:sp>
      <p:sp>
        <p:nvSpPr>
          <p:cNvPr id="65" name="Picture Placeholder 64">
            <a:extLst>
              <a:ext uri="{FF2B5EF4-FFF2-40B4-BE49-F238E27FC236}">
                <a16:creationId xmlns:a16="http://schemas.microsoft.com/office/drawing/2014/main" id="{D60E3C33-714C-4528-93A6-4470C3E89AE4}"/>
              </a:ext>
            </a:extLst>
          </p:cNvPr>
          <p:cNvSpPr>
            <a:spLocks noGrp="1"/>
          </p:cNvSpPr>
          <p:nvPr>
            <p:ph type="pic" sz="quarter" idx="13" hasCustomPrompt="1"/>
          </p:nvPr>
        </p:nvSpPr>
        <p:spPr>
          <a:xfrm>
            <a:off x="6859936" y="-2"/>
            <a:ext cx="5332064" cy="6858002"/>
          </a:xfrm>
          <a:custGeom>
            <a:avLst/>
            <a:gdLst>
              <a:gd name="connsiteX0" fmla="*/ 0 w 5332064"/>
              <a:gd name="connsiteY0" fmla="*/ 0 h 6858002"/>
              <a:gd name="connsiteX1" fmla="*/ 5332064 w 5332064"/>
              <a:gd name="connsiteY1" fmla="*/ 0 h 6858002"/>
              <a:gd name="connsiteX2" fmla="*/ 5332064 w 5332064"/>
              <a:gd name="connsiteY2" fmla="*/ 6858002 h 6858002"/>
              <a:gd name="connsiteX3" fmla="*/ 0 w 5332064"/>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5332064" h="6858002">
                <a:moveTo>
                  <a:pt x="0" y="0"/>
                </a:moveTo>
                <a:lnTo>
                  <a:pt x="5332064" y="0"/>
                </a:lnTo>
                <a:lnTo>
                  <a:pt x="5332064" y="6858002"/>
                </a:lnTo>
                <a:lnTo>
                  <a:pt x="0" y="6858002"/>
                </a:lnTo>
                <a:close/>
              </a:path>
            </a:pathLst>
          </a:custGeom>
        </p:spPr>
        <p:txBody>
          <a:bodyPr wrap="square" anchor="t">
            <a:noAutofit/>
          </a:bodyPr>
          <a:lstStyle>
            <a:lvl1pPr algn="ctr">
              <a:defRPr/>
            </a:lvl1pPr>
          </a:lstStyle>
          <a:p>
            <a:r>
              <a:rPr lang="en-US" dirty="0"/>
              <a:t>Click to add photo</a:t>
            </a:r>
          </a:p>
        </p:txBody>
      </p:sp>
    </p:spTree>
    <p:extLst>
      <p:ext uri="{BB962C8B-B14F-4D97-AF65-F5344CB8AC3E}">
        <p14:creationId xmlns:p14="http://schemas.microsoft.com/office/powerpoint/2010/main" val="4258252642"/>
      </p:ext>
    </p:extLst>
  </p:cSld>
  <p:clrMapOvr>
    <a:masterClrMapping/>
  </p:clrMapOvr>
  <p:hf hdr="0"/>
  <p:extLst>
    <p:ext uri="{DCECCB84-F9BA-43D5-87BE-67443E8EF086}">
      <p15:sldGuideLst xmlns:p15="http://schemas.microsoft.com/office/powerpoint/2012/main">
        <p15:guide id="1" orient="horz" pos="405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F5F5DFA-1BC3-4062-9356-6145C9F7CD56}"/>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6B5D461-AEC0-477F-A77A-6227F95A8374}"/>
              </a:ext>
              <a:ext uri="{C183D7F6-B498-43B3-948B-1728B52AA6E4}">
                <adec:decorative xmlns:adec="http://schemas.microsoft.com/office/drawing/2017/decorative" val="1"/>
              </a:ext>
            </a:extLst>
          </p:cNvPr>
          <p:cNvSpPr/>
          <p:nvPr userDrawn="1"/>
        </p:nvSpPr>
        <p:spPr>
          <a:xfrm>
            <a:off x="8175813" y="0"/>
            <a:ext cx="4016188"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E1A041D-DE47-45FA-AC78-CC7FD02571F2}"/>
              </a:ext>
              <a:ext uri="{C183D7F6-B498-43B3-948B-1728B52AA6E4}">
                <adec:decorative xmlns:adec="http://schemas.microsoft.com/office/drawing/2017/decorative" val="1"/>
              </a:ext>
            </a:extLst>
          </p:cNvPr>
          <p:cNvSpPr/>
          <p:nvPr userDrawn="1"/>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614254-52EF-4F58-99B1-CDA7C39223C1}"/>
              </a:ext>
              <a:ext uri="{C183D7F6-B498-43B3-948B-1728B52AA6E4}">
                <adec:decorative xmlns:adec="http://schemas.microsoft.com/office/drawing/2017/decorative" val="1"/>
              </a:ext>
            </a:extLst>
          </p:cNvPr>
          <p:cNvSpPr/>
          <p:nvPr userDrawn="1"/>
        </p:nvSpPr>
        <p:spPr>
          <a:xfrm>
            <a:off x="3049" y="1095508"/>
            <a:ext cx="82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BD3B3ABA-0408-41EA-935D-D4F4586AA840}"/>
              </a:ext>
            </a:extLst>
          </p:cNvPr>
          <p:cNvSpPr>
            <a:spLocks noGrp="1"/>
          </p:cNvSpPr>
          <p:nvPr>
            <p:ph type="title" hasCustomPrompt="1"/>
          </p:nvPr>
        </p:nvSpPr>
        <p:spPr>
          <a:xfrm>
            <a:off x="787178" y="1475399"/>
            <a:ext cx="6623040" cy="791861"/>
          </a:xfrm>
        </p:spPr>
        <p:txBody>
          <a:bodyPr>
            <a:normAutofit/>
          </a:bodyPr>
          <a:lstStyle>
            <a:lvl1pPr>
              <a:defRPr/>
            </a:lvl1pPr>
          </a:lstStyle>
          <a:p>
            <a:r>
              <a:rPr lang="en-US" dirty="0"/>
              <a:t>Click to add title</a:t>
            </a:r>
          </a:p>
        </p:txBody>
      </p:sp>
      <p:sp>
        <p:nvSpPr>
          <p:cNvPr id="13" name="Content Placeholder 2">
            <a:extLst>
              <a:ext uri="{FF2B5EF4-FFF2-40B4-BE49-F238E27FC236}">
                <a16:creationId xmlns:a16="http://schemas.microsoft.com/office/drawing/2014/main" id="{40D7EF23-28EE-4115-879A-D95BBAC66241}"/>
              </a:ext>
            </a:extLst>
          </p:cNvPr>
          <p:cNvSpPr>
            <a:spLocks noGrp="1"/>
          </p:cNvSpPr>
          <p:nvPr>
            <p:ph idx="1" hasCustomPrompt="1"/>
          </p:nvPr>
        </p:nvSpPr>
        <p:spPr>
          <a:xfrm>
            <a:off x="787179" y="2502047"/>
            <a:ext cx="6623039" cy="3030599"/>
          </a:xfrm>
        </p:spPr>
        <p:txBody>
          <a:bodyPr anchor="t">
            <a:normAutofit/>
          </a:bodyPr>
          <a:lstStyle>
            <a:lvl1pPr>
              <a:defRPr sz="2000" b="0"/>
            </a:lvl1pPr>
          </a:lstStyle>
          <a:p>
            <a:r>
              <a:rPr lang="en-US" dirty="0"/>
              <a:t>Click to add text</a:t>
            </a:r>
          </a:p>
        </p:txBody>
      </p:sp>
      <p:sp>
        <p:nvSpPr>
          <p:cNvPr id="23" name="Picture Placeholder 22">
            <a:extLst>
              <a:ext uri="{FF2B5EF4-FFF2-40B4-BE49-F238E27FC236}">
                <a16:creationId xmlns:a16="http://schemas.microsoft.com/office/drawing/2014/main" id="{E4B41004-DE9E-4B19-B7DE-91782B37C841}"/>
              </a:ext>
            </a:extLst>
          </p:cNvPr>
          <p:cNvSpPr>
            <a:spLocks noGrp="1"/>
          </p:cNvSpPr>
          <p:nvPr>
            <p:ph type="pic" sz="quarter" idx="13" hasCustomPrompt="1"/>
          </p:nvPr>
        </p:nvSpPr>
        <p:spPr>
          <a:xfrm>
            <a:off x="8194348" y="1085431"/>
            <a:ext cx="3997652" cy="5037857"/>
          </a:xfrm>
          <a:custGeom>
            <a:avLst/>
            <a:gdLst>
              <a:gd name="connsiteX0" fmla="*/ 0 w 3997652"/>
              <a:gd name="connsiteY0" fmla="*/ 0 h 5037857"/>
              <a:gd name="connsiteX1" fmla="*/ 3997652 w 3997652"/>
              <a:gd name="connsiteY1" fmla="*/ 0 h 5037857"/>
              <a:gd name="connsiteX2" fmla="*/ 3997652 w 3997652"/>
              <a:gd name="connsiteY2" fmla="*/ 5037857 h 5037857"/>
              <a:gd name="connsiteX3" fmla="*/ 0 w 3997652"/>
              <a:gd name="connsiteY3" fmla="*/ 5037857 h 5037857"/>
            </a:gdLst>
            <a:ahLst/>
            <a:cxnLst>
              <a:cxn ang="0">
                <a:pos x="connsiteX0" y="connsiteY0"/>
              </a:cxn>
              <a:cxn ang="0">
                <a:pos x="connsiteX1" y="connsiteY1"/>
              </a:cxn>
              <a:cxn ang="0">
                <a:pos x="connsiteX2" y="connsiteY2"/>
              </a:cxn>
              <a:cxn ang="0">
                <a:pos x="connsiteX3" y="connsiteY3"/>
              </a:cxn>
            </a:cxnLst>
            <a:rect l="l" t="t" r="r" b="b"/>
            <a:pathLst>
              <a:path w="3997652" h="5037857">
                <a:moveTo>
                  <a:pt x="0" y="0"/>
                </a:moveTo>
                <a:lnTo>
                  <a:pt x="3997652" y="0"/>
                </a:lnTo>
                <a:lnTo>
                  <a:pt x="3997652" y="5037857"/>
                </a:lnTo>
                <a:lnTo>
                  <a:pt x="0" y="5037857"/>
                </a:lnTo>
                <a:close/>
              </a:path>
            </a:pathLst>
          </a:custGeom>
        </p:spPr>
        <p:txBody>
          <a:bodyPr wrap="square" anchor="t">
            <a:noAutofit/>
          </a:bodyPr>
          <a:lstStyle>
            <a:lvl1pPr algn="ctr">
              <a:defRPr/>
            </a:lvl1pPr>
          </a:lstStyle>
          <a:p>
            <a:r>
              <a:rPr lang="en-US" dirty="0"/>
              <a:t>Click to add photo</a:t>
            </a:r>
          </a:p>
        </p:txBody>
      </p:sp>
      <p:sp>
        <p:nvSpPr>
          <p:cNvPr id="14" name="Rectangle 13">
            <a:extLst>
              <a:ext uri="{FF2B5EF4-FFF2-40B4-BE49-F238E27FC236}">
                <a16:creationId xmlns:a16="http://schemas.microsoft.com/office/drawing/2014/main" id="{1837301C-2B9B-4119-9002-BD6DB2AB87FB}"/>
              </a:ext>
              <a:ext uri="{C183D7F6-B498-43B3-948B-1728B52AA6E4}">
                <adec:decorative xmlns:adec="http://schemas.microsoft.com/office/drawing/2017/decorative" val="1"/>
              </a:ext>
            </a:extLst>
          </p:cNvPr>
          <p:cNvSpPr/>
          <p:nvPr userDrawn="1"/>
        </p:nvSpPr>
        <p:spPr>
          <a:xfrm>
            <a:off x="-1" y="6144405"/>
            <a:ext cx="8150087"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D12738D-D0ED-4899-A01C-42439B5B3E64}"/>
              </a:ext>
              <a:ext uri="{C183D7F6-B498-43B3-948B-1728B52AA6E4}">
                <adec:decorative xmlns:adec="http://schemas.microsoft.com/office/drawing/2017/decorative" val="1"/>
              </a:ext>
            </a:extLst>
          </p:cNvPr>
          <p:cNvSpPr/>
          <p:nvPr userDrawn="1"/>
        </p:nvSpPr>
        <p:spPr>
          <a:xfrm>
            <a:off x="8206532" y="6167615"/>
            <a:ext cx="398241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EED261D-45B9-40C1-8341-8B8B796E8AE2}"/>
              </a:ext>
              <a:ext uri="{C183D7F6-B498-43B3-948B-1728B52AA6E4}">
                <adec:decorative xmlns:adec="http://schemas.microsoft.com/office/drawing/2017/decorative" val="1"/>
              </a:ext>
            </a:extLst>
          </p:cNvPr>
          <p:cNvSpPr/>
          <p:nvPr userDrawn="1"/>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ooter Placeholder 7">
            <a:extLst>
              <a:ext uri="{FF2B5EF4-FFF2-40B4-BE49-F238E27FC236}">
                <a16:creationId xmlns:a16="http://schemas.microsoft.com/office/drawing/2014/main" id="{182CF530-D736-4104-8678-850EEDF997E6}"/>
              </a:ext>
            </a:extLst>
          </p:cNvPr>
          <p:cNvSpPr>
            <a:spLocks noGrp="1"/>
          </p:cNvSpPr>
          <p:nvPr>
            <p:ph type="ftr" sz="quarter" idx="11"/>
          </p:nvPr>
        </p:nvSpPr>
        <p:spPr>
          <a:xfrm>
            <a:off x="787178" y="6309360"/>
            <a:ext cx="6623040" cy="457200"/>
          </a:xfrm>
        </p:spPr>
        <p:txBody>
          <a:bodyPr/>
          <a:lstStyle>
            <a:lvl1pPr>
              <a:defRPr>
                <a:solidFill>
                  <a:schemeClr val="bg1"/>
                </a:solidFill>
              </a:defRPr>
            </a:lvl1pPr>
          </a:lstStyle>
          <a:p>
            <a:r>
              <a:rPr lang="en-US" dirty="0"/>
              <a:t>Presentation Title</a:t>
            </a:r>
          </a:p>
        </p:txBody>
      </p:sp>
      <p:sp>
        <p:nvSpPr>
          <p:cNvPr id="18" name="Rectangle 17">
            <a:extLst>
              <a:ext uri="{FF2B5EF4-FFF2-40B4-BE49-F238E27FC236}">
                <a16:creationId xmlns:a16="http://schemas.microsoft.com/office/drawing/2014/main" id="{3E23953F-BF80-48E0-8282-62907D6C29C6}"/>
              </a:ext>
              <a:ext uri="{C183D7F6-B498-43B3-948B-1728B52AA6E4}">
                <adec:decorative xmlns:adec="http://schemas.microsoft.com/office/drawing/2017/decorative" val="1"/>
              </a:ext>
            </a:extLst>
          </p:cNvPr>
          <p:cNvSpPr/>
          <p:nvPr userDrawn="1"/>
        </p:nvSpPr>
        <p:spPr>
          <a:xfrm>
            <a:off x="8142523"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5">
            <a:extLst>
              <a:ext uri="{FF2B5EF4-FFF2-40B4-BE49-F238E27FC236}">
                <a16:creationId xmlns:a16="http://schemas.microsoft.com/office/drawing/2014/main" id="{8DEDB7CE-711E-4E43-9450-4C7BECE2FCFC}"/>
              </a:ext>
            </a:extLst>
          </p:cNvPr>
          <p:cNvSpPr>
            <a:spLocks noGrp="1"/>
          </p:cNvSpPr>
          <p:nvPr>
            <p:ph type="dt" sz="half" idx="10"/>
          </p:nvPr>
        </p:nvSpPr>
        <p:spPr>
          <a:xfrm>
            <a:off x="8379537" y="6309360"/>
            <a:ext cx="1885598" cy="457200"/>
          </a:xfrm>
        </p:spPr>
        <p:txBody>
          <a:bodyPr/>
          <a:lstStyle/>
          <a:p>
            <a:fld id="{C7049658-B31A-4F62-9996-2FC707C5F2CD}" type="datetime1">
              <a:rPr lang="en-US" smtClean="0"/>
              <a:t>5/7/23</a:t>
            </a:fld>
            <a:endParaRPr lang="en-US" dirty="0"/>
          </a:p>
        </p:txBody>
      </p:sp>
      <p:sp>
        <p:nvSpPr>
          <p:cNvPr id="20" name="Slide Number Placeholder 9">
            <a:extLst>
              <a:ext uri="{FF2B5EF4-FFF2-40B4-BE49-F238E27FC236}">
                <a16:creationId xmlns:a16="http://schemas.microsoft.com/office/drawing/2014/main" id="{F5D9588C-9E6B-42F6-8B42-D18388626AC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257348373"/>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C341663-7159-49AD-AAF3-4B3C490D812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6DEFA91-CCB3-4B9E-9CFC-AA9D92073BB2}"/>
              </a:ext>
              <a:ext uri="{C183D7F6-B498-43B3-948B-1728B52AA6E4}">
                <adec:decorative xmlns:adec="http://schemas.microsoft.com/office/drawing/2017/decorative" val="1"/>
              </a:ext>
            </a:extLst>
          </p:cNvPr>
          <p:cNvSpPr/>
          <p:nvPr userDrawn="1"/>
        </p:nvSpPr>
        <p:spPr>
          <a:xfrm>
            <a:off x="0" y="3396996"/>
            <a:ext cx="461772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83D2425-8E71-4C9D-8737-018CE44525D0}"/>
              </a:ext>
              <a:ext uri="{C183D7F6-B498-43B3-948B-1728B52AA6E4}">
                <adec:decorative xmlns:adec="http://schemas.microsoft.com/office/drawing/2017/decorative" val="1"/>
              </a:ext>
            </a:extLst>
          </p:cNvPr>
          <p:cNvSpPr/>
          <p:nvPr userDrawn="1"/>
        </p:nvSpPr>
        <p:spPr>
          <a:xfrm rot="5400000">
            <a:off x="121655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0F2EB12-394C-40E4-9186-CBD6635B5DA9}"/>
              </a:ext>
              <a:ext uri="{C183D7F6-B498-43B3-948B-1728B52AA6E4}">
                <adec:decorative xmlns:adec="http://schemas.microsoft.com/office/drawing/2017/decorative" val="1"/>
              </a:ext>
            </a:extLst>
          </p:cNvPr>
          <p:cNvSpPr/>
          <p:nvPr userDrawn="1"/>
        </p:nvSpPr>
        <p:spPr>
          <a:xfrm>
            <a:off x="4677552" y="0"/>
            <a:ext cx="751444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itle 1">
            <a:extLst>
              <a:ext uri="{FF2B5EF4-FFF2-40B4-BE49-F238E27FC236}">
                <a16:creationId xmlns:a16="http://schemas.microsoft.com/office/drawing/2014/main" id="{53F9468C-8821-4670-9C7C-78E7D75861AD}"/>
              </a:ext>
            </a:extLst>
          </p:cNvPr>
          <p:cNvSpPr>
            <a:spLocks noGrp="1"/>
          </p:cNvSpPr>
          <p:nvPr>
            <p:ph type="title" hasCustomPrompt="1"/>
          </p:nvPr>
        </p:nvSpPr>
        <p:spPr>
          <a:xfrm>
            <a:off x="5205915" y="673308"/>
            <a:ext cx="6457717" cy="1580890"/>
          </a:xfrm>
        </p:spPr>
        <p:txBody>
          <a:bodyPr/>
          <a:lstStyle>
            <a:lvl1pPr>
              <a:defRPr/>
            </a:lvl1pPr>
          </a:lstStyle>
          <a:p>
            <a:r>
              <a:rPr lang="en-US" dirty="0"/>
              <a:t>Click to add title</a:t>
            </a:r>
          </a:p>
        </p:txBody>
      </p:sp>
      <p:sp>
        <p:nvSpPr>
          <p:cNvPr id="35" name="Picture Placeholder 5">
            <a:extLst>
              <a:ext uri="{FF2B5EF4-FFF2-40B4-BE49-F238E27FC236}">
                <a16:creationId xmlns:a16="http://schemas.microsoft.com/office/drawing/2014/main" id="{6198A97B-719D-4F79-A04B-46EE272A1D90}"/>
              </a:ext>
            </a:extLst>
          </p:cNvPr>
          <p:cNvSpPr>
            <a:spLocks noGrp="1"/>
          </p:cNvSpPr>
          <p:nvPr>
            <p:ph type="pic" sz="quarter" idx="14" hasCustomPrompt="1"/>
          </p:nvPr>
        </p:nvSpPr>
        <p:spPr>
          <a:xfrm>
            <a:off x="0" y="3461004"/>
            <a:ext cx="4613547" cy="3396996"/>
          </a:xfrm>
        </p:spPr>
        <p:txBody>
          <a:bodyPr anchor="t"/>
          <a:lstStyle>
            <a:lvl1pPr algn="ctr">
              <a:defRPr/>
            </a:lvl1pPr>
          </a:lstStyle>
          <a:p>
            <a:r>
              <a:rPr lang="en-US" dirty="0"/>
              <a:t>Click to add photo</a:t>
            </a:r>
          </a:p>
        </p:txBody>
      </p:sp>
      <p:sp>
        <p:nvSpPr>
          <p:cNvPr id="34" name="Picture Placeholder 5">
            <a:extLst>
              <a:ext uri="{FF2B5EF4-FFF2-40B4-BE49-F238E27FC236}">
                <a16:creationId xmlns:a16="http://schemas.microsoft.com/office/drawing/2014/main" id="{79E62157-5D84-47E4-9718-5408E1C7E769}"/>
              </a:ext>
            </a:extLst>
          </p:cNvPr>
          <p:cNvSpPr>
            <a:spLocks noGrp="1"/>
          </p:cNvSpPr>
          <p:nvPr>
            <p:ph type="pic" sz="quarter" idx="13" hasCustomPrompt="1"/>
          </p:nvPr>
        </p:nvSpPr>
        <p:spPr>
          <a:xfrm>
            <a:off x="0" y="0"/>
            <a:ext cx="4613548" cy="3396994"/>
          </a:xfrm>
        </p:spPr>
        <p:txBody>
          <a:bodyPr anchor="t"/>
          <a:lstStyle>
            <a:lvl1pPr algn="ctr">
              <a:defRPr/>
            </a:lvl1pPr>
          </a:lstStyle>
          <a:p>
            <a:r>
              <a:rPr lang="en-US" dirty="0"/>
              <a:t>Click to add photo</a:t>
            </a:r>
          </a:p>
        </p:txBody>
      </p:sp>
      <p:sp>
        <p:nvSpPr>
          <p:cNvPr id="29" name="Content Placeholder 2">
            <a:extLst>
              <a:ext uri="{FF2B5EF4-FFF2-40B4-BE49-F238E27FC236}">
                <a16:creationId xmlns:a16="http://schemas.microsoft.com/office/drawing/2014/main" id="{551E6FEF-934C-427E-A65F-F501B04FC71D}"/>
              </a:ext>
            </a:extLst>
          </p:cNvPr>
          <p:cNvSpPr>
            <a:spLocks noGrp="1"/>
          </p:cNvSpPr>
          <p:nvPr>
            <p:ph idx="1" hasCustomPrompt="1"/>
          </p:nvPr>
        </p:nvSpPr>
        <p:spPr>
          <a:xfrm>
            <a:off x="5205918" y="2353586"/>
            <a:ext cx="6457717" cy="3767496"/>
          </a:xfrm>
        </p:spPr>
        <p:txBody>
          <a:bodyPr anchor="t">
            <a:normAutofit/>
          </a:bodyPr>
          <a:lstStyle>
            <a:lvl1pPr>
              <a:defRPr sz="1600" b="0" baseline="0"/>
            </a:lvl1pPr>
          </a:lstStyle>
          <a:p>
            <a:r>
              <a:rPr lang="en-US" dirty="0"/>
              <a:t>Click to add text</a:t>
            </a:r>
          </a:p>
        </p:txBody>
      </p:sp>
      <p:sp>
        <p:nvSpPr>
          <p:cNvPr id="31" name="Footer Placeholder 4">
            <a:extLst>
              <a:ext uri="{FF2B5EF4-FFF2-40B4-BE49-F238E27FC236}">
                <a16:creationId xmlns:a16="http://schemas.microsoft.com/office/drawing/2014/main" id="{CA12CF76-B207-465C-A494-3C57818ACCE6}"/>
              </a:ext>
            </a:extLst>
          </p:cNvPr>
          <p:cNvSpPr>
            <a:spLocks noGrp="1"/>
          </p:cNvSpPr>
          <p:nvPr>
            <p:ph type="ftr" sz="quarter" idx="11"/>
          </p:nvPr>
        </p:nvSpPr>
        <p:spPr>
          <a:xfrm>
            <a:off x="261906" y="6309360"/>
            <a:ext cx="4097030" cy="457200"/>
          </a:xfrm>
        </p:spPr>
        <p:txBody>
          <a:bodyPr/>
          <a:lstStyle>
            <a:lvl1pPr>
              <a:defRPr>
                <a:effectLst>
                  <a:outerShdw blurRad="50800" dist="38100" dir="240000" algn="ctr" rotWithShape="0">
                    <a:schemeClr val="tx1">
                      <a:alpha val="43000"/>
                    </a:schemeClr>
                  </a:outerShdw>
                </a:effectLst>
              </a:defRPr>
            </a:lvl1pPr>
          </a:lstStyle>
          <a:p>
            <a:r>
              <a:rPr lang="en-US" dirty="0"/>
              <a:t>Presentation Title</a:t>
            </a:r>
          </a:p>
        </p:txBody>
      </p:sp>
      <p:sp>
        <p:nvSpPr>
          <p:cNvPr id="30" name="Date Placeholder 3">
            <a:extLst>
              <a:ext uri="{FF2B5EF4-FFF2-40B4-BE49-F238E27FC236}">
                <a16:creationId xmlns:a16="http://schemas.microsoft.com/office/drawing/2014/main" id="{9F682261-0FB4-4600-86B5-DDF27881F743}"/>
              </a:ext>
            </a:extLst>
          </p:cNvPr>
          <p:cNvSpPr>
            <a:spLocks noGrp="1"/>
          </p:cNvSpPr>
          <p:nvPr>
            <p:ph type="dt" sz="half" idx="10"/>
          </p:nvPr>
        </p:nvSpPr>
        <p:spPr>
          <a:xfrm>
            <a:off x="5205303" y="6309360"/>
            <a:ext cx="3411973" cy="457200"/>
          </a:xfrm>
        </p:spPr>
        <p:txBody>
          <a:bodyPr/>
          <a:lstStyle>
            <a:lvl1pPr>
              <a:defRPr>
                <a:effectLst/>
              </a:defRPr>
            </a:lvl1pPr>
          </a:lstStyle>
          <a:p>
            <a:fld id="{07B0C15C-146D-42C9-B24A-389A27E5FC3F}" type="datetime1">
              <a:rPr lang="en-US" smtClean="0">
                <a:solidFill>
                  <a:schemeClr val="tx2"/>
                </a:solidFill>
              </a:rPr>
              <a:pPr/>
              <a:t>5/7/23</a:t>
            </a:fld>
            <a:endParaRPr lang="en-US" dirty="0"/>
          </a:p>
        </p:txBody>
      </p:sp>
      <p:sp>
        <p:nvSpPr>
          <p:cNvPr id="32" name="Slide Number Placeholder 5">
            <a:extLst>
              <a:ext uri="{FF2B5EF4-FFF2-40B4-BE49-F238E27FC236}">
                <a16:creationId xmlns:a16="http://schemas.microsoft.com/office/drawing/2014/main" id="{632EB37A-06D5-4BC7-BC11-75B1719B0EA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348522935"/>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7E77A60-3019-43AE-AA38-E130C04CFD8D}"/>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FDBF0FB-88D2-4271-BFAF-D129CF8C2F68}"/>
              </a:ext>
            </a:extLst>
          </p:cNvPr>
          <p:cNvSpPr/>
          <p:nvPr userDrawn="1"/>
        </p:nvSpPr>
        <p:spPr>
          <a:xfrm>
            <a:off x="7547855" y="-4078"/>
            <a:ext cx="4641096"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62B807B-6DFA-471C-B675-016416207F0E}"/>
              </a:ext>
            </a:extLst>
          </p:cNvPr>
          <p:cNvSpPr/>
          <p:nvPr userDrawn="1"/>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555D4C0-9882-489D-AD77-A9F38B3784A6}"/>
              </a:ext>
            </a:extLst>
          </p:cNvPr>
          <p:cNvSpPr/>
          <p:nvPr userDrawn="1"/>
        </p:nvSpPr>
        <p:spPr>
          <a:xfrm>
            <a:off x="7585468" y="1095508"/>
            <a:ext cx="46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63F61843-5C9C-49E0-8A90-64085BC79F79}"/>
              </a:ext>
            </a:extLst>
          </p:cNvPr>
          <p:cNvSpPr>
            <a:spLocks noGrp="1"/>
          </p:cNvSpPr>
          <p:nvPr>
            <p:ph type="ctrTitle" hasCustomPrompt="1"/>
          </p:nvPr>
        </p:nvSpPr>
        <p:spPr>
          <a:xfrm>
            <a:off x="7973503" y="1709530"/>
            <a:ext cx="3754671" cy="2528515"/>
          </a:xfrm>
        </p:spPr>
        <p:txBody>
          <a:bodyPr anchor="b"/>
          <a:lstStyle>
            <a:lvl1pPr>
              <a:lnSpc>
                <a:spcPct val="100000"/>
              </a:lnSpc>
              <a:defRPr/>
            </a:lvl1pPr>
          </a:lstStyle>
          <a:p>
            <a:r>
              <a:rPr lang="en-US" sz="3600" b="1" cap="none" dirty="0">
                <a:solidFill>
                  <a:schemeClr val="tx2"/>
                </a:solidFill>
              </a:rPr>
              <a:t>Click to add title</a:t>
            </a:r>
          </a:p>
        </p:txBody>
      </p:sp>
      <p:sp>
        <p:nvSpPr>
          <p:cNvPr id="30" name="Subtitle 2">
            <a:extLst>
              <a:ext uri="{FF2B5EF4-FFF2-40B4-BE49-F238E27FC236}">
                <a16:creationId xmlns:a16="http://schemas.microsoft.com/office/drawing/2014/main" id="{15C8BDC7-F09C-40A3-B14E-9A49781EE6CE}"/>
              </a:ext>
            </a:extLst>
          </p:cNvPr>
          <p:cNvSpPr>
            <a:spLocks noGrp="1"/>
          </p:cNvSpPr>
          <p:nvPr>
            <p:ph type="subTitle" idx="1" hasCustomPrompt="1"/>
          </p:nvPr>
        </p:nvSpPr>
        <p:spPr>
          <a:xfrm>
            <a:off x="7976914" y="4238046"/>
            <a:ext cx="3806919" cy="1741404"/>
          </a:xfrm>
        </p:spPr>
        <p:txBody>
          <a:bodyPr anchor="t">
            <a:normAutofit/>
          </a:bodyPr>
          <a:lstStyle>
            <a:lvl1pPr>
              <a:defRPr sz="1600" b="0"/>
            </a:lvl1pPr>
          </a:lstStyle>
          <a:p>
            <a:r>
              <a:rPr lang="en-US" sz="2000" dirty="0">
                <a:solidFill>
                  <a:schemeClr val="tx2"/>
                </a:solidFill>
              </a:rPr>
              <a:t>Click to add subtitle</a:t>
            </a:r>
          </a:p>
        </p:txBody>
      </p:sp>
      <p:sp>
        <p:nvSpPr>
          <p:cNvPr id="32" name="Rectangle 31">
            <a:extLst>
              <a:ext uri="{FF2B5EF4-FFF2-40B4-BE49-F238E27FC236}">
                <a16:creationId xmlns:a16="http://schemas.microsoft.com/office/drawing/2014/main" id="{247A5DB4-1ED7-4630-89AF-F1802E44EF89}"/>
              </a:ext>
            </a:extLst>
          </p:cNvPr>
          <p:cNvSpPr/>
          <p:nvPr userDrawn="1"/>
        </p:nvSpPr>
        <p:spPr>
          <a:xfrm>
            <a:off x="0" y="6144405"/>
            <a:ext cx="7534656"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6E5D4012-4107-490F-A369-EA7063242A98}"/>
              </a:ext>
            </a:extLst>
          </p:cNvPr>
          <p:cNvSpPr/>
          <p:nvPr userDrawn="1"/>
        </p:nvSpPr>
        <p:spPr>
          <a:xfrm>
            <a:off x="7585468" y="6167615"/>
            <a:ext cx="4603482"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95C79E2-9EA5-4713-B4AF-0E4572CFFA2F}"/>
              </a:ext>
            </a:extLst>
          </p:cNvPr>
          <p:cNvSpPr/>
          <p:nvPr userDrawn="1"/>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74C09E2-06F0-4230-8DAD-A0DBF01F8603}"/>
              </a:ext>
            </a:extLst>
          </p:cNvPr>
          <p:cNvSpPr/>
          <p:nvPr userDrawn="1"/>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Picture Placeholder 38">
            <a:extLst>
              <a:ext uri="{FF2B5EF4-FFF2-40B4-BE49-F238E27FC236}">
                <a16:creationId xmlns:a16="http://schemas.microsoft.com/office/drawing/2014/main" id="{AB2070F4-085F-4F8D-A1E8-A58E5F8F0687}"/>
              </a:ext>
            </a:extLst>
          </p:cNvPr>
          <p:cNvSpPr>
            <a:spLocks noGrp="1"/>
          </p:cNvSpPr>
          <p:nvPr>
            <p:ph type="pic" sz="quarter" idx="13" hasCustomPrompt="1"/>
          </p:nvPr>
        </p:nvSpPr>
        <p:spPr>
          <a:xfrm>
            <a:off x="1" y="1095509"/>
            <a:ext cx="7519932" cy="5016892"/>
          </a:xfrm>
        </p:spPr>
        <p:txBody>
          <a:bodyPr anchor="t"/>
          <a:lstStyle>
            <a:lvl1pPr algn="ctr">
              <a:defRPr/>
            </a:lvl1pPr>
          </a:lstStyle>
          <a:p>
            <a:r>
              <a:rPr lang="en-US" dirty="0"/>
              <a:t>Click to add photo</a:t>
            </a:r>
          </a:p>
        </p:txBody>
      </p:sp>
    </p:spTree>
    <p:extLst>
      <p:ext uri="{BB962C8B-B14F-4D97-AF65-F5344CB8AC3E}">
        <p14:creationId xmlns:p14="http://schemas.microsoft.com/office/powerpoint/2010/main" val="364049053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EBA854-A26D-41C5-9D40-DF6B49ACB136}"/>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995BFA7-EB65-4E20-A693-324FEF74D3AE}"/>
              </a:ext>
            </a:extLst>
          </p:cNvPr>
          <p:cNvSpPr/>
          <p:nvPr userDrawn="1"/>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A9E9218-0397-4231-81F4-03972AB6A3DD}"/>
              </a:ext>
            </a:extLst>
          </p:cNvPr>
          <p:cNvSpPr/>
          <p:nvPr userDrawn="1"/>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81905177-1789-44BB-950A-7018653E6466}"/>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6" name="Rectangle 15">
            <a:extLst>
              <a:ext uri="{FF2B5EF4-FFF2-40B4-BE49-F238E27FC236}">
                <a16:creationId xmlns:a16="http://schemas.microsoft.com/office/drawing/2014/main" id="{AF2F4B8C-C655-4441-A7FF-616EF634E6E1}"/>
              </a:ext>
            </a:extLst>
          </p:cNvPr>
          <p:cNvSpPr/>
          <p:nvPr userDrawn="1"/>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89301A4-3CA9-4D0E-944E-1BE5921FA0B3}"/>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ooter Placeholder 4">
            <a:extLst>
              <a:ext uri="{FF2B5EF4-FFF2-40B4-BE49-F238E27FC236}">
                <a16:creationId xmlns:a16="http://schemas.microsoft.com/office/drawing/2014/main" id="{A9C29C55-D1EC-4DD4-BA5B-11E4AB1578D7}"/>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20" name="Date Placeholder 3">
            <a:extLst>
              <a:ext uri="{FF2B5EF4-FFF2-40B4-BE49-F238E27FC236}">
                <a16:creationId xmlns:a16="http://schemas.microsoft.com/office/drawing/2014/main" id="{C31C8C6B-3212-41F0-A8A1-4A6A700AFB9D}"/>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5/7/23</a:t>
            </a:fld>
            <a:endParaRPr lang="en-US" dirty="0"/>
          </a:p>
        </p:txBody>
      </p:sp>
      <p:sp>
        <p:nvSpPr>
          <p:cNvPr id="21" name="Slide Number Placeholder 5">
            <a:extLst>
              <a:ext uri="{FF2B5EF4-FFF2-40B4-BE49-F238E27FC236}">
                <a16:creationId xmlns:a16="http://schemas.microsoft.com/office/drawing/2014/main" id="{67357410-255F-470C-AD92-44B15997A771}"/>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60435124"/>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DF88512-9E62-4695-B350-39488566A1F7}"/>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8CD596D-95F4-4C5C-A0E7-86D747FE70BE}"/>
              </a:ext>
            </a:extLst>
          </p:cNvPr>
          <p:cNvSpPr/>
          <p:nvPr userDrawn="1"/>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553E9F-DCBF-4BEE-A261-5AA97361A0E0}"/>
              </a:ext>
            </a:extLst>
          </p:cNvPr>
          <p:cNvSpPr/>
          <p:nvPr userDrawn="1"/>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0" name="Rectangle 9">
            <a:extLst>
              <a:ext uri="{FF2B5EF4-FFF2-40B4-BE49-F238E27FC236}">
                <a16:creationId xmlns:a16="http://schemas.microsoft.com/office/drawing/2014/main" id="{7278DD10-67BC-4E87-A788-A45C6093F5F8}"/>
              </a:ext>
            </a:extLst>
          </p:cNvPr>
          <p:cNvSpPr/>
          <p:nvPr userDrawn="1"/>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16769F5-486B-4B48-A543-2C70359DF66E}"/>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a:extLst>
              <a:ext uri="{FF2B5EF4-FFF2-40B4-BE49-F238E27FC236}">
                <a16:creationId xmlns:a16="http://schemas.microsoft.com/office/drawing/2014/main" id="{B47BB165-F380-48C4-B95B-C09C91893B2D}"/>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13" name="Date Placeholder 3">
            <a:extLst>
              <a:ext uri="{FF2B5EF4-FFF2-40B4-BE49-F238E27FC236}">
                <a16:creationId xmlns:a16="http://schemas.microsoft.com/office/drawing/2014/main" id="{49ADD171-0134-4347-A2D8-0B9D7634F1B2}"/>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5/7/23</a:t>
            </a:fld>
            <a:endParaRPr lang="en-US" dirty="0"/>
          </a:p>
        </p:txBody>
      </p:sp>
      <p:sp>
        <p:nvSpPr>
          <p:cNvPr id="14" name="Slide Number Placeholder 5">
            <a:extLst>
              <a:ext uri="{FF2B5EF4-FFF2-40B4-BE49-F238E27FC236}">
                <a16:creationId xmlns:a16="http://schemas.microsoft.com/office/drawing/2014/main" id="{F0805E9B-6657-4167-BD79-CAC59C0D841D}"/>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6845614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A8A107B-E23F-4793-95B4-335240DB97AF}"/>
              </a:ext>
              <a:ext uri="{C183D7F6-B498-43B3-948B-1728B52AA6E4}">
                <adec:decorative xmlns:adec="http://schemas.microsoft.com/office/drawing/2017/decorative" val="1"/>
              </a:ext>
            </a:extLst>
          </p:cNvPr>
          <p:cNvSpPr/>
          <p:nvPr userDrawn="1"/>
        </p:nvSpPr>
        <p:spPr>
          <a:xfrm>
            <a:off x="4551118"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B7568F3C-8CA8-489A-9870-E2C458355CCA}"/>
              </a:ext>
            </a:extLst>
          </p:cNvPr>
          <p:cNvSpPr>
            <a:spLocks noGrp="1"/>
          </p:cNvSpPr>
          <p:nvPr>
            <p:ph type="pic" sz="quarter" idx="13" hasCustomPrompt="1"/>
          </p:nvPr>
        </p:nvSpPr>
        <p:spPr>
          <a:xfrm>
            <a:off x="0" y="0"/>
            <a:ext cx="12192000" cy="6858000"/>
          </a:xfrm>
          <a:custGeom>
            <a:avLst/>
            <a:gdLst>
              <a:gd name="connsiteX0" fmla="*/ 4615126 w 12192000"/>
              <a:gd name="connsiteY0" fmla="*/ 0 h 6858000"/>
              <a:gd name="connsiteX1" fmla="*/ 12192000 w 12192000"/>
              <a:gd name="connsiteY1" fmla="*/ 0 h 6858000"/>
              <a:gd name="connsiteX2" fmla="*/ 12192000 w 12192000"/>
              <a:gd name="connsiteY2" fmla="*/ 6858000 h 6858000"/>
              <a:gd name="connsiteX3" fmla="*/ 4615126 w 12192000"/>
              <a:gd name="connsiteY3" fmla="*/ 6858000 h 6858000"/>
              <a:gd name="connsiteX4" fmla="*/ 0 w 12192000"/>
              <a:gd name="connsiteY4" fmla="*/ 0 h 6858000"/>
              <a:gd name="connsiteX5" fmla="*/ 4551118 w 12192000"/>
              <a:gd name="connsiteY5" fmla="*/ 0 h 6858000"/>
              <a:gd name="connsiteX6" fmla="*/ 455111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615126" y="0"/>
                </a:moveTo>
                <a:lnTo>
                  <a:pt x="12192000" y="0"/>
                </a:lnTo>
                <a:lnTo>
                  <a:pt x="12192000" y="6858000"/>
                </a:lnTo>
                <a:lnTo>
                  <a:pt x="4615126" y="6858000"/>
                </a:lnTo>
                <a:close/>
                <a:moveTo>
                  <a:pt x="0" y="0"/>
                </a:moveTo>
                <a:lnTo>
                  <a:pt x="4551118" y="0"/>
                </a:lnTo>
                <a:lnTo>
                  <a:pt x="4551118" y="6858000"/>
                </a:lnTo>
                <a:lnTo>
                  <a:pt x="0" y="6858000"/>
                </a:lnTo>
                <a:close/>
              </a:path>
            </a:pathLst>
          </a:custGeom>
        </p:spPr>
        <p:txBody>
          <a:bodyPr wrap="square" anchor="t">
            <a:noAutofit/>
          </a:bodyPr>
          <a:lstStyle>
            <a:lvl1pPr algn="ctr">
              <a:defRPr/>
            </a:lvl1pPr>
          </a:lstStyle>
          <a:p>
            <a:r>
              <a:rPr lang="en-US" dirty="0"/>
              <a:t>Click to add photo</a:t>
            </a:r>
          </a:p>
        </p:txBody>
      </p:sp>
      <p:sp>
        <p:nvSpPr>
          <p:cNvPr id="2" name="Title 1">
            <a:extLst>
              <a:ext uri="{FF2B5EF4-FFF2-40B4-BE49-F238E27FC236}">
                <a16:creationId xmlns:a16="http://schemas.microsoft.com/office/drawing/2014/main" id="{CE2C14E8-F37D-4BEA-9D62-5E707EDF0D44}"/>
              </a:ext>
            </a:extLst>
          </p:cNvPr>
          <p:cNvSpPr>
            <a:spLocks noGrp="1"/>
          </p:cNvSpPr>
          <p:nvPr>
            <p:ph type="title" hasCustomPrompt="1"/>
          </p:nvPr>
        </p:nvSpPr>
        <p:spPr>
          <a:xfrm>
            <a:off x="-1725" y="1095508"/>
            <a:ext cx="4606535" cy="3936931"/>
          </a:xfrm>
          <a:solidFill>
            <a:schemeClr val="tx2"/>
          </a:solidFill>
        </p:spPr>
        <p:txBody>
          <a:bodyPr rIns="365760" anchor="b"/>
          <a:lstStyle>
            <a:lvl1pPr marL="365760">
              <a:lnSpc>
                <a:spcPct val="100000"/>
              </a:lnSpc>
              <a:spcBef>
                <a:spcPts val="1000"/>
              </a:spcBef>
              <a:defRPr sz="3600">
                <a:solidFill>
                  <a:schemeClr val="bg1"/>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D1784D33-9C88-49E6-8F90-05148C5496F5}"/>
              </a:ext>
            </a:extLst>
          </p:cNvPr>
          <p:cNvSpPr>
            <a:spLocks noGrp="1"/>
          </p:cNvSpPr>
          <p:nvPr>
            <p:ph type="body" sz="quarter" idx="14"/>
          </p:nvPr>
        </p:nvSpPr>
        <p:spPr>
          <a:xfrm>
            <a:off x="-1726" y="5032439"/>
            <a:ext cx="4606535" cy="1079962"/>
          </a:xfrm>
          <a:solidFill>
            <a:schemeClr val="tx2"/>
          </a:solidFill>
        </p:spPr>
        <p:txBody>
          <a:bodyPr anchor="ctr"/>
          <a:lstStyle>
            <a:lvl1pPr marL="365760">
              <a:spcBef>
                <a:spcPts val="1000"/>
              </a:spcBef>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a:t>
            </a:r>
          </a:p>
        </p:txBody>
      </p:sp>
      <p:sp>
        <p:nvSpPr>
          <p:cNvPr id="24" name="Footer Placeholder 4">
            <a:extLst>
              <a:ext uri="{FF2B5EF4-FFF2-40B4-BE49-F238E27FC236}">
                <a16:creationId xmlns:a16="http://schemas.microsoft.com/office/drawing/2014/main" id="{5CD820E0-0083-439B-A9DE-C3DEA1DEA851}"/>
              </a:ext>
            </a:extLst>
          </p:cNvPr>
          <p:cNvSpPr>
            <a:spLocks noGrp="1"/>
          </p:cNvSpPr>
          <p:nvPr>
            <p:ph type="ftr" sz="quarter" idx="11"/>
          </p:nvPr>
        </p:nvSpPr>
        <p:spPr>
          <a:xfrm>
            <a:off x="855388" y="6309360"/>
            <a:ext cx="6007691"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26" name="Date Placeholder 3">
            <a:extLst>
              <a:ext uri="{FF2B5EF4-FFF2-40B4-BE49-F238E27FC236}">
                <a16:creationId xmlns:a16="http://schemas.microsoft.com/office/drawing/2014/main" id="{D8A8D931-E01B-43C0-806F-2413BF5938FC}"/>
              </a:ext>
            </a:extLst>
          </p:cNvPr>
          <p:cNvSpPr>
            <a:spLocks noGrp="1"/>
          </p:cNvSpPr>
          <p:nvPr>
            <p:ph type="dt" sz="half" idx="10"/>
          </p:nvPr>
        </p:nvSpPr>
        <p:spPr>
          <a:xfrm>
            <a:off x="8197353" y="6309360"/>
            <a:ext cx="2151134" cy="457200"/>
          </a:xfrm>
        </p:spPr>
        <p:txBody>
          <a:bodyPr/>
          <a:lstStyle>
            <a:lvl1pPr>
              <a:defRPr>
                <a:solidFill>
                  <a:schemeClr val="bg1"/>
                </a:solidFill>
                <a:effectLst>
                  <a:outerShdw blurRad="38100" dist="38100" dir="2700000" algn="tl">
                    <a:srgbClr val="000000">
                      <a:alpha val="43137"/>
                    </a:srgbClr>
                  </a:outerShdw>
                </a:effectLst>
              </a:defRPr>
            </a:lvl1pPr>
          </a:lstStyle>
          <a:p>
            <a:fld id="{C150E1EA-44FA-4D89-855F-C0B34F87238D}" type="datetime1">
              <a:rPr lang="en-US" smtClean="0"/>
              <a:pPr/>
              <a:t>5/7/23</a:t>
            </a:fld>
            <a:endParaRPr lang="en-US" dirty="0"/>
          </a:p>
        </p:txBody>
      </p:sp>
      <p:sp>
        <p:nvSpPr>
          <p:cNvPr id="27" name="Slide Number Placeholder 6">
            <a:extLst>
              <a:ext uri="{FF2B5EF4-FFF2-40B4-BE49-F238E27FC236}">
                <a16:creationId xmlns:a16="http://schemas.microsoft.com/office/drawing/2014/main" id="{0F3F4E6D-F4D2-430F-A2C3-3C037D778F4B}"/>
              </a:ext>
            </a:extLst>
          </p:cNvPr>
          <p:cNvSpPr>
            <a:spLocks noGrp="1"/>
          </p:cNvSpPr>
          <p:nvPr>
            <p:ph type="sldNum" sz="quarter" idx="12"/>
          </p:nvPr>
        </p:nvSpPr>
        <p:spPr>
          <a:xfrm>
            <a:off x="10569202" y="6309360"/>
            <a:ext cx="979879" cy="457200"/>
          </a:xfrm>
        </p:spPr>
        <p:txBody>
          <a:bodyPr/>
          <a:lstStyle>
            <a:lvl1pPr>
              <a:defRPr>
                <a:solidFill>
                  <a:schemeClr val="bg1"/>
                </a:solidFill>
                <a:effectLst>
                  <a:outerShdw blurRad="38100" dist="38100" dir="2700000" algn="tl">
                    <a:srgbClr val="000000">
                      <a:alpha val="43137"/>
                    </a:srgbClr>
                  </a:outerShdw>
                </a:effectLst>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747931588"/>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9F91A3C-7ABB-4E5E-B04F-29DB072AE13C}"/>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9EB9AABE-3FBC-4E64-8672-D073D4A3F41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38FF13AE-FEBF-40A1-A799-6EB275CBBCB5}"/>
              </a:ext>
            </a:extLst>
          </p:cNvPr>
          <p:cNvSpPr/>
          <p:nvPr userDrawn="1"/>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EACBDB11-07EC-4982-BBFA-8EECF50C7B93}"/>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30" name="Rectangle 29">
            <a:extLst>
              <a:ext uri="{FF2B5EF4-FFF2-40B4-BE49-F238E27FC236}">
                <a16:creationId xmlns:a16="http://schemas.microsoft.com/office/drawing/2014/main" id="{67B21770-EBB9-4C73-BE13-26901F3CC9FB}"/>
              </a:ext>
            </a:extLst>
          </p:cNvPr>
          <p:cNvSpPr/>
          <p:nvPr userDrawn="1"/>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4172AFA4-5141-4F0F-B9F6-0BE3ADBED218}"/>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ooter Placeholder 4">
            <a:extLst>
              <a:ext uri="{FF2B5EF4-FFF2-40B4-BE49-F238E27FC236}">
                <a16:creationId xmlns:a16="http://schemas.microsoft.com/office/drawing/2014/main" id="{41DE758B-03CF-48F8-BCBE-AD97B70428DF}"/>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34" name="Date Placeholder 3">
            <a:extLst>
              <a:ext uri="{FF2B5EF4-FFF2-40B4-BE49-F238E27FC236}">
                <a16:creationId xmlns:a16="http://schemas.microsoft.com/office/drawing/2014/main" id="{1640606E-041A-4385-96D7-3C6E775E3FA4}"/>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5/7/23</a:t>
            </a:fld>
            <a:endParaRPr lang="en-US" dirty="0"/>
          </a:p>
        </p:txBody>
      </p:sp>
      <p:sp>
        <p:nvSpPr>
          <p:cNvPr id="35" name="Slide Number Placeholder 5">
            <a:extLst>
              <a:ext uri="{FF2B5EF4-FFF2-40B4-BE49-F238E27FC236}">
                <a16:creationId xmlns:a16="http://schemas.microsoft.com/office/drawing/2014/main" id="{35844B60-1EF6-4A90-9030-B5043BCD058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24" name="Picture Placeholder 11">
            <a:extLst>
              <a:ext uri="{FF2B5EF4-FFF2-40B4-BE49-F238E27FC236}">
                <a16:creationId xmlns:a16="http://schemas.microsoft.com/office/drawing/2014/main" id="{F0EE079C-10D4-4C0C-8F48-80E71610057B}"/>
              </a:ext>
            </a:extLst>
          </p:cNvPr>
          <p:cNvSpPr>
            <a:spLocks noGrp="1"/>
          </p:cNvSpPr>
          <p:nvPr>
            <p:ph type="pic" sz="quarter" idx="14"/>
          </p:nvPr>
        </p:nvSpPr>
        <p:spPr>
          <a:xfrm>
            <a:off x="1791431" y="908329"/>
            <a:ext cx="2029968" cy="2029968"/>
          </a:xfrm>
          <a:prstGeom prst="rect">
            <a:avLst/>
          </a:prstGeom>
        </p:spPr>
        <p:txBody>
          <a:bodyPr/>
          <a:lstStyle>
            <a:lvl1pPr algn="ctr">
              <a:defRPr/>
            </a:lvl1pPr>
          </a:lstStyle>
          <a:p>
            <a:endParaRPr lang="en-US"/>
          </a:p>
        </p:txBody>
      </p:sp>
      <p:sp>
        <p:nvSpPr>
          <p:cNvPr id="25" name="Picture Placeholder 11">
            <a:extLst>
              <a:ext uri="{FF2B5EF4-FFF2-40B4-BE49-F238E27FC236}">
                <a16:creationId xmlns:a16="http://schemas.microsoft.com/office/drawing/2014/main" id="{EF9D7489-BAB3-49B7-B83B-9F6131DC9D62}"/>
              </a:ext>
            </a:extLst>
          </p:cNvPr>
          <p:cNvSpPr>
            <a:spLocks noGrp="1"/>
          </p:cNvSpPr>
          <p:nvPr>
            <p:ph type="pic" sz="quarter" idx="15"/>
          </p:nvPr>
        </p:nvSpPr>
        <p:spPr>
          <a:xfrm>
            <a:off x="4334461" y="908329"/>
            <a:ext cx="2029968" cy="2029968"/>
          </a:xfrm>
          <a:prstGeom prst="rect">
            <a:avLst/>
          </a:prstGeom>
        </p:spPr>
        <p:txBody>
          <a:bodyPr/>
          <a:lstStyle>
            <a:lvl1pPr algn="ctr">
              <a:defRPr/>
            </a:lvl1pPr>
          </a:lstStyle>
          <a:p>
            <a:endParaRPr lang="en-US" dirty="0"/>
          </a:p>
        </p:txBody>
      </p:sp>
      <p:sp>
        <p:nvSpPr>
          <p:cNvPr id="26" name="Picture Placeholder 11">
            <a:extLst>
              <a:ext uri="{FF2B5EF4-FFF2-40B4-BE49-F238E27FC236}">
                <a16:creationId xmlns:a16="http://schemas.microsoft.com/office/drawing/2014/main" id="{BC0EEF5C-B219-4286-B517-426EDF4EAF50}"/>
              </a:ext>
            </a:extLst>
          </p:cNvPr>
          <p:cNvSpPr>
            <a:spLocks noGrp="1"/>
          </p:cNvSpPr>
          <p:nvPr>
            <p:ph type="pic" sz="quarter" idx="16"/>
          </p:nvPr>
        </p:nvSpPr>
        <p:spPr>
          <a:xfrm>
            <a:off x="6877491" y="908329"/>
            <a:ext cx="2029968" cy="2029968"/>
          </a:xfrm>
          <a:prstGeom prst="rect">
            <a:avLst/>
          </a:prstGeom>
        </p:spPr>
        <p:txBody>
          <a:bodyPr/>
          <a:lstStyle>
            <a:lvl1pPr algn="ctr">
              <a:defRPr/>
            </a:lvl1pPr>
          </a:lstStyle>
          <a:p>
            <a:endParaRPr lang="en-US"/>
          </a:p>
        </p:txBody>
      </p:sp>
      <p:sp>
        <p:nvSpPr>
          <p:cNvPr id="32" name="Picture Placeholder 11">
            <a:extLst>
              <a:ext uri="{FF2B5EF4-FFF2-40B4-BE49-F238E27FC236}">
                <a16:creationId xmlns:a16="http://schemas.microsoft.com/office/drawing/2014/main" id="{66462103-08B6-4C6F-88CC-03FF546261B3}"/>
              </a:ext>
            </a:extLst>
          </p:cNvPr>
          <p:cNvSpPr>
            <a:spLocks noGrp="1"/>
          </p:cNvSpPr>
          <p:nvPr>
            <p:ph type="pic" sz="quarter" idx="17"/>
          </p:nvPr>
        </p:nvSpPr>
        <p:spPr>
          <a:xfrm>
            <a:off x="9420521" y="908329"/>
            <a:ext cx="2029968" cy="2029968"/>
          </a:xfrm>
          <a:prstGeom prst="rect">
            <a:avLst/>
          </a:prstGeom>
        </p:spPr>
        <p:txBody>
          <a:bodyPr/>
          <a:lstStyle>
            <a:lvl1pPr algn="ctr">
              <a:defRPr/>
            </a:lvl1pPr>
          </a:lstStyle>
          <a:p>
            <a:endParaRPr lang="en-US" dirty="0"/>
          </a:p>
        </p:txBody>
      </p:sp>
      <p:sp>
        <p:nvSpPr>
          <p:cNvPr id="36" name="Text Placeholder 20">
            <a:extLst>
              <a:ext uri="{FF2B5EF4-FFF2-40B4-BE49-F238E27FC236}">
                <a16:creationId xmlns:a16="http://schemas.microsoft.com/office/drawing/2014/main" id="{278BA700-11E2-4D8A-A0C6-7CE3C00EC78A}"/>
              </a:ext>
            </a:extLst>
          </p:cNvPr>
          <p:cNvSpPr>
            <a:spLocks noGrp="1"/>
          </p:cNvSpPr>
          <p:nvPr>
            <p:ph type="body" sz="quarter" idx="18" hasCustomPrompt="1"/>
          </p:nvPr>
        </p:nvSpPr>
        <p:spPr>
          <a:xfrm>
            <a:off x="179143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7" name="Text Placeholder 22">
            <a:extLst>
              <a:ext uri="{FF2B5EF4-FFF2-40B4-BE49-F238E27FC236}">
                <a16:creationId xmlns:a16="http://schemas.microsoft.com/office/drawing/2014/main" id="{F5914669-6EB5-485E-AB8B-3A2E4F171886}"/>
              </a:ext>
            </a:extLst>
          </p:cNvPr>
          <p:cNvSpPr>
            <a:spLocks noGrp="1"/>
          </p:cNvSpPr>
          <p:nvPr>
            <p:ph type="body" sz="quarter" idx="19" hasCustomPrompt="1"/>
          </p:nvPr>
        </p:nvSpPr>
        <p:spPr>
          <a:xfrm>
            <a:off x="1791431" y="3365169"/>
            <a:ext cx="2029968" cy="274320"/>
          </a:xfrm>
        </p:spPr>
        <p:txBody>
          <a:bodyPr anchor="ctr">
            <a:noAutofit/>
          </a:bodyPr>
          <a:lstStyle>
            <a:lvl1pPr marL="0" indent="0" algn="ctr">
              <a:lnSpc>
                <a:spcPct val="100000"/>
              </a:lnSpc>
              <a:spcBef>
                <a:spcPts val="0"/>
              </a:spcBef>
              <a:spcAft>
                <a:spcPts val="0"/>
              </a:spcAft>
              <a:buNone/>
              <a:defRPr lang="en-US" sz="1600" b="0" kern="1200" spc="20" dirty="0">
                <a:solidFill>
                  <a:schemeClr val="tx1"/>
                </a:solidFill>
                <a:latin typeface="+mn-lt"/>
                <a:ea typeface="+mn-ea"/>
                <a:cs typeface="+mn-cs"/>
              </a:defRPr>
            </a:lvl1pPr>
          </a:lstStyle>
          <a:p>
            <a:pPr lvl="0"/>
            <a:r>
              <a:rPr lang="en-US" dirty="0"/>
              <a:t>Title</a:t>
            </a:r>
          </a:p>
        </p:txBody>
      </p:sp>
      <p:sp>
        <p:nvSpPr>
          <p:cNvPr id="38" name="Text Placeholder 20">
            <a:extLst>
              <a:ext uri="{FF2B5EF4-FFF2-40B4-BE49-F238E27FC236}">
                <a16:creationId xmlns:a16="http://schemas.microsoft.com/office/drawing/2014/main" id="{59BCC58C-2434-490A-8749-D8311B9025F8}"/>
              </a:ext>
            </a:extLst>
          </p:cNvPr>
          <p:cNvSpPr>
            <a:spLocks noGrp="1"/>
          </p:cNvSpPr>
          <p:nvPr>
            <p:ph type="body" sz="quarter" idx="20" hasCustomPrompt="1"/>
          </p:nvPr>
        </p:nvSpPr>
        <p:spPr>
          <a:xfrm>
            <a:off x="433446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9" name="Text Placeholder 22">
            <a:extLst>
              <a:ext uri="{FF2B5EF4-FFF2-40B4-BE49-F238E27FC236}">
                <a16:creationId xmlns:a16="http://schemas.microsoft.com/office/drawing/2014/main" id="{8FD90DAF-BAFA-4B9E-A682-AD69AEC3ABF0}"/>
              </a:ext>
            </a:extLst>
          </p:cNvPr>
          <p:cNvSpPr>
            <a:spLocks noGrp="1"/>
          </p:cNvSpPr>
          <p:nvPr>
            <p:ph type="body" sz="quarter" idx="21" hasCustomPrompt="1"/>
          </p:nvPr>
        </p:nvSpPr>
        <p:spPr>
          <a:xfrm>
            <a:off x="433446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
        <p:nvSpPr>
          <p:cNvPr id="40" name="Text Placeholder 20">
            <a:extLst>
              <a:ext uri="{FF2B5EF4-FFF2-40B4-BE49-F238E27FC236}">
                <a16:creationId xmlns:a16="http://schemas.microsoft.com/office/drawing/2014/main" id="{5E3B0A9D-DD75-43E3-A689-283E65DF3F6D}"/>
              </a:ext>
            </a:extLst>
          </p:cNvPr>
          <p:cNvSpPr>
            <a:spLocks noGrp="1"/>
          </p:cNvSpPr>
          <p:nvPr>
            <p:ph type="body" sz="quarter" idx="22" hasCustomPrompt="1"/>
          </p:nvPr>
        </p:nvSpPr>
        <p:spPr>
          <a:xfrm>
            <a:off x="687749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1" name="Text Placeholder 22">
            <a:extLst>
              <a:ext uri="{FF2B5EF4-FFF2-40B4-BE49-F238E27FC236}">
                <a16:creationId xmlns:a16="http://schemas.microsoft.com/office/drawing/2014/main" id="{EA0EDFB3-D33B-471A-B50B-93FB68524152}"/>
              </a:ext>
            </a:extLst>
          </p:cNvPr>
          <p:cNvSpPr>
            <a:spLocks noGrp="1"/>
          </p:cNvSpPr>
          <p:nvPr>
            <p:ph type="body" sz="quarter" idx="23" hasCustomPrompt="1"/>
          </p:nvPr>
        </p:nvSpPr>
        <p:spPr>
          <a:xfrm>
            <a:off x="6877491" y="3365169"/>
            <a:ext cx="2029968" cy="274320"/>
          </a:xfrm>
        </p:spPr>
        <p:txBody>
          <a:bodyPr anchor="ctr">
            <a:noAutofit/>
          </a:bodyPr>
          <a:lstStyle>
            <a:lvl1pPr marL="0" indent="0" algn="ctr">
              <a:lnSpc>
                <a:spcPct val="100000"/>
              </a:lnSpc>
              <a:spcBef>
                <a:spcPts val="0"/>
              </a:spcBef>
              <a:spcAft>
                <a:spcPts val="672"/>
              </a:spcAft>
              <a:buNone/>
              <a:defRPr lang="en-US" sz="1600" b="0" kern="1200" spc="20" dirty="0">
                <a:solidFill>
                  <a:schemeClr val="tx1"/>
                </a:solidFill>
                <a:latin typeface="+mn-lt"/>
                <a:ea typeface="+mn-ea"/>
                <a:cs typeface="+mn-cs"/>
              </a:defRPr>
            </a:lvl1pPr>
          </a:lstStyle>
          <a:p>
            <a:pPr lvl="0"/>
            <a:r>
              <a:rPr lang="en-US" dirty="0"/>
              <a:t>Title</a:t>
            </a:r>
          </a:p>
        </p:txBody>
      </p:sp>
      <p:sp>
        <p:nvSpPr>
          <p:cNvPr id="42" name="Text Placeholder 20">
            <a:extLst>
              <a:ext uri="{FF2B5EF4-FFF2-40B4-BE49-F238E27FC236}">
                <a16:creationId xmlns:a16="http://schemas.microsoft.com/office/drawing/2014/main" id="{39A96C54-26D5-4B10-A345-F6C034F2E707}"/>
              </a:ext>
            </a:extLst>
          </p:cNvPr>
          <p:cNvSpPr>
            <a:spLocks noGrp="1"/>
          </p:cNvSpPr>
          <p:nvPr>
            <p:ph type="body" sz="quarter" idx="24" hasCustomPrompt="1"/>
          </p:nvPr>
        </p:nvSpPr>
        <p:spPr>
          <a:xfrm>
            <a:off x="942052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3" name="Text Placeholder 22">
            <a:extLst>
              <a:ext uri="{FF2B5EF4-FFF2-40B4-BE49-F238E27FC236}">
                <a16:creationId xmlns:a16="http://schemas.microsoft.com/office/drawing/2014/main" id="{4316B0AE-245F-4164-BF74-B514BA424CB5}"/>
              </a:ext>
            </a:extLst>
          </p:cNvPr>
          <p:cNvSpPr>
            <a:spLocks noGrp="1"/>
          </p:cNvSpPr>
          <p:nvPr>
            <p:ph type="body" sz="quarter" idx="25" hasCustomPrompt="1"/>
          </p:nvPr>
        </p:nvSpPr>
        <p:spPr>
          <a:xfrm>
            <a:off x="942052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Tree>
    <p:extLst>
      <p:ext uri="{BB962C8B-B14F-4D97-AF65-F5344CB8AC3E}">
        <p14:creationId xmlns:p14="http://schemas.microsoft.com/office/powerpoint/2010/main" val="3672599757"/>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0FB3D5A-25E2-453F-A78E-0A20BDCE80A2}"/>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8796342-0E80-4F8E-9563-9F5EDFC0DDF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39B2F5D-C3BA-453E-8F4D-97074F48C7AE}"/>
              </a:ext>
            </a:extLst>
          </p:cNvPr>
          <p:cNvSpPr/>
          <p:nvPr userDrawn="1"/>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52D50E3-A27A-4AF6-928B-286E7BDB4BD9}"/>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6" name="Rectangle 5">
            <a:extLst>
              <a:ext uri="{FF2B5EF4-FFF2-40B4-BE49-F238E27FC236}">
                <a16:creationId xmlns:a16="http://schemas.microsoft.com/office/drawing/2014/main" id="{D874FDF0-F4BE-433D-86EE-9E1832D4388B}"/>
              </a:ext>
            </a:extLst>
          </p:cNvPr>
          <p:cNvSpPr/>
          <p:nvPr userDrawn="1"/>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5DFCD07-1301-45ED-B326-449ECFADE70D}"/>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4">
            <a:extLst>
              <a:ext uri="{FF2B5EF4-FFF2-40B4-BE49-F238E27FC236}">
                <a16:creationId xmlns:a16="http://schemas.microsoft.com/office/drawing/2014/main" id="{BD5DA270-E83F-4CC8-9DA6-27CA3AEC0745}"/>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9" name="Date Placeholder 3">
            <a:extLst>
              <a:ext uri="{FF2B5EF4-FFF2-40B4-BE49-F238E27FC236}">
                <a16:creationId xmlns:a16="http://schemas.microsoft.com/office/drawing/2014/main" id="{57804587-2E59-4D83-B86E-83ADAE4FDC13}"/>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5/7/23</a:t>
            </a:fld>
            <a:endParaRPr lang="en-US" dirty="0"/>
          </a:p>
        </p:txBody>
      </p:sp>
      <p:sp>
        <p:nvSpPr>
          <p:cNvPr id="10" name="Slide Number Placeholder 5">
            <a:extLst>
              <a:ext uri="{FF2B5EF4-FFF2-40B4-BE49-F238E27FC236}">
                <a16:creationId xmlns:a16="http://schemas.microsoft.com/office/drawing/2014/main" id="{5339F117-3072-4F0C-8D1D-E5DC918CE4F0}"/>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0668932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2A19A957-1FB5-43F8-B325-BBD9FEF23E88}"/>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Rectangle 19">
            <a:extLst>
              <a:ext uri="{FF2B5EF4-FFF2-40B4-BE49-F238E27FC236}">
                <a16:creationId xmlns:a16="http://schemas.microsoft.com/office/drawing/2014/main" id="{3FA5410A-92A6-4C0B-9D89-186B7DDB20BD}"/>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CD8F3F22-19C9-4C61-8202-3220217D2938}"/>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21A26073-23A2-4B91-A128-79AA1BE93523}"/>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14D5DFA-0CEA-43F0-98EE-6C9F741F7C96}"/>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0F94B471-6707-4251-8230-A51AED0767C9}"/>
              </a:ext>
            </a:extLst>
          </p:cNvPr>
          <p:cNvSpPr>
            <a:spLocks noGrp="1"/>
          </p:cNvSpPr>
          <p:nvPr>
            <p:ph idx="14" hasCustomPrompt="1"/>
          </p:nvPr>
        </p:nvSpPr>
        <p:spPr>
          <a:xfrm>
            <a:off x="648934" y="1834005"/>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8" name="Content Placeholder 2">
            <a:extLst>
              <a:ext uri="{FF2B5EF4-FFF2-40B4-BE49-F238E27FC236}">
                <a16:creationId xmlns:a16="http://schemas.microsoft.com/office/drawing/2014/main" id="{ED986D97-E6F1-49E8-977A-C802B4E41B73}"/>
              </a:ext>
            </a:extLst>
          </p:cNvPr>
          <p:cNvSpPr>
            <a:spLocks noGrp="1"/>
          </p:cNvSpPr>
          <p:nvPr>
            <p:ph idx="1" hasCustomPrompt="1"/>
          </p:nvPr>
        </p:nvSpPr>
        <p:spPr>
          <a:xfrm>
            <a:off x="648934"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6" name="Content Placeholder 2">
            <a:extLst>
              <a:ext uri="{FF2B5EF4-FFF2-40B4-BE49-F238E27FC236}">
                <a16:creationId xmlns:a16="http://schemas.microsoft.com/office/drawing/2014/main" id="{762163C0-B07F-43E4-B17C-2E6A96553B98}"/>
              </a:ext>
            </a:extLst>
          </p:cNvPr>
          <p:cNvSpPr>
            <a:spLocks noGrp="1"/>
          </p:cNvSpPr>
          <p:nvPr>
            <p:ph idx="15" hasCustomPrompt="1"/>
          </p:nvPr>
        </p:nvSpPr>
        <p:spPr>
          <a:xfrm>
            <a:off x="6095999" y="1834004"/>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4" name="Content Placeholder 2">
            <a:extLst>
              <a:ext uri="{FF2B5EF4-FFF2-40B4-BE49-F238E27FC236}">
                <a16:creationId xmlns:a16="http://schemas.microsoft.com/office/drawing/2014/main" id="{9098FA6D-3C80-4FE1-B248-1CA2B6862F6D}"/>
              </a:ext>
            </a:extLst>
          </p:cNvPr>
          <p:cNvSpPr>
            <a:spLocks noGrp="1"/>
          </p:cNvSpPr>
          <p:nvPr>
            <p:ph idx="13" hasCustomPrompt="1"/>
          </p:nvPr>
        </p:nvSpPr>
        <p:spPr>
          <a:xfrm>
            <a:off x="6095999"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9" name="Rectangle 8">
            <a:extLst>
              <a:ext uri="{FF2B5EF4-FFF2-40B4-BE49-F238E27FC236}">
                <a16:creationId xmlns:a16="http://schemas.microsoft.com/office/drawing/2014/main" id="{8352712D-F957-4B22-8B50-BE10410FF895}"/>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29">
            <a:extLst>
              <a:ext uri="{FF2B5EF4-FFF2-40B4-BE49-F238E27FC236}">
                <a16:creationId xmlns:a16="http://schemas.microsoft.com/office/drawing/2014/main" id="{26FD74F8-42BB-4CB4-ABF1-5F149743B464}"/>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10" name="Date Placeholder 28">
            <a:extLst>
              <a:ext uri="{FF2B5EF4-FFF2-40B4-BE49-F238E27FC236}">
                <a16:creationId xmlns:a16="http://schemas.microsoft.com/office/drawing/2014/main" id="{5B031752-6400-4BFB-979F-E2EE795E4B90}"/>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5/7/23</a:t>
            </a:fld>
            <a:endParaRPr lang="en-US" dirty="0"/>
          </a:p>
        </p:txBody>
      </p:sp>
      <p:sp>
        <p:nvSpPr>
          <p:cNvPr id="12" name="Slide Number Placeholder 30">
            <a:extLst>
              <a:ext uri="{FF2B5EF4-FFF2-40B4-BE49-F238E27FC236}">
                <a16:creationId xmlns:a16="http://schemas.microsoft.com/office/drawing/2014/main" id="{6A5CAEAF-7DEC-4B20-8B1E-301A9D0E684A}"/>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13" name="Rectangle 12">
            <a:extLst>
              <a:ext uri="{FF2B5EF4-FFF2-40B4-BE49-F238E27FC236}">
                <a16:creationId xmlns:a16="http://schemas.microsoft.com/office/drawing/2014/main" id="{70B696A3-EA34-4924-9037-E330B1CB890E}"/>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9103640"/>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ntent 3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725A2F16-8CE0-4F2E-933C-EFDFB1E196A3}"/>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Rectangle 2">
            <a:extLst>
              <a:ext uri="{FF2B5EF4-FFF2-40B4-BE49-F238E27FC236}">
                <a16:creationId xmlns:a16="http://schemas.microsoft.com/office/drawing/2014/main" id="{18C70705-E2EE-4992-AE78-FDBE1285C809}"/>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21C428A7-7771-4474-8BB4-8A6F0FEF8766}"/>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B98730F6-0DF6-48BC-86CC-00BE18350199}"/>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2D31104-1E19-4E17-A3FE-2B2C551344DF}"/>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2">
            <a:extLst>
              <a:ext uri="{FF2B5EF4-FFF2-40B4-BE49-F238E27FC236}">
                <a16:creationId xmlns:a16="http://schemas.microsoft.com/office/drawing/2014/main" id="{02CEB59E-1776-4FF1-BF4D-A33B618FD59F}"/>
              </a:ext>
            </a:extLst>
          </p:cNvPr>
          <p:cNvSpPr>
            <a:spLocks noGrp="1"/>
          </p:cNvSpPr>
          <p:nvPr>
            <p:ph idx="14" hasCustomPrompt="1"/>
          </p:nvPr>
        </p:nvSpPr>
        <p:spPr>
          <a:xfrm>
            <a:off x="648935"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7" name="Content Placeholder 2">
            <a:extLst>
              <a:ext uri="{FF2B5EF4-FFF2-40B4-BE49-F238E27FC236}">
                <a16:creationId xmlns:a16="http://schemas.microsoft.com/office/drawing/2014/main" id="{26B55E76-BA79-44AC-B206-DA13D60FDA2E}"/>
              </a:ext>
            </a:extLst>
          </p:cNvPr>
          <p:cNvSpPr>
            <a:spLocks noGrp="1"/>
          </p:cNvSpPr>
          <p:nvPr>
            <p:ph idx="1" hasCustomPrompt="1"/>
          </p:nvPr>
        </p:nvSpPr>
        <p:spPr>
          <a:xfrm>
            <a:off x="648935"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21" name="Content Placeholder 2">
            <a:extLst>
              <a:ext uri="{FF2B5EF4-FFF2-40B4-BE49-F238E27FC236}">
                <a16:creationId xmlns:a16="http://schemas.microsoft.com/office/drawing/2014/main" id="{60518C4D-71E5-4211-A191-A8ED7185DED2}"/>
              </a:ext>
            </a:extLst>
          </p:cNvPr>
          <p:cNvSpPr>
            <a:spLocks noGrp="1"/>
          </p:cNvSpPr>
          <p:nvPr>
            <p:ph idx="18" hasCustomPrompt="1"/>
          </p:nvPr>
        </p:nvSpPr>
        <p:spPr>
          <a:xfrm>
            <a:off x="4336486" y="1828356"/>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20" name="Content Placeholder 2">
            <a:extLst>
              <a:ext uri="{FF2B5EF4-FFF2-40B4-BE49-F238E27FC236}">
                <a16:creationId xmlns:a16="http://schemas.microsoft.com/office/drawing/2014/main" id="{D7EF9B63-4443-4EE5-A88B-2F1FA4CC4043}"/>
              </a:ext>
            </a:extLst>
          </p:cNvPr>
          <p:cNvSpPr>
            <a:spLocks noGrp="1"/>
          </p:cNvSpPr>
          <p:nvPr>
            <p:ph idx="17" hasCustomPrompt="1"/>
          </p:nvPr>
        </p:nvSpPr>
        <p:spPr>
          <a:xfrm>
            <a:off x="4336486"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9" name="Content Placeholder 2">
            <a:extLst>
              <a:ext uri="{FF2B5EF4-FFF2-40B4-BE49-F238E27FC236}">
                <a16:creationId xmlns:a16="http://schemas.microsoft.com/office/drawing/2014/main" id="{E54FF8D9-50D3-4515-B896-B127F664C1E1}"/>
              </a:ext>
            </a:extLst>
          </p:cNvPr>
          <p:cNvSpPr>
            <a:spLocks noGrp="1"/>
          </p:cNvSpPr>
          <p:nvPr>
            <p:ph idx="16" hasCustomPrompt="1"/>
          </p:nvPr>
        </p:nvSpPr>
        <p:spPr>
          <a:xfrm>
            <a:off x="8024037"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8" name="Content Placeholder 2">
            <a:extLst>
              <a:ext uri="{FF2B5EF4-FFF2-40B4-BE49-F238E27FC236}">
                <a16:creationId xmlns:a16="http://schemas.microsoft.com/office/drawing/2014/main" id="{E95B62E8-2D9A-443A-8560-D347C4703894}"/>
              </a:ext>
            </a:extLst>
          </p:cNvPr>
          <p:cNvSpPr>
            <a:spLocks noGrp="1"/>
          </p:cNvSpPr>
          <p:nvPr>
            <p:ph idx="15" hasCustomPrompt="1"/>
          </p:nvPr>
        </p:nvSpPr>
        <p:spPr>
          <a:xfrm>
            <a:off x="8024037"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8" name="Rectangle 7">
            <a:extLst>
              <a:ext uri="{FF2B5EF4-FFF2-40B4-BE49-F238E27FC236}">
                <a16:creationId xmlns:a16="http://schemas.microsoft.com/office/drawing/2014/main" id="{2DA7A17E-1562-4B10-9BC8-AB6B45E6BD6C}"/>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37258C-9B58-4DC0-BC98-826A38D4B6B1}"/>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ooter Placeholder 29">
            <a:extLst>
              <a:ext uri="{FF2B5EF4-FFF2-40B4-BE49-F238E27FC236}">
                <a16:creationId xmlns:a16="http://schemas.microsoft.com/office/drawing/2014/main" id="{2F8E2987-7F65-44D5-B3AD-776ECF8D85CC}"/>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22" name="Date Placeholder 28">
            <a:extLst>
              <a:ext uri="{FF2B5EF4-FFF2-40B4-BE49-F238E27FC236}">
                <a16:creationId xmlns:a16="http://schemas.microsoft.com/office/drawing/2014/main" id="{08BD4E48-A35B-4475-BC85-E58DA2920FE4}"/>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5/7/23</a:t>
            </a:fld>
            <a:endParaRPr lang="en-US" dirty="0"/>
          </a:p>
        </p:txBody>
      </p:sp>
      <p:sp>
        <p:nvSpPr>
          <p:cNvPr id="11" name="Slide Number Placeholder 30">
            <a:extLst>
              <a:ext uri="{FF2B5EF4-FFF2-40B4-BE49-F238E27FC236}">
                <a16:creationId xmlns:a16="http://schemas.microsoft.com/office/drawing/2014/main" id="{FBDAEBAB-F3AA-4DB3-96B7-6387085C1E0E}"/>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5637555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53C66564-535A-4715-9B27-B8AB14F77E42}"/>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3821E99-F411-4BAB-8211-C344272A2A1A}"/>
              </a:ext>
              <a:ext uri="{C183D7F6-B498-43B3-948B-1728B52AA6E4}">
                <adec:decorative xmlns:adec="http://schemas.microsoft.com/office/drawing/2017/decorative" val="1"/>
              </a:ext>
            </a:extLst>
          </p:cNvPr>
          <p:cNvSpPr/>
          <p:nvPr userDrawn="1"/>
        </p:nvSpPr>
        <p:spPr>
          <a:xfrm>
            <a:off x="4677552" y="0"/>
            <a:ext cx="751444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029B7F2A-CF10-474B-91F1-7C50A7DAF83C}"/>
              </a:ext>
            </a:extLst>
          </p:cNvPr>
          <p:cNvSpPr>
            <a:spLocks noGrp="1"/>
          </p:cNvSpPr>
          <p:nvPr>
            <p:ph type="title" hasCustomPrompt="1"/>
          </p:nvPr>
        </p:nvSpPr>
        <p:spPr>
          <a:xfrm>
            <a:off x="5376668" y="537381"/>
            <a:ext cx="6172412" cy="1031927"/>
          </a:xfrm>
        </p:spPr>
        <p:txBody>
          <a:bodyPr/>
          <a:lstStyle>
            <a:lvl1pPr>
              <a:defRPr/>
            </a:lvl1pPr>
          </a:lstStyle>
          <a:p>
            <a:r>
              <a:rPr lang="en-US" dirty="0"/>
              <a:t>Click to add title</a:t>
            </a:r>
          </a:p>
        </p:txBody>
      </p:sp>
      <p:sp>
        <p:nvSpPr>
          <p:cNvPr id="10" name="Rectangle 9">
            <a:extLst>
              <a:ext uri="{FF2B5EF4-FFF2-40B4-BE49-F238E27FC236}">
                <a16:creationId xmlns:a16="http://schemas.microsoft.com/office/drawing/2014/main" id="{58F0D6D9-A64A-415F-BA44-494062CA6983}"/>
              </a:ext>
              <a:ext uri="{C183D7F6-B498-43B3-948B-1728B52AA6E4}">
                <adec:decorative xmlns:adec="http://schemas.microsoft.com/office/drawing/2017/decorative" val="1"/>
              </a:ext>
            </a:extLst>
          </p:cNvPr>
          <p:cNvSpPr/>
          <p:nvPr userDrawn="1"/>
        </p:nvSpPr>
        <p:spPr>
          <a:xfrm rot="5400000">
            <a:off x="121655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777B49C-9749-4042-A729-C27F583654CC}"/>
              </a:ext>
              <a:ext uri="{C183D7F6-B498-43B3-948B-1728B52AA6E4}">
                <adec:decorative xmlns:adec="http://schemas.microsoft.com/office/drawing/2017/decorative" val="1"/>
              </a:ext>
            </a:extLst>
          </p:cNvPr>
          <p:cNvSpPr/>
          <p:nvPr userDrawn="1"/>
        </p:nvSpPr>
        <p:spPr>
          <a:xfrm>
            <a:off x="0" y="2249324"/>
            <a:ext cx="461772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1B79F49-5021-4A8F-A90A-5E08F7FB5196}"/>
              </a:ext>
              <a:ext uri="{C183D7F6-B498-43B3-948B-1728B52AA6E4}">
                <adec:decorative xmlns:adec="http://schemas.microsoft.com/office/drawing/2017/decorative" val="1"/>
              </a:ext>
            </a:extLst>
          </p:cNvPr>
          <p:cNvSpPr/>
          <p:nvPr userDrawn="1"/>
        </p:nvSpPr>
        <p:spPr>
          <a:xfrm>
            <a:off x="0" y="4546655"/>
            <a:ext cx="461772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Picture Placeholder 19">
            <a:extLst>
              <a:ext uri="{FF2B5EF4-FFF2-40B4-BE49-F238E27FC236}">
                <a16:creationId xmlns:a16="http://schemas.microsoft.com/office/drawing/2014/main" id="{B6E270BA-010E-406C-8FBF-0ED0DA28D071}"/>
              </a:ext>
            </a:extLst>
          </p:cNvPr>
          <p:cNvSpPr>
            <a:spLocks noGrp="1"/>
          </p:cNvSpPr>
          <p:nvPr>
            <p:ph type="pic" sz="quarter" idx="13" hasCustomPrompt="1"/>
          </p:nvPr>
        </p:nvSpPr>
        <p:spPr>
          <a:xfrm>
            <a:off x="-1" y="-3"/>
            <a:ext cx="4613544" cy="2249321"/>
          </a:xfrm>
        </p:spPr>
        <p:txBody>
          <a:bodyPr anchor="t"/>
          <a:lstStyle>
            <a:lvl1pPr algn="ctr">
              <a:defRPr/>
            </a:lvl1pPr>
          </a:lstStyle>
          <a:p>
            <a:r>
              <a:rPr lang="en-US" dirty="0"/>
              <a:t>Click to add picture</a:t>
            </a:r>
          </a:p>
        </p:txBody>
      </p:sp>
      <p:sp>
        <p:nvSpPr>
          <p:cNvPr id="24" name="Picture Placeholder 19">
            <a:extLst>
              <a:ext uri="{FF2B5EF4-FFF2-40B4-BE49-F238E27FC236}">
                <a16:creationId xmlns:a16="http://schemas.microsoft.com/office/drawing/2014/main" id="{6E15371C-3F24-44D7-97EB-74C12D53CBBC}"/>
              </a:ext>
            </a:extLst>
          </p:cNvPr>
          <p:cNvSpPr>
            <a:spLocks noGrp="1"/>
          </p:cNvSpPr>
          <p:nvPr>
            <p:ph type="pic" sz="quarter" idx="14" hasCustomPrompt="1"/>
          </p:nvPr>
        </p:nvSpPr>
        <p:spPr>
          <a:xfrm>
            <a:off x="-1" y="2311339"/>
            <a:ext cx="4613544" cy="2241520"/>
          </a:xfrm>
        </p:spPr>
        <p:txBody>
          <a:bodyPr anchor="t"/>
          <a:lstStyle>
            <a:lvl1pPr algn="ctr">
              <a:defRPr/>
            </a:lvl1pPr>
          </a:lstStyle>
          <a:p>
            <a:r>
              <a:rPr lang="en-US" dirty="0"/>
              <a:t>Click to add picture</a:t>
            </a:r>
          </a:p>
        </p:txBody>
      </p:sp>
      <p:sp>
        <p:nvSpPr>
          <p:cNvPr id="25" name="Picture Placeholder 19">
            <a:extLst>
              <a:ext uri="{FF2B5EF4-FFF2-40B4-BE49-F238E27FC236}">
                <a16:creationId xmlns:a16="http://schemas.microsoft.com/office/drawing/2014/main" id="{E39E0BDE-5895-4B94-90AC-7045292B0B34}"/>
              </a:ext>
            </a:extLst>
          </p:cNvPr>
          <p:cNvSpPr>
            <a:spLocks noGrp="1"/>
          </p:cNvSpPr>
          <p:nvPr>
            <p:ph type="pic" sz="quarter" idx="15" hasCustomPrompt="1"/>
          </p:nvPr>
        </p:nvSpPr>
        <p:spPr>
          <a:xfrm>
            <a:off x="-1" y="4613572"/>
            <a:ext cx="4613544" cy="2241520"/>
          </a:xfrm>
        </p:spPr>
        <p:txBody>
          <a:bodyPr anchor="t"/>
          <a:lstStyle>
            <a:lvl1pPr algn="ctr">
              <a:defRPr/>
            </a:lvl1pPr>
          </a:lstStyle>
          <a:p>
            <a:r>
              <a:rPr lang="en-US" dirty="0"/>
              <a:t>Click to add picture</a:t>
            </a:r>
          </a:p>
        </p:txBody>
      </p:sp>
      <p:sp>
        <p:nvSpPr>
          <p:cNvPr id="15" name="Content Placeholder 2">
            <a:extLst>
              <a:ext uri="{FF2B5EF4-FFF2-40B4-BE49-F238E27FC236}">
                <a16:creationId xmlns:a16="http://schemas.microsoft.com/office/drawing/2014/main" id="{E8823570-AC4F-4679-98CA-DC7F7B2CC109}"/>
              </a:ext>
            </a:extLst>
          </p:cNvPr>
          <p:cNvSpPr>
            <a:spLocks noGrp="1"/>
          </p:cNvSpPr>
          <p:nvPr>
            <p:ph idx="1" hasCustomPrompt="1"/>
          </p:nvPr>
        </p:nvSpPr>
        <p:spPr>
          <a:xfrm>
            <a:off x="5376671" y="1735745"/>
            <a:ext cx="6172412" cy="3767496"/>
          </a:xfrm>
        </p:spPr>
        <p:txBody>
          <a:bodyPr anchor="t">
            <a:normAutofit/>
          </a:bodyPr>
          <a:lstStyle>
            <a:lvl1pPr>
              <a:buFont typeface="Arial" panose="020B0604020202020204" pitchFamily="34" charset="0"/>
              <a:buNone/>
              <a:defRPr sz="1600" b="0"/>
            </a:lvl1pPr>
          </a:lstStyle>
          <a:p>
            <a:r>
              <a:rPr lang="en-US" dirty="0"/>
              <a:t> Click to add text</a:t>
            </a:r>
          </a:p>
        </p:txBody>
      </p:sp>
      <p:sp>
        <p:nvSpPr>
          <p:cNvPr id="17" name="Footer Placeholder 4">
            <a:extLst>
              <a:ext uri="{FF2B5EF4-FFF2-40B4-BE49-F238E27FC236}">
                <a16:creationId xmlns:a16="http://schemas.microsoft.com/office/drawing/2014/main" id="{BB6B62FA-FEDE-42B0-8B7B-24AE138EB6CE}"/>
              </a:ext>
            </a:extLst>
          </p:cNvPr>
          <p:cNvSpPr>
            <a:spLocks noGrp="1"/>
          </p:cNvSpPr>
          <p:nvPr>
            <p:ph type="ftr" sz="quarter" idx="11"/>
          </p:nvPr>
        </p:nvSpPr>
        <p:spPr>
          <a:xfrm>
            <a:off x="642917" y="6309360"/>
            <a:ext cx="3271516" cy="457200"/>
          </a:xfrm>
        </p:spPr>
        <p:txBody>
          <a:bodyPr/>
          <a:lstStyle>
            <a:lvl1pPr>
              <a:defRPr>
                <a:solidFill>
                  <a:schemeClr val="bg1"/>
                </a:solidFill>
                <a:effectLst>
                  <a:outerShdw blurRad="50800" dist="38100" dir="2700000" algn="tl" rotWithShape="0">
                    <a:prstClr val="black">
                      <a:alpha val="43000"/>
                    </a:prstClr>
                  </a:outerShdw>
                </a:effectLst>
              </a:defRPr>
            </a:lvl1pPr>
          </a:lstStyle>
          <a:p>
            <a:r>
              <a:rPr lang="en-US" dirty="0"/>
              <a:t>Presentation Title</a:t>
            </a:r>
          </a:p>
        </p:txBody>
      </p:sp>
      <p:sp>
        <p:nvSpPr>
          <p:cNvPr id="16" name="Date Placeholder 3">
            <a:extLst>
              <a:ext uri="{FF2B5EF4-FFF2-40B4-BE49-F238E27FC236}">
                <a16:creationId xmlns:a16="http://schemas.microsoft.com/office/drawing/2014/main" id="{9E8578BE-8DB2-4FE6-B45A-2B3415CEE1C4}"/>
              </a:ext>
            </a:extLst>
          </p:cNvPr>
          <p:cNvSpPr>
            <a:spLocks noGrp="1"/>
          </p:cNvSpPr>
          <p:nvPr>
            <p:ph type="dt" sz="half" idx="10"/>
          </p:nvPr>
        </p:nvSpPr>
        <p:spPr>
          <a:xfrm>
            <a:off x="5376668" y="6309360"/>
            <a:ext cx="3411973" cy="457200"/>
          </a:xfrm>
        </p:spPr>
        <p:txBody>
          <a:bodyPr/>
          <a:lstStyle>
            <a:lvl1pPr>
              <a:defRPr>
                <a:solidFill>
                  <a:schemeClr val="tx2"/>
                </a:solidFill>
                <a:effectLst/>
              </a:defRPr>
            </a:lvl1pPr>
          </a:lstStyle>
          <a:p>
            <a:fld id="{32546992-DEFF-4765-9FB8-C2ACF446503A}" type="datetime1">
              <a:rPr lang="en-US" smtClean="0"/>
              <a:pPr/>
              <a:t>5/7/23</a:t>
            </a:fld>
            <a:endParaRPr lang="en-US" dirty="0"/>
          </a:p>
        </p:txBody>
      </p:sp>
      <p:sp>
        <p:nvSpPr>
          <p:cNvPr id="18" name="Slide Number Placeholder 5">
            <a:extLst>
              <a:ext uri="{FF2B5EF4-FFF2-40B4-BE49-F238E27FC236}">
                <a16:creationId xmlns:a16="http://schemas.microsoft.com/office/drawing/2014/main" id="{6AF7C96F-C1E5-45F5-B070-2D025E7BD35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958457789"/>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3DC2F0A-1748-49AE-AF72-D6BBB4F8FEC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3DF7B1-E0C5-4E09-BB5C-F11EA14D7C95}"/>
              </a:ext>
              <a:ext uri="{C183D7F6-B498-43B3-948B-1728B52AA6E4}">
                <adec:decorative xmlns:adec="http://schemas.microsoft.com/office/drawing/2017/decorative" val="1"/>
              </a:ext>
            </a:extLst>
          </p:cNvPr>
          <p:cNvSpPr/>
          <p:nvPr userDrawn="1"/>
        </p:nvSpPr>
        <p:spPr>
          <a:xfrm>
            <a:off x="0" y="866789"/>
            <a:ext cx="6833381" cy="2594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BBC678EC-E47C-4AC2-A75A-7022CECD0031}"/>
              </a:ext>
            </a:extLst>
          </p:cNvPr>
          <p:cNvSpPr>
            <a:spLocks noGrp="1"/>
          </p:cNvSpPr>
          <p:nvPr>
            <p:ph type="title" hasCustomPrompt="1"/>
          </p:nvPr>
        </p:nvSpPr>
        <p:spPr>
          <a:xfrm>
            <a:off x="1434622" y="1138041"/>
            <a:ext cx="4862811" cy="2019488"/>
          </a:xfrm>
        </p:spPr>
        <p:txBody>
          <a:bodyPr/>
          <a:lstStyle>
            <a:lvl1pPr>
              <a:lnSpc>
                <a:spcPct val="100000"/>
              </a:lnSpc>
              <a:defRPr>
                <a:solidFill>
                  <a:schemeClr val="bg1"/>
                </a:solidFill>
              </a:defRPr>
            </a:lvl1pPr>
          </a:lstStyle>
          <a:p>
            <a:r>
              <a:rPr lang="en-US" dirty="0">
                <a:solidFill>
                  <a:schemeClr val="bg1"/>
                </a:solidFill>
              </a:rPr>
              <a:t>CLICK TO ADD TITLE</a:t>
            </a:r>
          </a:p>
        </p:txBody>
      </p:sp>
      <p:sp>
        <p:nvSpPr>
          <p:cNvPr id="25" name="Picture Placeholder 21">
            <a:extLst>
              <a:ext uri="{FF2B5EF4-FFF2-40B4-BE49-F238E27FC236}">
                <a16:creationId xmlns:a16="http://schemas.microsoft.com/office/drawing/2014/main" id="{8B745891-A8DA-4640-BB3F-1693FC5AC4AB}"/>
              </a:ext>
            </a:extLst>
          </p:cNvPr>
          <p:cNvSpPr>
            <a:spLocks noGrp="1"/>
          </p:cNvSpPr>
          <p:nvPr>
            <p:ph type="pic" sz="quarter" idx="14" hasCustomPrompt="1"/>
          </p:nvPr>
        </p:nvSpPr>
        <p:spPr>
          <a:xfrm>
            <a:off x="6858023" y="4941"/>
            <a:ext cx="5333977" cy="3392053"/>
          </a:xfrm>
        </p:spPr>
        <p:txBody>
          <a:bodyPr anchor="t"/>
          <a:lstStyle>
            <a:lvl1pPr algn="ctr">
              <a:defRPr/>
            </a:lvl1pPr>
          </a:lstStyle>
          <a:p>
            <a:r>
              <a:rPr lang="en-US" dirty="0"/>
              <a:t>Click to add photo</a:t>
            </a:r>
          </a:p>
        </p:txBody>
      </p:sp>
      <p:sp>
        <p:nvSpPr>
          <p:cNvPr id="24" name="Picture Placeholder 21">
            <a:extLst>
              <a:ext uri="{FF2B5EF4-FFF2-40B4-BE49-F238E27FC236}">
                <a16:creationId xmlns:a16="http://schemas.microsoft.com/office/drawing/2014/main" id="{BC2DF568-4EA5-4F79-980F-47FC90AEA129}"/>
              </a:ext>
            </a:extLst>
          </p:cNvPr>
          <p:cNvSpPr>
            <a:spLocks noGrp="1"/>
          </p:cNvSpPr>
          <p:nvPr>
            <p:ph type="pic" sz="quarter" idx="13" hasCustomPrompt="1"/>
          </p:nvPr>
        </p:nvSpPr>
        <p:spPr>
          <a:xfrm>
            <a:off x="1067712" y="3461002"/>
            <a:ext cx="5728215" cy="3396997"/>
          </a:xfrm>
        </p:spPr>
        <p:txBody>
          <a:bodyPr anchor="t"/>
          <a:lstStyle>
            <a:lvl1pPr algn="ctr">
              <a:defRPr/>
            </a:lvl1pPr>
          </a:lstStyle>
          <a:p>
            <a:r>
              <a:rPr lang="en-US" dirty="0"/>
              <a:t>Click to add photo</a:t>
            </a:r>
          </a:p>
        </p:txBody>
      </p:sp>
      <p:sp>
        <p:nvSpPr>
          <p:cNvPr id="9" name="Rectangle 8">
            <a:extLst>
              <a:ext uri="{FF2B5EF4-FFF2-40B4-BE49-F238E27FC236}">
                <a16:creationId xmlns:a16="http://schemas.microsoft.com/office/drawing/2014/main" id="{5E74E69A-5ABD-42DF-A2B0-997A626257D4}"/>
              </a:ext>
              <a:ext uri="{C183D7F6-B498-43B3-948B-1728B52AA6E4}">
                <adec:decorative xmlns:adec="http://schemas.microsoft.com/office/drawing/2017/decorative" val="1"/>
              </a:ext>
            </a:extLst>
          </p:cNvPr>
          <p:cNvSpPr/>
          <p:nvPr userDrawn="1"/>
        </p:nvSpPr>
        <p:spPr>
          <a:xfrm>
            <a:off x="-3063" y="920164"/>
            <a:ext cx="1070775" cy="24661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C2B6D0A-4A1F-4B59-B429-AD3FABC74F33}"/>
              </a:ext>
              <a:ext uri="{C183D7F6-B498-43B3-948B-1728B52AA6E4}">
                <adec:decorative xmlns:adec="http://schemas.microsoft.com/office/drawing/2017/decorative" val="1"/>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2B66529-F6B7-4C1C-8291-8139628DF6C0}"/>
              </a:ext>
              <a:ext uri="{C183D7F6-B498-43B3-948B-1728B52AA6E4}">
                <adec:decorative xmlns:adec="http://schemas.microsoft.com/office/drawing/2017/decorative" val="1"/>
              </a:ext>
            </a:extLst>
          </p:cNvPr>
          <p:cNvSpPr/>
          <p:nvPr userDrawn="1"/>
        </p:nvSpPr>
        <p:spPr>
          <a:xfrm>
            <a:off x="0" y="848456"/>
            <a:ext cx="6833382" cy="717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2245B9-34B5-4F89-8EA6-C018B9D4FA46}"/>
              </a:ext>
              <a:ext uri="{C183D7F6-B498-43B3-948B-1728B52AA6E4}">
                <adec:decorative xmlns:adec="http://schemas.microsoft.com/office/drawing/2017/decorative" val="1"/>
              </a:ext>
            </a:extLst>
          </p:cNvPr>
          <p:cNvSpPr/>
          <p:nvPr userDrawn="1"/>
        </p:nvSpPr>
        <p:spPr>
          <a:xfrm>
            <a:off x="6858023" y="3442673"/>
            <a:ext cx="5333977" cy="34153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90814BE-76E8-43EC-9616-A1F02F053AD5}"/>
              </a:ext>
              <a:ext uri="{C183D7F6-B498-43B3-948B-1728B52AA6E4}">
                <adec:decorative xmlns:adec="http://schemas.microsoft.com/office/drawing/2017/decorative" val="1"/>
              </a:ext>
            </a:extLst>
          </p:cNvPr>
          <p:cNvSpPr/>
          <p:nvPr userDrawn="1"/>
        </p:nvSpPr>
        <p:spPr>
          <a:xfrm>
            <a:off x="0" y="3396996"/>
            <a:ext cx="1219200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F8AAA0A6-9D4B-4AA2-82F0-77E5ECF4B647}"/>
              </a:ext>
            </a:extLst>
          </p:cNvPr>
          <p:cNvSpPr>
            <a:spLocks noGrp="1"/>
          </p:cNvSpPr>
          <p:nvPr>
            <p:ph idx="1" hasCustomPrompt="1"/>
          </p:nvPr>
        </p:nvSpPr>
        <p:spPr>
          <a:xfrm>
            <a:off x="7386762" y="3928342"/>
            <a:ext cx="4162319" cy="2285000"/>
          </a:xfrm>
        </p:spPr>
        <p:txBody>
          <a:bodyPr anchor="t">
            <a:normAutofit/>
          </a:bodyPr>
          <a:lstStyle>
            <a:lvl1pPr>
              <a:lnSpc>
                <a:spcPct val="100000"/>
              </a:lnSpc>
              <a:defRPr sz="2400" b="0"/>
            </a:lvl1pPr>
          </a:lstStyle>
          <a:p>
            <a:r>
              <a:rPr lang="en-US" dirty="0"/>
              <a:t>Click to add text</a:t>
            </a:r>
          </a:p>
        </p:txBody>
      </p:sp>
      <p:sp>
        <p:nvSpPr>
          <p:cNvPr id="17" name="Footer Placeholder 12">
            <a:extLst>
              <a:ext uri="{FF2B5EF4-FFF2-40B4-BE49-F238E27FC236}">
                <a16:creationId xmlns:a16="http://schemas.microsoft.com/office/drawing/2014/main" id="{8E3FFD99-95F0-47A4-8642-FB9FECEC4F37}"/>
              </a:ext>
            </a:extLst>
          </p:cNvPr>
          <p:cNvSpPr>
            <a:spLocks noGrp="1"/>
          </p:cNvSpPr>
          <p:nvPr>
            <p:ph type="ftr" sz="quarter" idx="11"/>
          </p:nvPr>
        </p:nvSpPr>
        <p:spPr>
          <a:xfrm>
            <a:off x="1525917" y="6309360"/>
            <a:ext cx="4946592"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18" name="Rectangle 17">
            <a:extLst>
              <a:ext uri="{FF2B5EF4-FFF2-40B4-BE49-F238E27FC236}">
                <a16:creationId xmlns:a16="http://schemas.microsoft.com/office/drawing/2014/main" id="{94727536-E532-4015-A178-0ABB6B09C661}"/>
              </a:ext>
              <a:ext uri="{C183D7F6-B498-43B3-948B-1728B52AA6E4}">
                <adec:decorative xmlns:adec="http://schemas.microsoft.com/office/drawing/2017/decorative" val="1"/>
              </a:ext>
            </a:extLst>
          </p:cNvPr>
          <p:cNvSpPr/>
          <p:nvPr userDrawn="1"/>
        </p:nvSpPr>
        <p:spPr>
          <a:xfrm rot="5400000">
            <a:off x="339893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11">
            <a:extLst>
              <a:ext uri="{FF2B5EF4-FFF2-40B4-BE49-F238E27FC236}">
                <a16:creationId xmlns:a16="http://schemas.microsoft.com/office/drawing/2014/main" id="{22977876-C29D-4D32-9948-303465AEC312}"/>
              </a:ext>
            </a:extLst>
          </p:cNvPr>
          <p:cNvSpPr>
            <a:spLocks noGrp="1"/>
          </p:cNvSpPr>
          <p:nvPr>
            <p:ph type="dt" sz="half" idx="10"/>
          </p:nvPr>
        </p:nvSpPr>
        <p:spPr>
          <a:xfrm>
            <a:off x="7377730" y="6309360"/>
            <a:ext cx="2736329" cy="457200"/>
          </a:xfrm>
        </p:spPr>
        <p:txBody>
          <a:bodyPr/>
          <a:lstStyle/>
          <a:p>
            <a:fld id="{F6852FE2-76E6-44F3-971E-3B1E6B948E41}" type="datetime1">
              <a:rPr lang="en-US" smtClean="0"/>
              <a:t>5/7/23</a:t>
            </a:fld>
            <a:endParaRPr lang="en-US" dirty="0"/>
          </a:p>
        </p:txBody>
      </p:sp>
      <p:sp>
        <p:nvSpPr>
          <p:cNvPr id="20" name="Slide Number Placeholder 15">
            <a:extLst>
              <a:ext uri="{FF2B5EF4-FFF2-40B4-BE49-F238E27FC236}">
                <a16:creationId xmlns:a16="http://schemas.microsoft.com/office/drawing/2014/main" id="{6A7BC11E-2EF0-4989-9A7E-7AB377DB853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4219767057"/>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5/7/23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76671" y="6309360"/>
            <a:ext cx="454961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AAE613A3-7427-4A9A-9B2A-23B005FA5F48}" type="datetime1">
              <a:rPr lang="en-US" smtClean="0"/>
              <a:t>5/7/23</a:t>
            </a:fld>
            <a:endParaRPr lang="en-US" dirty="0"/>
          </a:p>
        </p:txBody>
      </p:sp>
      <p:sp>
        <p:nvSpPr>
          <p:cNvPr id="5" name="Footer Placeholder 4"/>
          <p:cNvSpPr>
            <a:spLocks noGrp="1"/>
          </p:cNvSpPr>
          <p:nvPr>
            <p:ph type="ftr" sz="quarter" idx="3"/>
          </p:nvPr>
        </p:nvSpPr>
        <p:spPr>
          <a:xfrm>
            <a:off x="642918"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r>
              <a:rPr lang="en-US" dirty="0"/>
              <a:t>Presentation Title</a:t>
            </a:r>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01293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hf hdr="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doi.org/10.17275/per.21.100.8.4" TargetMode="External"/><Relationship Id="rId3" Type="http://schemas.openxmlformats.org/officeDocument/2006/relationships/hyperlink" Target="https://doi.org/10.1080/01933922.2020.1856250" TargetMode="External"/><Relationship Id="rId7" Type="http://schemas.openxmlformats.org/officeDocument/2006/relationships/hyperlink" Target="https://www.researchgate.net/publication/280579365_Career_Development_Interventions_in_the_Schools" TargetMode="External"/><Relationship Id="rId2" Type="http://schemas.openxmlformats.org/officeDocument/2006/relationships/hyperlink" Target="https://www.schoolcounselor.org/Standards-Positions/Standards/ASCA-Mindsets-Behaviors-for-Student-Success" TargetMode="External"/><Relationship Id="rId1" Type="http://schemas.openxmlformats.org/officeDocument/2006/relationships/slideLayout" Target="../slideLayouts/slideLayout2.xml"/><Relationship Id="rId6" Type="http://schemas.openxmlformats.org/officeDocument/2006/relationships/hyperlink" Target="https://www.thecareerproject.org/blog/how-are-you-intelligent-an-introduction-to-the-holland-codes-riasec/" TargetMode="External"/><Relationship Id="rId5" Type="http://schemas.openxmlformats.org/officeDocument/2006/relationships/hyperlink" Target="https://doi.org/10.1037/bul0000269" TargetMode="External"/><Relationship Id="rId10" Type="http://schemas.openxmlformats.org/officeDocument/2006/relationships/hyperlink" Target="https://www.surveymonkey.com/create/?sm=Q9yDSLkO8HV3l63nihY9VBcwb5sbugw2bojUO7_2B_2FkOI_3D" TargetMode="External"/><Relationship Id="rId4" Type="http://schemas.openxmlformats.org/officeDocument/2006/relationships/hyperlink" Target="https://www.canva.com/" TargetMode="External"/><Relationship Id="rId9" Type="http://schemas.openxmlformats.org/officeDocument/2006/relationships/hyperlink" Target="https://www.hollandcodes.com/online.html#onli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50" name="Rectangle 49">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2" name="Rectangle 51">
            <a:extLst>
              <a:ext uri="{FF2B5EF4-FFF2-40B4-BE49-F238E27FC236}">
                <a16:creationId xmlns:a16="http://schemas.microsoft.com/office/drawing/2014/main" id="{CA22F210-7186-4074-94C5-FAD2C2EB1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Picture Placeholder 40" descr="A large room with glass walls&#10;">
            <a:extLst>
              <a:ext uri="{FF2B5EF4-FFF2-40B4-BE49-F238E27FC236}">
                <a16:creationId xmlns:a16="http://schemas.microsoft.com/office/drawing/2014/main" id="{9FB4A3D7-302B-4FAB-B9BD-5F75A796AC7C}"/>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t="30482" r="1" b="25784"/>
          <a:stretch/>
        </p:blipFill>
        <p:spPr>
          <a:xfrm>
            <a:off x="20" y="-2"/>
            <a:ext cx="12191980" cy="6858002"/>
          </a:xfrm>
          <a:prstGeom prst="rect">
            <a:avLst/>
          </a:prstGeom>
        </p:spPr>
      </p:pic>
      <p:sp>
        <p:nvSpPr>
          <p:cNvPr id="54" name="Rectangle 53">
            <a:extLst>
              <a:ext uri="{FF2B5EF4-FFF2-40B4-BE49-F238E27FC236}">
                <a16:creationId xmlns:a16="http://schemas.microsoft.com/office/drawing/2014/main" id="{11C4FED8-D85F-4B52-875F-AB6873B50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68639" cy="6858000"/>
          </a:xfrm>
          <a:prstGeom prst="rect">
            <a:avLst/>
          </a:prstGeom>
          <a:gradFill>
            <a:gsLst>
              <a:gs pos="58000">
                <a:schemeClr val="tx1">
                  <a:alpha val="55000"/>
                </a:schemeClr>
              </a:gs>
              <a:gs pos="33000">
                <a:schemeClr val="tx1">
                  <a:alpha val="40000"/>
                </a:schemeClr>
              </a:gs>
              <a:gs pos="3000">
                <a:schemeClr val="tx1">
                  <a:alpha val="0"/>
                </a:schemeClr>
              </a:gs>
              <a:gs pos="100000">
                <a:schemeClr val="tx1">
                  <a:alpha val="5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855663" y="863600"/>
            <a:ext cx="6007100" cy="3366494"/>
          </a:xfrm>
        </p:spPr>
        <p:txBody>
          <a:bodyPr vert="horz" lIns="109728" tIns="109728" rIns="109728" bIns="91440" rtlCol="0" anchor="b">
            <a:normAutofit/>
          </a:bodyPr>
          <a:lstStyle/>
          <a:p>
            <a:pPr>
              <a:lnSpc>
                <a:spcPct val="115000"/>
              </a:lnSpc>
            </a:pPr>
            <a:r>
              <a:rPr lang="en-US" sz="4200" b="0" dirty="0">
                <a:latin typeface="Comic Sans MS"/>
              </a:rPr>
              <a:t>Career development</a:t>
            </a:r>
            <a:br>
              <a:rPr lang="en-US" sz="4200" b="0" dirty="0">
                <a:latin typeface="Comic Sans MS"/>
              </a:rPr>
            </a:br>
            <a:r>
              <a:rPr lang="en-US" sz="4200" b="0" dirty="0">
                <a:latin typeface="Comic Sans MS"/>
              </a:rPr>
              <a:t>Program proposal</a:t>
            </a:r>
            <a:r>
              <a:rPr lang="en-US" sz="4200" b="0" dirty="0"/>
              <a:t> </a:t>
            </a:r>
          </a:p>
        </p:txBody>
      </p:sp>
      <p:sp>
        <p:nvSpPr>
          <p:cNvPr id="8" name="Subtitle 7">
            <a:extLst>
              <a:ext uri="{FF2B5EF4-FFF2-40B4-BE49-F238E27FC236}">
                <a16:creationId xmlns:a16="http://schemas.microsoft.com/office/drawing/2014/main" id="{4B0552E2-3F84-4A73-A16B-C54043C663D5}"/>
              </a:ext>
            </a:extLst>
          </p:cNvPr>
          <p:cNvSpPr>
            <a:spLocks noGrp="1"/>
          </p:cNvSpPr>
          <p:nvPr>
            <p:ph type="subTitle" idx="1"/>
          </p:nvPr>
        </p:nvSpPr>
        <p:spPr>
          <a:xfrm>
            <a:off x="7090534" y="4019826"/>
            <a:ext cx="4335457" cy="1612019"/>
          </a:xfrm>
        </p:spPr>
        <p:txBody>
          <a:bodyPr vert="horz" lIns="109728" tIns="109728" rIns="109728" bIns="91440" rtlCol="0" anchor="t">
            <a:normAutofit/>
          </a:bodyPr>
          <a:lstStyle/>
          <a:p>
            <a:pPr algn="ctr">
              <a:lnSpc>
                <a:spcPct val="110000"/>
              </a:lnSpc>
            </a:pPr>
            <a:r>
              <a:rPr lang="en-US" sz="1300" dirty="0">
                <a:solidFill>
                  <a:schemeClr val="bg1"/>
                </a:solidFill>
                <a:latin typeface="Comic Sans MS"/>
              </a:rPr>
              <a:t>     </a:t>
            </a:r>
            <a:r>
              <a:rPr lang="en-US" sz="2000" dirty="0">
                <a:solidFill>
                  <a:schemeClr val="bg1"/>
                </a:solidFill>
                <a:latin typeface="Comic Sans MS"/>
              </a:rPr>
              <a:t> </a:t>
            </a:r>
            <a:r>
              <a:rPr lang="en-US" sz="3200" b="1">
                <a:solidFill>
                  <a:schemeClr val="tx1"/>
                </a:solidFill>
                <a:latin typeface="Comic Sans MS"/>
              </a:rPr>
              <a:t>Presented by</a:t>
            </a:r>
            <a:endParaRPr lang="en-US" sz="3200" b="1" dirty="0">
              <a:solidFill>
                <a:schemeClr val="tx1"/>
              </a:solidFill>
              <a:latin typeface="Comic Sans MS"/>
              <a:ea typeface="Meiryo"/>
            </a:endParaRPr>
          </a:p>
          <a:p>
            <a:pPr algn="ctr">
              <a:lnSpc>
                <a:spcPct val="110000"/>
              </a:lnSpc>
            </a:pPr>
            <a:r>
              <a:rPr lang="en-US" sz="3200" b="1" dirty="0">
                <a:solidFill>
                  <a:schemeClr val="tx1"/>
                </a:solidFill>
                <a:latin typeface="Comic Sans MS"/>
              </a:rPr>
              <a:t>Jennifer van Dijk</a:t>
            </a:r>
            <a:endParaRPr lang="en-US" sz="3200" b="1" dirty="0">
              <a:solidFill>
                <a:schemeClr val="tx1"/>
              </a:solidFill>
              <a:latin typeface="Comic Sans MS"/>
              <a:ea typeface="Meiryo"/>
            </a:endParaRPr>
          </a:p>
        </p:txBody>
      </p:sp>
    </p:spTree>
    <p:extLst>
      <p:ext uri="{BB962C8B-B14F-4D97-AF65-F5344CB8AC3E}">
        <p14:creationId xmlns:p14="http://schemas.microsoft.com/office/powerpoint/2010/main" val="320763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400"/>
                                        <p:tgtEl>
                                          <p:spTgt spid="8">
                                            <p:txEl>
                                              <p:pRg st="1" end="1"/>
                                            </p:txEl>
                                          </p:spTgt>
                                        </p:tgtEl>
                                      </p:cBhvr>
                                    </p:animEffect>
                                  </p:childTnLst>
                                </p:cTn>
                              </p:par>
                              <p:par>
                                <p:cTn id="13" presetID="10" presetClass="entr" presetSubtype="0" fill="hold" grpId="0" nodeType="withEffect">
                                  <p:stCondLst>
                                    <p:cond delay="1000"/>
                                  </p:stCondLst>
                                  <p:iterate type="lt">
                                    <p:tmPct val="10000"/>
                                  </p:iterate>
                                  <p:childTnLst>
                                    <p:set>
                                      <p:cBhvr>
                                        <p:cTn id="14" dur="1" fill="hold">
                                          <p:stCondLst>
                                            <p:cond delay="0"/>
                                          </p:stCondLst>
                                        </p:cTn>
                                        <p:tgtEl>
                                          <p:spTgt spid="7"/>
                                        </p:tgtEl>
                                        <p:attrNameLst>
                                          <p:attrName>style.visibility</p:attrName>
                                        </p:attrNameLst>
                                      </p:cBhvr>
                                      <p:to>
                                        <p:strVal val="visible"/>
                                      </p:to>
                                    </p:set>
                                    <p:animEffect transition="in" filter="fade">
                                      <p:cBhvr>
                                        <p:cTn id="15"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AEB356-A1AE-4B21-9248-B1F5681FC09B}"/>
              </a:ext>
            </a:extLst>
          </p:cNvPr>
          <p:cNvSpPr>
            <a:spLocks noGrp="1"/>
          </p:cNvSpPr>
          <p:nvPr>
            <p:ph type="title"/>
          </p:nvPr>
        </p:nvSpPr>
        <p:spPr>
          <a:xfrm>
            <a:off x="1371597" y="348865"/>
            <a:ext cx="10044023" cy="877729"/>
          </a:xfrm>
        </p:spPr>
        <p:txBody>
          <a:bodyPr anchor="ctr">
            <a:normAutofit/>
          </a:bodyPr>
          <a:lstStyle/>
          <a:p>
            <a:pPr algn="ctr"/>
            <a:r>
              <a:rPr lang="en-US" sz="5400" b="1" dirty="0">
                <a:solidFill>
                  <a:srgbClr val="FFFFFF"/>
                </a:solidFill>
                <a:latin typeface="Comic Sans MS"/>
              </a:rPr>
              <a:t>Introduction</a:t>
            </a:r>
            <a:endParaRPr lang="en-US" sz="5400" b="1" dirty="0">
              <a:solidFill>
                <a:srgbClr val="FFFFFF"/>
              </a:solidFill>
              <a:cs typeface="Calibri Light" panose="020F0302020204030204"/>
            </a:endParaRPr>
          </a:p>
        </p:txBody>
      </p:sp>
      <p:graphicFrame>
        <p:nvGraphicFramePr>
          <p:cNvPr id="5" name="Content Placeholder 2">
            <a:extLst>
              <a:ext uri="{FF2B5EF4-FFF2-40B4-BE49-F238E27FC236}">
                <a16:creationId xmlns:a16="http://schemas.microsoft.com/office/drawing/2014/main" id="{AE42B7C8-A7D3-0434-D38D-7D2E4CD2CC1F}"/>
              </a:ext>
            </a:extLst>
          </p:cNvPr>
          <p:cNvGraphicFramePr>
            <a:graphicFrameLocks noGrp="1"/>
          </p:cNvGraphicFramePr>
          <p:nvPr>
            <p:ph idx="1"/>
            <p:extLst>
              <p:ext uri="{D42A27DB-BD31-4B8C-83A1-F6EECF244321}">
                <p14:modId xmlns:p14="http://schemas.microsoft.com/office/powerpoint/2010/main" val="343718490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2279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C699C4-C09F-550E-22B0-6C5B64E748F9}"/>
              </a:ext>
            </a:extLst>
          </p:cNvPr>
          <p:cNvSpPr>
            <a:spLocks noGrp="1"/>
          </p:cNvSpPr>
          <p:nvPr>
            <p:ph type="title"/>
          </p:nvPr>
        </p:nvSpPr>
        <p:spPr>
          <a:xfrm>
            <a:off x="1371597" y="348865"/>
            <a:ext cx="10044023" cy="877729"/>
          </a:xfrm>
        </p:spPr>
        <p:txBody>
          <a:bodyPr anchor="ctr">
            <a:normAutofit/>
          </a:bodyPr>
          <a:lstStyle/>
          <a:p>
            <a:pPr algn="ctr"/>
            <a:r>
              <a:rPr lang="en-US" sz="5400" b="1" dirty="0">
                <a:solidFill>
                  <a:srgbClr val="FFFFFF"/>
                </a:solidFill>
                <a:latin typeface="Comic Sans MS"/>
                <a:cs typeface="Calibri Light"/>
              </a:rPr>
              <a:t>Rationale</a:t>
            </a:r>
            <a:endParaRPr lang="en-US" sz="5400" b="1" dirty="0">
              <a:solidFill>
                <a:srgbClr val="FFFFFF"/>
              </a:solidFill>
              <a:latin typeface="Comic Sans MS"/>
            </a:endParaRPr>
          </a:p>
        </p:txBody>
      </p:sp>
      <p:graphicFrame>
        <p:nvGraphicFramePr>
          <p:cNvPr id="5" name="Content Placeholder 2">
            <a:extLst>
              <a:ext uri="{FF2B5EF4-FFF2-40B4-BE49-F238E27FC236}">
                <a16:creationId xmlns:a16="http://schemas.microsoft.com/office/drawing/2014/main" id="{15A7E809-FF34-975A-080F-CEBAC3637EC8}"/>
              </a:ext>
            </a:extLst>
          </p:cNvPr>
          <p:cNvGraphicFramePr>
            <a:graphicFrameLocks noGrp="1"/>
          </p:cNvGraphicFramePr>
          <p:nvPr>
            <p:ph idx="1"/>
            <p:extLst>
              <p:ext uri="{D42A27DB-BD31-4B8C-83A1-F6EECF244321}">
                <p14:modId xmlns:p14="http://schemas.microsoft.com/office/powerpoint/2010/main" val="221942486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3745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DF1663-A990-9026-339C-03A745C961AA}"/>
              </a:ext>
            </a:extLst>
          </p:cNvPr>
          <p:cNvSpPr>
            <a:spLocks noGrp="1"/>
          </p:cNvSpPr>
          <p:nvPr>
            <p:ph type="title"/>
          </p:nvPr>
        </p:nvSpPr>
        <p:spPr>
          <a:xfrm>
            <a:off x="289560" y="462529"/>
            <a:ext cx="4368602" cy="1956841"/>
          </a:xfrm>
        </p:spPr>
        <p:txBody>
          <a:bodyPr anchor="b">
            <a:normAutofit fontScale="90000"/>
          </a:bodyPr>
          <a:lstStyle/>
          <a:p>
            <a:pPr algn="ctr"/>
            <a:r>
              <a:rPr lang="en-US" sz="4200" b="1" dirty="0">
                <a:latin typeface="Comic Sans MS"/>
                <a:cs typeface="Calibri Light"/>
              </a:rPr>
              <a:t>Holland's RIASEC Hexagonal Model</a:t>
            </a:r>
            <a:r>
              <a:rPr lang="en-US" sz="4200" dirty="0">
                <a:cs typeface="Calibri Light"/>
              </a:rPr>
              <a:t> </a:t>
            </a:r>
            <a:endParaRPr lang="en-US" dirty="0">
              <a:cs typeface="Calibri Light" panose="020F0302020204030204"/>
            </a:endParaRP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shape&#10;&#10;Description automatically generated">
            <a:extLst>
              <a:ext uri="{FF2B5EF4-FFF2-40B4-BE49-F238E27FC236}">
                <a16:creationId xmlns:a16="http://schemas.microsoft.com/office/drawing/2014/main" id="{0148C4D5-BD80-78DC-477B-9E72ADB1B86F}"/>
              </a:ext>
            </a:extLst>
          </p:cNvPr>
          <p:cNvPicPr>
            <a:picLocks noChangeAspect="1"/>
          </p:cNvPicPr>
          <p:nvPr/>
        </p:nvPicPr>
        <p:blipFill rotWithShape="1">
          <a:blip r:embed="rId3"/>
          <a:srcRect l="198"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88138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214F3C-5F21-26E6-D9C2-AD085136CBE1}"/>
              </a:ext>
            </a:extLst>
          </p:cNvPr>
          <p:cNvSpPr>
            <a:spLocks noGrp="1"/>
          </p:cNvSpPr>
          <p:nvPr>
            <p:ph type="title"/>
          </p:nvPr>
        </p:nvSpPr>
        <p:spPr>
          <a:xfrm>
            <a:off x="144780" y="1900168"/>
            <a:ext cx="3676429" cy="2397884"/>
          </a:xfrm>
        </p:spPr>
        <p:txBody>
          <a:bodyPr anchor="t">
            <a:normAutofit/>
          </a:bodyPr>
          <a:lstStyle/>
          <a:p>
            <a:pPr algn="ctr"/>
            <a:r>
              <a:rPr lang="en-US" sz="5400" b="1" dirty="0">
                <a:solidFill>
                  <a:srgbClr val="FFFFFF"/>
                </a:solidFill>
                <a:latin typeface="Comic Sans MS"/>
                <a:ea typeface="+mj-lt"/>
                <a:cs typeface="+mj-lt"/>
              </a:rPr>
              <a:t>Program Standards </a:t>
            </a:r>
            <a:endParaRPr lang="en-US" sz="5400" b="1" dirty="0">
              <a:solidFill>
                <a:srgbClr val="FFFFFF"/>
              </a:solidFill>
              <a:latin typeface="Comic Sans MS"/>
              <a:cs typeface="Calibri Light" panose="020F0302020204030204"/>
            </a:endParaRPr>
          </a:p>
        </p:txBody>
      </p:sp>
      <p:sp>
        <p:nvSpPr>
          <p:cNvPr id="3" name="Content Placeholder 2">
            <a:extLst>
              <a:ext uri="{FF2B5EF4-FFF2-40B4-BE49-F238E27FC236}">
                <a16:creationId xmlns:a16="http://schemas.microsoft.com/office/drawing/2014/main" id="{E0224D95-9BD1-1887-E6A4-E96FC1E9612E}"/>
              </a:ext>
            </a:extLst>
          </p:cNvPr>
          <p:cNvSpPr>
            <a:spLocks noGrp="1"/>
          </p:cNvSpPr>
          <p:nvPr>
            <p:ph sz="half" idx="1"/>
          </p:nvPr>
        </p:nvSpPr>
        <p:spPr>
          <a:xfrm>
            <a:off x="4411335" y="612389"/>
            <a:ext cx="3396803" cy="5423024"/>
          </a:xfrm>
        </p:spPr>
        <p:txBody>
          <a:bodyPr vert="horz" lIns="91440" tIns="45720" rIns="91440" bIns="45720" rtlCol="0" anchor="t">
            <a:normAutofit fontScale="92500" lnSpcReduction="20000"/>
          </a:bodyPr>
          <a:lstStyle/>
          <a:p>
            <a:pPr algn="ctr">
              <a:buNone/>
            </a:pPr>
            <a:r>
              <a:rPr lang="en-US" sz="2400" b="1" dirty="0">
                <a:latin typeface="Comic Sans MS"/>
                <a:cs typeface="Calibri" panose="020F0502020204030204"/>
              </a:rPr>
              <a:t>National Career Development Guidelines (NCDG) Framework Indicators</a:t>
            </a:r>
          </a:p>
          <a:p>
            <a:pPr algn="ctr">
              <a:buNone/>
            </a:pPr>
            <a:endParaRPr lang="en-US" sz="2200" b="1" dirty="0">
              <a:latin typeface="Comic Sans MS"/>
              <a:cs typeface="Calibri" panose="020F0502020204030204"/>
            </a:endParaRPr>
          </a:p>
          <a:p>
            <a:pPr>
              <a:buFont typeface="Arial"/>
              <a:buChar char="•"/>
            </a:pPr>
            <a:r>
              <a:rPr lang="en-US" sz="2200" dirty="0">
                <a:latin typeface="Comic Sans MS"/>
                <a:cs typeface="Calibri" panose="020F0502020204030204"/>
              </a:rPr>
              <a:t>GOAL CM1: Create and manage a career plan that meets your career goals.</a:t>
            </a:r>
            <a:endParaRPr lang="en-US" sz="2200">
              <a:latin typeface="Comic Sans MS"/>
            </a:endParaRPr>
          </a:p>
          <a:p>
            <a:pPr>
              <a:buFont typeface="Arial"/>
              <a:buChar char="•"/>
            </a:pPr>
            <a:r>
              <a:rPr lang="en-US" sz="2200" dirty="0">
                <a:latin typeface="Comic Sans MS"/>
                <a:cs typeface="Calibri" panose="020F0502020204030204"/>
              </a:rPr>
              <a:t>GOAL CM2: Use a process of decision making as one component of career development.</a:t>
            </a:r>
            <a:endParaRPr lang="en-US" sz="2200">
              <a:latin typeface="Comic Sans MS"/>
            </a:endParaRPr>
          </a:p>
          <a:p>
            <a:pPr>
              <a:buFont typeface="Arial"/>
              <a:buChar char="•"/>
            </a:pPr>
            <a:r>
              <a:rPr lang="en-US" sz="2200" dirty="0">
                <a:latin typeface="Comic Sans MS"/>
                <a:cs typeface="Calibri" panose="020F0502020204030204"/>
              </a:rPr>
              <a:t>GOAL CM3: Use accurate, current, and unbiased career information during career planning and management.</a:t>
            </a:r>
            <a:endParaRPr lang="en-US" sz="2200">
              <a:latin typeface="Comic Sans MS"/>
              <a:cs typeface="Calibri"/>
            </a:endParaRPr>
          </a:p>
          <a:p>
            <a:pPr marL="0" indent="0">
              <a:buNone/>
            </a:pPr>
            <a:r>
              <a:rPr lang="en-US" sz="1000" b="1" dirty="0">
                <a:latin typeface="Comic Sans MS"/>
                <a:cs typeface="Calibri" panose="020F0502020204030204"/>
              </a:rPr>
              <a:t>                     (Niles &amp; Harris-Bowlsbey, 2022)</a:t>
            </a:r>
            <a:endParaRPr lang="en-US" dirty="0"/>
          </a:p>
          <a:p>
            <a:pPr marL="0" indent="0">
              <a:buNone/>
            </a:pPr>
            <a:endParaRPr lang="en-US" sz="1700">
              <a:latin typeface="Calibri" panose="020F0502020204030204"/>
              <a:cs typeface="Calibri" panose="020F0502020204030204"/>
            </a:endParaRP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D56C74C-496A-DBFF-8A6A-96323A910C33}"/>
              </a:ext>
            </a:extLst>
          </p:cNvPr>
          <p:cNvSpPr>
            <a:spLocks noGrp="1"/>
          </p:cNvSpPr>
          <p:nvPr>
            <p:ph sz="half" idx="2"/>
          </p:nvPr>
        </p:nvSpPr>
        <p:spPr>
          <a:xfrm>
            <a:off x="8093464" y="612389"/>
            <a:ext cx="3563461" cy="5247764"/>
          </a:xfrm>
        </p:spPr>
        <p:txBody>
          <a:bodyPr vert="horz" lIns="91440" tIns="45720" rIns="91440" bIns="45720" rtlCol="0" anchor="t">
            <a:noAutofit/>
          </a:bodyPr>
          <a:lstStyle/>
          <a:p>
            <a:pPr algn="ctr">
              <a:buNone/>
            </a:pPr>
            <a:r>
              <a:rPr lang="en-US" sz="2200" b="1" dirty="0">
                <a:latin typeface="Comic Sans MS"/>
                <a:cs typeface="Calibri" panose="020F0502020204030204"/>
              </a:rPr>
              <a:t>ASCA (2023) Mindset and Behavior Standards</a:t>
            </a:r>
          </a:p>
          <a:p>
            <a:pPr algn="ctr">
              <a:buNone/>
            </a:pPr>
            <a:endParaRPr lang="en-US" sz="2200" b="1" dirty="0">
              <a:latin typeface="Comic Sans MS"/>
              <a:cs typeface="Calibri" panose="020F0502020204030204"/>
            </a:endParaRPr>
          </a:p>
          <a:p>
            <a:pPr>
              <a:buFont typeface="Arial"/>
              <a:buChar char="•"/>
            </a:pPr>
            <a:r>
              <a:rPr lang="en-US" sz="2000" dirty="0">
                <a:latin typeface="Comic Sans MS"/>
                <a:cs typeface="Calibri" panose="020F0502020204030204"/>
              </a:rPr>
              <a:t>M 4. Self-confidence in ability to succeed</a:t>
            </a:r>
            <a:endParaRPr lang="en-US" sz="2000">
              <a:latin typeface="Comic Sans MS"/>
            </a:endParaRPr>
          </a:p>
          <a:p>
            <a:pPr>
              <a:buFont typeface="Arial"/>
              <a:buChar char="•"/>
            </a:pPr>
            <a:r>
              <a:rPr lang="en-US" sz="2000" dirty="0">
                <a:latin typeface="Comic Sans MS"/>
                <a:cs typeface="Calibri" panose="020F0502020204030204"/>
              </a:rPr>
              <a:t>B-LS 7. Long- and short-term academic, career and social/emotional goals</a:t>
            </a:r>
            <a:endParaRPr lang="en-US" sz="2000">
              <a:latin typeface="Comic Sans MS"/>
            </a:endParaRPr>
          </a:p>
          <a:p>
            <a:pPr>
              <a:buFont typeface="Arial"/>
              <a:buChar char="•"/>
            </a:pPr>
            <a:r>
              <a:rPr lang="en-US" sz="2000" dirty="0">
                <a:latin typeface="Comic Sans MS"/>
                <a:cs typeface="Calibri" panose="020F0502020204030204"/>
              </a:rPr>
              <a:t>B-LS 9. Decision-making informed by gathering evidence, getting others’ perspectives and recognizing personal bias </a:t>
            </a:r>
            <a:endParaRPr lang="en-US" sz="2000">
              <a:latin typeface="Comic Sans MS"/>
              <a:cs typeface="Calibri"/>
            </a:endParaRPr>
          </a:p>
          <a:p>
            <a:pPr marL="0" indent="0">
              <a:buNone/>
            </a:pPr>
            <a:endParaRPr lang="en-US" sz="2000" dirty="0">
              <a:cs typeface="Calibri" panose="020F0502020204030204"/>
            </a:endParaRPr>
          </a:p>
        </p:txBody>
      </p:sp>
    </p:spTree>
    <p:extLst>
      <p:ext uri="{BB962C8B-B14F-4D97-AF65-F5344CB8AC3E}">
        <p14:creationId xmlns:p14="http://schemas.microsoft.com/office/powerpoint/2010/main" val="3594675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F8D603-C8AA-AC50-4EB7-A528E4B661B1}"/>
              </a:ext>
            </a:extLst>
          </p:cNvPr>
          <p:cNvSpPr>
            <a:spLocks noGrp="1"/>
          </p:cNvSpPr>
          <p:nvPr>
            <p:ph type="title"/>
          </p:nvPr>
        </p:nvSpPr>
        <p:spPr>
          <a:xfrm>
            <a:off x="838200" y="365125"/>
            <a:ext cx="10515600" cy="1325563"/>
          </a:xfrm>
        </p:spPr>
        <p:txBody>
          <a:bodyPr>
            <a:normAutofit/>
          </a:bodyPr>
          <a:lstStyle/>
          <a:p>
            <a:pPr algn="ctr"/>
            <a:r>
              <a:rPr lang="en-US" sz="5000" b="1" dirty="0">
                <a:latin typeface="Comic Sans MS"/>
                <a:cs typeface="Calibri Light"/>
              </a:rPr>
              <a:t>Measurable Learning Objectives </a:t>
            </a:r>
            <a:endParaRPr lang="en-US" sz="5000" b="1" dirty="0">
              <a:latin typeface="Comic Sans MS"/>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B81DF02-6D9C-F7BF-6723-45E45D9872FE}"/>
              </a:ext>
            </a:extLst>
          </p:cNvPr>
          <p:cNvSpPr>
            <a:spLocks noGrp="1"/>
          </p:cNvSpPr>
          <p:nvPr>
            <p:ph idx="1"/>
          </p:nvPr>
        </p:nvSpPr>
        <p:spPr>
          <a:xfrm>
            <a:off x="838200" y="1929384"/>
            <a:ext cx="10515600" cy="4251960"/>
          </a:xfrm>
        </p:spPr>
        <p:txBody>
          <a:bodyPr vert="horz" lIns="91440" tIns="45720" rIns="91440" bIns="45720" rtlCol="0" anchor="t">
            <a:normAutofit/>
          </a:bodyPr>
          <a:lstStyle/>
          <a:p>
            <a:pPr>
              <a:buFont typeface="Arial"/>
              <a:buChar char="•"/>
            </a:pPr>
            <a:r>
              <a:rPr lang="en-US" sz="2200" dirty="0">
                <a:latin typeface="Comic Sans MS"/>
                <a:cs typeface="Calibri" panose="020F0502020204030204"/>
              </a:rPr>
              <a:t>By the end of the first semester, all tenth-grade students will be able to identify their top three career-related interests and top three career-related values.</a:t>
            </a:r>
            <a:endParaRPr lang="en-US" sz="2200" dirty="0">
              <a:cs typeface="Calibri"/>
            </a:endParaRPr>
          </a:p>
          <a:p>
            <a:pPr>
              <a:buFont typeface="Arial"/>
              <a:buChar char="•"/>
            </a:pPr>
            <a:r>
              <a:rPr lang="en-US" sz="2200" dirty="0">
                <a:latin typeface="Comic Sans MS"/>
                <a:cs typeface="Calibri" panose="020F0502020204030204"/>
              </a:rPr>
              <a:t>By the end of the second semester, all tenth-grade students will be able to identify one short-term and one long-term SMART goal related to their career development. </a:t>
            </a:r>
            <a:endParaRPr lang="en-US" sz="2200" dirty="0">
              <a:cs typeface="Calibri"/>
            </a:endParaRPr>
          </a:p>
          <a:p>
            <a:pPr>
              <a:buFont typeface="Arial"/>
              <a:buChar char="•"/>
            </a:pPr>
            <a:r>
              <a:rPr lang="en-US" sz="2200" dirty="0">
                <a:latin typeface="Comic Sans MS"/>
                <a:cs typeface="Calibri" panose="020F0502020204030204"/>
              </a:rPr>
              <a:t>By the end of the school year, all tenth-grade students will have developed a career portfolio that contains their SMART goals, the results from the interest survey, their Values Venn diagram, reflections from the career day presentations they attended, and self-reflections from any small group career counseling sessions they attended. </a:t>
            </a:r>
            <a:endParaRPr lang="en-US" sz="2200" dirty="0">
              <a:cs typeface="Calibri"/>
            </a:endParaRPr>
          </a:p>
          <a:p>
            <a:pPr marL="0" indent="0">
              <a:buNone/>
            </a:pPr>
            <a:endParaRPr lang="en-US" sz="2200">
              <a:cs typeface="Calibri"/>
            </a:endParaRPr>
          </a:p>
        </p:txBody>
      </p:sp>
    </p:spTree>
    <p:extLst>
      <p:ext uri="{BB962C8B-B14F-4D97-AF65-F5344CB8AC3E}">
        <p14:creationId xmlns:p14="http://schemas.microsoft.com/office/powerpoint/2010/main" val="3774951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CE93C4-1BA4-7B66-DB0C-2624E2D9141A}"/>
              </a:ext>
            </a:extLst>
          </p:cNvPr>
          <p:cNvSpPr>
            <a:spLocks noGrp="1"/>
          </p:cNvSpPr>
          <p:nvPr>
            <p:ph type="title"/>
          </p:nvPr>
        </p:nvSpPr>
        <p:spPr>
          <a:xfrm>
            <a:off x="1371597" y="348865"/>
            <a:ext cx="10044023" cy="877729"/>
          </a:xfrm>
        </p:spPr>
        <p:txBody>
          <a:bodyPr vert="horz" lIns="91440" tIns="45720" rIns="91440" bIns="45720" rtlCol="0" anchor="ctr">
            <a:noAutofit/>
          </a:bodyPr>
          <a:lstStyle/>
          <a:p>
            <a:pPr algn="ctr"/>
            <a:r>
              <a:rPr lang="en-US" b="1" dirty="0">
                <a:solidFill>
                  <a:srgbClr val="FFFFFF"/>
                </a:solidFill>
                <a:latin typeface="Comic Sans MS"/>
                <a:cs typeface="Calibri Light"/>
              </a:rPr>
              <a:t>Career Development Interventions </a:t>
            </a:r>
          </a:p>
        </p:txBody>
      </p:sp>
      <p:graphicFrame>
        <p:nvGraphicFramePr>
          <p:cNvPr id="5" name="Content Placeholder 2">
            <a:extLst>
              <a:ext uri="{FF2B5EF4-FFF2-40B4-BE49-F238E27FC236}">
                <a16:creationId xmlns:a16="http://schemas.microsoft.com/office/drawing/2014/main" id="{4F5DDA39-0216-91FF-A33E-B8F4EEF6C4F1}"/>
              </a:ext>
            </a:extLst>
          </p:cNvPr>
          <p:cNvGraphicFramePr>
            <a:graphicFrameLocks noGrp="1"/>
          </p:cNvGraphicFramePr>
          <p:nvPr>
            <p:ph idx="1"/>
            <p:extLst>
              <p:ext uri="{D42A27DB-BD31-4B8C-83A1-F6EECF244321}">
                <p14:modId xmlns:p14="http://schemas.microsoft.com/office/powerpoint/2010/main" val="90431049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0517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C09894-7381-EA16-616B-C0D2853BB294}"/>
              </a:ext>
            </a:extLst>
          </p:cNvPr>
          <p:cNvSpPr>
            <a:spLocks noGrp="1"/>
          </p:cNvSpPr>
          <p:nvPr>
            <p:ph type="title"/>
          </p:nvPr>
        </p:nvSpPr>
        <p:spPr>
          <a:xfrm>
            <a:off x="1383564" y="348865"/>
            <a:ext cx="9718111" cy="1576446"/>
          </a:xfrm>
        </p:spPr>
        <p:txBody>
          <a:bodyPr anchor="ctr">
            <a:normAutofit/>
          </a:bodyPr>
          <a:lstStyle/>
          <a:p>
            <a:pPr marL="914400" indent="-914400" algn="ctr">
              <a:buAutoNum type="arabicPeriod"/>
            </a:pPr>
            <a:r>
              <a:rPr lang="en-US" b="1" dirty="0">
                <a:solidFill>
                  <a:srgbClr val="FFFFFF"/>
                </a:solidFill>
                <a:latin typeface="Comic Sans MS"/>
                <a:cs typeface="Calibri Light"/>
              </a:rPr>
              <a:t>The Career Interest Survey</a:t>
            </a:r>
            <a:r>
              <a:rPr lang="en-US" sz="4000" b="1" dirty="0">
                <a:solidFill>
                  <a:srgbClr val="FFFFFF"/>
                </a:solidFill>
                <a:latin typeface="Comic Sans MS"/>
                <a:cs typeface="Calibri Light"/>
              </a:rPr>
              <a:t> </a:t>
            </a:r>
            <a:endParaRPr lang="en-US" sz="4000" dirty="0">
              <a:solidFill>
                <a:srgbClr val="FFFFFF"/>
              </a:solidFill>
              <a:cs typeface="Calibri Light" panose="020F0302020204030204"/>
            </a:endParaRPr>
          </a:p>
        </p:txBody>
      </p:sp>
      <p:graphicFrame>
        <p:nvGraphicFramePr>
          <p:cNvPr id="5" name="Content Placeholder 2">
            <a:extLst>
              <a:ext uri="{FF2B5EF4-FFF2-40B4-BE49-F238E27FC236}">
                <a16:creationId xmlns:a16="http://schemas.microsoft.com/office/drawing/2014/main" id="{A347BA0E-3695-3518-3DE9-53CE3680695D}"/>
              </a:ext>
            </a:extLst>
          </p:cNvPr>
          <p:cNvGraphicFramePr>
            <a:graphicFrameLocks noGrp="1"/>
          </p:cNvGraphicFramePr>
          <p:nvPr>
            <p:ph idx="1"/>
            <p:extLst>
              <p:ext uri="{D42A27DB-BD31-4B8C-83A1-F6EECF244321}">
                <p14:modId xmlns:p14="http://schemas.microsoft.com/office/powerpoint/2010/main" val="2486801420"/>
              </p:ext>
            </p:extLst>
          </p:nvPr>
        </p:nvGraphicFramePr>
        <p:xfrm>
          <a:off x="628816" y="2494059"/>
          <a:ext cx="10927829" cy="3354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9102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FA87FE-7C64-8E9F-6C8F-63968E9A0B09}"/>
              </a:ext>
            </a:extLst>
          </p:cNvPr>
          <p:cNvSpPr>
            <a:spLocks noGrp="1"/>
          </p:cNvSpPr>
          <p:nvPr>
            <p:ph type="title"/>
          </p:nvPr>
        </p:nvSpPr>
        <p:spPr>
          <a:xfrm>
            <a:off x="1371597" y="348865"/>
            <a:ext cx="10044023" cy="877729"/>
          </a:xfrm>
        </p:spPr>
        <p:txBody>
          <a:bodyPr anchor="ctr">
            <a:normAutofit/>
          </a:bodyPr>
          <a:lstStyle/>
          <a:p>
            <a:pPr algn="ctr"/>
            <a:r>
              <a:rPr lang="en-US" sz="5400" b="1" dirty="0">
                <a:solidFill>
                  <a:srgbClr val="FFFFFF"/>
                </a:solidFill>
                <a:latin typeface="Comic Sans MS"/>
                <a:cs typeface="Calibri Light"/>
              </a:rPr>
              <a:t>2. Values Venn Diagram </a:t>
            </a:r>
            <a:endParaRPr lang="en-US" sz="5400" b="1" dirty="0">
              <a:solidFill>
                <a:srgbClr val="FFFFFF"/>
              </a:solidFill>
              <a:cs typeface="Calibri Light" panose="020F0302020204030204"/>
            </a:endParaRPr>
          </a:p>
        </p:txBody>
      </p:sp>
      <p:graphicFrame>
        <p:nvGraphicFramePr>
          <p:cNvPr id="5" name="Content Placeholder 2">
            <a:extLst>
              <a:ext uri="{FF2B5EF4-FFF2-40B4-BE49-F238E27FC236}">
                <a16:creationId xmlns:a16="http://schemas.microsoft.com/office/drawing/2014/main" id="{892E6079-B702-5D81-8E09-F75828C3A56D}"/>
              </a:ext>
            </a:extLst>
          </p:cNvPr>
          <p:cNvGraphicFramePr>
            <a:graphicFrameLocks noGrp="1"/>
          </p:cNvGraphicFramePr>
          <p:nvPr>
            <p:ph idx="1"/>
            <p:extLst>
              <p:ext uri="{D42A27DB-BD31-4B8C-83A1-F6EECF244321}">
                <p14:modId xmlns:p14="http://schemas.microsoft.com/office/powerpoint/2010/main" val="110655573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4528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8669-DB27-9866-DC4E-720BC7DF7059}"/>
              </a:ext>
            </a:extLst>
          </p:cNvPr>
          <p:cNvSpPr>
            <a:spLocks noGrp="1"/>
          </p:cNvSpPr>
          <p:nvPr>
            <p:ph type="title"/>
          </p:nvPr>
        </p:nvSpPr>
        <p:spPr/>
        <p:txBody>
          <a:bodyPr>
            <a:normAutofit/>
          </a:bodyPr>
          <a:lstStyle/>
          <a:p>
            <a:pPr algn="ctr"/>
            <a:r>
              <a:rPr lang="en-US" sz="4800" b="1" dirty="0">
                <a:latin typeface="Comic Sans MS"/>
              </a:rPr>
              <a:t>Values Venn Diagram:</a:t>
            </a:r>
            <a:br>
              <a:rPr lang="en-US" sz="4000" b="1" dirty="0">
                <a:latin typeface="Comic Sans MS"/>
              </a:rPr>
            </a:br>
            <a:r>
              <a:rPr lang="en-US" sz="4000" b="1" dirty="0">
                <a:latin typeface="Comic Sans MS"/>
              </a:rPr>
              <a:t>A Visual Sample  </a:t>
            </a:r>
            <a:endParaRPr lang="en-US" sz="4000" dirty="0">
              <a:cs typeface="Calibri Light" panose="020F0302020204030204"/>
            </a:endParaRPr>
          </a:p>
        </p:txBody>
      </p:sp>
      <p:pic>
        <p:nvPicPr>
          <p:cNvPr id="4" name="Picture 4" descr="Diagram, venn diagram&#10;&#10;Description automatically generated">
            <a:extLst>
              <a:ext uri="{FF2B5EF4-FFF2-40B4-BE49-F238E27FC236}">
                <a16:creationId xmlns:a16="http://schemas.microsoft.com/office/drawing/2014/main" id="{95BC43DD-AC35-40B7-D374-B2647523F88C}"/>
              </a:ext>
            </a:extLst>
          </p:cNvPr>
          <p:cNvPicPr>
            <a:picLocks noGrp="1" noChangeAspect="1"/>
          </p:cNvPicPr>
          <p:nvPr>
            <p:ph idx="1"/>
          </p:nvPr>
        </p:nvPicPr>
        <p:blipFill>
          <a:blip r:embed="rId3"/>
          <a:stretch>
            <a:fillRect/>
          </a:stretch>
        </p:blipFill>
        <p:spPr>
          <a:xfrm>
            <a:off x="1522004" y="1543685"/>
            <a:ext cx="9269911" cy="5311458"/>
          </a:xfrm>
        </p:spPr>
      </p:pic>
    </p:spTree>
    <p:extLst>
      <p:ext uri="{BB962C8B-B14F-4D97-AF65-F5344CB8AC3E}">
        <p14:creationId xmlns:p14="http://schemas.microsoft.com/office/powerpoint/2010/main" val="2179362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AF1F23-F365-30AB-F0AF-6EB89B60AF24}"/>
              </a:ext>
            </a:extLst>
          </p:cNvPr>
          <p:cNvSpPr>
            <a:spLocks noGrp="1"/>
          </p:cNvSpPr>
          <p:nvPr>
            <p:ph type="title"/>
          </p:nvPr>
        </p:nvSpPr>
        <p:spPr>
          <a:xfrm>
            <a:off x="1383564" y="348865"/>
            <a:ext cx="9718111" cy="1576446"/>
          </a:xfrm>
        </p:spPr>
        <p:txBody>
          <a:bodyPr vert="horz" lIns="91440" tIns="45720" rIns="91440" bIns="45720" rtlCol="0" anchor="ctr">
            <a:normAutofit/>
          </a:bodyPr>
          <a:lstStyle/>
          <a:p>
            <a:pPr algn="ctr"/>
            <a:r>
              <a:rPr lang="en-US" sz="4000" b="1">
                <a:solidFill>
                  <a:srgbClr val="FFFFFF"/>
                </a:solidFill>
                <a:latin typeface="Comic Sans MS"/>
                <a:cs typeface="Calibri Light"/>
              </a:rPr>
              <a:t>3. Small Group Counseling Sessions for Career-Related Values</a:t>
            </a:r>
            <a:endParaRPr lang="en-US" sz="4000" b="1">
              <a:solidFill>
                <a:srgbClr val="FFFFFF"/>
              </a:solidFill>
              <a:cs typeface="Calibri Light" panose="020F0302020204030204"/>
            </a:endParaRPr>
          </a:p>
        </p:txBody>
      </p:sp>
      <p:graphicFrame>
        <p:nvGraphicFramePr>
          <p:cNvPr id="5" name="Content Placeholder 2">
            <a:extLst>
              <a:ext uri="{FF2B5EF4-FFF2-40B4-BE49-F238E27FC236}">
                <a16:creationId xmlns:a16="http://schemas.microsoft.com/office/drawing/2014/main" id="{4666BDD3-D440-B8DE-91F0-A21E5ADD356F}"/>
              </a:ext>
            </a:extLst>
          </p:cNvPr>
          <p:cNvGraphicFramePr>
            <a:graphicFrameLocks noGrp="1"/>
          </p:cNvGraphicFramePr>
          <p:nvPr>
            <p:ph idx="1"/>
            <p:extLst>
              <p:ext uri="{D42A27DB-BD31-4B8C-83A1-F6EECF244321}">
                <p14:modId xmlns:p14="http://schemas.microsoft.com/office/powerpoint/2010/main" val="308302141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4565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2E09CB-3AD7-F4D1-E04F-2D6D8182D471}"/>
              </a:ext>
            </a:extLst>
          </p:cNvPr>
          <p:cNvSpPr>
            <a:spLocks noGrp="1"/>
          </p:cNvSpPr>
          <p:nvPr>
            <p:ph type="title"/>
          </p:nvPr>
        </p:nvSpPr>
        <p:spPr>
          <a:xfrm>
            <a:off x="1371597" y="348865"/>
            <a:ext cx="10044023" cy="877729"/>
          </a:xfrm>
        </p:spPr>
        <p:txBody>
          <a:bodyPr anchor="ctr">
            <a:normAutofit/>
          </a:bodyPr>
          <a:lstStyle/>
          <a:p>
            <a:pPr algn="ctr"/>
            <a:r>
              <a:rPr lang="en-US" sz="5400" b="1" dirty="0">
                <a:solidFill>
                  <a:srgbClr val="FFFFFF"/>
                </a:solidFill>
                <a:latin typeface="Comic Sans MS"/>
                <a:cs typeface="Calibri Light"/>
              </a:rPr>
              <a:t>4. Career Day </a:t>
            </a:r>
            <a:r>
              <a:rPr lang="en-US" sz="4000" b="1" dirty="0">
                <a:solidFill>
                  <a:srgbClr val="FFFFFF"/>
                </a:solidFill>
                <a:latin typeface="Comic Sans MS"/>
                <a:cs typeface="Calibri Light"/>
              </a:rPr>
              <a:t> </a:t>
            </a:r>
            <a:endParaRPr lang="en-US" sz="4000" b="1" dirty="0">
              <a:solidFill>
                <a:srgbClr val="FFFFFF"/>
              </a:solidFill>
              <a:cs typeface="Calibri Light" panose="020F0302020204030204"/>
            </a:endParaRPr>
          </a:p>
        </p:txBody>
      </p:sp>
      <p:graphicFrame>
        <p:nvGraphicFramePr>
          <p:cNvPr id="5" name="Content Placeholder 2">
            <a:extLst>
              <a:ext uri="{FF2B5EF4-FFF2-40B4-BE49-F238E27FC236}">
                <a16:creationId xmlns:a16="http://schemas.microsoft.com/office/drawing/2014/main" id="{40EC2E1A-D0B8-AF7F-1D2A-E793D0B41B0B}"/>
              </a:ext>
            </a:extLst>
          </p:cNvPr>
          <p:cNvGraphicFramePr>
            <a:graphicFrameLocks noGrp="1"/>
          </p:cNvGraphicFramePr>
          <p:nvPr>
            <p:ph idx="1"/>
            <p:extLst>
              <p:ext uri="{D42A27DB-BD31-4B8C-83A1-F6EECF244321}">
                <p14:modId xmlns:p14="http://schemas.microsoft.com/office/powerpoint/2010/main" val="294194623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8215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A4F68A0-C883-D708-EFE1-5536CD9F2106}"/>
              </a:ext>
            </a:extLst>
          </p:cNvPr>
          <p:cNvSpPr>
            <a:spLocks noGrp="1"/>
          </p:cNvSpPr>
          <p:nvPr>
            <p:ph type="title"/>
          </p:nvPr>
        </p:nvSpPr>
        <p:spPr>
          <a:xfrm>
            <a:off x="1371597" y="348865"/>
            <a:ext cx="10044023" cy="877729"/>
          </a:xfrm>
        </p:spPr>
        <p:txBody>
          <a:bodyPr anchor="ctr">
            <a:normAutofit/>
          </a:bodyPr>
          <a:lstStyle/>
          <a:p>
            <a:pPr algn="ctr"/>
            <a:r>
              <a:rPr lang="en-US" sz="5400" b="1" dirty="0">
                <a:solidFill>
                  <a:srgbClr val="FFFFFF"/>
                </a:solidFill>
                <a:latin typeface="Comic Sans MS"/>
                <a:cs typeface="Calibri Light"/>
              </a:rPr>
              <a:t>Program Marketing</a:t>
            </a:r>
            <a:endParaRPr lang="en-US" sz="5400" b="1" dirty="0">
              <a:solidFill>
                <a:srgbClr val="FFFFFF"/>
              </a:solidFill>
              <a:latin typeface="Comic Sans MS"/>
            </a:endParaRPr>
          </a:p>
        </p:txBody>
      </p:sp>
      <p:graphicFrame>
        <p:nvGraphicFramePr>
          <p:cNvPr id="13" name="Content Placeholder 2">
            <a:extLst>
              <a:ext uri="{FF2B5EF4-FFF2-40B4-BE49-F238E27FC236}">
                <a16:creationId xmlns:a16="http://schemas.microsoft.com/office/drawing/2014/main" id="{6BE39689-CB75-0244-ADA9-A1445FDB0BE9}"/>
              </a:ext>
            </a:extLst>
          </p:cNvPr>
          <p:cNvGraphicFramePr>
            <a:graphicFrameLocks noGrp="1"/>
          </p:cNvGraphicFramePr>
          <p:nvPr>
            <p:ph idx="1"/>
            <p:extLst>
              <p:ext uri="{D42A27DB-BD31-4B8C-83A1-F6EECF244321}">
                <p14:modId xmlns:p14="http://schemas.microsoft.com/office/powerpoint/2010/main" val="205861349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618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C682A5-8BA3-E08C-2413-739D0ACFCDBE}"/>
              </a:ext>
            </a:extLst>
          </p:cNvPr>
          <p:cNvSpPr>
            <a:spLocks noGrp="1"/>
          </p:cNvSpPr>
          <p:nvPr>
            <p:ph type="title"/>
          </p:nvPr>
        </p:nvSpPr>
        <p:spPr>
          <a:xfrm>
            <a:off x="660042" y="891652"/>
            <a:ext cx="4412021" cy="3030724"/>
          </a:xfrm>
        </p:spPr>
        <p:txBody>
          <a:bodyPr vert="horz" lIns="91440" tIns="45720" rIns="91440" bIns="45720" rtlCol="0" anchor="b">
            <a:normAutofit/>
          </a:bodyPr>
          <a:lstStyle/>
          <a:p>
            <a:pPr algn="r"/>
            <a:r>
              <a:rPr lang="en-US" sz="4000" b="1" kern="1200" dirty="0">
                <a:solidFill>
                  <a:srgbClr val="FFFFFF"/>
                </a:solidFill>
                <a:latin typeface="+mj-lt"/>
                <a:ea typeface="+mj-ea"/>
                <a:cs typeface="+mj-cs"/>
              </a:rPr>
              <a:t>Program Marketing: An example </a:t>
            </a:r>
            <a:endParaRPr lang="en-US" dirty="0">
              <a:cs typeface="Calibri Light" panose="020F0302020204030204"/>
            </a:endParaRPr>
          </a:p>
        </p:txBody>
      </p:sp>
      <p:pic>
        <p:nvPicPr>
          <p:cNvPr id="4" name="Picture 4">
            <a:extLst>
              <a:ext uri="{FF2B5EF4-FFF2-40B4-BE49-F238E27FC236}">
                <a16:creationId xmlns:a16="http://schemas.microsoft.com/office/drawing/2014/main" id="{65868A43-117C-CFB1-52A8-A418E9561BCA}"/>
              </a:ext>
            </a:extLst>
          </p:cNvPr>
          <p:cNvPicPr>
            <a:picLocks noGrp="1" noChangeAspect="1"/>
          </p:cNvPicPr>
          <p:nvPr>
            <p:ph idx="1"/>
          </p:nvPr>
        </p:nvPicPr>
        <p:blipFill>
          <a:blip r:embed="rId3"/>
          <a:stretch>
            <a:fillRect/>
          </a:stretch>
        </p:blipFill>
        <p:spPr>
          <a:xfrm>
            <a:off x="6554255" y="91439"/>
            <a:ext cx="4417489" cy="6623052"/>
          </a:xfrm>
          <a:prstGeom prst="rect">
            <a:avLst/>
          </a:prstGeom>
        </p:spPr>
      </p:pic>
    </p:spTree>
    <p:extLst>
      <p:ext uri="{BB962C8B-B14F-4D97-AF65-F5344CB8AC3E}">
        <p14:creationId xmlns:p14="http://schemas.microsoft.com/office/powerpoint/2010/main" val="1570406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24AEF5A-9EB0-BE58-8E10-F2E197C4EFCF}"/>
              </a:ext>
            </a:extLst>
          </p:cNvPr>
          <p:cNvSpPr txBox="1"/>
          <p:nvPr/>
        </p:nvSpPr>
        <p:spPr>
          <a:xfrm>
            <a:off x="4724400" y="3200400"/>
            <a:ext cx="274320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endParaRPr lang="en-US"/>
          </a:p>
          <a:p>
            <a:pPr>
              <a:spcAft>
                <a:spcPts val="600"/>
              </a:spcAft>
            </a:pPr>
            <a:endParaRPr lang="en-US"/>
          </a:p>
          <a:p>
            <a:pPr>
              <a:spcAft>
                <a:spcPts val="600"/>
              </a:spcAft>
            </a:pPr>
            <a:endParaRPr lang="en-US"/>
          </a:p>
        </p:txBody>
      </p:sp>
      <p:graphicFrame>
        <p:nvGraphicFramePr>
          <p:cNvPr id="5" name="Content Placeholder 4">
            <a:extLst>
              <a:ext uri="{FF2B5EF4-FFF2-40B4-BE49-F238E27FC236}">
                <a16:creationId xmlns:a16="http://schemas.microsoft.com/office/drawing/2014/main" id="{5E859712-2476-6174-8B7C-B8D7E82ADC9C}"/>
              </a:ext>
            </a:extLst>
          </p:cNvPr>
          <p:cNvGraphicFramePr>
            <a:graphicFrameLocks noGrp="1"/>
          </p:cNvGraphicFramePr>
          <p:nvPr>
            <p:ph idx="1"/>
            <p:extLst>
              <p:ext uri="{D42A27DB-BD31-4B8C-83A1-F6EECF244321}">
                <p14:modId xmlns:p14="http://schemas.microsoft.com/office/powerpoint/2010/main" val="2762246494"/>
              </p:ext>
            </p:extLst>
          </p:nvPr>
        </p:nvGraphicFramePr>
        <p:xfrm>
          <a:off x="457200" y="1099185"/>
          <a:ext cx="11277602" cy="5624929"/>
        </p:xfrm>
        <a:graphic>
          <a:graphicData uri="http://schemas.openxmlformats.org/drawingml/2006/table">
            <a:tbl>
              <a:tblPr firstRow="1" bandRow="1">
                <a:tableStyleId>{5C22544A-7EE6-4342-B048-85BDC9FD1C3A}</a:tableStyleId>
              </a:tblPr>
              <a:tblGrid>
                <a:gridCol w="2795752">
                  <a:extLst>
                    <a:ext uri="{9D8B030D-6E8A-4147-A177-3AD203B41FA5}">
                      <a16:colId xmlns:a16="http://schemas.microsoft.com/office/drawing/2014/main" val="190310191"/>
                    </a:ext>
                  </a:extLst>
                </a:gridCol>
                <a:gridCol w="2679873">
                  <a:extLst>
                    <a:ext uri="{9D8B030D-6E8A-4147-A177-3AD203B41FA5}">
                      <a16:colId xmlns:a16="http://schemas.microsoft.com/office/drawing/2014/main" val="3544402545"/>
                    </a:ext>
                  </a:extLst>
                </a:gridCol>
                <a:gridCol w="2869062">
                  <a:extLst>
                    <a:ext uri="{9D8B030D-6E8A-4147-A177-3AD203B41FA5}">
                      <a16:colId xmlns:a16="http://schemas.microsoft.com/office/drawing/2014/main" val="62871617"/>
                    </a:ext>
                  </a:extLst>
                </a:gridCol>
                <a:gridCol w="2932915">
                  <a:extLst>
                    <a:ext uri="{9D8B030D-6E8A-4147-A177-3AD203B41FA5}">
                      <a16:colId xmlns:a16="http://schemas.microsoft.com/office/drawing/2014/main" val="3159406110"/>
                    </a:ext>
                  </a:extLst>
                </a:gridCol>
              </a:tblGrid>
              <a:tr h="1046619">
                <a:tc>
                  <a:txBody>
                    <a:bodyPr/>
                    <a:lstStyle/>
                    <a:p>
                      <a:pPr rtl="0" fontAlgn="t">
                        <a:spcBef>
                          <a:spcPts val="0"/>
                        </a:spcBef>
                        <a:spcAft>
                          <a:spcPts val="0"/>
                        </a:spcAft>
                      </a:pPr>
                      <a:r>
                        <a:rPr lang="en-US" sz="1800" u="none" strike="noStrike" dirty="0">
                          <a:effectLst/>
                          <a:latin typeface="Comic Sans MS"/>
                        </a:rPr>
                        <a:t>Career Interest Inventory </a:t>
                      </a:r>
                      <a:endParaRPr lang="en-US" sz="2700" dirty="0">
                        <a:effectLst/>
                        <a:latin typeface="Comic Sans MS"/>
                      </a:endParaRPr>
                    </a:p>
                  </a:txBody>
                  <a:tcPr marL="94595" marR="94595" marT="94595" marB="94595"/>
                </a:tc>
                <a:tc>
                  <a:txBody>
                    <a:bodyPr/>
                    <a:lstStyle/>
                    <a:p>
                      <a:pPr rtl="0" fontAlgn="t">
                        <a:spcBef>
                          <a:spcPts val="0"/>
                        </a:spcBef>
                        <a:spcAft>
                          <a:spcPts val="0"/>
                        </a:spcAft>
                      </a:pPr>
                      <a:r>
                        <a:rPr lang="en-US" sz="1800" u="none" strike="noStrike" dirty="0">
                          <a:effectLst/>
                          <a:latin typeface="Comic Sans MS"/>
                        </a:rPr>
                        <a:t>Values Venn Diagram </a:t>
                      </a:r>
                      <a:endParaRPr lang="en-US" sz="2700" dirty="0">
                        <a:effectLst/>
                        <a:latin typeface="Comic Sans MS"/>
                      </a:endParaRPr>
                    </a:p>
                  </a:txBody>
                  <a:tcPr marL="94595" marR="94595" marT="94595" marB="94595"/>
                </a:tc>
                <a:tc>
                  <a:txBody>
                    <a:bodyPr/>
                    <a:lstStyle/>
                    <a:p>
                      <a:pPr rtl="0" fontAlgn="t">
                        <a:spcBef>
                          <a:spcPts val="0"/>
                        </a:spcBef>
                        <a:spcAft>
                          <a:spcPts val="0"/>
                        </a:spcAft>
                      </a:pPr>
                      <a:r>
                        <a:rPr lang="en-US" sz="1800" u="none" strike="noStrike" dirty="0">
                          <a:effectLst/>
                          <a:latin typeface="Comic Sans MS"/>
                        </a:rPr>
                        <a:t>Small Group Counseling Sessions for Career-Related Values</a:t>
                      </a:r>
                      <a:endParaRPr lang="en-US" sz="2700" dirty="0">
                        <a:effectLst/>
                        <a:latin typeface="Comic Sans MS"/>
                      </a:endParaRPr>
                    </a:p>
                  </a:txBody>
                  <a:tcPr marL="94595" marR="94595" marT="94595" marB="94595"/>
                </a:tc>
                <a:tc>
                  <a:txBody>
                    <a:bodyPr/>
                    <a:lstStyle/>
                    <a:p>
                      <a:pPr rtl="0" fontAlgn="t">
                        <a:spcBef>
                          <a:spcPts val="0"/>
                        </a:spcBef>
                        <a:spcAft>
                          <a:spcPts val="0"/>
                        </a:spcAft>
                      </a:pPr>
                      <a:r>
                        <a:rPr lang="en-US" sz="1800" u="none" strike="noStrike" dirty="0">
                          <a:effectLst/>
                          <a:latin typeface="Comic Sans MS"/>
                        </a:rPr>
                        <a:t>Career Day </a:t>
                      </a:r>
                      <a:endParaRPr lang="en-US" sz="2700" dirty="0">
                        <a:effectLst/>
                        <a:latin typeface="Comic Sans MS"/>
                      </a:endParaRPr>
                    </a:p>
                  </a:txBody>
                  <a:tcPr marL="94595" marR="94595" marT="94595" marB="94595"/>
                </a:tc>
                <a:extLst>
                  <a:ext uri="{0D108BD9-81ED-4DB2-BD59-A6C34878D82A}">
                    <a16:rowId xmlns:a16="http://schemas.microsoft.com/office/drawing/2014/main" val="1534176613"/>
                  </a:ext>
                </a:extLst>
              </a:tr>
              <a:tr h="4485513">
                <a:tc>
                  <a:txBody>
                    <a:bodyPr/>
                    <a:lstStyle/>
                    <a:p>
                      <a:pPr rtl="0" fontAlgn="t">
                        <a:spcBef>
                          <a:spcPts val="0"/>
                        </a:spcBef>
                        <a:spcAft>
                          <a:spcPts val="0"/>
                        </a:spcAft>
                      </a:pPr>
                      <a:r>
                        <a:rPr lang="en-US" sz="1800" u="none" strike="noStrike" dirty="0">
                          <a:effectLst/>
                          <a:latin typeface="Comic Sans MS"/>
                        </a:rPr>
                        <a:t>The total cost of each RIASEC inventory is $5.00 USD. If 70 students participate, the total cost will be $350 USD (70X$5).</a:t>
                      </a:r>
                      <a:endParaRPr lang="en-US" sz="2700" dirty="0">
                        <a:effectLst/>
                        <a:latin typeface="Comic Sans MS"/>
                      </a:endParaRPr>
                    </a:p>
                  </a:txBody>
                  <a:tcPr marL="94595" marR="94595" marT="94595" marB="94595"/>
                </a:tc>
                <a:tc>
                  <a:txBody>
                    <a:bodyPr/>
                    <a:lstStyle/>
                    <a:p>
                      <a:pPr rtl="0" fontAlgn="t">
                        <a:spcBef>
                          <a:spcPts val="0"/>
                        </a:spcBef>
                        <a:spcAft>
                          <a:spcPts val="0"/>
                        </a:spcAft>
                      </a:pPr>
                      <a:r>
                        <a:rPr lang="en-US" sz="1800" u="none" strike="noStrike" dirty="0">
                          <a:effectLst/>
                          <a:latin typeface="Comic Sans MS"/>
                        </a:rPr>
                        <a:t>The students will complete their Venn diagrams online, using their laptops or tablets during classroom guidance lessons with the school counselor. There are no additional costs to consider. </a:t>
                      </a:r>
                      <a:endParaRPr lang="en-US" sz="2700" dirty="0">
                        <a:effectLst/>
                        <a:latin typeface="Comic Sans MS"/>
                      </a:endParaRPr>
                    </a:p>
                  </a:txBody>
                  <a:tcPr marL="94595" marR="94595" marT="94595" marB="94595"/>
                </a:tc>
                <a:tc>
                  <a:txBody>
                    <a:bodyPr/>
                    <a:lstStyle/>
                    <a:p>
                      <a:pPr rtl="0" fontAlgn="t">
                        <a:spcBef>
                          <a:spcPts val="0"/>
                        </a:spcBef>
                        <a:spcAft>
                          <a:spcPts val="0"/>
                        </a:spcAft>
                      </a:pPr>
                      <a:r>
                        <a:rPr lang="en-US" sz="1800" u="none" strike="noStrike" dirty="0">
                          <a:effectLst/>
                          <a:latin typeface="Comic Sans MS"/>
                        </a:rPr>
                        <a:t>The school counselor will lead the sessions and students will bring their devices with them to each session. There are no additional costs to consider. </a:t>
                      </a:r>
                      <a:endParaRPr lang="en-US" sz="2700" dirty="0">
                        <a:effectLst/>
                        <a:latin typeface="Comic Sans MS"/>
                      </a:endParaRPr>
                    </a:p>
                  </a:txBody>
                  <a:tcPr marL="94595" marR="94595" marT="94595" marB="94595"/>
                </a:tc>
                <a:tc>
                  <a:txBody>
                    <a:bodyPr/>
                    <a:lstStyle/>
                    <a:p>
                      <a:pPr rtl="0" fontAlgn="t">
                        <a:spcBef>
                          <a:spcPts val="0"/>
                        </a:spcBef>
                        <a:spcAft>
                          <a:spcPts val="0"/>
                        </a:spcAft>
                      </a:pPr>
                      <a:r>
                        <a:rPr lang="en-US" sz="1800" u="none" strike="noStrike" dirty="0">
                          <a:effectLst/>
                          <a:latin typeface="Comic Sans MS"/>
                        </a:rPr>
                        <a:t>The Career Day will be organized and facilitated by school counselors and supervised by teachers. The presenters will be invited on a volunteer basis. I propose that coffee, light snacks and lunch be provided for the presenters. If we can recruit 20 presenters, the approximate cost for the food and beverages would be $200 USD (20X$10 each). </a:t>
                      </a:r>
                      <a:endParaRPr lang="en-US" sz="2700" dirty="0">
                        <a:effectLst/>
                        <a:latin typeface="Comic Sans MS"/>
                      </a:endParaRPr>
                    </a:p>
                  </a:txBody>
                  <a:tcPr marL="94595" marR="94595" marT="94595" marB="94595"/>
                </a:tc>
                <a:extLst>
                  <a:ext uri="{0D108BD9-81ED-4DB2-BD59-A6C34878D82A}">
                    <a16:rowId xmlns:a16="http://schemas.microsoft.com/office/drawing/2014/main" val="1205854230"/>
                  </a:ext>
                </a:extLst>
              </a:tr>
            </a:tbl>
          </a:graphicData>
        </a:graphic>
      </p:graphicFrame>
      <p:sp>
        <p:nvSpPr>
          <p:cNvPr id="7" name="TextBox 6">
            <a:extLst>
              <a:ext uri="{FF2B5EF4-FFF2-40B4-BE49-F238E27FC236}">
                <a16:creationId xmlns:a16="http://schemas.microsoft.com/office/drawing/2014/main" id="{780EBDCC-D667-C414-953B-BD5A4FF30F80}"/>
              </a:ext>
            </a:extLst>
          </p:cNvPr>
          <p:cNvSpPr txBox="1"/>
          <p:nvPr/>
        </p:nvSpPr>
        <p:spPr>
          <a:xfrm>
            <a:off x="502920" y="259080"/>
            <a:ext cx="11231880" cy="58477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chemeClr val="accent1"/>
                </a:solidFill>
                <a:latin typeface="Comic Sans MS"/>
              </a:rPr>
              <a:t>Resources Needed and Potential Costs of the Program</a:t>
            </a:r>
            <a:endParaRPr lang="en-US" sz="3200" dirty="0">
              <a:solidFill>
                <a:schemeClr val="accent1"/>
              </a:solidFill>
              <a:cs typeface="Calibri" panose="020F0502020204030204"/>
            </a:endParaRPr>
          </a:p>
        </p:txBody>
      </p:sp>
    </p:spTree>
    <p:extLst>
      <p:ext uri="{BB962C8B-B14F-4D97-AF65-F5344CB8AC3E}">
        <p14:creationId xmlns:p14="http://schemas.microsoft.com/office/powerpoint/2010/main" val="222471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D6D053-75F3-8376-ABAF-8F60B2DF1FA9}"/>
              </a:ext>
            </a:extLst>
          </p:cNvPr>
          <p:cNvSpPr>
            <a:spLocks noGrp="1"/>
          </p:cNvSpPr>
          <p:nvPr>
            <p:ph type="title"/>
          </p:nvPr>
        </p:nvSpPr>
        <p:spPr>
          <a:xfrm>
            <a:off x="896754" y="1396686"/>
            <a:ext cx="3804386" cy="4064628"/>
          </a:xfrm>
        </p:spPr>
        <p:txBody>
          <a:bodyPr>
            <a:normAutofit/>
          </a:bodyPr>
          <a:lstStyle/>
          <a:p>
            <a:r>
              <a:rPr lang="en-US" sz="4800" b="1" dirty="0">
                <a:solidFill>
                  <a:srgbClr val="FFFFFF"/>
                </a:solidFill>
                <a:latin typeface="Comic Sans MS"/>
              </a:rPr>
              <a:t>Program Evaluation:</a:t>
            </a:r>
            <a:br>
              <a:rPr lang="en-US" sz="4800" b="1" dirty="0">
                <a:latin typeface="Comic Sans MS"/>
              </a:rPr>
            </a:br>
            <a:r>
              <a:rPr lang="en-US" sz="4800" b="1" dirty="0">
                <a:solidFill>
                  <a:srgbClr val="FFFFFF"/>
                </a:solidFill>
                <a:latin typeface="Comic Sans MS"/>
              </a:rPr>
              <a:t>Pre-/Post-Test </a:t>
            </a:r>
            <a:endParaRPr lang="en-US" sz="4800" dirty="0">
              <a:solidFill>
                <a:srgbClr val="FFFFFF"/>
              </a:solidFill>
              <a:ea typeface="Calibri Light"/>
              <a:cs typeface="Calibri Light" panose="020F0302020204030204"/>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FB88B3A-F4D7-1DC9-9B2A-31AD3DFA4831}"/>
              </a:ext>
            </a:extLst>
          </p:cNvPr>
          <p:cNvSpPr>
            <a:spLocks noGrp="1"/>
          </p:cNvSpPr>
          <p:nvPr>
            <p:ph idx="1"/>
          </p:nvPr>
        </p:nvSpPr>
        <p:spPr>
          <a:xfrm>
            <a:off x="5286245" y="1395704"/>
            <a:ext cx="6340615" cy="4522810"/>
          </a:xfrm>
        </p:spPr>
        <p:txBody>
          <a:bodyPr vert="horz" lIns="91440" tIns="45720" rIns="91440" bIns="45720" rtlCol="0" anchor="t">
            <a:normAutofit/>
          </a:bodyPr>
          <a:lstStyle/>
          <a:p>
            <a:pPr>
              <a:buAutoNum type="arabicPeriod"/>
            </a:pPr>
            <a:endParaRPr lang="en-US" sz="1300" dirty="0">
              <a:solidFill>
                <a:schemeClr val="accent2">
                  <a:lumMod val="75000"/>
                </a:schemeClr>
              </a:solidFill>
              <a:latin typeface="Comic Sans MS"/>
              <a:cs typeface="Calibri" panose="020F0502020204030204"/>
            </a:endParaRPr>
          </a:p>
          <a:p>
            <a:pPr marL="0" indent="0" algn="ctr">
              <a:buNone/>
            </a:pPr>
            <a:r>
              <a:rPr lang="en-US" sz="2000" b="1" dirty="0">
                <a:solidFill>
                  <a:schemeClr val="accent2">
                    <a:lumMod val="75000"/>
                  </a:schemeClr>
                </a:solidFill>
                <a:latin typeface="Comic Sans MS"/>
                <a:cs typeface="Calibri" panose="020F0502020204030204"/>
              </a:rPr>
              <a:t>Circle the response that is most accurate for you CURRENTLY: </a:t>
            </a:r>
          </a:p>
          <a:p>
            <a:pPr>
              <a:buAutoNum type="arabicPeriod"/>
            </a:pPr>
            <a:r>
              <a:rPr lang="en-US" sz="1600" dirty="0">
                <a:latin typeface="Comic Sans MS"/>
                <a:cs typeface="Calibri" panose="020F0502020204030204"/>
              </a:rPr>
              <a:t>I can identify my top three values as they relate to careers.                      </a:t>
            </a:r>
            <a:r>
              <a:rPr lang="en-US" sz="1600" b="1" dirty="0">
                <a:latin typeface="Comic Sans MS"/>
                <a:cs typeface="Calibri" panose="020F0502020204030204"/>
              </a:rPr>
              <a:t>Yes   Somewhat   No</a:t>
            </a:r>
            <a:endParaRPr lang="en-US" sz="1600" dirty="0">
              <a:latin typeface="Comic Sans MS"/>
              <a:cs typeface="Calibri" panose="020F0502020204030204"/>
            </a:endParaRPr>
          </a:p>
          <a:p>
            <a:pPr marL="0" indent="0">
              <a:buNone/>
            </a:pPr>
            <a:r>
              <a:rPr lang="en-US" sz="1600" dirty="0">
                <a:latin typeface="Comic Sans MS"/>
                <a:cs typeface="Calibri" panose="020F0502020204030204"/>
              </a:rPr>
              <a:t>2. I can identify my top three interests as they relate to careers.                          </a:t>
            </a:r>
            <a:r>
              <a:rPr lang="en-US" sz="1600" b="1" dirty="0">
                <a:latin typeface="Comic Sans MS"/>
                <a:cs typeface="Calibri" panose="020F0502020204030204"/>
              </a:rPr>
              <a:t>Yes   Somewhat   No</a:t>
            </a:r>
            <a:endParaRPr lang="en-US" sz="1600" dirty="0">
              <a:latin typeface="Comic Sans MS"/>
              <a:cs typeface="Calibri"/>
            </a:endParaRPr>
          </a:p>
          <a:p>
            <a:pPr marL="0" indent="0">
              <a:buNone/>
            </a:pPr>
            <a:r>
              <a:rPr lang="en-US" sz="1600" dirty="0">
                <a:latin typeface="Comic Sans MS"/>
                <a:cs typeface="Calibri"/>
              </a:rPr>
              <a:t>3. I have created one shot-term SMART goal related to career development.                     </a:t>
            </a:r>
            <a:r>
              <a:rPr lang="en-US" sz="1600" b="1" dirty="0">
                <a:latin typeface="Comic Sans MS"/>
                <a:cs typeface="Calibri" panose="020F0502020204030204"/>
              </a:rPr>
              <a:t>Yes   Somewhat   No</a:t>
            </a:r>
            <a:endParaRPr lang="en-US" sz="1600" dirty="0">
              <a:latin typeface="Comic Sans MS"/>
              <a:cs typeface="Calibri" panose="020F0502020204030204"/>
            </a:endParaRPr>
          </a:p>
          <a:p>
            <a:pPr marL="0" indent="0">
              <a:buNone/>
            </a:pPr>
            <a:r>
              <a:rPr lang="en-US" sz="1600" dirty="0">
                <a:latin typeface="Comic Sans MS"/>
                <a:cs typeface="Calibri" panose="020F0502020204030204"/>
              </a:rPr>
              <a:t>4. I have created one long-term SMART goal related to career development.                    </a:t>
            </a:r>
            <a:r>
              <a:rPr lang="en-US" sz="1600" b="1" dirty="0">
                <a:latin typeface="Comic Sans MS"/>
                <a:cs typeface="Calibri" panose="020F0502020204030204"/>
              </a:rPr>
              <a:t>Yes   Somewhat   No</a:t>
            </a:r>
            <a:endParaRPr lang="en-US" sz="1600" dirty="0">
              <a:latin typeface="Comic Sans MS"/>
              <a:cs typeface="Calibri" panose="020F0502020204030204"/>
            </a:endParaRPr>
          </a:p>
          <a:p>
            <a:pPr marL="0" indent="0">
              <a:buNone/>
            </a:pPr>
            <a:r>
              <a:rPr lang="en-US" sz="1600" dirty="0">
                <a:latin typeface="Comic Sans MS"/>
                <a:cs typeface="Calibri" panose="020F0502020204030204"/>
              </a:rPr>
              <a:t>5. I have created a career portfolio.   </a:t>
            </a:r>
            <a:endParaRPr lang="en-US" sz="1600" dirty="0">
              <a:latin typeface="Calibri" panose="020F0502020204030204"/>
              <a:cs typeface="Calibri" panose="020F0502020204030204"/>
            </a:endParaRPr>
          </a:p>
          <a:p>
            <a:pPr marL="0" indent="0" algn="ctr">
              <a:buNone/>
            </a:pPr>
            <a:r>
              <a:rPr lang="en-US" sz="1600" b="1" dirty="0">
                <a:latin typeface="Comic Sans MS"/>
                <a:cs typeface="Calibri" panose="020F0502020204030204"/>
              </a:rPr>
              <a:t>           Yes   Somewhat   No</a:t>
            </a:r>
            <a:endParaRPr lang="en-US" sz="1600" dirty="0">
              <a:cs typeface="Calibri" panose="020F0502020204030204"/>
            </a:endParaRPr>
          </a:p>
          <a:p>
            <a:pPr marL="0" indent="0">
              <a:buNone/>
            </a:pPr>
            <a:br>
              <a:rPr lang="en-US" sz="1300" dirty="0"/>
            </a:br>
            <a:endParaRPr lang="en-US" sz="1300"/>
          </a:p>
        </p:txBody>
      </p:sp>
    </p:spTree>
    <p:extLst>
      <p:ext uri="{BB962C8B-B14F-4D97-AF65-F5344CB8AC3E}">
        <p14:creationId xmlns:p14="http://schemas.microsoft.com/office/powerpoint/2010/main" val="1180850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9205B3-371E-43B9-6EF0-E8F7E454B17E}"/>
              </a:ext>
            </a:extLst>
          </p:cNvPr>
          <p:cNvSpPr>
            <a:spLocks noGrp="1"/>
          </p:cNvSpPr>
          <p:nvPr>
            <p:ph type="title"/>
          </p:nvPr>
        </p:nvSpPr>
        <p:spPr>
          <a:xfrm>
            <a:off x="153434" y="1153572"/>
            <a:ext cx="3992880" cy="4461163"/>
          </a:xfrm>
        </p:spPr>
        <p:txBody>
          <a:bodyPr>
            <a:normAutofit/>
          </a:bodyPr>
          <a:lstStyle/>
          <a:p>
            <a:r>
              <a:rPr lang="en-US" sz="4800" b="1" dirty="0">
                <a:solidFill>
                  <a:srgbClr val="FFFFFF"/>
                </a:solidFill>
                <a:latin typeface="Comic Sans MS"/>
              </a:rPr>
              <a:t>Program Evaluation:</a:t>
            </a:r>
            <a:br>
              <a:rPr lang="en-US" sz="4800" b="1" dirty="0">
                <a:latin typeface="Comic Sans MS"/>
              </a:rPr>
            </a:br>
            <a:r>
              <a:rPr lang="en-US" sz="4800" b="1" dirty="0">
                <a:solidFill>
                  <a:srgbClr val="FFFFFF"/>
                </a:solidFill>
                <a:latin typeface="Comic Sans MS"/>
              </a:rPr>
              <a:t>Career Day Reflection</a:t>
            </a:r>
            <a:r>
              <a:rPr lang="en-US" sz="5400" b="1" dirty="0">
                <a:solidFill>
                  <a:srgbClr val="FFFFFF"/>
                </a:solidFill>
                <a:latin typeface="Comic Sans MS"/>
              </a:rPr>
              <a:t>s </a:t>
            </a:r>
            <a:endParaRPr lang="en-US" sz="5400" dirty="0">
              <a:solidFill>
                <a:srgbClr val="FFFFFF"/>
              </a:solidFill>
              <a:ea typeface="Calibri Light"/>
              <a:cs typeface="Calibri Light" panose="020F0302020204030204"/>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D0BC9ED-0269-1510-4921-2563FA563ECA}"/>
              </a:ext>
            </a:extLst>
          </p:cNvPr>
          <p:cNvSpPr>
            <a:spLocks noGrp="1"/>
          </p:cNvSpPr>
          <p:nvPr>
            <p:ph idx="1"/>
          </p:nvPr>
        </p:nvSpPr>
        <p:spPr>
          <a:xfrm>
            <a:off x="4447308" y="591344"/>
            <a:ext cx="6906491" cy="5585619"/>
          </a:xfrm>
        </p:spPr>
        <p:txBody>
          <a:bodyPr vert="horz" lIns="91440" tIns="45720" rIns="91440" bIns="45720" rtlCol="0" anchor="ctr">
            <a:normAutofit/>
          </a:bodyPr>
          <a:lstStyle/>
          <a:p>
            <a:pPr>
              <a:buNone/>
            </a:pPr>
            <a:endParaRPr lang="en-US" b="1">
              <a:latin typeface="Comic Sans MS"/>
              <a:cs typeface="Calibri" panose="020F0502020204030204"/>
            </a:endParaRPr>
          </a:p>
          <a:p>
            <a:pPr algn="ctr">
              <a:buNone/>
            </a:pPr>
            <a:r>
              <a:rPr lang="en-US" sz="3600" b="1" dirty="0">
                <a:solidFill>
                  <a:schemeClr val="accent2">
                    <a:lumMod val="75000"/>
                  </a:schemeClr>
                </a:solidFill>
                <a:latin typeface="Comic Sans MS"/>
                <a:cs typeface="Calibri" panose="020F0502020204030204"/>
              </a:rPr>
              <a:t>Career Day Reflections</a:t>
            </a:r>
            <a:endParaRPr lang="en-US" sz="3600" dirty="0">
              <a:solidFill>
                <a:schemeClr val="accent2">
                  <a:lumMod val="75000"/>
                </a:schemeClr>
              </a:solidFill>
              <a:ea typeface="Calibri" panose="020F0502020204030204"/>
              <a:cs typeface="Calibri" panose="020F0502020204030204"/>
            </a:endParaRPr>
          </a:p>
          <a:p>
            <a:pPr>
              <a:buAutoNum type="arabicPeriod"/>
            </a:pPr>
            <a:r>
              <a:rPr lang="en-US" dirty="0">
                <a:latin typeface="Comic Sans MS"/>
                <a:cs typeface="Calibri" panose="020F0502020204030204"/>
              </a:rPr>
              <a:t>Presenter’s Name: </a:t>
            </a:r>
          </a:p>
          <a:p>
            <a:pPr>
              <a:buAutoNum type="arabicPeriod"/>
            </a:pPr>
            <a:r>
              <a:rPr lang="en-US" dirty="0">
                <a:latin typeface="Comic Sans MS"/>
                <a:cs typeface="Calibri" panose="020F0502020204030204"/>
              </a:rPr>
              <a:t>Presenter’s Occupation: </a:t>
            </a:r>
          </a:p>
          <a:p>
            <a:pPr>
              <a:buAutoNum type="arabicPeriod"/>
            </a:pPr>
            <a:r>
              <a:rPr lang="en-US" dirty="0">
                <a:latin typeface="Comic Sans MS"/>
                <a:cs typeface="Calibri" panose="020F0502020204030204"/>
              </a:rPr>
              <a:t>Which one of Holland’s six types does this career fit into? You may list more than one. Please explain your reasoning. </a:t>
            </a:r>
          </a:p>
          <a:p>
            <a:pPr>
              <a:buAutoNum type="arabicPeriod"/>
            </a:pPr>
            <a:r>
              <a:rPr lang="en-US" dirty="0">
                <a:latin typeface="Comic Sans MS"/>
                <a:cs typeface="Calibri" panose="020F0502020204030204"/>
              </a:rPr>
              <a:t>Please list 3 things you learned about this career during the presentation.</a:t>
            </a:r>
          </a:p>
          <a:p>
            <a:pPr>
              <a:buAutoNum type="arabicPeriod"/>
            </a:pPr>
            <a:r>
              <a:rPr lang="en-US" dirty="0">
                <a:latin typeface="Comic Sans MS"/>
                <a:cs typeface="Calibri" panose="020F0502020204030204"/>
              </a:rPr>
              <a:t>Does this career interest you? Why or why not? </a:t>
            </a:r>
            <a:endParaRPr lang="en-US" dirty="0">
              <a:cs typeface="Calibri" panose="020F0502020204030204"/>
            </a:endParaRPr>
          </a:p>
          <a:p>
            <a:pPr marL="0" indent="0">
              <a:buNone/>
            </a:pPr>
            <a:endParaRPr lang="en-US" dirty="0">
              <a:cs typeface="Calibri" panose="020F0502020204030204"/>
            </a:endParaRPr>
          </a:p>
        </p:txBody>
      </p:sp>
    </p:spTree>
    <p:extLst>
      <p:ext uri="{BB962C8B-B14F-4D97-AF65-F5344CB8AC3E}">
        <p14:creationId xmlns:p14="http://schemas.microsoft.com/office/powerpoint/2010/main" val="2640822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E34305-71A6-DE0C-95CB-DBD2CA7CF302}"/>
              </a:ext>
            </a:extLst>
          </p:cNvPr>
          <p:cNvSpPr>
            <a:spLocks noGrp="1"/>
          </p:cNvSpPr>
          <p:nvPr>
            <p:ph type="title"/>
          </p:nvPr>
        </p:nvSpPr>
        <p:spPr>
          <a:xfrm>
            <a:off x="260114" y="591344"/>
            <a:ext cx="3840480" cy="5585619"/>
          </a:xfrm>
        </p:spPr>
        <p:txBody>
          <a:bodyPr>
            <a:normAutofit/>
          </a:bodyPr>
          <a:lstStyle/>
          <a:p>
            <a:r>
              <a:rPr lang="en-US" sz="5400" b="1" dirty="0">
                <a:solidFill>
                  <a:srgbClr val="FFFFFF"/>
                </a:solidFill>
                <a:latin typeface="Comic Sans MS"/>
              </a:rPr>
              <a:t>Program Evaluation:</a:t>
            </a:r>
            <a:br>
              <a:rPr lang="en-US" sz="5400" b="1" dirty="0">
                <a:latin typeface="Comic Sans MS"/>
              </a:rPr>
            </a:br>
            <a:r>
              <a:rPr lang="en-US" sz="5400" b="1" dirty="0">
                <a:solidFill>
                  <a:srgbClr val="FFFFFF"/>
                </a:solidFill>
                <a:latin typeface="Comic Sans MS"/>
              </a:rPr>
              <a:t>Portfolio</a:t>
            </a:r>
            <a:r>
              <a:rPr lang="en-US" b="1" dirty="0">
                <a:solidFill>
                  <a:srgbClr val="FFFFFF"/>
                </a:solidFill>
                <a:latin typeface="Comic Sans MS"/>
              </a:rPr>
              <a:t> </a:t>
            </a:r>
            <a:endParaRPr lang="en-US" dirty="0">
              <a:solidFill>
                <a:srgbClr val="FFFFFF"/>
              </a:solidFill>
              <a:cs typeface="Calibri Light" panose="020F0302020204030204"/>
            </a:endParaRP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6994956-5FFF-8F8E-8EFE-2B67551EBF28}"/>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r>
              <a:rPr lang="en-US" dirty="0">
                <a:latin typeface="Comic Sans MS"/>
                <a:cs typeface="Calibri" panose="020F0502020204030204"/>
              </a:rPr>
              <a:t>A </a:t>
            </a:r>
            <a:r>
              <a:rPr lang="en-US" b="1" dirty="0">
                <a:latin typeface="Comic Sans MS"/>
                <a:cs typeface="Calibri" panose="020F0502020204030204"/>
              </a:rPr>
              <a:t>third method of evaluation</a:t>
            </a:r>
            <a:r>
              <a:rPr lang="en-US" dirty="0">
                <a:latin typeface="Comic Sans MS"/>
                <a:cs typeface="Calibri" panose="020F0502020204030204"/>
              </a:rPr>
              <a:t> will be a thorough assessment of each student’s portfolio. Portfolios are a summative assessment that are measured against learning objectives to see if they have been met by students. Portfolios will be evaluated at the end of the second semester once all interventions have been administered. </a:t>
            </a:r>
            <a:endParaRPr lang="en-US" dirty="0"/>
          </a:p>
        </p:txBody>
      </p:sp>
    </p:spTree>
    <p:extLst>
      <p:ext uri="{BB962C8B-B14F-4D97-AF65-F5344CB8AC3E}">
        <p14:creationId xmlns:p14="http://schemas.microsoft.com/office/powerpoint/2010/main" val="144750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D7013-2113-AABA-A2C0-FB05B21183DF}"/>
              </a:ext>
            </a:extLst>
          </p:cNvPr>
          <p:cNvSpPr>
            <a:spLocks noGrp="1"/>
          </p:cNvSpPr>
          <p:nvPr>
            <p:ph type="title"/>
          </p:nvPr>
        </p:nvSpPr>
        <p:spPr>
          <a:xfrm>
            <a:off x="838200" y="365125"/>
            <a:ext cx="10515600" cy="975043"/>
          </a:xfrm>
        </p:spPr>
        <p:txBody>
          <a:bodyPr>
            <a:normAutofit/>
          </a:bodyPr>
          <a:lstStyle/>
          <a:p>
            <a:pPr algn="ctr"/>
            <a:r>
              <a:rPr lang="en-US" sz="5400" b="1" dirty="0">
                <a:latin typeface="Comic Sans MS"/>
                <a:cs typeface="Calibri Light"/>
              </a:rPr>
              <a:t>References </a:t>
            </a:r>
            <a:endParaRPr lang="en-US" sz="5400" b="1" dirty="0">
              <a:latin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18AFF7BA-A46F-39FF-E901-82B3FD58814E}"/>
              </a:ext>
            </a:extLst>
          </p:cNvPr>
          <p:cNvSpPr>
            <a:spLocks noGrp="1"/>
          </p:cNvSpPr>
          <p:nvPr>
            <p:ph idx="1"/>
          </p:nvPr>
        </p:nvSpPr>
        <p:spPr>
          <a:xfrm>
            <a:off x="838200" y="1383665"/>
            <a:ext cx="10515600" cy="5037138"/>
          </a:xfrm>
        </p:spPr>
        <p:txBody>
          <a:bodyPr vert="horz" lIns="91440" tIns="45720" rIns="91440" bIns="45720" rtlCol="0" anchor="t">
            <a:normAutofit fontScale="55000" lnSpcReduction="20000"/>
          </a:bodyPr>
          <a:lstStyle/>
          <a:p>
            <a:pPr>
              <a:buNone/>
            </a:pPr>
            <a:r>
              <a:rPr lang="en-US" i="1" dirty="0">
                <a:ea typeface="+mn-lt"/>
                <a:cs typeface="+mn-lt"/>
              </a:rPr>
              <a:t>ASCA student standards: Mindsets &amp; Behaviors for student success</a:t>
            </a:r>
            <a:r>
              <a:rPr lang="en-US" dirty="0">
                <a:ea typeface="+mn-lt"/>
                <a:cs typeface="+mn-lt"/>
              </a:rPr>
              <a:t>. ASCA Student Standards: Mindsets &amp; Behaviors for Student Success - American School Counselor Association (ASCA). (n.d.). Retrieved May 1, 2023, from </a:t>
            </a:r>
            <a:r>
              <a:rPr lang="en-US" dirty="0">
                <a:ea typeface="+mn-lt"/>
                <a:cs typeface="+mn-lt"/>
                <a:hlinkClick r:id="rId2"/>
              </a:rPr>
              <a:t>https://www.schoolcounselor.org/Standards-Positions/Standards/ASCA-Mindsets-Behaviors-for-Student-Success</a:t>
            </a:r>
            <a:r>
              <a:rPr lang="en-US" dirty="0">
                <a:ea typeface="+mn-lt"/>
                <a:cs typeface="+mn-lt"/>
              </a:rPr>
              <a:t> </a:t>
            </a:r>
            <a:endParaRPr lang="en-US"/>
          </a:p>
          <a:p>
            <a:pPr>
              <a:buNone/>
            </a:pPr>
            <a:r>
              <a:rPr lang="en-US" dirty="0">
                <a:ea typeface="+mn-lt"/>
                <a:cs typeface="+mn-lt"/>
              </a:rPr>
              <a:t>Bhat, C. S., &amp; Stevens, M. M. (2021). College and Career Readiness Group Interventions for early high school students. </a:t>
            </a:r>
            <a:r>
              <a:rPr lang="en-US" i="1" dirty="0">
                <a:ea typeface="+mn-lt"/>
                <a:cs typeface="+mn-lt"/>
              </a:rPr>
              <a:t>The Journal for Specialists in Group Work</a:t>
            </a:r>
            <a:r>
              <a:rPr lang="en-US" dirty="0">
                <a:ea typeface="+mn-lt"/>
                <a:cs typeface="+mn-lt"/>
              </a:rPr>
              <a:t>, </a:t>
            </a:r>
            <a:r>
              <a:rPr lang="en-US" i="1" dirty="0">
                <a:ea typeface="+mn-lt"/>
                <a:cs typeface="+mn-lt"/>
              </a:rPr>
              <a:t>46</a:t>
            </a:r>
            <a:r>
              <a:rPr lang="en-US" dirty="0">
                <a:ea typeface="+mn-lt"/>
                <a:cs typeface="+mn-lt"/>
              </a:rPr>
              <a:t>(1), 20–31. </a:t>
            </a:r>
            <a:r>
              <a:rPr lang="en-US" dirty="0">
                <a:ea typeface="+mn-lt"/>
                <a:cs typeface="+mn-lt"/>
                <a:hlinkClick r:id="rId3"/>
              </a:rPr>
              <a:t>https://doi.org/10.1080/01933922.2020.1856250</a:t>
            </a:r>
            <a:r>
              <a:rPr lang="en-US" dirty="0">
                <a:ea typeface="+mn-lt"/>
                <a:cs typeface="+mn-lt"/>
              </a:rPr>
              <a:t> </a:t>
            </a:r>
            <a:endParaRPr lang="en-US"/>
          </a:p>
          <a:p>
            <a:pPr>
              <a:buNone/>
            </a:pPr>
            <a:r>
              <a:rPr lang="en-US" i="1" dirty="0">
                <a:ea typeface="+mn-lt"/>
                <a:cs typeface="+mn-lt"/>
              </a:rPr>
              <a:t>Free design tool: Presentations, video, social media | CANVA</a:t>
            </a:r>
            <a:r>
              <a:rPr lang="en-US" dirty="0">
                <a:ea typeface="+mn-lt"/>
                <a:cs typeface="+mn-lt"/>
              </a:rPr>
              <a:t>. (n.d.). Retrieved May 6, 2023, from </a:t>
            </a:r>
            <a:r>
              <a:rPr lang="en-US" dirty="0">
                <a:ea typeface="+mn-lt"/>
                <a:cs typeface="+mn-lt"/>
                <a:hlinkClick r:id="rId4"/>
              </a:rPr>
              <a:t>https://www.canva.com/</a:t>
            </a:r>
            <a:r>
              <a:rPr lang="en-US" dirty="0">
                <a:ea typeface="+mn-lt"/>
                <a:cs typeface="+mn-lt"/>
              </a:rPr>
              <a:t> </a:t>
            </a:r>
            <a:endParaRPr lang="en-US"/>
          </a:p>
          <a:p>
            <a:pPr>
              <a:buNone/>
            </a:pPr>
            <a:r>
              <a:rPr lang="en-US" dirty="0">
                <a:ea typeface="+mn-lt"/>
                <a:cs typeface="+mn-lt"/>
              </a:rPr>
              <a:t>Hanna, A., &amp; Rounds, J. (2020). How accurate are interest inventories? A Quantitative Review of Career Choice hit rates. </a:t>
            </a:r>
            <a:r>
              <a:rPr lang="en-US" i="1" dirty="0">
                <a:ea typeface="+mn-lt"/>
                <a:cs typeface="+mn-lt"/>
              </a:rPr>
              <a:t>Psychological Bulletin</a:t>
            </a:r>
            <a:r>
              <a:rPr lang="en-US" dirty="0">
                <a:ea typeface="+mn-lt"/>
                <a:cs typeface="+mn-lt"/>
              </a:rPr>
              <a:t>, </a:t>
            </a:r>
            <a:r>
              <a:rPr lang="en-US" i="1" dirty="0">
                <a:ea typeface="+mn-lt"/>
                <a:cs typeface="+mn-lt"/>
              </a:rPr>
              <a:t>146</a:t>
            </a:r>
            <a:r>
              <a:rPr lang="en-US" dirty="0">
                <a:ea typeface="+mn-lt"/>
                <a:cs typeface="+mn-lt"/>
              </a:rPr>
              <a:t>(9), 765–796. </a:t>
            </a:r>
            <a:r>
              <a:rPr lang="en-US" dirty="0">
                <a:ea typeface="+mn-lt"/>
                <a:cs typeface="+mn-lt"/>
                <a:hlinkClick r:id="rId5"/>
              </a:rPr>
              <a:t>https://doi.org/10.1037/bul0000269</a:t>
            </a:r>
            <a:r>
              <a:rPr lang="en-US" dirty="0">
                <a:ea typeface="+mn-lt"/>
                <a:cs typeface="+mn-lt"/>
              </a:rPr>
              <a:t> </a:t>
            </a:r>
            <a:endParaRPr lang="en-US"/>
          </a:p>
          <a:p>
            <a:pPr>
              <a:buNone/>
            </a:pPr>
            <a:r>
              <a:rPr lang="en-US" dirty="0">
                <a:ea typeface="+mn-lt"/>
                <a:cs typeface="+mn-lt"/>
              </a:rPr>
              <a:t>Harper, H. (2023, February 7). </a:t>
            </a:r>
            <a:r>
              <a:rPr lang="en-US" i="1" dirty="0">
                <a:ea typeface="+mn-lt"/>
                <a:cs typeface="+mn-lt"/>
              </a:rPr>
              <a:t>How are you intelligent? an introduction to the holland codes (RIASEC)</a:t>
            </a:r>
            <a:r>
              <a:rPr lang="en-US" dirty="0">
                <a:ea typeface="+mn-lt"/>
                <a:cs typeface="+mn-lt"/>
              </a:rPr>
              <a:t>. The Career Project. Retrieved May 6, 2023, from </a:t>
            </a:r>
            <a:r>
              <a:rPr lang="en-US" dirty="0">
                <a:ea typeface="+mn-lt"/>
                <a:cs typeface="+mn-lt"/>
                <a:hlinkClick r:id="rId6"/>
              </a:rPr>
              <a:t>https://www.thecareerproject.org/blog/how-are-you-intelligent-an-introduction-to-the-holland-codes-riasec/</a:t>
            </a:r>
            <a:r>
              <a:rPr lang="en-US" dirty="0">
                <a:ea typeface="+mn-lt"/>
                <a:cs typeface="+mn-lt"/>
              </a:rPr>
              <a:t> </a:t>
            </a:r>
            <a:endParaRPr lang="en-US"/>
          </a:p>
          <a:p>
            <a:pPr>
              <a:buNone/>
            </a:pPr>
            <a:r>
              <a:rPr lang="en-US" dirty="0">
                <a:ea typeface="+mn-lt"/>
                <a:cs typeface="+mn-lt"/>
              </a:rPr>
              <a:t>Hutchison, B., Niles , S. G., &amp; Trusty , J. (2015, July 27). </a:t>
            </a:r>
            <a:r>
              <a:rPr lang="en-US" i="1" dirty="0">
                <a:ea typeface="+mn-lt"/>
                <a:cs typeface="+mn-lt"/>
              </a:rPr>
              <a:t>Career development interventions in the schools - </a:t>
            </a:r>
            <a:r>
              <a:rPr lang="en-US" i="1" dirty="0" err="1">
                <a:ea typeface="+mn-lt"/>
                <a:cs typeface="+mn-lt"/>
              </a:rPr>
              <a:t>researchgate</a:t>
            </a:r>
            <a:r>
              <a:rPr lang="en-US" dirty="0">
                <a:ea typeface="+mn-lt"/>
                <a:cs typeface="+mn-lt"/>
              </a:rPr>
              <a:t>. Research Gate. Retrieved April 29, 2023, from </a:t>
            </a:r>
            <a:r>
              <a:rPr lang="en-US" dirty="0">
                <a:ea typeface="+mn-lt"/>
                <a:cs typeface="+mn-lt"/>
                <a:hlinkClick r:id="rId7"/>
              </a:rPr>
              <a:t>https://www.researchgate.net/publication/280579365_Career_Development_Interventions_in_the_Schools</a:t>
            </a:r>
            <a:r>
              <a:rPr lang="en-US" dirty="0">
                <a:ea typeface="+mn-lt"/>
                <a:cs typeface="+mn-lt"/>
              </a:rPr>
              <a:t> </a:t>
            </a:r>
            <a:endParaRPr lang="en-US"/>
          </a:p>
          <a:p>
            <a:pPr>
              <a:buNone/>
            </a:pPr>
            <a:r>
              <a:rPr lang="en-US" dirty="0">
                <a:ea typeface="+mn-lt"/>
                <a:cs typeface="+mn-lt"/>
              </a:rPr>
              <a:t>KUTLU, A., &amp; BEDEL, A. (2021). Effect of career days on high school students’ irrational beliefs about career choice and on decision making skills about career. </a:t>
            </a:r>
            <a:r>
              <a:rPr lang="en-US" i="1" dirty="0">
                <a:ea typeface="+mn-lt"/>
                <a:cs typeface="+mn-lt"/>
              </a:rPr>
              <a:t>Participatory Educational Research</a:t>
            </a:r>
            <a:r>
              <a:rPr lang="en-US" dirty="0">
                <a:ea typeface="+mn-lt"/>
                <a:cs typeface="+mn-lt"/>
              </a:rPr>
              <a:t>, </a:t>
            </a:r>
            <a:r>
              <a:rPr lang="en-US" i="1" dirty="0">
                <a:ea typeface="+mn-lt"/>
                <a:cs typeface="+mn-lt"/>
              </a:rPr>
              <a:t>8</a:t>
            </a:r>
            <a:r>
              <a:rPr lang="en-US" dirty="0">
                <a:ea typeface="+mn-lt"/>
                <a:cs typeface="+mn-lt"/>
              </a:rPr>
              <a:t>(4), 454–467. </a:t>
            </a:r>
            <a:r>
              <a:rPr lang="en-US" dirty="0">
                <a:ea typeface="+mn-lt"/>
                <a:cs typeface="+mn-lt"/>
                <a:hlinkClick r:id="rId8"/>
              </a:rPr>
              <a:t>https://doi.org/10.17275/per.21.100.8.4</a:t>
            </a:r>
            <a:r>
              <a:rPr lang="en-US" dirty="0">
                <a:ea typeface="+mn-lt"/>
                <a:cs typeface="+mn-lt"/>
              </a:rPr>
              <a:t> </a:t>
            </a:r>
            <a:endParaRPr lang="en-US"/>
          </a:p>
          <a:p>
            <a:pPr>
              <a:buNone/>
            </a:pPr>
            <a:r>
              <a:rPr lang="en-US" dirty="0">
                <a:ea typeface="+mn-lt"/>
                <a:cs typeface="+mn-lt"/>
              </a:rPr>
              <a:t>Niles, S. G., &amp; Harris-Bowlsbey, J. A. (2022). </a:t>
            </a:r>
            <a:r>
              <a:rPr lang="en-US" i="1" dirty="0">
                <a:ea typeface="+mn-lt"/>
                <a:cs typeface="+mn-lt"/>
              </a:rPr>
              <a:t>Career development interventions</a:t>
            </a:r>
            <a:r>
              <a:rPr lang="en-US" dirty="0">
                <a:ea typeface="+mn-lt"/>
                <a:cs typeface="+mn-lt"/>
              </a:rPr>
              <a:t>. Pearson. </a:t>
            </a:r>
            <a:endParaRPr lang="en-US"/>
          </a:p>
          <a:p>
            <a:pPr>
              <a:buNone/>
            </a:pPr>
            <a:r>
              <a:rPr lang="en-US" i="1" dirty="0">
                <a:ea typeface="+mn-lt"/>
                <a:cs typeface="+mn-lt"/>
              </a:rPr>
              <a:t>Online career tests</a:t>
            </a:r>
            <a:r>
              <a:rPr lang="en-US" dirty="0">
                <a:ea typeface="+mn-lt"/>
                <a:cs typeface="+mn-lt"/>
              </a:rPr>
              <a:t>. Hollandcodes.com. (n.d.). Retrieved May 6, 2023, from </a:t>
            </a:r>
            <a:r>
              <a:rPr lang="en-US" dirty="0">
                <a:ea typeface="+mn-lt"/>
                <a:cs typeface="+mn-lt"/>
                <a:hlinkClick r:id="rId9"/>
              </a:rPr>
              <a:t>https://www.hollandcodes.com/online.html#online</a:t>
            </a:r>
            <a:r>
              <a:rPr lang="en-US" dirty="0">
                <a:ea typeface="+mn-lt"/>
                <a:cs typeface="+mn-lt"/>
              </a:rPr>
              <a:t> </a:t>
            </a:r>
            <a:endParaRPr lang="en-US"/>
          </a:p>
          <a:p>
            <a:pPr>
              <a:buNone/>
            </a:pPr>
            <a:r>
              <a:rPr lang="en-US" dirty="0">
                <a:ea typeface="+mn-lt"/>
                <a:cs typeface="+mn-lt"/>
              </a:rPr>
              <a:t>SurveyMonkey. (n.d.). Retrieved May 6, 2023, from </a:t>
            </a:r>
            <a:r>
              <a:rPr lang="en-US" dirty="0">
                <a:ea typeface="+mn-lt"/>
                <a:cs typeface="+mn-lt"/>
                <a:hlinkClick r:id="rId10"/>
              </a:rPr>
              <a:t>https://www.surveymonkey.com/create/?sm=Q9yDSLkO8HV3l63nihY9VBcwb5sbugw2bojUO7_2B_2FkOI_3D</a:t>
            </a:r>
            <a:r>
              <a:rPr lang="en-US" dirty="0">
                <a:ea typeface="+mn-lt"/>
                <a:cs typeface="+mn-lt"/>
              </a:rPr>
              <a:t>&amp; </a:t>
            </a:r>
            <a:endParaRPr lang="en-US"/>
          </a:p>
          <a:p>
            <a:pPr marL="0" indent="0">
              <a:buNone/>
            </a:pPr>
            <a:endParaRPr lang="en-US" dirty="0">
              <a:cs typeface="Calibri" panose="020F0502020204030204"/>
            </a:endParaRPr>
          </a:p>
        </p:txBody>
      </p:sp>
    </p:spTree>
    <p:extLst>
      <p:ext uri="{BB962C8B-B14F-4D97-AF65-F5344CB8AC3E}">
        <p14:creationId xmlns:p14="http://schemas.microsoft.com/office/powerpoint/2010/main" val="38491453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VTI" id="{00D0DDEB-E771-48E5-9E96-0647434F08B1}" vid="{9D22D596-7FD0-4F89-958C-AD79A094911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3060</Words>
  <Application>Microsoft Macintosh PowerPoint</Application>
  <PresentationFormat>Widescreen</PresentationFormat>
  <Paragraphs>150</Paragraphs>
  <Slides>19</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Meiryo</vt:lpstr>
      <vt:lpstr>Arial</vt:lpstr>
      <vt:lpstr>Calibri</vt:lpstr>
      <vt:lpstr>Calibri Light</vt:lpstr>
      <vt:lpstr>Comic Sans MS</vt:lpstr>
      <vt:lpstr>Corbel</vt:lpstr>
      <vt:lpstr>office theme</vt:lpstr>
      <vt:lpstr>ShojiVTI</vt:lpstr>
      <vt:lpstr>Career development Program proposal </vt:lpstr>
      <vt:lpstr>Introduction</vt:lpstr>
      <vt:lpstr>Rationale</vt:lpstr>
      <vt:lpstr>Holland's RIASEC Hexagonal Model </vt:lpstr>
      <vt:lpstr>Program Standards </vt:lpstr>
      <vt:lpstr>Measurable Learning Objectives </vt:lpstr>
      <vt:lpstr>Career Development Interventions </vt:lpstr>
      <vt:lpstr>The Career Interest Survey </vt:lpstr>
      <vt:lpstr>2. Values Venn Diagram </vt:lpstr>
      <vt:lpstr>Values Venn Diagram: A Visual Sample  </vt:lpstr>
      <vt:lpstr>3. Small Group Counseling Sessions for Career-Related Values</vt:lpstr>
      <vt:lpstr>4. Career Day  </vt:lpstr>
      <vt:lpstr>Program Marketing</vt:lpstr>
      <vt:lpstr>Program Marketing: An example </vt:lpstr>
      <vt:lpstr>PowerPoint Presentation</vt:lpstr>
      <vt:lpstr>Program Evaluation: Pre-/Post-Test </vt:lpstr>
      <vt:lpstr>Program Evaluation: Career Day Reflections </vt:lpstr>
      <vt:lpstr>Program Evaluation: Portfolio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Van Dijk, Jennifer</cp:lastModifiedBy>
  <cp:revision>773</cp:revision>
  <dcterms:created xsi:type="dcterms:W3CDTF">2023-05-06T16:11:55Z</dcterms:created>
  <dcterms:modified xsi:type="dcterms:W3CDTF">2023-05-07T07:19:55Z</dcterms:modified>
</cp:coreProperties>
</file>