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6" r:id="rId1"/>
  </p:sldMasterIdLst>
  <p:notesMasterIdLst>
    <p:notesMasterId r:id="rId21"/>
  </p:notesMasterIdLst>
  <p:sldIdLst>
    <p:sldId id="256" r:id="rId2"/>
    <p:sldId id="268" r:id="rId3"/>
    <p:sldId id="258" r:id="rId4"/>
    <p:sldId id="259" r:id="rId5"/>
    <p:sldId id="270" r:id="rId6"/>
    <p:sldId id="276" r:id="rId7"/>
    <p:sldId id="278" r:id="rId8"/>
    <p:sldId id="273" r:id="rId9"/>
    <p:sldId id="274" r:id="rId10"/>
    <p:sldId id="261" r:id="rId11"/>
    <p:sldId id="280" r:id="rId12"/>
    <p:sldId id="284" r:id="rId13"/>
    <p:sldId id="262" r:id="rId14"/>
    <p:sldId id="263" r:id="rId15"/>
    <p:sldId id="281" r:id="rId16"/>
    <p:sldId id="282" r:id="rId17"/>
    <p:sldId id="285" r:id="rId18"/>
    <p:sldId id="264" r:id="rId19"/>
    <p:sldId id="26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929E"/>
    <a:srgbClr val="626D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E5AE84-4A5B-69EB-398A-BBDDF590B17D}" v="99" dt="2023-04-15T10:51:38.322"/>
    <p1510:client id="{2E4F4F48-F8C1-D237-1282-0435C1DE59EE}" v="28" dt="2023-04-15T13:29:33.520"/>
    <p1510:client id="{3032E5E0-AA43-F05C-F274-ACA439B7E907}" v="679" dt="2023-04-11T04:31:53.304"/>
    <p1510:client id="{38D56D08-079A-FC2D-FDAF-9A7809BF67BF}" v="96" dt="2023-04-11T11:16:14.422"/>
    <p1510:client id="{56876AB8-F5D8-4DA9-DAF0-BD66E2D4F99B}" v="6" dt="2023-04-15T19:47:16.180"/>
    <p1510:client id="{6D9AEABC-E3A2-B180-8DDC-88881264F2FB}" v="1" dt="2023-04-15T12:37:53.605"/>
    <p1510:client id="{9017359F-77BA-8A82-1FEB-4F6E77C0A7F6}" v="100" dt="2023-04-12T19:22:09.702"/>
    <p1510:client id="{B6CC7461-1055-52DF-CB78-31DBBCA0D670}" v="123" dt="2023-04-13T20:04:50.270"/>
    <p1510:client id="{D4C78884-7CD1-18DE-EA66-971B46EA69E2}" v="376" dt="2023-04-14T12:15:24.0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5" autoAdjust="0"/>
    <p:restoredTop sz="94699"/>
  </p:normalViewPr>
  <p:slideViewPr>
    <p:cSldViewPr snapToGrid="0">
      <p:cViewPr varScale="1">
        <p:scale>
          <a:sx n="103" d="100"/>
          <a:sy n="103" d="100"/>
        </p:scale>
        <p:origin x="64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ata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data1.xml><?xml version="1.0" encoding="utf-8"?>
<dgm:dataModel xmlns:dgm="http://schemas.openxmlformats.org/drawingml/2006/diagram" xmlns:a="http://schemas.openxmlformats.org/drawingml/2006/main">
  <dgm:ptLst>
    <dgm:pt modelId="{E47D8FF1-B817-4015-91D7-F2C0D32C022C}" type="doc">
      <dgm:prSet loTypeId="urn:microsoft.com/office/officeart/2016/7/layout/RepeatingBendingProcessNew" loCatId="process" qsTypeId="urn:microsoft.com/office/officeart/2005/8/quickstyle/simple1" qsCatId="simple" csTypeId="urn:microsoft.com/office/officeart/2005/8/colors/colorful1" csCatId="colorful"/>
      <dgm:spPr/>
      <dgm:t>
        <a:bodyPr/>
        <a:lstStyle/>
        <a:p>
          <a:endParaRPr lang="en-US"/>
        </a:p>
      </dgm:t>
    </dgm:pt>
    <dgm:pt modelId="{C62F6C6E-FAE8-4DF8-AD0A-902C897BCC69}">
      <dgm:prSet/>
      <dgm:spPr/>
      <dgm:t>
        <a:bodyPr/>
        <a:lstStyle/>
        <a:p>
          <a:r>
            <a:rPr lang="en-US" dirty="0"/>
            <a:t>DESSA  (2023) - Devereux Student Strengths Assessment</a:t>
          </a:r>
        </a:p>
      </dgm:t>
    </dgm:pt>
    <dgm:pt modelId="{7B4E328A-C7B3-426D-9291-18A58D572A01}" type="parTrans" cxnId="{4EA136AA-D0B3-4F79-B869-3409805C07E3}">
      <dgm:prSet/>
      <dgm:spPr/>
      <dgm:t>
        <a:bodyPr/>
        <a:lstStyle/>
        <a:p>
          <a:endParaRPr lang="en-US"/>
        </a:p>
      </dgm:t>
    </dgm:pt>
    <dgm:pt modelId="{9745D1B3-1494-483E-85B7-ED7A4DDBF11A}" type="sibTrans" cxnId="{4EA136AA-D0B3-4F79-B869-3409805C07E3}">
      <dgm:prSet/>
      <dgm:spPr/>
      <dgm:t>
        <a:bodyPr/>
        <a:lstStyle/>
        <a:p>
          <a:endParaRPr lang="en-US"/>
        </a:p>
      </dgm:t>
    </dgm:pt>
    <dgm:pt modelId="{5BFD6CCE-C5E5-4C7A-909D-29C0D7CD3AFC}">
      <dgm:prSet/>
      <dgm:spPr/>
      <dgm:t>
        <a:bodyPr/>
        <a:lstStyle/>
        <a:p>
          <a:r>
            <a:rPr lang="en-US" dirty="0"/>
            <a:t>Referrals (from parents, teachers, student support staff, administrators)</a:t>
          </a:r>
        </a:p>
      </dgm:t>
    </dgm:pt>
    <dgm:pt modelId="{F3065184-AD4D-48E7-A03B-BCD4CE373CC1}" type="parTrans" cxnId="{4DB9B8C9-FC6B-4A46-ADB7-8925A1841CED}">
      <dgm:prSet/>
      <dgm:spPr/>
      <dgm:t>
        <a:bodyPr/>
        <a:lstStyle/>
        <a:p>
          <a:endParaRPr lang="en-US"/>
        </a:p>
      </dgm:t>
    </dgm:pt>
    <dgm:pt modelId="{F31A58B6-6C32-466E-8100-75FB6529D6E6}" type="sibTrans" cxnId="{4DB9B8C9-FC6B-4A46-ADB7-8925A1841CED}">
      <dgm:prSet/>
      <dgm:spPr/>
      <dgm:t>
        <a:bodyPr/>
        <a:lstStyle/>
        <a:p>
          <a:endParaRPr lang="en-US"/>
        </a:p>
      </dgm:t>
    </dgm:pt>
    <dgm:pt modelId="{CE4AE8D8-AB04-4657-A99D-1D6F4511593E}" type="pres">
      <dgm:prSet presAssocID="{E47D8FF1-B817-4015-91D7-F2C0D32C022C}" presName="Name0" presStyleCnt="0">
        <dgm:presLayoutVars>
          <dgm:dir/>
          <dgm:resizeHandles val="exact"/>
        </dgm:presLayoutVars>
      </dgm:prSet>
      <dgm:spPr/>
    </dgm:pt>
    <dgm:pt modelId="{B49EE5E8-D52B-4AA5-B537-B3771B44B470}" type="pres">
      <dgm:prSet presAssocID="{C62F6C6E-FAE8-4DF8-AD0A-902C897BCC69}" presName="node" presStyleLbl="node1" presStyleIdx="0" presStyleCnt="2">
        <dgm:presLayoutVars>
          <dgm:bulletEnabled val="1"/>
        </dgm:presLayoutVars>
      </dgm:prSet>
      <dgm:spPr/>
    </dgm:pt>
    <dgm:pt modelId="{1256EF56-4125-4CBB-8953-2B9F2B52267E}" type="pres">
      <dgm:prSet presAssocID="{9745D1B3-1494-483E-85B7-ED7A4DDBF11A}" presName="sibTrans" presStyleLbl="sibTrans1D1" presStyleIdx="0" presStyleCnt="1"/>
      <dgm:spPr/>
    </dgm:pt>
    <dgm:pt modelId="{779027DE-1D93-435E-9F32-B47A19B4E091}" type="pres">
      <dgm:prSet presAssocID="{9745D1B3-1494-483E-85B7-ED7A4DDBF11A}" presName="connectorText" presStyleLbl="sibTrans1D1" presStyleIdx="0" presStyleCnt="1"/>
      <dgm:spPr/>
    </dgm:pt>
    <dgm:pt modelId="{92EBAAD9-316C-44AF-80CA-99B502035176}" type="pres">
      <dgm:prSet presAssocID="{5BFD6CCE-C5E5-4C7A-909D-29C0D7CD3AFC}" presName="node" presStyleLbl="node1" presStyleIdx="1" presStyleCnt="2">
        <dgm:presLayoutVars>
          <dgm:bulletEnabled val="1"/>
        </dgm:presLayoutVars>
      </dgm:prSet>
      <dgm:spPr/>
    </dgm:pt>
  </dgm:ptLst>
  <dgm:cxnLst>
    <dgm:cxn modelId="{2A9D030F-3A41-4922-BE9E-446B1DB0BD92}" type="presOf" srcId="{9745D1B3-1494-483E-85B7-ED7A4DDBF11A}" destId="{1256EF56-4125-4CBB-8953-2B9F2B52267E}" srcOrd="0" destOrd="0" presId="urn:microsoft.com/office/officeart/2016/7/layout/RepeatingBendingProcessNew"/>
    <dgm:cxn modelId="{3F0E0364-845A-4468-A7F6-CB52829102FD}" type="presOf" srcId="{9745D1B3-1494-483E-85B7-ED7A4DDBF11A}" destId="{779027DE-1D93-435E-9F32-B47A19B4E091}" srcOrd="1" destOrd="0" presId="urn:microsoft.com/office/officeart/2016/7/layout/RepeatingBendingProcessNew"/>
    <dgm:cxn modelId="{19871A6E-33D9-4EED-89F8-1A478853197F}" type="presOf" srcId="{5BFD6CCE-C5E5-4C7A-909D-29C0D7CD3AFC}" destId="{92EBAAD9-316C-44AF-80CA-99B502035176}" srcOrd="0" destOrd="0" presId="urn:microsoft.com/office/officeart/2016/7/layout/RepeatingBendingProcessNew"/>
    <dgm:cxn modelId="{4EA136AA-D0B3-4F79-B869-3409805C07E3}" srcId="{E47D8FF1-B817-4015-91D7-F2C0D32C022C}" destId="{C62F6C6E-FAE8-4DF8-AD0A-902C897BCC69}" srcOrd="0" destOrd="0" parTransId="{7B4E328A-C7B3-426D-9291-18A58D572A01}" sibTransId="{9745D1B3-1494-483E-85B7-ED7A4DDBF11A}"/>
    <dgm:cxn modelId="{8379E4B3-1FBE-4ED3-A09C-6EFC4C48DEA2}" type="presOf" srcId="{E47D8FF1-B817-4015-91D7-F2C0D32C022C}" destId="{CE4AE8D8-AB04-4657-A99D-1D6F4511593E}" srcOrd="0" destOrd="0" presId="urn:microsoft.com/office/officeart/2016/7/layout/RepeatingBendingProcessNew"/>
    <dgm:cxn modelId="{4DB9B8C9-FC6B-4A46-ADB7-8925A1841CED}" srcId="{E47D8FF1-B817-4015-91D7-F2C0D32C022C}" destId="{5BFD6CCE-C5E5-4C7A-909D-29C0D7CD3AFC}" srcOrd="1" destOrd="0" parTransId="{F3065184-AD4D-48E7-A03B-BCD4CE373CC1}" sibTransId="{F31A58B6-6C32-466E-8100-75FB6529D6E6}"/>
    <dgm:cxn modelId="{0329E3D8-E81D-44BB-923C-BA4DE3134FD6}" type="presOf" srcId="{C62F6C6E-FAE8-4DF8-AD0A-902C897BCC69}" destId="{B49EE5E8-D52B-4AA5-B537-B3771B44B470}" srcOrd="0" destOrd="0" presId="urn:microsoft.com/office/officeart/2016/7/layout/RepeatingBendingProcessNew"/>
    <dgm:cxn modelId="{4C5DD17B-3F32-4A06-9D28-8D9AA7AC9C5F}" type="presParOf" srcId="{CE4AE8D8-AB04-4657-A99D-1D6F4511593E}" destId="{B49EE5E8-D52B-4AA5-B537-B3771B44B470}" srcOrd="0" destOrd="0" presId="urn:microsoft.com/office/officeart/2016/7/layout/RepeatingBendingProcessNew"/>
    <dgm:cxn modelId="{A26791F9-1947-447A-8E93-CAA0E5B0F8B9}" type="presParOf" srcId="{CE4AE8D8-AB04-4657-A99D-1D6F4511593E}" destId="{1256EF56-4125-4CBB-8953-2B9F2B52267E}" srcOrd="1" destOrd="0" presId="urn:microsoft.com/office/officeart/2016/7/layout/RepeatingBendingProcessNew"/>
    <dgm:cxn modelId="{9DB567E4-63AD-4835-A6FD-B3627F67C23E}" type="presParOf" srcId="{1256EF56-4125-4CBB-8953-2B9F2B52267E}" destId="{779027DE-1D93-435E-9F32-B47A19B4E091}" srcOrd="0" destOrd="0" presId="urn:microsoft.com/office/officeart/2016/7/layout/RepeatingBendingProcessNew"/>
    <dgm:cxn modelId="{E3B2C497-DFEA-46D6-8CF4-96D32A97DC6B}" type="presParOf" srcId="{CE4AE8D8-AB04-4657-A99D-1D6F4511593E}" destId="{92EBAAD9-316C-44AF-80CA-99B502035176}" srcOrd="2"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DD2A14-4681-4DF3-8190-84826998C09D}"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F54321A5-7F37-4640-A85C-C7B8DD6492D4}">
      <dgm:prSet/>
      <dgm:spPr/>
      <dgm:t>
        <a:bodyPr/>
        <a:lstStyle/>
        <a:p>
          <a:pPr rtl="0"/>
          <a:r>
            <a:rPr lang="en-US" dirty="0"/>
            <a:t>Teachers</a:t>
          </a:r>
          <a:r>
            <a:rPr lang="en-US" dirty="0">
              <a:latin typeface="Century Schoolbook" panose="02020404030301010803"/>
            </a:rPr>
            <a:t> (DESSA)                   </a:t>
          </a:r>
        </a:p>
      </dgm:t>
    </dgm:pt>
    <dgm:pt modelId="{6279FA12-4898-4636-AFA4-EC5714B79528}" type="parTrans" cxnId="{D13A3008-82B7-49E3-AFD7-5E0F28A89B16}">
      <dgm:prSet/>
      <dgm:spPr/>
      <dgm:t>
        <a:bodyPr/>
        <a:lstStyle/>
        <a:p>
          <a:endParaRPr lang="en-US"/>
        </a:p>
      </dgm:t>
    </dgm:pt>
    <dgm:pt modelId="{35E072BD-AF62-46A9-99D7-619386EBB0D7}" type="sibTrans" cxnId="{D13A3008-82B7-49E3-AFD7-5E0F28A89B16}">
      <dgm:prSet/>
      <dgm:spPr/>
      <dgm:t>
        <a:bodyPr/>
        <a:lstStyle/>
        <a:p>
          <a:endParaRPr lang="en-US"/>
        </a:p>
      </dgm:t>
    </dgm:pt>
    <dgm:pt modelId="{A5A48D15-8F83-4C97-935F-7C4EA3492961}">
      <dgm:prSet/>
      <dgm:spPr/>
      <dgm:t>
        <a:bodyPr/>
        <a:lstStyle/>
        <a:p>
          <a:r>
            <a:rPr lang="en-US" dirty="0"/>
            <a:t>Parents </a:t>
          </a:r>
        </a:p>
      </dgm:t>
    </dgm:pt>
    <dgm:pt modelId="{6652ECC7-B6B9-45A2-913D-A168BB2E4C94}" type="parTrans" cxnId="{53FEEEE3-71A2-4EA4-A7F5-8D16392E1F1F}">
      <dgm:prSet/>
      <dgm:spPr/>
      <dgm:t>
        <a:bodyPr/>
        <a:lstStyle/>
        <a:p>
          <a:endParaRPr lang="en-US"/>
        </a:p>
      </dgm:t>
    </dgm:pt>
    <dgm:pt modelId="{EBA16C9A-9CD3-4C0F-9096-87A0DFAE4723}" type="sibTrans" cxnId="{53FEEEE3-71A2-4EA4-A7F5-8D16392E1F1F}">
      <dgm:prSet/>
      <dgm:spPr/>
      <dgm:t>
        <a:bodyPr/>
        <a:lstStyle/>
        <a:p>
          <a:endParaRPr lang="en-US"/>
        </a:p>
      </dgm:t>
    </dgm:pt>
    <dgm:pt modelId="{CA108DB0-51FF-46C8-B1D3-2571415E4098}">
      <dgm:prSet/>
      <dgm:spPr/>
      <dgm:t>
        <a:bodyPr/>
        <a:lstStyle/>
        <a:p>
          <a:r>
            <a:rPr lang="en-US" dirty="0"/>
            <a:t>Students </a:t>
          </a:r>
        </a:p>
      </dgm:t>
    </dgm:pt>
    <dgm:pt modelId="{03CDF10C-503C-4200-AFFC-6FF5C82CFE4C}" type="parTrans" cxnId="{20C73E2A-C4B6-4D01-9179-E0B4BC8CCB90}">
      <dgm:prSet/>
      <dgm:spPr/>
      <dgm:t>
        <a:bodyPr/>
        <a:lstStyle/>
        <a:p>
          <a:endParaRPr lang="en-US"/>
        </a:p>
      </dgm:t>
    </dgm:pt>
    <dgm:pt modelId="{C8A224EF-D9CD-4241-A1CF-7711053F21C5}" type="sibTrans" cxnId="{20C73E2A-C4B6-4D01-9179-E0B4BC8CCB90}">
      <dgm:prSet/>
      <dgm:spPr/>
      <dgm:t>
        <a:bodyPr/>
        <a:lstStyle/>
        <a:p>
          <a:endParaRPr lang="en-US"/>
        </a:p>
      </dgm:t>
    </dgm:pt>
    <dgm:pt modelId="{0ACD7436-FB5F-4E97-AB4A-71EBE9E7525A}" type="pres">
      <dgm:prSet presAssocID="{C8DD2A14-4681-4DF3-8190-84826998C09D}" presName="outerComposite" presStyleCnt="0">
        <dgm:presLayoutVars>
          <dgm:chMax val="5"/>
          <dgm:dir/>
          <dgm:resizeHandles val="exact"/>
        </dgm:presLayoutVars>
      </dgm:prSet>
      <dgm:spPr/>
    </dgm:pt>
    <dgm:pt modelId="{3664F452-7FA2-4C8C-9D18-CD518E4E6629}" type="pres">
      <dgm:prSet presAssocID="{C8DD2A14-4681-4DF3-8190-84826998C09D}" presName="dummyMaxCanvas" presStyleCnt="0">
        <dgm:presLayoutVars/>
      </dgm:prSet>
      <dgm:spPr/>
    </dgm:pt>
    <dgm:pt modelId="{D68D230E-1F86-48BE-A9D6-0A95F4F65C73}" type="pres">
      <dgm:prSet presAssocID="{C8DD2A14-4681-4DF3-8190-84826998C09D}" presName="ThreeNodes_1" presStyleLbl="node1" presStyleIdx="0" presStyleCnt="3">
        <dgm:presLayoutVars>
          <dgm:bulletEnabled val="1"/>
        </dgm:presLayoutVars>
      </dgm:prSet>
      <dgm:spPr/>
    </dgm:pt>
    <dgm:pt modelId="{C4848D84-ABDF-472E-AA83-5478AA3DC52C}" type="pres">
      <dgm:prSet presAssocID="{C8DD2A14-4681-4DF3-8190-84826998C09D}" presName="ThreeNodes_2" presStyleLbl="node1" presStyleIdx="1" presStyleCnt="3">
        <dgm:presLayoutVars>
          <dgm:bulletEnabled val="1"/>
        </dgm:presLayoutVars>
      </dgm:prSet>
      <dgm:spPr/>
    </dgm:pt>
    <dgm:pt modelId="{3BE968BA-976F-456F-B3DC-19CE354B6089}" type="pres">
      <dgm:prSet presAssocID="{C8DD2A14-4681-4DF3-8190-84826998C09D}" presName="ThreeNodes_3" presStyleLbl="node1" presStyleIdx="2" presStyleCnt="3">
        <dgm:presLayoutVars>
          <dgm:bulletEnabled val="1"/>
        </dgm:presLayoutVars>
      </dgm:prSet>
      <dgm:spPr/>
    </dgm:pt>
    <dgm:pt modelId="{DB35D290-3C22-4EDB-B517-B30812E42886}" type="pres">
      <dgm:prSet presAssocID="{C8DD2A14-4681-4DF3-8190-84826998C09D}" presName="ThreeConn_1-2" presStyleLbl="fgAccFollowNode1" presStyleIdx="0" presStyleCnt="2">
        <dgm:presLayoutVars>
          <dgm:bulletEnabled val="1"/>
        </dgm:presLayoutVars>
      </dgm:prSet>
      <dgm:spPr/>
    </dgm:pt>
    <dgm:pt modelId="{5496324B-C35F-4140-AAA4-E0A926B02680}" type="pres">
      <dgm:prSet presAssocID="{C8DD2A14-4681-4DF3-8190-84826998C09D}" presName="ThreeConn_2-3" presStyleLbl="fgAccFollowNode1" presStyleIdx="1" presStyleCnt="2">
        <dgm:presLayoutVars>
          <dgm:bulletEnabled val="1"/>
        </dgm:presLayoutVars>
      </dgm:prSet>
      <dgm:spPr/>
    </dgm:pt>
    <dgm:pt modelId="{48717255-F058-40F4-BFC1-BD1EB1A27C39}" type="pres">
      <dgm:prSet presAssocID="{C8DD2A14-4681-4DF3-8190-84826998C09D}" presName="ThreeNodes_1_text" presStyleLbl="node1" presStyleIdx="2" presStyleCnt="3">
        <dgm:presLayoutVars>
          <dgm:bulletEnabled val="1"/>
        </dgm:presLayoutVars>
      </dgm:prSet>
      <dgm:spPr/>
    </dgm:pt>
    <dgm:pt modelId="{984DC554-0763-460A-865F-2340D0E4AC30}" type="pres">
      <dgm:prSet presAssocID="{C8DD2A14-4681-4DF3-8190-84826998C09D}" presName="ThreeNodes_2_text" presStyleLbl="node1" presStyleIdx="2" presStyleCnt="3">
        <dgm:presLayoutVars>
          <dgm:bulletEnabled val="1"/>
        </dgm:presLayoutVars>
      </dgm:prSet>
      <dgm:spPr/>
    </dgm:pt>
    <dgm:pt modelId="{6CC98BA8-EF10-43EE-A56A-E35CAC944AB5}" type="pres">
      <dgm:prSet presAssocID="{C8DD2A14-4681-4DF3-8190-84826998C09D}" presName="ThreeNodes_3_text" presStyleLbl="node1" presStyleIdx="2" presStyleCnt="3">
        <dgm:presLayoutVars>
          <dgm:bulletEnabled val="1"/>
        </dgm:presLayoutVars>
      </dgm:prSet>
      <dgm:spPr/>
    </dgm:pt>
  </dgm:ptLst>
  <dgm:cxnLst>
    <dgm:cxn modelId="{D13A3008-82B7-49E3-AFD7-5E0F28A89B16}" srcId="{C8DD2A14-4681-4DF3-8190-84826998C09D}" destId="{F54321A5-7F37-4640-A85C-C7B8DD6492D4}" srcOrd="0" destOrd="0" parTransId="{6279FA12-4898-4636-AFA4-EC5714B79528}" sibTransId="{35E072BD-AF62-46A9-99D7-619386EBB0D7}"/>
    <dgm:cxn modelId="{56B7CF13-B5A1-4001-AE54-D84812D81470}" type="presOf" srcId="{CA108DB0-51FF-46C8-B1D3-2571415E4098}" destId="{3BE968BA-976F-456F-B3DC-19CE354B6089}" srcOrd="0" destOrd="0" presId="urn:microsoft.com/office/officeart/2005/8/layout/vProcess5"/>
    <dgm:cxn modelId="{EB9E1124-73CC-487F-B021-4827290A54AB}" type="presOf" srcId="{A5A48D15-8F83-4C97-935F-7C4EA3492961}" destId="{C4848D84-ABDF-472E-AA83-5478AA3DC52C}" srcOrd="0" destOrd="0" presId="urn:microsoft.com/office/officeart/2005/8/layout/vProcess5"/>
    <dgm:cxn modelId="{2A42B626-2B96-4394-8DDC-3D24F7F16741}" type="presOf" srcId="{CA108DB0-51FF-46C8-B1D3-2571415E4098}" destId="{6CC98BA8-EF10-43EE-A56A-E35CAC944AB5}" srcOrd="1" destOrd="0" presId="urn:microsoft.com/office/officeart/2005/8/layout/vProcess5"/>
    <dgm:cxn modelId="{20C73E2A-C4B6-4D01-9179-E0B4BC8CCB90}" srcId="{C8DD2A14-4681-4DF3-8190-84826998C09D}" destId="{CA108DB0-51FF-46C8-B1D3-2571415E4098}" srcOrd="2" destOrd="0" parTransId="{03CDF10C-503C-4200-AFFC-6FF5C82CFE4C}" sibTransId="{C8A224EF-D9CD-4241-A1CF-7711053F21C5}"/>
    <dgm:cxn modelId="{245BDF6D-A7B9-4942-AF14-B7D87359C0CB}" type="presOf" srcId="{F54321A5-7F37-4640-A85C-C7B8DD6492D4}" destId="{48717255-F058-40F4-BFC1-BD1EB1A27C39}" srcOrd="1" destOrd="0" presId="urn:microsoft.com/office/officeart/2005/8/layout/vProcess5"/>
    <dgm:cxn modelId="{E4C5DD90-4665-4BC3-8721-7DBADB56DC6B}" type="presOf" srcId="{EBA16C9A-9CD3-4C0F-9096-87A0DFAE4723}" destId="{5496324B-C35F-4140-AAA4-E0A926B02680}" srcOrd="0" destOrd="0" presId="urn:microsoft.com/office/officeart/2005/8/layout/vProcess5"/>
    <dgm:cxn modelId="{816B7AC5-4AD1-422B-AAC8-DB69ABB855FC}" type="presOf" srcId="{A5A48D15-8F83-4C97-935F-7C4EA3492961}" destId="{984DC554-0763-460A-865F-2340D0E4AC30}" srcOrd="1" destOrd="0" presId="urn:microsoft.com/office/officeart/2005/8/layout/vProcess5"/>
    <dgm:cxn modelId="{52847AE0-390D-4F85-A1A9-34752E5DFE08}" type="presOf" srcId="{F54321A5-7F37-4640-A85C-C7B8DD6492D4}" destId="{D68D230E-1F86-48BE-A9D6-0A95F4F65C73}" srcOrd="0" destOrd="0" presId="urn:microsoft.com/office/officeart/2005/8/layout/vProcess5"/>
    <dgm:cxn modelId="{53FEEEE3-71A2-4EA4-A7F5-8D16392E1F1F}" srcId="{C8DD2A14-4681-4DF3-8190-84826998C09D}" destId="{A5A48D15-8F83-4C97-935F-7C4EA3492961}" srcOrd="1" destOrd="0" parTransId="{6652ECC7-B6B9-45A2-913D-A168BB2E4C94}" sibTransId="{EBA16C9A-9CD3-4C0F-9096-87A0DFAE4723}"/>
    <dgm:cxn modelId="{9A4B90F9-55D2-47E0-B9FF-7467E6CE56EA}" type="presOf" srcId="{C8DD2A14-4681-4DF3-8190-84826998C09D}" destId="{0ACD7436-FB5F-4E97-AB4A-71EBE9E7525A}" srcOrd="0" destOrd="0" presId="urn:microsoft.com/office/officeart/2005/8/layout/vProcess5"/>
    <dgm:cxn modelId="{01CC1EFF-630D-43F3-9F6F-E12FBF800741}" type="presOf" srcId="{35E072BD-AF62-46A9-99D7-619386EBB0D7}" destId="{DB35D290-3C22-4EDB-B517-B30812E42886}" srcOrd="0" destOrd="0" presId="urn:microsoft.com/office/officeart/2005/8/layout/vProcess5"/>
    <dgm:cxn modelId="{55BB638D-08EC-4640-921D-8A778E5EC731}" type="presParOf" srcId="{0ACD7436-FB5F-4E97-AB4A-71EBE9E7525A}" destId="{3664F452-7FA2-4C8C-9D18-CD518E4E6629}" srcOrd="0" destOrd="0" presId="urn:microsoft.com/office/officeart/2005/8/layout/vProcess5"/>
    <dgm:cxn modelId="{A930F32E-2670-4A02-ABD7-4BF5C833D134}" type="presParOf" srcId="{0ACD7436-FB5F-4E97-AB4A-71EBE9E7525A}" destId="{D68D230E-1F86-48BE-A9D6-0A95F4F65C73}" srcOrd="1" destOrd="0" presId="urn:microsoft.com/office/officeart/2005/8/layout/vProcess5"/>
    <dgm:cxn modelId="{CCF953D9-A7A8-47F7-A654-860D4D8A7CB5}" type="presParOf" srcId="{0ACD7436-FB5F-4E97-AB4A-71EBE9E7525A}" destId="{C4848D84-ABDF-472E-AA83-5478AA3DC52C}" srcOrd="2" destOrd="0" presId="urn:microsoft.com/office/officeart/2005/8/layout/vProcess5"/>
    <dgm:cxn modelId="{FC37BA0F-B972-4E14-9163-989128DAE059}" type="presParOf" srcId="{0ACD7436-FB5F-4E97-AB4A-71EBE9E7525A}" destId="{3BE968BA-976F-456F-B3DC-19CE354B6089}" srcOrd="3" destOrd="0" presId="urn:microsoft.com/office/officeart/2005/8/layout/vProcess5"/>
    <dgm:cxn modelId="{DD64FF54-4B03-4230-98C0-61A2FEF15C4A}" type="presParOf" srcId="{0ACD7436-FB5F-4E97-AB4A-71EBE9E7525A}" destId="{DB35D290-3C22-4EDB-B517-B30812E42886}" srcOrd="4" destOrd="0" presId="urn:microsoft.com/office/officeart/2005/8/layout/vProcess5"/>
    <dgm:cxn modelId="{6A8034DE-463C-4389-B4D7-88F33B37CF2D}" type="presParOf" srcId="{0ACD7436-FB5F-4E97-AB4A-71EBE9E7525A}" destId="{5496324B-C35F-4140-AAA4-E0A926B02680}" srcOrd="5" destOrd="0" presId="urn:microsoft.com/office/officeart/2005/8/layout/vProcess5"/>
    <dgm:cxn modelId="{B49601BD-5247-4510-B59E-3C7AC564F15A}" type="presParOf" srcId="{0ACD7436-FB5F-4E97-AB4A-71EBE9E7525A}" destId="{48717255-F058-40F4-BFC1-BD1EB1A27C39}" srcOrd="6" destOrd="0" presId="urn:microsoft.com/office/officeart/2005/8/layout/vProcess5"/>
    <dgm:cxn modelId="{32C4E9C1-DE95-4A23-9212-63FB7DEC60B6}" type="presParOf" srcId="{0ACD7436-FB5F-4E97-AB4A-71EBE9E7525A}" destId="{984DC554-0763-460A-865F-2340D0E4AC30}" srcOrd="7" destOrd="0" presId="urn:microsoft.com/office/officeart/2005/8/layout/vProcess5"/>
    <dgm:cxn modelId="{02156491-51CC-4B35-AFEF-00DAC0C3B4F9}" type="presParOf" srcId="{0ACD7436-FB5F-4E97-AB4A-71EBE9E7525A}" destId="{6CC98BA8-EF10-43EE-A56A-E35CAC944AB5}"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4FA15E-89F6-419A-9BAC-993E0490F8E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8EB8D4C8-A5A7-4CAE-93FE-04CFF2EC20FC}">
      <dgm:prSet/>
      <dgm:spPr/>
      <dgm:t>
        <a:bodyPr/>
        <a:lstStyle/>
        <a:p>
          <a:pPr rtl="0"/>
          <a:r>
            <a:rPr lang="en-US" dirty="0">
              <a:latin typeface="Century Schoolbook" panose="02020404030301010803"/>
            </a:rPr>
            <a:t>Mini DESSA</a:t>
          </a:r>
          <a:endParaRPr lang="en-US" dirty="0"/>
        </a:p>
      </dgm:t>
    </dgm:pt>
    <dgm:pt modelId="{8A3AA8D2-3B93-4C35-90BB-C411CACDCDCA}" type="parTrans" cxnId="{76631059-E296-45AC-B00F-F4ABCC426E3E}">
      <dgm:prSet/>
      <dgm:spPr/>
      <dgm:t>
        <a:bodyPr/>
        <a:lstStyle/>
        <a:p>
          <a:endParaRPr lang="en-US"/>
        </a:p>
      </dgm:t>
    </dgm:pt>
    <dgm:pt modelId="{F95BB881-9F3B-414A-B356-FA5BE28144F0}" type="sibTrans" cxnId="{76631059-E296-45AC-B00F-F4ABCC426E3E}">
      <dgm:prSet/>
      <dgm:spPr/>
      <dgm:t>
        <a:bodyPr/>
        <a:lstStyle/>
        <a:p>
          <a:endParaRPr lang="en-US"/>
        </a:p>
      </dgm:t>
    </dgm:pt>
    <dgm:pt modelId="{AA559515-7D66-4960-BEDC-A2A3F7331212}">
      <dgm:prSet/>
      <dgm:spPr/>
      <dgm:t>
        <a:bodyPr/>
        <a:lstStyle/>
        <a:p>
          <a:r>
            <a:rPr lang="en-US" dirty="0"/>
            <a:t>Full DESSA </a:t>
          </a:r>
        </a:p>
      </dgm:t>
    </dgm:pt>
    <dgm:pt modelId="{38B64A95-2D34-4B71-B52A-74BFBF4C2880}" type="parTrans" cxnId="{273C976B-3BC2-4F22-AE1C-A00636C7AB73}">
      <dgm:prSet/>
      <dgm:spPr/>
      <dgm:t>
        <a:bodyPr/>
        <a:lstStyle/>
        <a:p>
          <a:endParaRPr lang="en-US"/>
        </a:p>
      </dgm:t>
    </dgm:pt>
    <dgm:pt modelId="{DA66C3B9-A741-452D-AC7D-88C97FBE65B9}" type="sibTrans" cxnId="{273C976B-3BC2-4F22-AE1C-A00636C7AB73}">
      <dgm:prSet/>
      <dgm:spPr/>
      <dgm:t>
        <a:bodyPr/>
        <a:lstStyle/>
        <a:p>
          <a:endParaRPr lang="en-US"/>
        </a:p>
      </dgm:t>
    </dgm:pt>
    <dgm:pt modelId="{B777A796-04A4-4324-9335-AC2D1BE6EBB1}">
      <dgm:prSet/>
      <dgm:spPr/>
      <dgm:t>
        <a:bodyPr/>
        <a:lstStyle/>
        <a:p>
          <a:r>
            <a:rPr lang="en-US" dirty="0"/>
            <a:t>Discussion with teacher</a:t>
          </a:r>
        </a:p>
      </dgm:t>
    </dgm:pt>
    <dgm:pt modelId="{55623937-F7F1-4F94-8808-D5A3C8E77098}" type="parTrans" cxnId="{B0666341-C19F-4328-819F-76CA118830A4}">
      <dgm:prSet/>
      <dgm:spPr/>
      <dgm:t>
        <a:bodyPr/>
        <a:lstStyle/>
        <a:p>
          <a:endParaRPr lang="en-US"/>
        </a:p>
      </dgm:t>
    </dgm:pt>
    <dgm:pt modelId="{9D20E830-11CD-4B34-A723-2E17F7FF58D6}" type="sibTrans" cxnId="{B0666341-C19F-4328-819F-76CA118830A4}">
      <dgm:prSet/>
      <dgm:spPr/>
      <dgm:t>
        <a:bodyPr/>
        <a:lstStyle/>
        <a:p>
          <a:endParaRPr lang="en-US"/>
        </a:p>
      </dgm:t>
    </dgm:pt>
    <dgm:pt modelId="{1252CF29-B513-433F-B1D1-56A5E75E0C1D}">
      <dgm:prSet/>
      <dgm:spPr/>
      <dgm:t>
        <a:bodyPr/>
        <a:lstStyle/>
        <a:p>
          <a:r>
            <a:rPr lang="en-US" dirty="0"/>
            <a:t>Parental consent</a:t>
          </a:r>
        </a:p>
      </dgm:t>
    </dgm:pt>
    <dgm:pt modelId="{4773CCE6-1045-4372-86EA-146093183783}" type="parTrans" cxnId="{7F40998F-7F73-451C-90C7-C7830F67C3F9}">
      <dgm:prSet/>
      <dgm:spPr/>
      <dgm:t>
        <a:bodyPr/>
        <a:lstStyle/>
        <a:p>
          <a:endParaRPr lang="en-US"/>
        </a:p>
      </dgm:t>
    </dgm:pt>
    <dgm:pt modelId="{09502B9B-C568-4D57-B031-11F927B5D230}" type="sibTrans" cxnId="{7F40998F-7F73-451C-90C7-C7830F67C3F9}">
      <dgm:prSet/>
      <dgm:spPr/>
      <dgm:t>
        <a:bodyPr/>
        <a:lstStyle/>
        <a:p>
          <a:endParaRPr lang="en-US"/>
        </a:p>
      </dgm:t>
    </dgm:pt>
    <dgm:pt modelId="{DE7F6D48-1C3F-4136-96F5-9BD2EADFFA1C}">
      <dgm:prSet/>
      <dgm:spPr/>
      <dgm:t>
        <a:bodyPr/>
        <a:lstStyle/>
        <a:p>
          <a:r>
            <a:rPr lang="en-US" dirty="0"/>
            <a:t>Student interview </a:t>
          </a:r>
        </a:p>
      </dgm:t>
    </dgm:pt>
    <dgm:pt modelId="{D39D95CB-8D09-44D8-90C9-A111D0BA323F}" type="parTrans" cxnId="{CD672B60-A69D-4A54-BF43-839CE95F45C5}">
      <dgm:prSet/>
      <dgm:spPr/>
      <dgm:t>
        <a:bodyPr/>
        <a:lstStyle/>
        <a:p>
          <a:endParaRPr lang="en-US"/>
        </a:p>
      </dgm:t>
    </dgm:pt>
    <dgm:pt modelId="{80FD4C42-27DC-4672-B807-00B34AFAF1D6}" type="sibTrans" cxnId="{CD672B60-A69D-4A54-BF43-839CE95F45C5}">
      <dgm:prSet/>
      <dgm:spPr/>
      <dgm:t>
        <a:bodyPr/>
        <a:lstStyle/>
        <a:p>
          <a:endParaRPr lang="en-US"/>
        </a:p>
      </dgm:t>
    </dgm:pt>
    <dgm:pt modelId="{6E0948B3-DAF6-4E2B-A3A7-81524992DD8C}">
      <dgm:prSet/>
      <dgm:spPr/>
      <dgm:t>
        <a:bodyPr/>
        <a:lstStyle/>
        <a:p>
          <a:r>
            <a:rPr lang="en-US" dirty="0"/>
            <a:t>Student consent </a:t>
          </a:r>
        </a:p>
      </dgm:t>
    </dgm:pt>
    <dgm:pt modelId="{180BA0D2-D6EC-44B9-BC66-DC311E9B1C5A}" type="parTrans" cxnId="{145E8053-11C5-4DB1-B0F6-E0D3ECBA9098}">
      <dgm:prSet/>
      <dgm:spPr/>
      <dgm:t>
        <a:bodyPr/>
        <a:lstStyle/>
        <a:p>
          <a:endParaRPr lang="en-US"/>
        </a:p>
      </dgm:t>
    </dgm:pt>
    <dgm:pt modelId="{60CF45FD-C891-455A-A572-D99516AAAB3D}" type="sibTrans" cxnId="{145E8053-11C5-4DB1-B0F6-E0D3ECBA9098}">
      <dgm:prSet/>
      <dgm:spPr/>
      <dgm:t>
        <a:bodyPr/>
        <a:lstStyle/>
        <a:p>
          <a:endParaRPr lang="en-US"/>
        </a:p>
      </dgm:t>
    </dgm:pt>
    <dgm:pt modelId="{D29BD91F-F82D-4C13-9440-211543A9E1DB}" type="pres">
      <dgm:prSet presAssocID="{EA4FA15E-89F6-419A-9BAC-993E0490F8E9}" presName="linear" presStyleCnt="0">
        <dgm:presLayoutVars>
          <dgm:animLvl val="lvl"/>
          <dgm:resizeHandles val="exact"/>
        </dgm:presLayoutVars>
      </dgm:prSet>
      <dgm:spPr/>
    </dgm:pt>
    <dgm:pt modelId="{448349B9-5762-4C7E-AF1E-D7CA5B251B5B}" type="pres">
      <dgm:prSet presAssocID="{8EB8D4C8-A5A7-4CAE-93FE-04CFF2EC20FC}" presName="parentText" presStyleLbl="node1" presStyleIdx="0" presStyleCnt="6">
        <dgm:presLayoutVars>
          <dgm:chMax val="0"/>
          <dgm:bulletEnabled val="1"/>
        </dgm:presLayoutVars>
      </dgm:prSet>
      <dgm:spPr/>
    </dgm:pt>
    <dgm:pt modelId="{A0F9D5AC-59B6-4897-8CF8-D67A555B53B3}" type="pres">
      <dgm:prSet presAssocID="{F95BB881-9F3B-414A-B356-FA5BE28144F0}" presName="spacer" presStyleCnt="0"/>
      <dgm:spPr/>
    </dgm:pt>
    <dgm:pt modelId="{B2FCE128-4189-4319-9BB1-7A9247654A6A}" type="pres">
      <dgm:prSet presAssocID="{AA559515-7D66-4960-BEDC-A2A3F7331212}" presName="parentText" presStyleLbl="node1" presStyleIdx="1" presStyleCnt="6">
        <dgm:presLayoutVars>
          <dgm:chMax val="0"/>
          <dgm:bulletEnabled val="1"/>
        </dgm:presLayoutVars>
      </dgm:prSet>
      <dgm:spPr/>
    </dgm:pt>
    <dgm:pt modelId="{89D7AFE8-3E40-4D1E-8D0E-455A96380B14}" type="pres">
      <dgm:prSet presAssocID="{DA66C3B9-A741-452D-AC7D-88C97FBE65B9}" presName="spacer" presStyleCnt="0"/>
      <dgm:spPr/>
    </dgm:pt>
    <dgm:pt modelId="{DC1B1FF4-8E66-4E0E-8014-84A5D171A35D}" type="pres">
      <dgm:prSet presAssocID="{B777A796-04A4-4324-9335-AC2D1BE6EBB1}" presName="parentText" presStyleLbl="node1" presStyleIdx="2" presStyleCnt="6">
        <dgm:presLayoutVars>
          <dgm:chMax val="0"/>
          <dgm:bulletEnabled val="1"/>
        </dgm:presLayoutVars>
      </dgm:prSet>
      <dgm:spPr/>
    </dgm:pt>
    <dgm:pt modelId="{12D18596-D2FB-4647-A0B7-DAF576329DF1}" type="pres">
      <dgm:prSet presAssocID="{9D20E830-11CD-4B34-A723-2E17F7FF58D6}" presName="spacer" presStyleCnt="0"/>
      <dgm:spPr/>
    </dgm:pt>
    <dgm:pt modelId="{FDAB3FAA-03F5-483B-805B-453548830231}" type="pres">
      <dgm:prSet presAssocID="{1252CF29-B513-433F-B1D1-56A5E75E0C1D}" presName="parentText" presStyleLbl="node1" presStyleIdx="3" presStyleCnt="6">
        <dgm:presLayoutVars>
          <dgm:chMax val="0"/>
          <dgm:bulletEnabled val="1"/>
        </dgm:presLayoutVars>
      </dgm:prSet>
      <dgm:spPr/>
    </dgm:pt>
    <dgm:pt modelId="{6F2BE7AD-CE23-41B0-A5DC-2B6FD956DBA4}" type="pres">
      <dgm:prSet presAssocID="{09502B9B-C568-4D57-B031-11F927B5D230}" presName="spacer" presStyleCnt="0"/>
      <dgm:spPr/>
    </dgm:pt>
    <dgm:pt modelId="{47BCF291-586F-4035-A913-2F5224127175}" type="pres">
      <dgm:prSet presAssocID="{DE7F6D48-1C3F-4136-96F5-9BD2EADFFA1C}" presName="parentText" presStyleLbl="node1" presStyleIdx="4" presStyleCnt="6">
        <dgm:presLayoutVars>
          <dgm:chMax val="0"/>
          <dgm:bulletEnabled val="1"/>
        </dgm:presLayoutVars>
      </dgm:prSet>
      <dgm:spPr/>
    </dgm:pt>
    <dgm:pt modelId="{A0D023A9-2323-472F-B8BB-00B65D0AC463}" type="pres">
      <dgm:prSet presAssocID="{80FD4C42-27DC-4672-B807-00B34AFAF1D6}" presName="spacer" presStyleCnt="0"/>
      <dgm:spPr/>
    </dgm:pt>
    <dgm:pt modelId="{00BC0402-7766-4383-87CE-0022220159A4}" type="pres">
      <dgm:prSet presAssocID="{6E0948B3-DAF6-4E2B-A3A7-81524992DD8C}" presName="parentText" presStyleLbl="node1" presStyleIdx="5" presStyleCnt="6">
        <dgm:presLayoutVars>
          <dgm:chMax val="0"/>
          <dgm:bulletEnabled val="1"/>
        </dgm:presLayoutVars>
      </dgm:prSet>
      <dgm:spPr/>
    </dgm:pt>
  </dgm:ptLst>
  <dgm:cxnLst>
    <dgm:cxn modelId="{8A39072E-0C15-4DF3-8C7F-E437AE51BF81}" type="presOf" srcId="{EA4FA15E-89F6-419A-9BAC-993E0490F8E9}" destId="{D29BD91F-F82D-4C13-9440-211543A9E1DB}" srcOrd="0" destOrd="0" presId="urn:microsoft.com/office/officeart/2005/8/layout/vList2"/>
    <dgm:cxn modelId="{C3873530-E530-4326-BF87-B644515AE533}" type="presOf" srcId="{6E0948B3-DAF6-4E2B-A3A7-81524992DD8C}" destId="{00BC0402-7766-4383-87CE-0022220159A4}" srcOrd="0" destOrd="0" presId="urn:microsoft.com/office/officeart/2005/8/layout/vList2"/>
    <dgm:cxn modelId="{8B157B32-C454-4386-8C47-21938FA73F40}" type="presOf" srcId="{8EB8D4C8-A5A7-4CAE-93FE-04CFF2EC20FC}" destId="{448349B9-5762-4C7E-AF1E-D7CA5B251B5B}" srcOrd="0" destOrd="0" presId="urn:microsoft.com/office/officeart/2005/8/layout/vList2"/>
    <dgm:cxn modelId="{815B9840-8A7D-4151-8E3B-EAAA3E724C89}" type="presOf" srcId="{DE7F6D48-1C3F-4136-96F5-9BD2EADFFA1C}" destId="{47BCF291-586F-4035-A913-2F5224127175}" srcOrd="0" destOrd="0" presId="urn:microsoft.com/office/officeart/2005/8/layout/vList2"/>
    <dgm:cxn modelId="{B0666341-C19F-4328-819F-76CA118830A4}" srcId="{EA4FA15E-89F6-419A-9BAC-993E0490F8E9}" destId="{B777A796-04A4-4324-9335-AC2D1BE6EBB1}" srcOrd="2" destOrd="0" parTransId="{55623937-F7F1-4F94-8808-D5A3C8E77098}" sibTransId="{9D20E830-11CD-4B34-A723-2E17F7FF58D6}"/>
    <dgm:cxn modelId="{145E8053-11C5-4DB1-B0F6-E0D3ECBA9098}" srcId="{EA4FA15E-89F6-419A-9BAC-993E0490F8E9}" destId="{6E0948B3-DAF6-4E2B-A3A7-81524992DD8C}" srcOrd="5" destOrd="0" parTransId="{180BA0D2-D6EC-44B9-BC66-DC311E9B1C5A}" sibTransId="{60CF45FD-C891-455A-A572-D99516AAAB3D}"/>
    <dgm:cxn modelId="{76631059-E296-45AC-B00F-F4ABCC426E3E}" srcId="{EA4FA15E-89F6-419A-9BAC-993E0490F8E9}" destId="{8EB8D4C8-A5A7-4CAE-93FE-04CFF2EC20FC}" srcOrd="0" destOrd="0" parTransId="{8A3AA8D2-3B93-4C35-90BB-C411CACDCDCA}" sibTransId="{F95BB881-9F3B-414A-B356-FA5BE28144F0}"/>
    <dgm:cxn modelId="{CD672B60-A69D-4A54-BF43-839CE95F45C5}" srcId="{EA4FA15E-89F6-419A-9BAC-993E0490F8E9}" destId="{DE7F6D48-1C3F-4136-96F5-9BD2EADFFA1C}" srcOrd="4" destOrd="0" parTransId="{D39D95CB-8D09-44D8-90C9-A111D0BA323F}" sibTransId="{80FD4C42-27DC-4672-B807-00B34AFAF1D6}"/>
    <dgm:cxn modelId="{273C976B-3BC2-4F22-AE1C-A00636C7AB73}" srcId="{EA4FA15E-89F6-419A-9BAC-993E0490F8E9}" destId="{AA559515-7D66-4960-BEDC-A2A3F7331212}" srcOrd="1" destOrd="0" parTransId="{38B64A95-2D34-4B71-B52A-74BFBF4C2880}" sibTransId="{DA66C3B9-A741-452D-AC7D-88C97FBE65B9}"/>
    <dgm:cxn modelId="{4EADEC75-8682-4F2F-8607-73C753CF8250}" type="presOf" srcId="{B777A796-04A4-4324-9335-AC2D1BE6EBB1}" destId="{DC1B1FF4-8E66-4E0E-8014-84A5D171A35D}" srcOrd="0" destOrd="0" presId="urn:microsoft.com/office/officeart/2005/8/layout/vList2"/>
    <dgm:cxn modelId="{98BC6D83-35EE-460C-AABB-E4524A21D0EF}" type="presOf" srcId="{1252CF29-B513-433F-B1D1-56A5E75E0C1D}" destId="{FDAB3FAA-03F5-483B-805B-453548830231}" srcOrd="0" destOrd="0" presId="urn:microsoft.com/office/officeart/2005/8/layout/vList2"/>
    <dgm:cxn modelId="{7F40998F-7F73-451C-90C7-C7830F67C3F9}" srcId="{EA4FA15E-89F6-419A-9BAC-993E0490F8E9}" destId="{1252CF29-B513-433F-B1D1-56A5E75E0C1D}" srcOrd="3" destOrd="0" parTransId="{4773CCE6-1045-4372-86EA-146093183783}" sibTransId="{09502B9B-C568-4D57-B031-11F927B5D230}"/>
    <dgm:cxn modelId="{C03122E9-5A77-41B9-8DCF-C4D647EB537D}" type="presOf" srcId="{AA559515-7D66-4960-BEDC-A2A3F7331212}" destId="{B2FCE128-4189-4319-9BB1-7A9247654A6A}" srcOrd="0" destOrd="0" presId="urn:microsoft.com/office/officeart/2005/8/layout/vList2"/>
    <dgm:cxn modelId="{065644DF-7099-4D99-B332-DCFF6249ADA3}" type="presParOf" srcId="{D29BD91F-F82D-4C13-9440-211543A9E1DB}" destId="{448349B9-5762-4C7E-AF1E-D7CA5B251B5B}" srcOrd="0" destOrd="0" presId="urn:microsoft.com/office/officeart/2005/8/layout/vList2"/>
    <dgm:cxn modelId="{D26F7E9F-7213-4627-AB27-CDC86CC9D746}" type="presParOf" srcId="{D29BD91F-F82D-4C13-9440-211543A9E1DB}" destId="{A0F9D5AC-59B6-4897-8CF8-D67A555B53B3}" srcOrd="1" destOrd="0" presId="urn:microsoft.com/office/officeart/2005/8/layout/vList2"/>
    <dgm:cxn modelId="{7AB12A4F-FEA6-4D05-B36E-CC71718932B3}" type="presParOf" srcId="{D29BD91F-F82D-4C13-9440-211543A9E1DB}" destId="{B2FCE128-4189-4319-9BB1-7A9247654A6A}" srcOrd="2" destOrd="0" presId="urn:microsoft.com/office/officeart/2005/8/layout/vList2"/>
    <dgm:cxn modelId="{BF41372F-7B8B-40C2-A6B7-D07A69090B78}" type="presParOf" srcId="{D29BD91F-F82D-4C13-9440-211543A9E1DB}" destId="{89D7AFE8-3E40-4D1E-8D0E-455A96380B14}" srcOrd="3" destOrd="0" presId="urn:microsoft.com/office/officeart/2005/8/layout/vList2"/>
    <dgm:cxn modelId="{FA6F669D-6470-4396-9612-5F7DA38F7DF2}" type="presParOf" srcId="{D29BD91F-F82D-4C13-9440-211543A9E1DB}" destId="{DC1B1FF4-8E66-4E0E-8014-84A5D171A35D}" srcOrd="4" destOrd="0" presId="urn:microsoft.com/office/officeart/2005/8/layout/vList2"/>
    <dgm:cxn modelId="{CC4581E9-B6E0-4861-A674-160063F83EE4}" type="presParOf" srcId="{D29BD91F-F82D-4C13-9440-211543A9E1DB}" destId="{12D18596-D2FB-4647-A0B7-DAF576329DF1}" srcOrd="5" destOrd="0" presId="urn:microsoft.com/office/officeart/2005/8/layout/vList2"/>
    <dgm:cxn modelId="{1BBC4D1F-C4D9-4644-BB93-44EFB0280C71}" type="presParOf" srcId="{D29BD91F-F82D-4C13-9440-211543A9E1DB}" destId="{FDAB3FAA-03F5-483B-805B-453548830231}" srcOrd="6" destOrd="0" presId="urn:microsoft.com/office/officeart/2005/8/layout/vList2"/>
    <dgm:cxn modelId="{338A7F6C-DD14-4794-9602-806AC8C7AC95}" type="presParOf" srcId="{D29BD91F-F82D-4C13-9440-211543A9E1DB}" destId="{6F2BE7AD-CE23-41B0-A5DC-2B6FD956DBA4}" srcOrd="7" destOrd="0" presId="urn:microsoft.com/office/officeart/2005/8/layout/vList2"/>
    <dgm:cxn modelId="{0F4A1313-06E3-4C6B-A258-8C0FFB89F8C9}" type="presParOf" srcId="{D29BD91F-F82D-4C13-9440-211543A9E1DB}" destId="{47BCF291-586F-4035-A913-2F5224127175}" srcOrd="8" destOrd="0" presId="urn:microsoft.com/office/officeart/2005/8/layout/vList2"/>
    <dgm:cxn modelId="{2C2CB4D2-872E-4108-B82E-0FECF9D95E03}" type="presParOf" srcId="{D29BD91F-F82D-4C13-9440-211543A9E1DB}" destId="{A0D023A9-2323-472F-B8BB-00B65D0AC463}" srcOrd="9" destOrd="0" presId="urn:microsoft.com/office/officeart/2005/8/layout/vList2"/>
    <dgm:cxn modelId="{C961B99B-2DFC-4573-BD5D-6253BD9A8CF0}" type="presParOf" srcId="{D29BD91F-F82D-4C13-9440-211543A9E1DB}" destId="{00BC0402-7766-4383-87CE-0022220159A4}"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3B5BD0B-AED5-4A27-819D-30422316A2A3}" type="doc">
      <dgm:prSet loTypeId="urn:microsoft.com/office/officeart/2005/8/layout/default" loCatId="list" qsTypeId="urn:microsoft.com/office/officeart/2005/8/quickstyle/simple2" qsCatId="simple" csTypeId="urn:microsoft.com/office/officeart/2005/8/colors/colorful2" csCatId="colorful"/>
      <dgm:spPr/>
      <dgm:t>
        <a:bodyPr/>
        <a:lstStyle/>
        <a:p>
          <a:endParaRPr lang="en-US"/>
        </a:p>
      </dgm:t>
    </dgm:pt>
    <dgm:pt modelId="{E9948830-53B4-4A0A-8C16-0F0AB5E15730}">
      <dgm:prSet/>
      <dgm:spPr/>
      <dgm:t>
        <a:bodyPr/>
        <a:lstStyle/>
        <a:p>
          <a:r>
            <a:rPr lang="en-US" b="1" i="1"/>
            <a:t>FOUNDATIONS </a:t>
          </a:r>
          <a:endParaRPr lang="en-US"/>
        </a:p>
      </dgm:t>
    </dgm:pt>
    <dgm:pt modelId="{F6EC1C58-0511-4F1B-B88C-C5C5ECD91D65}" type="parTrans" cxnId="{A4442772-A65A-487A-B1D3-F2A50CFE658A}">
      <dgm:prSet/>
      <dgm:spPr/>
      <dgm:t>
        <a:bodyPr/>
        <a:lstStyle/>
        <a:p>
          <a:endParaRPr lang="en-US"/>
        </a:p>
      </dgm:t>
    </dgm:pt>
    <dgm:pt modelId="{BA203FB4-4D58-4C7D-B1D0-6F3E740AB453}" type="sibTrans" cxnId="{A4442772-A65A-487A-B1D3-F2A50CFE658A}">
      <dgm:prSet/>
      <dgm:spPr/>
      <dgm:t>
        <a:bodyPr/>
        <a:lstStyle/>
        <a:p>
          <a:endParaRPr lang="en-US"/>
        </a:p>
      </dgm:t>
    </dgm:pt>
    <dgm:pt modelId="{D8763B5B-5329-4B32-B171-DD5A8025CDD4}">
      <dgm:prSet/>
      <dgm:spPr/>
      <dgm:t>
        <a:bodyPr/>
        <a:lstStyle/>
        <a:p>
          <a:r>
            <a:rPr lang="en-US" b="1" i="1"/>
            <a:t>COUNSELING PREVENTION &amp; INTERVENTION </a:t>
          </a:r>
          <a:endParaRPr lang="en-US"/>
        </a:p>
      </dgm:t>
    </dgm:pt>
    <dgm:pt modelId="{A27D8C88-BE7B-4647-8E0B-FE598F3A6C48}" type="parTrans" cxnId="{126BDA9D-4E1E-458A-9F51-74EE2F479310}">
      <dgm:prSet/>
      <dgm:spPr/>
      <dgm:t>
        <a:bodyPr/>
        <a:lstStyle/>
        <a:p>
          <a:endParaRPr lang="en-US"/>
        </a:p>
      </dgm:t>
    </dgm:pt>
    <dgm:pt modelId="{EDF6C724-FB07-4031-8056-06EE2B33B2EC}" type="sibTrans" cxnId="{126BDA9D-4E1E-458A-9F51-74EE2F479310}">
      <dgm:prSet/>
      <dgm:spPr/>
      <dgm:t>
        <a:bodyPr/>
        <a:lstStyle/>
        <a:p>
          <a:endParaRPr lang="en-US"/>
        </a:p>
      </dgm:t>
    </dgm:pt>
    <dgm:pt modelId="{4291DACE-FFD8-4A9D-9CE9-8D7B8E6FD458}">
      <dgm:prSet/>
      <dgm:spPr/>
      <dgm:t>
        <a:bodyPr/>
        <a:lstStyle/>
        <a:p>
          <a:r>
            <a:rPr lang="en-US" b="1" i="1"/>
            <a:t>DIVERSITY &amp; ADVOCACY</a:t>
          </a:r>
          <a:endParaRPr lang="en-US"/>
        </a:p>
      </dgm:t>
    </dgm:pt>
    <dgm:pt modelId="{2E37F158-DBD1-44C5-A379-C11902CDACEE}" type="parTrans" cxnId="{17E93B0E-FA83-4E8A-8776-922DC98E56B1}">
      <dgm:prSet/>
      <dgm:spPr/>
      <dgm:t>
        <a:bodyPr/>
        <a:lstStyle/>
        <a:p>
          <a:endParaRPr lang="en-US"/>
        </a:p>
      </dgm:t>
    </dgm:pt>
    <dgm:pt modelId="{A095DC3D-8905-4BBF-83C5-8B75BE2E5618}" type="sibTrans" cxnId="{17E93B0E-FA83-4E8A-8776-922DC98E56B1}">
      <dgm:prSet/>
      <dgm:spPr/>
      <dgm:t>
        <a:bodyPr/>
        <a:lstStyle/>
        <a:p>
          <a:endParaRPr lang="en-US"/>
        </a:p>
      </dgm:t>
    </dgm:pt>
    <dgm:pt modelId="{D95265FA-7FCB-44F9-8CE3-4C2B16F048D9}">
      <dgm:prSet/>
      <dgm:spPr/>
      <dgm:t>
        <a:bodyPr/>
        <a:lstStyle/>
        <a:p>
          <a:r>
            <a:rPr lang="en-US" b="1" i="1"/>
            <a:t>ASSESSMENT</a:t>
          </a:r>
          <a:endParaRPr lang="en-US"/>
        </a:p>
      </dgm:t>
    </dgm:pt>
    <dgm:pt modelId="{F2253629-0B4A-416E-AE7A-840489105DAC}" type="parTrans" cxnId="{E503D1A9-0014-4117-9EFC-519406DFE088}">
      <dgm:prSet/>
      <dgm:spPr/>
      <dgm:t>
        <a:bodyPr/>
        <a:lstStyle/>
        <a:p>
          <a:endParaRPr lang="en-US"/>
        </a:p>
      </dgm:t>
    </dgm:pt>
    <dgm:pt modelId="{5EF65391-0B94-40AB-B187-C046AADC6BEA}" type="sibTrans" cxnId="{E503D1A9-0014-4117-9EFC-519406DFE088}">
      <dgm:prSet/>
      <dgm:spPr/>
      <dgm:t>
        <a:bodyPr/>
        <a:lstStyle/>
        <a:p>
          <a:endParaRPr lang="en-US"/>
        </a:p>
      </dgm:t>
    </dgm:pt>
    <dgm:pt modelId="{764D7A12-6377-48CB-B9B8-F4FBCA16E834}">
      <dgm:prSet/>
      <dgm:spPr/>
      <dgm:t>
        <a:bodyPr/>
        <a:lstStyle/>
        <a:p>
          <a:r>
            <a:rPr lang="en-US" b="1" i="1"/>
            <a:t>RESEARCH &amp; EVALUATION </a:t>
          </a:r>
          <a:endParaRPr lang="en-US"/>
        </a:p>
      </dgm:t>
    </dgm:pt>
    <dgm:pt modelId="{23B1E9F6-2778-474A-9751-7DE7DC0FC5AC}" type="parTrans" cxnId="{7F016CBB-2E36-464C-9D4D-835271B52A32}">
      <dgm:prSet/>
      <dgm:spPr/>
      <dgm:t>
        <a:bodyPr/>
        <a:lstStyle/>
        <a:p>
          <a:endParaRPr lang="en-US"/>
        </a:p>
      </dgm:t>
    </dgm:pt>
    <dgm:pt modelId="{8FDE18C3-7BF6-4FF9-93BB-C1DB563B3AAE}" type="sibTrans" cxnId="{7F016CBB-2E36-464C-9D4D-835271B52A32}">
      <dgm:prSet/>
      <dgm:spPr/>
      <dgm:t>
        <a:bodyPr/>
        <a:lstStyle/>
        <a:p>
          <a:endParaRPr lang="en-US"/>
        </a:p>
      </dgm:t>
    </dgm:pt>
    <dgm:pt modelId="{A71BBDCD-BC82-4D85-ADA9-1B501B287F6A}">
      <dgm:prSet/>
      <dgm:spPr/>
      <dgm:t>
        <a:bodyPr/>
        <a:lstStyle/>
        <a:p>
          <a:r>
            <a:rPr lang="en-US" b="1" i="1"/>
            <a:t>ACADEMIC DEVELOPMENT </a:t>
          </a:r>
          <a:endParaRPr lang="en-US"/>
        </a:p>
      </dgm:t>
    </dgm:pt>
    <dgm:pt modelId="{A7C01303-C5F3-4832-B79A-3EE6889D4D04}" type="parTrans" cxnId="{AE0374FB-A841-43B3-A81C-977D3830EE2C}">
      <dgm:prSet/>
      <dgm:spPr/>
      <dgm:t>
        <a:bodyPr/>
        <a:lstStyle/>
        <a:p>
          <a:endParaRPr lang="en-US"/>
        </a:p>
      </dgm:t>
    </dgm:pt>
    <dgm:pt modelId="{A017F868-AA54-411D-91F3-AD12DAC6B500}" type="sibTrans" cxnId="{AE0374FB-A841-43B3-A81C-977D3830EE2C}">
      <dgm:prSet/>
      <dgm:spPr/>
      <dgm:t>
        <a:bodyPr/>
        <a:lstStyle/>
        <a:p>
          <a:endParaRPr lang="en-US"/>
        </a:p>
      </dgm:t>
    </dgm:pt>
    <dgm:pt modelId="{DCDEF1F8-CE3E-4A14-B189-1A756D480F09}">
      <dgm:prSet/>
      <dgm:spPr/>
      <dgm:t>
        <a:bodyPr/>
        <a:lstStyle/>
        <a:p>
          <a:r>
            <a:rPr lang="en-US" b="1" i="1"/>
            <a:t>COLLABORATION &amp; CONSULTATION</a:t>
          </a:r>
          <a:endParaRPr lang="en-US"/>
        </a:p>
      </dgm:t>
    </dgm:pt>
    <dgm:pt modelId="{791A8E34-DB57-4AA6-94D3-AC48A9F49FE7}" type="parTrans" cxnId="{4AF0A33D-18DA-48F4-BE47-66EF8DDA0442}">
      <dgm:prSet/>
      <dgm:spPr/>
      <dgm:t>
        <a:bodyPr/>
        <a:lstStyle/>
        <a:p>
          <a:endParaRPr lang="en-US"/>
        </a:p>
      </dgm:t>
    </dgm:pt>
    <dgm:pt modelId="{B7CEE7D9-0402-40A5-A27A-B11B8138BAE8}" type="sibTrans" cxnId="{4AF0A33D-18DA-48F4-BE47-66EF8DDA0442}">
      <dgm:prSet/>
      <dgm:spPr/>
      <dgm:t>
        <a:bodyPr/>
        <a:lstStyle/>
        <a:p>
          <a:endParaRPr lang="en-US"/>
        </a:p>
      </dgm:t>
    </dgm:pt>
    <dgm:pt modelId="{374E17C1-38F6-4DA6-AE61-081CD78EC05C}">
      <dgm:prSet/>
      <dgm:spPr/>
      <dgm:t>
        <a:bodyPr/>
        <a:lstStyle/>
        <a:p>
          <a:r>
            <a:rPr lang="en-US" b="1" i="1"/>
            <a:t>LEADERSHIP</a:t>
          </a:r>
          <a:endParaRPr lang="en-US"/>
        </a:p>
      </dgm:t>
    </dgm:pt>
    <dgm:pt modelId="{D39C90E2-68EC-46E4-B523-57FA3DC3615F}" type="parTrans" cxnId="{EC8D8C11-6A2D-4BD2-AA59-2F0553790266}">
      <dgm:prSet/>
      <dgm:spPr/>
      <dgm:t>
        <a:bodyPr/>
        <a:lstStyle/>
        <a:p>
          <a:endParaRPr lang="en-US"/>
        </a:p>
      </dgm:t>
    </dgm:pt>
    <dgm:pt modelId="{82D670FD-C0AF-442D-981A-D6A6B09FAA0A}" type="sibTrans" cxnId="{EC8D8C11-6A2D-4BD2-AA59-2F0553790266}">
      <dgm:prSet/>
      <dgm:spPr/>
      <dgm:t>
        <a:bodyPr/>
        <a:lstStyle/>
        <a:p>
          <a:endParaRPr lang="en-US"/>
        </a:p>
      </dgm:t>
    </dgm:pt>
    <dgm:pt modelId="{9965573B-7E7B-4FF0-8F8A-167920B0AA86}" type="pres">
      <dgm:prSet presAssocID="{33B5BD0B-AED5-4A27-819D-30422316A2A3}" presName="diagram" presStyleCnt="0">
        <dgm:presLayoutVars>
          <dgm:dir/>
          <dgm:resizeHandles val="exact"/>
        </dgm:presLayoutVars>
      </dgm:prSet>
      <dgm:spPr/>
    </dgm:pt>
    <dgm:pt modelId="{7E27CFD8-49AD-46DE-9D11-0191ACAEEB62}" type="pres">
      <dgm:prSet presAssocID="{E9948830-53B4-4A0A-8C16-0F0AB5E15730}" presName="node" presStyleLbl="node1" presStyleIdx="0" presStyleCnt="8">
        <dgm:presLayoutVars>
          <dgm:bulletEnabled val="1"/>
        </dgm:presLayoutVars>
      </dgm:prSet>
      <dgm:spPr/>
    </dgm:pt>
    <dgm:pt modelId="{8E2804BE-4954-475E-999C-CC01092A465F}" type="pres">
      <dgm:prSet presAssocID="{BA203FB4-4D58-4C7D-B1D0-6F3E740AB453}" presName="sibTrans" presStyleCnt="0"/>
      <dgm:spPr/>
    </dgm:pt>
    <dgm:pt modelId="{363AA91D-55D4-43F0-AB39-1F5F0A38E67A}" type="pres">
      <dgm:prSet presAssocID="{D8763B5B-5329-4B32-B171-DD5A8025CDD4}" presName="node" presStyleLbl="node1" presStyleIdx="1" presStyleCnt="8">
        <dgm:presLayoutVars>
          <dgm:bulletEnabled val="1"/>
        </dgm:presLayoutVars>
      </dgm:prSet>
      <dgm:spPr/>
    </dgm:pt>
    <dgm:pt modelId="{53DA091C-DDEA-4F2C-B9EC-D0A7FCEC13D6}" type="pres">
      <dgm:prSet presAssocID="{EDF6C724-FB07-4031-8056-06EE2B33B2EC}" presName="sibTrans" presStyleCnt="0"/>
      <dgm:spPr/>
    </dgm:pt>
    <dgm:pt modelId="{707759F1-EDBC-4CBD-B2C8-3B759ABACCCB}" type="pres">
      <dgm:prSet presAssocID="{4291DACE-FFD8-4A9D-9CE9-8D7B8E6FD458}" presName="node" presStyleLbl="node1" presStyleIdx="2" presStyleCnt="8">
        <dgm:presLayoutVars>
          <dgm:bulletEnabled val="1"/>
        </dgm:presLayoutVars>
      </dgm:prSet>
      <dgm:spPr/>
    </dgm:pt>
    <dgm:pt modelId="{A168EC1D-63FA-4668-A3DF-B356D08230F4}" type="pres">
      <dgm:prSet presAssocID="{A095DC3D-8905-4BBF-83C5-8B75BE2E5618}" presName="sibTrans" presStyleCnt="0"/>
      <dgm:spPr/>
    </dgm:pt>
    <dgm:pt modelId="{9DE31C5A-93B5-457E-9C35-DAD251407C2A}" type="pres">
      <dgm:prSet presAssocID="{D95265FA-7FCB-44F9-8CE3-4C2B16F048D9}" presName="node" presStyleLbl="node1" presStyleIdx="3" presStyleCnt="8">
        <dgm:presLayoutVars>
          <dgm:bulletEnabled val="1"/>
        </dgm:presLayoutVars>
      </dgm:prSet>
      <dgm:spPr/>
    </dgm:pt>
    <dgm:pt modelId="{D3D124D7-07AF-40E5-9ADF-9E5593DE8182}" type="pres">
      <dgm:prSet presAssocID="{5EF65391-0B94-40AB-B187-C046AADC6BEA}" presName="sibTrans" presStyleCnt="0"/>
      <dgm:spPr/>
    </dgm:pt>
    <dgm:pt modelId="{11A66C9A-4356-4018-AEB1-7534E2E2E7CC}" type="pres">
      <dgm:prSet presAssocID="{764D7A12-6377-48CB-B9B8-F4FBCA16E834}" presName="node" presStyleLbl="node1" presStyleIdx="4" presStyleCnt="8">
        <dgm:presLayoutVars>
          <dgm:bulletEnabled val="1"/>
        </dgm:presLayoutVars>
      </dgm:prSet>
      <dgm:spPr/>
    </dgm:pt>
    <dgm:pt modelId="{9C04F45A-58F8-440C-99C6-02220D507C7B}" type="pres">
      <dgm:prSet presAssocID="{8FDE18C3-7BF6-4FF9-93BB-C1DB563B3AAE}" presName="sibTrans" presStyleCnt="0"/>
      <dgm:spPr/>
    </dgm:pt>
    <dgm:pt modelId="{3061A8AC-7D8D-434C-A5DA-630DED45D722}" type="pres">
      <dgm:prSet presAssocID="{A71BBDCD-BC82-4D85-ADA9-1B501B287F6A}" presName="node" presStyleLbl="node1" presStyleIdx="5" presStyleCnt="8">
        <dgm:presLayoutVars>
          <dgm:bulletEnabled val="1"/>
        </dgm:presLayoutVars>
      </dgm:prSet>
      <dgm:spPr/>
    </dgm:pt>
    <dgm:pt modelId="{2301DACA-6665-48BF-9BCA-FE9C4AA8CDA5}" type="pres">
      <dgm:prSet presAssocID="{A017F868-AA54-411D-91F3-AD12DAC6B500}" presName="sibTrans" presStyleCnt="0"/>
      <dgm:spPr/>
    </dgm:pt>
    <dgm:pt modelId="{257C3670-1E9A-420A-A21D-8A03EC979E49}" type="pres">
      <dgm:prSet presAssocID="{DCDEF1F8-CE3E-4A14-B189-1A756D480F09}" presName="node" presStyleLbl="node1" presStyleIdx="6" presStyleCnt="8">
        <dgm:presLayoutVars>
          <dgm:bulletEnabled val="1"/>
        </dgm:presLayoutVars>
      </dgm:prSet>
      <dgm:spPr/>
    </dgm:pt>
    <dgm:pt modelId="{9A50D4F2-80A8-40B4-935A-3E12EBB5CD4E}" type="pres">
      <dgm:prSet presAssocID="{B7CEE7D9-0402-40A5-A27A-B11B8138BAE8}" presName="sibTrans" presStyleCnt="0"/>
      <dgm:spPr/>
    </dgm:pt>
    <dgm:pt modelId="{8282130E-CDEE-4F36-A847-D8F2F0CBE914}" type="pres">
      <dgm:prSet presAssocID="{374E17C1-38F6-4DA6-AE61-081CD78EC05C}" presName="node" presStyleLbl="node1" presStyleIdx="7" presStyleCnt="8">
        <dgm:presLayoutVars>
          <dgm:bulletEnabled val="1"/>
        </dgm:presLayoutVars>
      </dgm:prSet>
      <dgm:spPr/>
    </dgm:pt>
  </dgm:ptLst>
  <dgm:cxnLst>
    <dgm:cxn modelId="{17E93B0E-FA83-4E8A-8776-922DC98E56B1}" srcId="{33B5BD0B-AED5-4A27-819D-30422316A2A3}" destId="{4291DACE-FFD8-4A9D-9CE9-8D7B8E6FD458}" srcOrd="2" destOrd="0" parTransId="{2E37F158-DBD1-44C5-A379-C11902CDACEE}" sibTransId="{A095DC3D-8905-4BBF-83C5-8B75BE2E5618}"/>
    <dgm:cxn modelId="{EC8D8C11-6A2D-4BD2-AA59-2F0553790266}" srcId="{33B5BD0B-AED5-4A27-819D-30422316A2A3}" destId="{374E17C1-38F6-4DA6-AE61-081CD78EC05C}" srcOrd="7" destOrd="0" parTransId="{D39C90E2-68EC-46E4-B523-57FA3DC3615F}" sibTransId="{82D670FD-C0AF-442D-981A-D6A6B09FAA0A}"/>
    <dgm:cxn modelId="{D0DB7A19-8731-496A-9F3B-739CBF717C10}" type="presOf" srcId="{D95265FA-7FCB-44F9-8CE3-4C2B16F048D9}" destId="{9DE31C5A-93B5-457E-9C35-DAD251407C2A}" srcOrd="0" destOrd="0" presId="urn:microsoft.com/office/officeart/2005/8/layout/default"/>
    <dgm:cxn modelId="{62F67327-14E3-4E48-942F-C2A5C63706CA}" type="presOf" srcId="{DCDEF1F8-CE3E-4A14-B189-1A756D480F09}" destId="{257C3670-1E9A-420A-A21D-8A03EC979E49}" srcOrd="0" destOrd="0" presId="urn:microsoft.com/office/officeart/2005/8/layout/default"/>
    <dgm:cxn modelId="{3A186735-EFEC-4991-A61C-A3CFC271B873}" type="presOf" srcId="{33B5BD0B-AED5-4A27-819D-30422316A2A3}" destId="{9965573B-7E7B-4FF0-8F8A-167920B0AA86}" srcOrd="0" destOrd="0" presId="urn:microsoft.com/office/officeart/2005/8/layout/default"/>
    <dgm:cxn modelId="{4AF0A33D-18DA-48F4-BE47-66EF8DDA0442}" srcId="{33B5BD0B-AED5-4A27-819D-30422316A2A3}" destId="{DCDEF1F8-CE3E-4A14-B189-1A756D480F09}" srcOrd="6" destOrd="0" parTransId="{791A8E34-DB57-4AA6-94D3-AC48A9F49FE7}" sibTransId="{B7CEE7D9-0402-40A5-A27A-B11B8138BAE8}"/>
    <dgm:cxn modelId="{84AAAB3E-F554-4CF9-B78D-50060BD40A0E}" type="presOf" srcId="{4291DACE-FFD8-4A9D-9CE9-8D7B8E6FD458}" destId="{707759F1-EDBC-4CBD-B2C8-3B759ABACCCB}" srcOrd="0" destOrd="0" presId="urn:microsoft.com/office/officeart/2005/8/layout/default"/>
    <dgm:cxn modelId="{A4442772-A65A-487A-B1D3-F2A50CFE658A}" srcId="{33B5BD0B-AED5-4A27-819D-30422316A2A3}" destId="{E9948830-53B4-4A0A-8C16-0F0AB5E15730}" srcOrd="0" destOrd="0" parTransId="{F6EC1C58-0511-4F1B-B88C-C5C5ECD91D65}" sibTransId="{BA203FB4-4D58-4C7D-B1D0-6F3E740AB453}"/>
    <dgm:cxn modelId="{FD469C7C-7FFF-46D8-9BAB-84236B09462A}" type="presOf" srcId="{764D7A12-6377-48CB-B9B8-F4FBCA16E834}" destId="{11A66C9A-4356-4018-AEB1-7534E2E2E7CC}" srcOrd="0" destOrd="0" presId="urn:microsoft.com/office/officeart/2005/8/layout/default"/>
    <dgm:cxn modelId="{4610E481-6175-4D2A-8272-75B7397CA72A}" type="presOf" srcId="{A71BBDCD-BC82-4D85-ADA9-1B501B287F6A}" destId="{3061A8AC-7D8D-434C-A5DA-630DED45D722}" srcOrd="0" destOrd="0" presId="urn:microsoft.com/office/officeart/2005/8/layout/default"/>
    <dgm:cxn modelId="{A0E56C9C-F66A-431B-912E-C7DC0B1E6F07}" type="presOf" srcId="{D8763B5B-5329-4B32-B171-DD5A8025CDD4}" destId="{363AA91D-55D4-43F0-AB39-1F5F0A38E67A}" srcOrd="0" destOrd="0" presId="urn:microsoft.com/office/officeart/2005/8/layout/default"/>
    <dgm:cxn modelId="{126BDA9D-4E1E-458A-9F51-74EE2F479310}" srcId="{33B5BD0B-AED5-4A27-819D-30422316A2A3}" destId="{D8763B5B-5329-4B32-B171-DD5A8025CDD4}" srcOrd="1" destOrd="0" parTransId="{A27D8C88-BE7B-4647-8E0B-FE598F3A6C48}" sibTransId="{EDF6C724-FB07-4031-8056-06EE2B33B2EC}"/>
    <dgm:cxn modelId="{E503D1A9-0014-4117-9EFC-519406DFE088}" srcId="{33B5BD0B-AED5-4A27-819D-30422316A2A3}" destId="{D95265FA-7FCB-44F9-8CE3-4C2B16F048D9}" srcOrd="3" destOrd="0" parTransId="{F2253629-0B4A-416E-AE7A-840489105DAC}" sibTransId="{5EF65391-0B94-40AB-B187-C046AADC6BEA}"/>
    <dgm:cxn modelId="{83C07EB6-5C2A-4376-92A0-67AF7B7DE1A2}" type="presOf" srcId="{E9948830-53B4-4A0A-8C16-0F0AB5E15730}" destId="{7E27CFD8-49AD-46DE-9D11-0191ACAEEB62}" srcOrd="0" destOrd="0" presId="urn:microsoft.com/office/officeart/2005/8/layout/default"/>
    <dgm:cxn modelId="{7F016CBB-2E36-464C-9D4D-835271B52A32}" srcId="{33B5BD0B-AED5-4A27-819D-30422316A2A3}" destId="{764D7A12-6377-48CB-B9B8-F4FBCA16E834}" srcOrd="4" destOrd="0" parTransId="{23B1E9F6-2778-474A-9751-7DE7DC0FC5AC}" sibTransId="{8FDE18C3-7BF6-4FF9-93BB-C1DB563B3AAE}"/>
    <dgm:cxn modelId="{FAABD5D3-13C5-4844-9BD0-43A6B438CB68}" type="presOf" srcId="{374E17C1-38F6-4DA6-AE61-081CD78EC05C}" destId="{8282130E-CDEE-4F36-A847-D8F2F0CBE914}" srcOrd="0" destOrd="0" presId="urn:microsoft.com/office/officeart/2005/8/layout/default"/>
    <dgm:cxn modelId="{AE0374FB-A841-43B3-A81C-977D3830EE2C}" srcId="{33B5BD0B-AED5-4A27-819D-30422316A2A3}" destId="{A71BBDCD-BC82-4D85-ADA9-1B501B287F6A}" srcOrd="5" destOrd="0" parTransId="{A7C01303-C5F3-4832-B79A-3EE6889D4D04}" sibTransId="{A017F868-AA54-411D-91F3-AD12DAC6B500}"/>
    <dgm:cxn modelId="{6134616A-A92F-4740-B68C-22E5739C408A}" type="presParOf" srcId="{9965573B-7E7B-4FF0-8F8A-167920B0AA86}" destId="{7E27CFD8-49AD-46DE-9D11-0191ACAEEB62}" srcOrd="0" destOrd="0" presId="urn:microsoft.com/office/officeart/2005/8/layout/default"/>
    <dgm:cxn modelId="{94C1CD8D-FBE8-4F36-8416-8880A8ED7045}" type="presParOf" srcId="{9965573B-7E7B-4FF0-8F8A-167920B0AA86}" destId="{8E2804BE-4954-475E-999C-CC01092A465F}" srcOrd="1" destOrd="0" presId="urn:microsoft.com/office/officeart/2005/8/layout/default"/>
    <dgm:cxn modelId="{E87F66C0-F65C-4649-AA5A-0780909A4653}" type="presParOf" srcId="{9965573B-7E7B-4FF0-8F8A-167920B0AA86}" destId="{363AA91D-55D4-43F0-AB39-1F5F0A38E67A}" srcOrd="2" destOrd="0" presId="urn:microsoft.com/office/officeart/2005/8/layout/default"/>
    <dgm:cxn modelId="{749EDA2A-2535-483D-AF4E-4A99E79CC354}" type="presParOf" srcId="{9965573B-7E7B-4FF0-8F8A-167920B0AA86}" destId="{53DA091C-DDEA-4F2C-B9EC-D0A7FCEC13D6}" srcOrd="3" destOrd="0" presId="urn:microsoft.com/office/officeart/2005/8/layout/default"/>
    <dgm:cxn modelId="{6546ED76-19F8-44C8-BD1C-F72E393E2850}" type="presParOf" srcId="{9965573B-7E7B-4FF0-8F8A-167920B0AA86}" destId="{707759F1-EDBC-4CBD-B2C8-3B759ABACCCB}" srcOrd="4" destOrd="0" presId="urn:microsoft.com/office/officeart/2005/8/layout/default"/>
    <dgm:cxn modelId="{C919228B-2C50-4E12-97B5-2B1A549C1AD1}" type="presParOf" srcId="{9965573B-7E7B-4FF0-8F8A-167920B0AA86}" destId="{A168EC1D-63FA-4668-A3DF-B356D08230F4}" srcOrd="5" destOrd="0" presId="urn:microsoft.com/office/officeart/2005/8/layout/default"/>
    <dgm:cxn modelId="{3B27ED75-5E3F-482C-9ABA-5421B227E7CA}" type="presParOf" srcId="{9965573B-7E7B-4FF0-8F8A-167920B0AA86}" destId="{9DE31C5A-93B5-457E-9C35-DAD251407C2A}" srcOrd="6" destOrd="0" presId="urn:microsoft.com/office/officeart/2005/8/layout/default"/>
    <dgm:cxn modelId="{85F4805B-65B6-48AB-812E-400AB6B12540}" type="presParOf" srcId="{9965573B-7E7B-4FF0-8F8A-167920B0AA86}" destId="{D3D124D7-07AF-40E5-9ADF-9E5593DE8182}" srcOrd="7" destOrd="0" presId="urn:microsoft.com/office/officeart/2005/8/layout/default"/>
    <dgm:cxn modelId="{F31E7A05-D8F3-4BE8-9B60-FAC46BD71C83}" type="presParOf" srcId="{9965573B-7E7B-4FF0-8F8A-167920B0AA86}" destId="{11A66C9A-4356-4018-AEB1-7534E2E2E7CC}" srcOrd="8" destOrd="0" presId="urn:microsoft.com/office/officeart/2005/8/layout/default"/>
    <dgm:cxn modelId="{86666936-DC0F-408A-A7C9-38CDD29C69F9}" type="presParOf" srcId="{9965573B-7E7B-4FF0-8F8A-167920B0AA86}" destId="{9C04F45A-58F8-440C-99C6-02220D507C7B}" srcOrd="9" destOrd="0" presId="urn:microsoft.com/office/officeart/2005/8/layout/default"/>
    <dgm:cxn modelId="{628E5D21-1896-45DA-94B8-4CB0FB429E19}" type="presParOf" srcId="{9965573B-7E7B-4FF0-8F8A-167920B0AA86}" destId="{3061A8AC-7D8D-434C-A5DA-630DED45D722}" srcOrd="10" destOrd="0" presId="urn:microsoft.com/office/officeart/2005/8/layout/default"/>
    <dgm:cxn modelId="{15ED064D-2932-49A0-95B6-8F64A41C67D9}" type="presParOf" srcId="{9965573B-7E7B-4FF0-8F8A-167920B0AA86}" destId="{2301DACA-6665-48BF-9BCA-FE9C4AA8CDA5}" srcOrd="11" destOrd="0" presId="urn:microsoft.com/office/officeart/2005/8/layout/default"/>
    <dgm:cxn modelId="{9E77805A-A6F0-427E-87D2-8604BB3D64A0}" type="presParOf" srcId="{9965573B-7E7B-4FF0-8F8A-167920B0AA86}" destId="{257C3670-1E9A-420A-A21D-8A03EC979E49}" srcOrd="12" destOrd="0" presId="urn:microsoft.com/office/officeart/2005/8/layout/default"/>
    <dgm:cxn modelId="{5A4247EA-C093-4B6C-9609-79076A55EBA1}" type="presParOf" srcId="{9965573B-7E7B-4FF0-8F8A-167920B0AA86}" destId="{9A50D4F2-80A8-40B4-935A-3E12EBB5CD4E}" srcOrd="13" destOrd="0" presId="urn:microsoft.com/office/officeart/2005/8/layout/default"/>
    <dgm:cxn modelId="{4C9F8513-C761-4220-84CE-29B2C0D542F6}" type="presParOf" srcId="{9965573B-7E7B-4FF0-8F8A-167920B0AA86}" destId="{8282130E-CDEE-4F36-A847-D8F2F0CBE914}"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E314EC8-B17A-4A84-9AFE-03CCAAF4C2D2}"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043C65DD-D1B9-4504-BD42-100F65163DD1}">
      <dgm:prSet phldr="0"/>
      <dgm:spPr/>
      <dgm:t>
        <a:bodyPr/>
        <a:lstStyle/>
        <a:p>
          <a:pPr rtl="0"/>
          <a:r>
            <a:rPr lang="en-US" dirty="0">
              <a:latin typeface="Century Schoolbook" panose="02020404030301010803"/>
            </a:rPr>
            <a:t>Age range of students </a:t>
          </a:r>
          <a:endParaRPr lang="en-US" dirty="0"/>
        </a:p>
      </dgm:t>
    </dgm:pt>
    <dgm:pt modelId="{0E546BBE-479F-48DA-9B18-BB345BCC2396}" type="parTrans" cxnId="{C3546827-E06A-45AC-AE03-918D64E34357}">
      <dgm:prSet/>
      <dgm:spPr/>
      <dgm:t>
        <a:bodyPr/>
        <a:lstStyle/>
        <a:p>
          <a:endParaRPr lang="en-US"/>
        </a:p>
      </dgm:t>
    </dgm:pt>
    <dgm:pt modelId="{C52AFA0F-D47C-4994-9604-7D0E4D059AE2}" type="sibTrans" cxnId="{C3546827-E06A-45AC-AE03-918D64E34357}">
      <dgm:prSet/>
      <dgm:spPr/>
      <dgm:t>
        <a:bodyPr/>
        <a:lstStyle/>
        <a:p>
          <a:endParaRPr lang="en-US"/>
        </a:p>
      </dgm:t>
    </dgm:pt>
    <dgm:pt modelId="{090602FE-DED6-42ED-8E1B-1BB8FFB5390B}">
      <dgm:prSet/>
      <dgm:spPr/>
      <dgm:t>
        <a:bodyPr/>
        <a:lstStyle/>
        <a:p>
          <a:r>
            <a:rPr lang="en-US" dirty="0"/>
            <a:t>Social class in a hierarchical system </a:t>
          </a:r>
        </a:p>
      </dgm:t>
    </dgm:pt>
    <dgm:pt modelId="{15B2F8D7-AF9B-4FB0-ABB6-71353E7EE55A}" type="parTrans" cxnId="{50CB46A6-F3C1-42AD-B28B-406253F1E345}">
      <dgm:prSet/>
      <dgm:spPr/>
      <dgm:t>
        <a:bodyPr/>
        <a:lstStyle/>
        <a:p>
          <a:endParaRPr lang="en-US"/>
        </a:p>
      </dgm:t>
    </dgm:pt>
    <dgm:pt modelId="{DDDC9D3C-BAC2-4E61-8A04-13898F7DA443}" type="sibTrans" cxnId="{50CB46A6-F3C1-42AD-B28B-406253F1E345}">
      <dgm:prSet/>
      <dgm:spPr/>
      <dgm:t>
        <a:bodyPr/>
        <a:lstStyle/>
        <a:p>
          <a:endParaRPr lang="en-US"/>
        </a:p>
      </dgm:t>
    </dgm:pt>
    <dgm:pt modelId="{CC355DA1-1324-40CC-8FB3-E321C2567A49}">
      <dgm:prSet/>
      <dgm:spPr/>
      <dgm:t>
        <a:bodyPr/>
        <a:lstStyle/>
        <a:p>
          <a:r>
            <a:rPr lang="en-US" dirty="0"/>
            <a:t>Gender</a:t>
          </a:r>
        </a:p>
      </dgm:t>
    </dgm:pt>
    <dgm:pt modelId="{3D6D4A8D-A682-4B5E-A6D5-D5439AF50F09}" type="parTrans" cxnId="{87B772C6-C2F3-43F7-A9BF-B4801B661410}">
      <dgm:prSet/>
      <dgm:spPr/>
      <dgm:t>
        <a:bodyPr/>
        <a:lstStyle/>
        <a:p>
          <a:endParaRPr lang="en-US"/>
        </a:p>
      </dgm:t>
    </dgm:pt>
    <dgm:pt modelId="{945F1CEC-8619-4539-B84B-CBE4ECFCC05B}" type="sibTrans" cxnId="{87B772C6-C2F3-43F7-A9BF-B4801B661410}">
      <dgm:prSet/>
      <dgm:spPr/>
      <dgm:t>
        <a:bodyPr/>
        <a:lstStyle/>
        <a:p>
          <a:endParaRPr lang="en-US"/>
        </a:p>
      </dgm:t>
    </dgm:pt>
    <dgm:pt modelId="{93555282-453D-41BA-AC6A-9AB65CFC738C}">
      <dgm:prSet/>
      <dgm:spPr/>
      <dgm:t>
        <a:bodyPr/>
        <a:lstStyle/>
        <a:p>
          <a:r>
            <a:rPr lang="en-US" dirty="0"/>
            <a:t>Disability status</a:t>
          </a:r>
        </a:p>
      </dgm:t>
    </dgm:pt>
    <dgm:pt modelId="{899A261B-C3C9-46A5-A524-89CFE2EE2173}" type="parTrans" cxnId="{D1350FC7-A5BB-4AAD-9727-748AA9B2BF0A}">
      <dgm:prSet/>
      <dgm:spPr/>
      <dgm:t>
        <a:bodyPr/>
        <a:lstStyle/>
        <a:p>
          <a:endParaRPr lang="en-US"/>
        </a:p>
      </dgm:t>
    </dgm:pt>
    <dgm:pt modelId="{FFA48BC9-F1CC-4E45-A6B9-FE1EBEB64C4E}" type="sibTrans" cxnId="{D1350FC7-A5BB-4AAD-9727-748AA9B2BF0A}">
      <dgm:prSet/>
      <dgm:spPr/>
      <dgm:t>
        <a:bodyPr/>
        <a:lstStyle/>
        <a:p>
          <a:endParaRPr lang="en-US"/>
        </a:p>
      </dgm:t>
    </dgm:pt>
    <dgm:pt modelId="{D09F27AD-14D3-4B8E-8203-D9B66FFC248A}">
      <dgm:prSet/>
      <dgm:spPr/>
      <dgm:t>
        <a:bodyPr/>
        <a:lstStyle/>
        <a:p>
          <a:r>
            <a:rPr lang="en-US" dirty="0"/>
            <a:t>Religious beliefs </a:t>
          </a:r>
        </a:p>
      </dgm:t>
    </dgm:pt>
    <dgm:pt modelId="{504C3B47-F950-4FE2-B7F9-DA48216A56BA}" type="parTrans" cxnId="{3C707EA8-DA1C-4890-A1DA-9F7BCF68742A}">
      <dgm:prSet/>
      <dgm:spPr/>
      <dgm:t>
        <a:bodyPr/>
        <a:lstStyle/>
        <a:p>
          <a:endParaRPr lang="en-US"/>
        </a:p>
      </dgm:t>
    </dgm:pt>
    <dgm:pt modelId="{71330ECA-F380-4B07-98E4-66A8B7F91A64}" type="sibTrans" cxnId="{3C707EA8-DA1C-4890-A1DA-9F7BCF68742A}">
      <dgm:prSet/>
      <dgm:spPr/>
      <dgm:t>
        <a:bodyPr/>
        <a:lstStyle/>
        <a:p>
          <a:endParaRPr lang="en-US"/>
        </a:p>
      </dgm:t>
    </dgm:pt>
    <dgm:pt modelId="{79A16CA5-63BA-4881-8FA1-0587F7F504AF}">
      <dgm:prSet phldr="0"/>
      <dgm:spPr/>
      <dgm:t>
        <a:bodyPr/>
        <a:lstStyle/>
        <a:p>
          <a:pPr rtl="0"/>
          <a:r>
            <a:rPr lang="en-US" dirty="0">
              <a:latin typeface="Century Schoolbook" panose="02020404030301010803"/>
            </a:rPr>
            <a:t>Ethnicity </a:t>
          </a:r>
          <a:endParaRPr lang="en-US" dirty="0"/>
        </a:p>
      </dgm:t>
    </dgm:pt>
    <dgm:pt modelId="{A1B97905-3947-4B4B-8C8B-81B3F1179B2F}" type="parTrans" cxnId="{94CA9E79-7F1A-434A-8D4A-BA23A20A0E4C}">
      <dgm:prSet/>
      <dgm:spPr/>
      <dgm:t>
        <a:bodyPr/>
        <a:lstStyle/>
        <a:p>
          <a:endParaRPr lang="en-US"/>
        </a:p>
      </dgm:t>
    </dgm:pt>
    <dgm:pt modelId="{B020E216-4242-4772-9DE6-9083359CD56A}" type="sibTrans" cxnId="{94CA9E79-7F1A-434A-8D4A-BA23A20A0E4C}">
      <dgm:prSet/>
      <dgm:spPr/>
      <dgm:t>
        <a:bodyPr/>
        <a:lstStyle/>
        <a:p>
          <a:endParaRPr lang="en-US"/>
        </a:p>
      </dgm:t>
    </dgm:pt>
    <dgm:pt modelId="{556F85DA-C5F1-4ABD-A5DE-59A26F2ACF83}">
      <dgm:prSet/>
      <dgm:spPr/>
      <dgm:t>
        <a:bodyPr/>
        <a:lstStyle/>
        <a:p>
          <a:r>
            <a:rPr lang="en-US" dirty="0"/>
            <a:t>Host culture values/beliefs </a:t>
          </a:r>
        </a:p>
      </dgm:t>
    </dgm:pt>
    <dgm:pt modelId="{47BDEED6-E87E-4EE4-81CC-42654F330C4A}" type="parTrans" cxnId="{87F8DA26-F0B7-4466-89EE-C0777C7B6606}">
      <dgm:prSet/>
      <dgm:spPr/>
      <dgm:t>
        <a:bodyPr/>
        <a:lstStyle/>
        <a:p>
          <a:endParaRPr lang="en-US"/>
        </a:p>
      </dgm:t>
    </dgm:pt>
    <dgm:pt modelId="{3DD39B6C-0C9C-4C72-8B6B-15196502828B}" type="sibTrans" cxnId="{87F8DA26-F0B7-4466-89EE-C0777C7B6606}">
      <dgm:prSet/>
      <dgm:spPr/>
      <dgm:t>
        <a:bodyPr/>
        <a:lstStyle/>
        <a:p>
          <a:endParaRPr lang="en-US"/>
        </a:p>
      </dgm:t>
    </dgm:pt>
    <dgm:pt modelId="{EAFE98DA-DD1E-412B-9982-234B8DE45210}">
      <dgm:prSet/>
      <dgm:spPr/>
      <dgm:t>
        <a:bodyPr/>
        <a:lstStyle/>
        <a:p>
          <a:r>
            <a:rPr lang="en-US" dirty="0"/>
            <a:t>TCK (third culture kids) </a:t>
          </a:r>
        </a:p>
      </dgm:t>
    </dgm:pt>
    <dgm:pt modelId="{9132670D-DDB5-4E9A-B0AF-4165F48F1EB1}" type="parTrans" cxnId="{D0C27D2F-BCE5-47E4-B054-6B865CD000F8}">
      <dgm:prSet/>
      <dgm:spPr/>
      <dgm:t>
        <a:bodyPr/>
        <a:lstStyle/>
        <a:p>
          <a:endParaRPr lang="en-US"/>
        </a:p>
      </dgm:t>
    </dgm:pt>
    <dgm:pt modelId="{F88CF99B-372D-4A4C-ADB1-42BB45EF155F}" type="sibTrans" cxnId="{D0C27D2F-BCE5-47E4-B054-6B865CD000F8}">
      <dgm:prSet/>
      <dgm:spPr/>
      <dgm:t>
        <a:bodyPr/>
        <a:lstStyle/>
        <a:p>
          <a:endParaRPr lang="en-US"/>
        </a:p>
      </dgm:t>
    </dgm:pt>
    <dgm:pt modelId="{A8776DCC-6A24-4BC5-9DFE-70EFA78705FC}" type="pres">
      <dgm:prSet presAssocID="{8E314EC8-B17A-4A84-9AFE-03CCAAF4C2D2}" presName="linear" presStyleCnt="0">
        <dgm:presLayoutVars>
          <dgm:animLvl val="lvl"/>
          <dgm:resizeHandles val="exact"/>
        </dgm:presLayoutVars>
      </dgm:prSet>
      <dgm:spPr/>
    </dgm:pt>
    <dgm:pt modelId="{86999694-ED01-4767-B4A5-B82A8E139086}" type="pres">
      <dgm:prSet presAssocID="{043C65DD-D1B9-4504-BD42-100F65163DD1}" presName="parentText" presStyleLbl="node1" presStyleIdx="0" presStyleCnt="8">
        <dgm:presLayoutVars>
          <dgm:chMax val="0"/>
          <dgm:bulletEnabled val="1"/>
        </dgm:presLayoutVars>
      </dgm:prSet>
      <dgm:spPr/>
    </dgm:pt>
    <dgm:pt modelId="{AB227572-1B98-4484-B3C8-BF9C7CEB11EE}" type="pres">
      <dgm:prSet presAssocID="{C52AFA0F-D47C-4994-9604-7D0E4D059AE2}" presName="spacer" presStyleCnt="0"/>
      <dgm:spPr/>
    </dgm:pt>
    <dgm:pt modelId="{E3AA99A6-4623-4640-9D44-745964AE6367}" type="pres">
      <dgm:prSet presAssocID="{090602FE-DED6-42ED-8E1B-1BB8FFB5390B}" presName="parentText" presStyleLbl="node1" presStyleIdx="1" presStyleCnt="8">
        <dgm:presLayoutVars>
          <dgm:chMax val="0"/>
          <dgm:bulletEnabled val="1"/>
        </dgm:presLayoutVars>
      </dgm:prSet>
      <dgm:spPr/>
    </dgm:pt>
    <dgm:pt modelId="{695D1234-CEEF-4654-AE86-7D73B334C17E}" type="pres">
      <dgm:prSet presAssocID="{DDDC9D3C-BAC2-4E61-8A04-13898F7DA443}" presName="spacer" presStyleCnt="0"/>
      <dgm:spPr/>
    </dgm:pt>
    <dgm:pt modelId="{1C5ECF11-E316-401D-A767-47B307B87231}" type="pres">
      <dgm:prSet presAssocID="{CC355DA1-1324-40CC-8FB3-E321C2567A49}" presName="parentText" presStyleLbl="node1" presStyleIdx="2" presStyleCnt="8">
        <dgm:presLayoutVars>
          <dgm:chMax val="0"/>
          <dgm:bulletEnabled val="1"/>
        </dgm:presLayoutVars>
      </dgm:prSet>
      <dgm:spPr/>
    </dgm:pt>
    <dgm:pt modelId="{00F02481-DE29-4073-81F4-78A84832A205}" type="pres">
      <dgm:prSet presAssocID="{945F1CEC-8619-4539-B84B-CBE4ECFCC05B}" presName="spacer" presStyleCnt="0"/>
      <dgm:spPr/>
    </dgm:pt>
    <dgm:pt modelId="{F7A7D916-3482-4E9C-8954-1989AF76AC71}" type="pres">
      <dgm:prSet presAssocID="{93555282-453D-41BA-AC6A-9AB65CFC738C}" presName="parentText" presStyleLbl="node1" presStyleIdx="3" presStyleCnt="8">
        <dgm:presLayoutVars>
          <dgm:chMax val="0"/>
          <dgm:bulletEnabled val="1"/>
        </dgm:presLayoutVars>
      </dgm:prSet>
      <dgm:spPr/>
    </dgm:pt>
    <dgm:pt modelId="{58F422BF-D803-49CF-B9AA-CFD98150114B}" type="pres">
      <dgm:prSet presAssocID="{FFA48BC9-F1CC-4E45-A6B9-FE1EBEB64C4E}" presName="spacer" presStyleCnt="0"/>
      <dgm:spPr/>
    </dgm:pt>
    <dgm:pt modelId="{D8E070FA-F762-4ABF-9CE1-0581B8F291DD}" type="pres">
      <dgm:prSet presAssocID="{D09F27AD-14D3-4B8E-8203-D9B66FFC248A}" presName="parentText" presStyleLbl="node1" presStyleIdx="4" presStyleCnt="8">
        <dgm:presLayoutVars>
          <dgm:chMax val="0"/>
          <dgm:bulletEnabled val="1"/>
        </dgm:presLayoutVars>
      </dgm:prSet>
      <dgm:spPr/>
    </dgm:pt>
    <dgm:pt modelId="{96CB7B65-18B4-4362-9019-22DACA0FA66C}" type="pres">
      <dgm:prSet presAssocID="{71330ECA-F380-4B07-98E4-66A8B7F91A64}" presName="spacer" presStyleCnt="0"/>
      <dgm:spPr/>
    </dgm:pt>
    <dgm:pt modelId="{45E558C8-679C-41BF-BA5C-6913ED97F676}" type="pres">
      <dgm:prSet presAssocID="{79A16CA5-63BA-4881-8FA1-0587F7F504AF}" presName="parentText" presStyleLbl="node1" presStyleIdx="5" presStyleCnt="8">
        <dgm:presLayoutVars>
          <dgm:chMax val="0"/>
          <dgm:bulletEnabled val="1"/>
        </dgm:presLayoutVars>
      </dgm:prSet>
      <dgm:spPr/>
    </dgm:pt>
    <dgm:pt modelId="{CB24D9D8-69AB-47EC-B158-DC38C75B7EEA}" type="pres">
      <dgm:prSet presAssocID="{B020E216-4242-4772-9DE6-9083359CD56A}" presName="spacer" presStyleCnt="0"/>
      <dgm:spPr/>
    </dgm:pt>
    <dgm:pt modelId="{4A4550C8-C51E-4941-8775-EF98EDE6D605}" type="pres">
      <dgm:prSet presAssocID="{556F85DA-C5F1-4ABD-A5DE-59A26F2ACF83}" presName="parentText" presStyleLbl="node1" presStyleIdx="6" presStyleCnt="8">
        <dgm:presLayoutVars>
          <dgm:chMax val="0"/>
          <dgm:bulletEnabled val="1"/>
        </dgm:presLayoutVars>
      </dgm:prSet>
      <dgm:spPr/>
    </dgm:pt>
    <dgm:pt modelId="{C3C1490C-68D4-4F0F-A7D7-95B917271F7A}" type="pres">
      <dgm:prSet presAssocID="{3DD39B6C-0C9C-4C72-8B6B-15196502828B}" presName="spacer" presStyleCnt="0"/>
      <dgm:spPr/>
    </dgm:pt>
    <dgm:pt modelId="{C19D2CAB-B8F5-475E-8B86-CC396E7FDB4C}" type="pres">
      <dgm:prSet presAssocID="{EAFE98DA-DD1E-412B-9982-234B8DE45210}" presName="parentText" presStyleLbl="node1" presStyleIdx="7" presStyleCnt="8">
        <dgm:presLayoutVars>
          <dgm:chMax val="0"/>
          <dgm:bulletEnabled val="1"/>
        </dgm:presLayoutVars>
      </dgm:prSet>
      <dgm:spPr/>
    </dgm:pt>
  </dgm:ptLst>
  <dgm:cxnLst>
    <dgm:cxn modelId="{EB741B1C-490A-4339-B976-03EB8F487D35}" type="presOf" srcId="{D09F27AD-14D3-4B8E-8203-D9B66FFC248A}" destId="{D8E070FA-F762-4ABF-9CE1-0581B8F291DD}" srcOrd="0" destOrd="0" presId="urn:microsoft.com/office/officeart/2005/8/layout/vList2"/>
    <dgm:cxn modelId="{87F8DA26-F0B7-4466-89EE-C0777C7B6606}" srcId="{8E314EC8-B17A-4A84-9AFE-03CCAAF4C2D2}" destId="{556F85DA-C5F1-4ABD-A5DE-59A26F2ACF83}" srcOrd="6" destOrd="0" parTransId="{47BDEED6-E87E-4EE4-81CC-42654F330C4A}" sibTransId="{3DD39B6C-0C9C-4C72-8B6B-15196502828B}"/>
    <dgm:cxn modelId="{C3546827-E06A-45AC-AE03-918D64E34357}" srcId="{8E314EC8-B17A-4A84-9AFE-03CCAAF4C2D2}" destId="{043C65DD-D1B9-4504-BD42-100F65163DD1}" srcOrd="0" destOrd="0" parTransId="{0E546BBE-479F-48DA-9B18-BB345BCC2396}" sibTransId="{C52AFA0F-D47C-4994-9604-7D0E4D059AE2}"/>
    <dgm:cxn modelId="{3C94D727-1998-4A8B-AC9B-0959547C24C3}" type="presOf" srcId="{556F85DA-C5F1-4ABD-A5DE-59A26F2ACF83}" destId="{4A4550C8-C51E-4941-8775-EF98EDE6D605}" srcOrd="0" destOrd="0" presId="urn:microsoft.com/office/officeart/2005/8/layout/vList2"/>
    <dgm:cxn modelId="{29FEBD2C-A1E8-4D0A-89DD-D6E400E26422}" type="presOf" srcId="{79A16CA5-63BA-4881-8FA1-0587F7F504AF}" destId="{45E558C8-679C-41BF-BA5C-6913ED97F676}" srcOrd="0" destOrd="0" presId="urn:microsoft.com/office/officeart/2005/8/layout/vList2"/>
    <dgm:cxn modelId="{D0C27D2F-BCE5-47E4-B054-6B865CD000F8}" srcId="{8E314EC8-B17A-4A84-9AFE-03CCAAF4C2D2}" destId="{EAFE98DA-DD1E-412B-9982-234B8DE45210}" srcOrd="7" destOrd="0" parTransId="{9132670D-DDB5-4E9A-B0AF-4165F48F1EB1}" sibTransId="{F88CF99B-372D-4A4C-ADB1-42BB45EF155F}"/>
    <dgm:cxn modelId="{E9718068-2683-4A63-B9D4-589491FFD673}" type="presOf" srcId="{CC355DA1-1324-40CC-8FB3-E321C2567A49}" destId="{1C5ECF11-E316-401D-A767-47B307B87231}" srcOrd="0" destOrd="0" presId="urn:microsoft.com/office/officeart/2005/8/layout/vList2"/>
    <dgm:cxn modelId="{66812D72-DEA2-4699-8E79-04D08EE3B6DF}" type="presOf" srcId="{EAFE98DA-DD1E-412B-9982-234B8DE45210}" destId="{C19D2CAB-B8F5-475E-8B86-CC396E7FDB4C}" srcOrd="0" destOrd="0" presId="urn:microsoft.com/office/officeart/2005/8/layout/vList2"/>
    <dgm:cxn modelId="{94CA9E79-7F1A-434A-8D4A-BA23A20A0E4C}" srcId="{8E314EC8-B17A-4A84-9AFE-03CCAAF4C2D2}" destId="{79A16CA5-63BA-4881-8FA1-0587F7F504AF}" srcOrd="5" destOrd="0" parTransId="{A1B97905-3947-4B4B-8C8B-81B3F1179B2F}" sibTransId="{B020E216-4242-4772-9DE6-9083359CD56A}"/>
    <dgm:cxn modelId="{3AE0FC8D-244D-4292-96FB-7CA651F86D0D}" type="presOf" srcId="{090602FE-DED6-42ED-8E1B-1BB8FFB5390B}" destId="{E3AA99A6-4623-4640-9D44-745964AE6367}" srcOrd="0" destOrd="0" presId="urn:microsoft.com/office/officeart/2005/8/layout/vList2"/>
    <dgm:cxn modelId="{50CB46A6-F3C1-42AD-B28B-406253F1E345}" srcId="{8E314EC8-B17A-4A84-9AFE-03CCAAF4C2D2}" destId="{090602FE-DED6-42ED-8E1B-1BB8FFB5390B}" srcOrd="1" destOrd="0" parTransId="{15B2F8D7-AF9B-4FB0-ABB6-71353E7EE55A}" sibTransId="{DDDC9D3C-BAC2-4E61-8A04-13898F7DA443}"/>
    <dgm:cxn modelId="{3C707EA8-DA1C-4890-A1DA-9F7BCF68742A}" srcId="{8E314EC8-B17A-4A84-9AFE-03CCAAF4C2D2}" destId="{D09F27AD-14D3-4B8E-8203-D9B66FFC248A}" srcOrd="4" destOrd="0" parTransId="{504C3B47-F950-4FE2-B7F9-DA48216A56BA}" sibTransId="{71330ECA-F380-4B07-98E4-66A8B7F91A64}"/>
    <dgm:cxn modelId="{87B772C6-C2F3-43F7-A9BF-B4801B661410}" srcId="{8E314EC8-B17A-4A84-9AFE-03CCAAF4C2D2}" destId="{CC355DA1-1324-40CC-8FB3-E321C2567A49}" srcOrd="2" destOrd="0" parTransId="{3D6D4A8D-A682-4B5E-A6D5-D5439AF50F09}" sibTransId="{945F1CEC-8619-4539-B84B-CBE4ECFCC05B}"/>
    <dgm:cxn modelId="{D1350FC7-A5BB-4AAD-9727-748AA9B2BF0A}" srcId="{8E314EC8-B17A-4A84-9AFE-03CCAAF4C2D2}" destId="{93555282-453D-41BA-AC6A-9AB65CFC738C}" srcOrd="3" destOrd="0" parTransId="{899A261B-C3C9-46A5-A524-89CFE2EE2173}" sibTransId="{FFA48BC9-F1CC-4E45-A6B9-FE1EBEB64C4E}"/>
    <dgm:cxn modelId="{36ECC2C8-653A-4270-A16A-444150CC8EF0}" type="presOf" srcId="{93555282-453D-41BA-AC6A-9AB65CFC738C}" destId="{F7A7D916-3482-4E9C-8954-1989AF76AC71}" srcOrd="0" destOrd="0" presId="urn:microsoft.com/office/officeart/2005/8/layout/vList2"/>
    <dgm:cxn modelId="{7E5624D6-D004-4E58-9ADD-8A031AE49359}" type="presOf" srcId="{8E314EC8-B17A-4A84-9AFE-03CCAAF4C2D2}" destId="{A8776DCC-6A24-4BC5-9DFE-70EFA78705FC}" srcOrd="0" destOrd="0" presId="urn:microsoft.com/office/officeart/2005/8/layout/vList2"/>
    <dgm:cxn modelId="{E0C629E4-97A6-4AD1-BC12-6DB883122BC5}" type="presOf" srcId="{043C65DD-D1B9-4504-BD42-100F65163DD1}" destId="{86999694-ED01-4767-B4A5-B82A8E139086}" srcOrd="0" destOrd="0" presId="urn:microsoft.com/office/officeart/2005/8/layout/vList2"/>
    <dgm:cxn modelId="{23F48FFC-9E99-4207-907A-C4F0AFC38C7F}" type="presParOf" srcId="{A8776DCC-6A24-4BC5-9DFE-70EFA78705FC}" destId="{86999694-ED01-4767-B4A5-B82A8E139086}" srcOrd="0" destOrd="0" presId="urn:microsoft.com/office/officeart/2005/8/layout/vList2"/>
    <dgm:cxn modelId="{4F3C7280-8CF4-48DD-84D2-72F500182D90}" type="presParOf" srcId="{A8776DCC-6A24-4BC5-9DFE-70EFA78705FC}" destId="{AB227572-1B98-4484-B3C8-BF9C7CEB11EE}" srcOrd="1" destOrd="0" presId="urn:microsoft.com/office/officeart/2005/8/layout/vList2"/>
    <dgm:cxn modelId="{EF0D7549-A47C-4B1C-87ED-CBBFDFE9D61F}" type="presParOf" srcId="{A8776DCC-6A24-4BC5-9DFE-70EFA78705FC}" destId="{E3AA99A6-4623-4640-9D44-745964AE6367}" srcOrd="2" destOrd="0" presId="urn:microsoft.com/office/officeart/2005/8/layout/vList2"/>
    <dgm:cxn modelId="{85B832AE-031C-407B-9790-B572471D03C4}" type="presParOf" srcId="{A8776DCC-6A24-4BC5-9DFE-70EFA78705FC}" destId="{695D1234-CEEF-4654-AE86-7D73B334C17E}" srcOrd="3" destOrd="0" presId="urn:microsoft.com/office/officeart/2005/8/layout/vList2"/>
    <dgm:cxn modelId="{602F749A-72CC-40DF-A1AF-0B7DBCCC7220}" type="presParOf" srcId="{A8776DCC-6A24-4BC5-9DFE-70EFA78705FC}" destId="{1C5ECF11-E316-401D-A767-47B307B87231}" srcOrd="4" destOrd="0" presId="urn:microsoft.com/office/officeart/2005/8/layout/vList2"/>
    <dgm:cxn modelId="{EF723E45-1151-406B-838D-6312AAF5EB56}" type="presParOf" srcId="{A8776DCC-6A24-4BC5-9DFE-70EFA78705FC}" destId="{00F02481-DE29-4073-81F4-78A84832A205}" srcOrd="5" destOrd="0" presId="urn:microsoft.com/office/officeart/2005/8/layout/vList2"/>
    <dgm:cxn modelId="{F0016998-1D44-4D79-84DC-2C31332E8096}" type="presParOf" srcId="{A8776DCC-6A24-4BC5-9DFE-70EFA78705FC}" destId="{F7A7D916-3482-4E9C-8954-1989AF76AC71}" srcOrd="6" destOrd="0" presId="urn:microsoft.com/office/officeart/2005/8/layout/vList2"/>
    <dgm:cxn modelId="{78D3F237-3809-4B93-989C-E2B006099BB9}" type="presParOf" srcId="{A8776DCC-6A24-4BC5-9DFE-70EFA78705FC}" destId="{58F422BF-D803-49CF-B9AA-CFD98150114B}" srcOrd="7" destOrd="0" presId="urn:microsoft.com/office/officeart/2005/8/layout/vList2"/>
    <dgm:cxn modelId="{95101D20-DCB9-4F0A-B818-2402E394C9AB}" type="presParOf" srcId="{A8776DCC-6A24-4BC5-9DFE-70EFA78705FC}" destId="{D8E070FA-F762-4ABF-9CE1-0581B8F291DD}" srcOrd="8" destOrd="0" presId="urn:microsoft.com/office/officeart/2005/8/layout/vList2"/>
    <dgm:cxn modelId="{A938E356-060D-415D-AA69-E1C880CF7C50}" type="presParOf" srcId="{A8776DCC-6A24-4BC5-9DFE-70EFA78705FC}" destId="{96CB7B65-18B4-4362-9019-22DACA0FA66C}" srcOrd="9" destOrd="0" presId="urn:microsoft.com/office/officeart/2005/8/layout/vList2"/>
    <dgm:cxn modelId="{55E11F11-D14F-444C-B23D-7F76625063A1}" type="presParOf" srcId="{A8776DCC-6A24-4BC5-9DFE-70EFA78705FC}" destId="{45E558C8-679C-41BF-BA5C-6913ED97F676}" srcOrd="10" destOrd="0" presId="urn:microsoft.com/office/officeart/2005/8/layout/vList2"/>
    <dgm:cxn modelId="{D7119E13-708F-448A-87B3-A5D75FC6B645}" type="presParOf" srcId="{A8776DCC-6A24-4BC5-9DFE-70EFA78705FC}" destId="{CB24D9D8-69AB-47EC-B158-DC38C75B7EEA}" srcOrd="11" destOrd="0" presId="urn:microsoft.com/office/officeart/2005/8/layout/vList2"/>
    <dgm:cxn modelId="{DD32E491-E6CF-451F-8EB0-A0567B592792}" type="presParOf" srcId="{A8776DCC-6A24-4BC5-9DFE-70EFA78705FC}" destId="{4A4550C8-C51E-4941-8775-EF98EDE6D605}" srcOrd="12" destOrd="0" presId="urn:microsoft.com/office/officeart/2005/8/layout/vList2"/>
    <dgm:cxn modelId="{27C036A9-8E93-4133-A386-872335F3C98F}" type="presParOf" srcId="{A8776DCC-6A24-4BC5-9DFE-70EFA78705FC}" destId="{C3C1490C-68D4-4F0F-A7D7-95B917271F7A}" srcOrd="13" destOrd="0" presId="urn:microsoft.com/office/officeart/2005/8/layout/vList2"/>
    <dgm:cxn modelId="{8EBFF0D0-4E2C-4D22-B3E7-2AD848DD2DD4}" type="presParOf" srcId="{A8776DCC-6A24-4BC5-9DFE-70EFA78705FC}" destId="{C19D2CAB-B8F5-475E-8B86-CC396E7FDB4C}"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EAD7BEA-50C6-402C-B0BA-361F8411B84D}"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C30F6A72-AB6B-4B90-98B8-F38AC9FB2C2F}">
      <dgm:prSet/>
      <dgm:spPr/>
      <dgm:t>
        <a:bodyPr/>
        <a:lstStyle/>
        <a:p>
          <a:pPr>
            <a:lnSpc>
              <a:spcPct val="100000"/>
            </a:lnSpc>
            <a:defRPr cap="all"/>
          </a:pPr>
          <a:r>
            <a:rPr lang="en-US" dirty="0"/>
            <a:t>Positive</a:t>
          </a:r>
        </a:p>
      </dgm:t>
    </dgm:pt>
    <dgm:pt modelId="{9CAB5B3F-6165-40CF-B53D-C7B08562BAC8}" type="parTrans" cxnId="{426E36D4-FF46-4EBA-9415-42E878DBFD1A}">
      <dgm:prSet/>
      <dgm:spPr/>
      <dgm:t>
        <a:bodyPr/>
        <a:lstStyle/>
        <a:p>
          <a:endParaRPr lang="en-US"/>
        </a:p>
      </dgm:t>
    </dgm:pt>
    <dgm:pt modelId="{9777ED7B-37C9-4DAF-BC3D-4DF8CD39C3EB}" type="sibTrans" cxnId="{426E36D4-FF46-4EBA-9415-42E878DBFD1A}">
      <dgm:prSet/>
      <dgm:spPr/>
      <dgm:t>
        <a:bodyPr/>
        <a:lstStyle/>
        <a:p>
          <a:endParaRPr lang="en-US"/>
        </a:p>
      </dgm:t>
    </dgm:pt>
    <dgm:pt modelId="{0BBD3E05-DA87-46EE-A565-F7580B9F5B0F}">
      <dgm:prSet/>
      <dgm:spPr/>
      <dgm:t>
        <a:bodyPr/>
        <a:lstStyle/>
        <a:p>
          <a:pPr>
            <a:lnSpc>
              <a:spcPct val="100000"/>
            </a:lnSpc>
            <a:defRPr cap="all"/>
          </a:pPr>
          <a:r>
            <a:rPr lang="en-US" dirty="0"/>
            <a:t>Caring </a:t>
          </a:r>
        </a:p>
      </dgm:t>
    </dgm:pt>
    <dgm:pt modelId="{6C6B5CB7-CD70-4036-BE9D-DED6DD1C3012}" type="parTrans" cxnId="{8B94AC74-34D3-463C-93DF-628FB21FB96B}">
      <dgm:prSet/>
      <dgm:spPr/>
      <dgm:t>
        <a:bodyPr/>
        <a:lstStyle/>
        <a:p>
          <a:endParaRPr lang="en-US"/>
        </a:p>
      </dgm:t>
    </dgm:pt>
    <dgm:pt modelId="{AD929B32-42A1-47F9-AC56-B310D91C1D32}" type="sibTrans" cxnId="{8B94AC74-34D3-463C-93DF-628FB21FB96B}">
      <dgm:prSet/>
      <dgm:spPr/>
      <dgm:t>
        <a:bodyPr/>
        <a:lstStyle/>
        <a:p>
          <a:endParaRPr lang="en-US"/>
        </a:p>
      </dgm:t>
    </dgm:pt>
    <dgm:pt modelId="{DD6DA48A-1260-4596-AADB-959705EBD5FD}">
      <dgm:prSet/>
      <dgm:spPr/>
      <dgm:t>
        <a:bodyPr/>
        <a:lstStyle/>
        <a:p>
          <a:pPr>
            <a:lnSpc>
              <a:spcPct val="100000"/>
            </a:lnSpc>
            <a:defRPr cap="all"/>
          </a:pPr>
          <a:r>
            <a:rPr lang="en-US" dirty="0"/>
            <a:t>Safe</a:t>
          </a:r>
        </a:p>
      </dgm:t>
    </dgm:pt>
    <dgm:pt modelId="{838311DD-34AA-4302-9739-54C8C32C7EFB}" type="parTrans" cxnId="{5F076284-9B66-4A62-9DDC-91BE9F601858}">
      <dgm:prSet/>
      <dgm:spPr/>
      <dgm:t>
        <a:bodyPr/>
        <a:lstStyle/>
        <a:p>
          <a:endParaRPr lang="en-US"/>
        </a:p>
      </dgm:t>
    </dgm:pt>
    <dgm:pt modelId="{BE9CBCA0-0BD4-40DB-828E-D15E0E491A45}" type="sibTrans" cxnId="{5F076284-9B66-4A62-9DDC-91BE9F601858}">
      <dgm:prSet/>
      <dgm:spPr/>
      <dgm:t>
        <a:bodyPr/>
        <a:lstStyle/>
        <a:p>
          <a:endParaRPr lang="en-US"/>
        </a:p>
      </dgm:t>
    </dgm:pt>
    <dgm:pt modelId="{157EFBE3-8CAA-4A4A-987E-59436701FC4C}" type="pres">
      <dgm:prSet presAssocID="{AEAD7BEA-50C6-402C-B0BA-361F8411B84D}" presName="root" presStyleCnt="0">
        <dgm:presLayoutVars>
          <dgm:dir/>
          <dgm:resizeHandles val="exact"/>
        </dgm:presLayoutVars>
      </dgm:prSet>
      <dgm:spPr/>
    </dgm:pt>
    <dgm:pt modelId="{3C990E78-E92A-4CAA-AE37-453CD2D3CC59}" type="pres">
      <dgm:prSet presAssocID="{C30F6A72-AB6B-4B90-98B8-F38AC9FB2C2F}" presName="compNode" presStyleCnt="0"/>
      <dgm:spPr/>
    </dgm:pt>
    <dgm:pt modelId="{6002B56F-F435-4692-9FE0-9E02B410EB3D}" type="pres">
      <dgm:prSet presAssocID="{C30F6A72-AB6B-4B90-98B8-F38AC9FB2C2F}" presName="iconBgRect" presStyleLbl="bgShp" presStyleIdx="0" presStyleCnt="3"/>
      <dgm:spPr>
        <a:prstGeom prst="round2DiagRect">
          <a:avLst>
            <a:gd name="adj1" fmla="val 29727"/>
            <a:gd name="adj2" fmla="val 0"/>
          </a:avLst>
        </a:prstGeom>
      </dgm:spPr>
    </dgm:pt>
    <dgm:pt modelId="{30455397-56A3-48D2-89F9-36EBFE687E09}" type="pres">
      <dgm:prSet presAssocID="{C30F6A72-AB6B-4B90-98B8-F38AC9FB2C2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humbs Up Sign"/>
        </a:ext>
      </dgm:extLst>
    </dgm:pt>
    <dgm:pt modelId="{53306B22-956F-41DE-92C0-ACE121501724}" type="pres">
      <dgm:prSet presAssocID="{C30F6A72-AB6B-4B90-98B8-F38AC9FB2C2F}" presName="spaceRect" presStyleCnt="0"/>
      <dgm:spPr/>
    </dgm:pt>
    <dgm:pt modelId="{42BA5EEF-87F6-4E6B-A35E-36F797F389CB}" type="pres">
      <dgm:prSet presAssocID="{C30F6A72-AB6B-4B90-98B8-F38AC9FB2C2F}" presName="textRect" presStyleLbl="revTx" presStyleIdx="0" presStyleCnt="3">
        <dgm:presLayoutVars>
          <dgm:chMax val="1"/>
          <dgm:chPref val="1"/>
        </dgm:presLayoutVars>
      </dgm:prSet>
      <dgm:spPr/>
    </dgm:pt>
    <dgm:pt modelId="{EC29F766-85B4-4C1F-8397-3BCB2D4C3C23}" type="pres">
      <dgm:prSet presAssocID="{9777ED7B-37C9-4DAF-BC3D-4DF8CD39C3EB}" presName="sibTrans" presStyleCnt="0"/>
      <dgm:spPr/>
    </dgm:pt>
    <dgm:pt modelId="{9FBDF206-9FF9-44C4-A30F-2017C785829A}" type="pres">
      <dgm:prSet presAssocID="{0BBD3E05-DA87-46EE-A565-F7580B9F5B0F}" presName="compNode" presStyleCnt="0"/>
      <dgm:spPr/>
    </dgm:pt>
    <dgm:pt modelId="{B4FB4793-5A08-47CB-BAF3-B382EF78D742}" type="pres">
      <dgm:prSet presAssocID="{0BBD3E05-DA87-46EE-A565-F7580B9F5B0F}" presName="iconBgRect" presStyleLbl="bgShp" presStyleIdx="1" presStyleCnt="3"/>
      <dgm:spPr>
        <a:prstGeom prst="round2DiagRect">
          <a:avLst>
            <a:gd name="adj1" fmla="val 29727"/>
            <a:gd name="adj2" fmla="val 0"/>
          </a:avLst>
        </a:prstGeom>
      </dgm:spPr>
    </dgm:pt>
    <dgm:pt modelId="{92F8AE7A-8B28-4D63-B784-99C73829D0CE}" type="pres">
      <dgm:prSet presAssocID="{0BBD3E05-DA87-46EE-A565-F7580B9F5B0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rt"/>
        </a:ext>
      </dgm:extLst>
    </dgm:pt>
    <dgm:pt modelId="{61D5BB0E-3C8A-4C26-9288-B83981EAEC1B}" type="pres">
      <dgm:prSet presAssocID="{0BBD3E05-DA87-46EE-A565-F7580B9F5B0F}" presName="spaceRect" presStyleCnt="0"/>
      <dgm:spPr/>
    </dgm:pt>
    <dgm:pt modelId="{A2D7832A-2DB8-4D7A-9F77-78E316493657}" type="pres">
      <dgm:prSet presAssocID="{0BBD3E05-DA87-46EE-A565-F7580B9F5B0F}" presName="textRect" presStyleLbl="revTx" presStyleIdx="1" presStyleCnt="3">
        <dgm:presLayoutVars>
          <dgm:chMax val="1"/>
          <dgm:chPref val="1"/>
        </dgm:presLayoutVars>
      </dgm:prSet>
      <dgm:spPr/>
    </dgm:pt>
    <dgm:pt modelId="{6BA42430-6F3B-4E3D-ACF0-681BBE7B0F72}" type="pres">
      <dgm:prSet presAssocID="{AD929B32-42A1-47F9-AC56-B310D91C1D32}" presName="sibTrans" presStyleCnt="0"/>
      <dgm:spPr/>
    </dgm:pt>
    <dgm:pt modelId="{1C3B93BB-6BC2-4DA7-97F2-C4B3BF37B73E}" type="pres">
      <dgm:prSet presAssocID="{DD6DA48A-1260-4596-AADB-959705EBD5FD}" presName="compNode" presStyleCnt="0"/>
      <dgm:spPr/>
    </dgm:pt>
    <dgm:pt modelId="{61EB2CBA-9A95-4037-99EE-AF18BA38EA37}" type="pres">
      <dgm:prSet presAssocID="{DD6DA48A-1260-4596-AADB-959705EBD5FD}" presName="iconBgRect" presStyleLbl="bgShp" presStyleIdx="2" presStyleCnt="3"/>
      <dgm:spPr>
        <a:prstGeom prst="round2DiagRect">
          <a:avLst>
            <a:gd name="adj1" fmla="val 29727"/>
            <a:gd name="adj2" fmla="val 0"/>
          </a:avLst>
        </a:prstGeom>
      </dgm:spPr>
    </dgm:pt>
    <dgm:pt modelId="{EAC543B9-0AB3-4585-AC90-6E48BF2ACAF8}" type="pres">
      <dgm:prSet presAssocID="{DD6DA48A-1260-4596-AADB-959705EBD5F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afe"/>
        </a:ext>
      </dgm:extLst>
    </dgm:pt>
    <dgm:pt modelId="{4CFBB0BE-14FA-4A32-B9BC-7546AF0A89FD}" type="pres">
      <dgm:prSet presAssocID="{DD6DA48A-1260-4596-AADB-959705EBD5FD}" presName="spaceRect" presStyleCnt="0"/>
      <dgm:spPr/>
    </dgm:pt>
    <dgm:pt modelId="{4BAD6A26-4C15-499A-9D40-C9D279685E42}" type="pres">
      <dgm:prSet presAssocID="{DD6DA48A-1260-4596-AADB-959705EBD5FD}" presName="textRect" presStyleLbl="revTx" presStyleIdx="2" presStyleCnt="3">
        <dgm:presLayoutVars>
          <dgm:chMax val="1"/>
          <dgm:chPref val="1"/>
        </dgm:presLayoutVars>
      </dgm:prSet>
      <dgm:spPr/>
    </dgm:pt>
  </dgm:ptLst>
  <dgm:cxnLst>
    <dgm:cxn modelId="{7F00F665-E64B-4CDA-A8BA-8B5CDDF70545}" type="presOf" srcId="{DD6DA48A-1260-4596-AADB-959705EBD5FD}" destId="{4BAD6A26-4C15-499A-9D40-C9D279685E42}" srcOrd="0" destOrd="0" presId="urn:microsoft.com/office/officeart/2018/5/layout/IconLeafLabelList"/>
    <dgm:cxn modelId="{8B94AC74-34D3-463C-93DF-628FB21FB96B}" srcId="{AEAD7BEA-50C6-402C-B0BA-361F8411B84D}" destId="{0BBD3E05-DA87-46EE-A565-F7580B9F5B0F}" srcOrd="1" destOrd="0" parTransId="{6C6B5CB7-CD70-4036-BE9D-DED6DD1C3012}" sibTransId="{AD929B32-42A1-47F9-AC56-B310D91C1D32}"/>
    <dgm:cxn modelId="{5F076284-9B66-4A62-9DDC-91BE9F601858}" srcId="{AEAD7BEA-50C6-402C-B0BA-361F8411B84D}" destId="{DD6DA48A-1260-4596-AADB-959705EBD5FD}" srcOrd="2" destOrd="0" parTransId="{838311DD-34AA-4302-9739-54C8C32C7EFB}" sibTransId="{BE9CBCA0-0BD4-40DB-828E-D15E0E491A45}"/>
    <dgm:cxn modelId="{1AFFE1A3-1CFF-4E3D-B88E-F0DD8D29D2A9}" type="presOf" srcId="{0BBD3E05-DA87-46EE-A565-F7580B9F5B0F}" destId="{A2D7832A-2DB8-4D7A-9F77-78E316493657}" srcOrd="0" destOrd="0" presId="urn:microsoft.com/office/officeart/2018/5/layout/IconLeafLabelList"/>
    <dgm:cxn modelId="{AD327FA5-FD79-44D0-B5D9-FC98C5F46F2D}" type="presOf" srcId="{AEAD7BEA-50C6-402C-B0BA-361F8411B84D}" destId="{157EFBE3-8CAA-4A4A-987E-59436701FC4C}" srcOrd="0" destOrd="0" presId="urn:microsoft.com/office/officeart/2018/5/layout/IconLeafLabelList"/>
    <dgm:cxn modelId="{4DDDF4C3-E3CA-4B74-9EB9-9894BCD6F453}" type="presOf" srcId="{C30F6A72-AB6B-4B90-98B8-F38AC9FB2C2F}" destId="{42BA5EEF-87F6-4E6B-A35E-36F797F389CB}" srcOrd="0" destOrd="0" presId="urn:microsoft.com/office/officeart/2018/5/layout/IconLeafLabelList"/>
    <dgm:cxn modelId="{426E36D4-FF46-4EBA-9415-42E878DBFD1A}" srcId="{AEAD7BEA-50C6-402C-B0BA-361F8411B84D}" destId="{C30F6A72-AB6B-4B90-98B8-F38AC9FB2C2F}" srcOrd="0" destOrd="0" parTransId="{9CAB5B3F-6165-40CF-B53D-C7B08562BAC8}" sibTransId="{9777ED7B-37C9-4DAF-BC3D-4DF8CD39C3EB}"/>
    <dgm:cxn modelId="{B2CA2D50-71E1-44BD-9708-A205D88B45A6}" type="presParOf" srcId="{157EFBE3-8CAA-4A4A-987E-59436701FC4C}" destId="{3C990E78-E92A-4CAA-AE37-453CD2D3CC59}" srcOrd="0" destOrd="0" presId="urn:microsoft.com/office/officeart/2018/5/layout/IconLeafLabelList"/>
    <dgm:cxn modelId="{67DF5D0E-903D-424B-BDDF-09C1B41C567D}" type="presParOf" srcId="{3C990E78-E92A-4CAA-AE37-453CD2D3CC59}" destId="{6002B56F-F435-4692-9FE0-9E02B410EB3D}" srcOrd="0" destOrd="0" presId="urn:microsoft.com/office/officeart/2018/5/layout/IconLeafLabelList"/>
    <dgm:cxn modelId="{021EB3B9-6FC6-42AC-BCE6-14C4BFACDD38}" type="presParOf" srcId="{3C990E78-E92A-4CAA-AE37-453CD2D3CC59}" destId="{30455397-56A3-48D2-89F9-36EBFE687E09}" srcOrd="1" destOrd="0" presId="urn:microsoft.com/office/officeart/2018/5/layout/IconLeafLabelList"/>
    <dgm:cxn modelId="{D6A85813-4FDA-47C7-B46C-4277AA731E9A}" type="presParOf" srcId="{3C990E78-E92A-4CAA-AE37-453CD2D3CC59}" destId="{53306B22-956F-41DE-92C0-ACE121501724}" srcOrd="2" destOrd="0" presId="urn:microsoft.com/office/officeart/2018/5/layout/IconLeafLabelList"/>
    <dgm:cxn modelId="{E02209C2-013C-4098-A113-2A393CC6042D}" type="presParOf" srcId="{3C990E78-E92A-4CAA-AE37-453CD2D3CC59}" destId="{42BA5EEF-87F6-4E6B-A35E-36F797F389CB}" srcOrd="3" destOrd="0" presId="urn:microsoft.com/office/officeart/2018/5/layout/IconLeafLabelList"/>
    <dgm:cxn modelId="{8E266E43-B152-4E6A-A714-D0F45E7449D8}" type="presParOf" srcId="{157EFBE3-8CAA-4A4A-987E-59436701FC4C}" destId="{EC29F766-85B4-4C1F-8397-3BCB2D4C3C23}" srcOrd="1" destOrd="0" presId="urn:microsoft.com/office/officeart/2018/5/layout/IconLeafLabelList"/>
    <dgm:cxn modelId="{3D42AB54-09EB-48D5-AD78-7EECE0E45B16}" type="presParOf" srcId="{157EFBE3-8CAA-4A4A-987E-59436701FC4C}" destId="{9FBDF206-9FF9-44C4-A30F-2017C785829A}" srcOrd="2" destOrd="0" presId="urn:microsoft.com/office/officeart/2018/5/layout/IconLeafLabelList"/>
    <dgm:cxn modelId="{CCF319E8-DBD6-48C2-B77D-3CE6AC0D2E72}" type="presParOf" srcId="{9FBDF206-9FF9-44C4-A30F-2017C785829A}" destId="{B4FB4793-5A08-47CB-BAF3-B382EF78D742}" srcOrd="0" destOrd="0" presId="urn:microsoft.com/office/officeart/2018/5/layout/IconLeafLabelList"/>
    <dgm:cxn modelId="{3FDA1929-8C3C-4DCB-A1B4-C304B3424512}" type="presParOf" srcId="{9FBDF206-9FF9-44C4-A30F-2017C785829A}" destId="{92F8AE7A-8B28-4D63-B784-99C73829D0CE}" srcOrd="1" destOrd="0" presId="urn:microsoft.com/office/officeart/2018/5/layout/IconLeafLabelList"/>
    <dgm:cxn modelId="{11BDB1EF-71C0-4590-ACF4-6F76B4FCF6E1}" type="presParOf" srcId="{9FBDF206-9FF9-44C4-A30F-2017C785829A}" destId="{61D5BB0E-3C8A-4C26-9288-B83981EAEC1B}" srcOrd="2" destOrd="0" presId="urn:microsoft.com/office/officeart/2018/5/layout/IconLeafLabelList"/>
    <dgm:cxn modelId="{F4D14AF4-AD2B-48E7-A59F-34A2ED8A202A}" type="presParOf" srcId="{9FBDF206-9FF9-44C4-A30F-2017C785829A}" destId="{A2D7832A-2DB8-4D7A-9F77-78E316493657}" srcOrd="3" destOrd="0" presId="urn:microsoft.com/office/officeart/2018/5/layout/IconLeafLabelList"/>
    <dgm:cxn modelId="{648F1D8F-E67C-44F8-AA47-7287FDFD03B9}" type="presParOf" srcId="{157EFBE3-8CAA-4A4A-987E-59436701FC4C}" destId="{6BA42430-6F3B-4E3D-ACF0-681BBE7B0F72}" srcOrd="3" destOrd="0" presId="urn:microsoft.com/office/officeart/2018/5/layout/IconLeafLabelList"/>
    <dgm:cxn modelId="{F0F1DBE6-D9A0-4E5B-ADF5-1F5573649CE9}" type="presParOf" srcId="{157EFBE3-8CAA-4A4A-987E-59436701FC4C}" destId="{1C3B93BB-6BC2-4DA7-97F2-C4B3BF37B73E}" srcOrd="4" destOrd="0" presId="urn:microsoft.com/office/officeart/2018/5/layout/IconLeafLabelList"/>
    <dgm:cxn modelId="{17AB4EE5-11B2-4760-AA44-15D21661E5F0}" type="presParOf" srcId="{1C3B93BB-6BC2-4DA7-97F2-C4B3BF37B73E}" destId="{61EB2CBA-9A95-4037-99EE-AF18BA38EA37}" srcOrd="0" destOrd="0" presId="urn:microsoft.com/office/officeart/2018/5/layout/IconLeafLabelList"/>
    <dgm:cxn modelId="{DA80BD2C-2D71-437C-A4B5-6F5EF7023AA1}" type="presParOf" srcId="{1C3B93BB-6BC2-4DA7-97F2-C4B3BF37B73E}" destId="{EAC543B9-0AB3-4585-AC90-6E48BF2ACAF8}" srcOrd="1" destOrd="0" presId="urn:microsoft.com/office/officeart/2018/5/layout/IconLeafLabelList"/>
    <dgm:cxn modelId="{EAE5D9BE-DC8A-4EEA-A977-1BDDAC0A8164}" type="presParOf" srcId="{1C3B93BB-6BC2-4DA7-97F2-C4B3BF37B73E}" destId="{4CFBB0BE-14FA-4A32-B9BC-7546AF0A89FD}" srcOrd="2" destOrd="0" presId="urn:microsoft.com/office/officeart/2018/5/layout/IconLeafLabelList"/>
    <dgm:cxn modelId="{E363BC28-BE30-4507-B99F-A5720910B962}" type="presParOf" srcId="{1C3B93BB-6BC2-4DA7-97F2-C4B3BF37B73E}" destId="{4BAD6A26-4C15-499A-9D40-C9D279685E42}"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A5CBA2E-7C5D-46B1-9543-D238C9997F35}"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C886DE54-F8FA-46BE-BB3A-F9D5BBFABA56}">
      <dgm:prSet/>
      <dgm:spPr/>
      <dgm:t>
        <a:bodyPr/>
        <a:lstStyle/>
        <a:p>
          <a:r>
            <a:rPr lang="en-US" b="1" dirty="0"/>
            <a:t>Data for success:</a:t>
          </a:r>
          <a:r>
            <a:rPr lang="en-US" dirty="0"/>
            <a:t> pre and post-test data comparison, re-administration of DESSA, stakeholder feedback, academic achievement scores  </a:t>
          </a:r>
        </a:p>
      </dgm:t>
    </dgm:pt>
    <dgm:pt modelId="{DC13944F-6E18-4C0B-A07C-C32313FB803C}" type="parTrans" cxnId="{C291922E-D90E-4DD1-B0C4-61FE113192D6}">
      <dgm:prSet/>
      <dgm:spPr/>
      <dgm:t>
        <a:bodyPr/>
        <a:lstStyle/>
        <a:p>
          <a:endParaRPr lang="en-US"/>
        </a:p>
      </dgm:t>
    </dgm:pt>
    <dgm:pt modelId="{7F99DCBC-0EF2-437D-9B21-B8910740A033}" type="sibTrans" cxnId="{C291922E-D90E-4DD1-B0C4-61FE113192D6}">
      <dgm:prSet/>
      <dgm:spPr/>
      <dgm:t>
        <a:bodyPr/>
        <a:lstStyle/>
        <a:p>
          <a:endParaRPr lang="en-US"/>
        </a:p>
      </dgm:t>
    </dgm:pt>
    <dgm:pt modelId="{DFC68752-7492-48E8-9DB7-86A562F91308}">
      <dgm:prSet/>
      <dgm:spPr/>
      <dgm:t>
        <a:bodyPr/>
        <a:lstStyle/>
        <a:p>
          <a:r>
            <a:rPr lang="en-US" b="1" dirty="0"/>
            <a:t>Areas for improvement:</a:t>
          </a:r>
          <a:r>
            <a:rPr lang="en-US" dirty="0"/>
            <a:t> consistency of attendance for group members </a:t>
          </a:r>
        </a:p>
      </dgm:t>
    </dgm:pt>
    <dgm:pt modelId="{1E8FCB83-FD35-4850-B6C4-61496B650B75}" type="parTrans" cxnId="{C42FE160-35FA-4EA0-9301-4DD592CDAF1B}">
      <dgm:prSet/>
      <dgm:spPr/>
      <dgm:t>
        <a:bodyPr/>
        <a:lstStyle/>
        <a:p>
          <a:endParaRPr lang="en-US"/>
        </a:p>
      </dgm:t>
    </dgm:pt>
    <dgm:pt modelId="{BC9ACAFB-2B47-44DE-8555-2E6A776C3435}" type="sibTrans" cxnId="{C42FE160-35FA-4EA0-9301-4DD592CDAF1B}">
      <dgm:prSet/>
      <dgm:spPr/>
      <dgm:t>
        <a:bodyPr/>
        <a:lstStyle/>
        <a:p>
          <a:endParaRPr lang="en-US"/>
        </a:p>
      </dgm:t>
    </dgm:pt>
    <dgm:pt modelId="{5348F3DD-D02A-4B9F-8583-A756E9F5740E}" type="pres">
      <dgm:prSet presAssocID="{BA5CBA2E-7C5D-46B1-9543-D238C9997F35}" presName="root" presStyleCnt="0">
        <dgm:presLayoutVars>
          <dgm:dir/>
          <dgm:resizeHandles val="exact"/>
        </dgm:presLayoutVars>
      </dgm:prSet>
      <dgm:spPr/>
    </dgm:pt>
    <dgm:pt modelId="{F2AEAD6D-87DA-47E5-820E-6B6B63D08711}" type="pres">
      <dgm:prSet presAssocID="{BA5CBA2E-7C5D-46B1-9543-D238C9997F35}" presName="container" presStyleCnt="0">
        <dgm:presLayoutVars>
          <dgm:dir/>
          <dgm:resizeHandles val="exact"/>
        </dgm:presLayoutVars>
      </dgm:prSet>
      <dgm:spPr/>
    </dgm:pt>
    <dgm:pt modelId="{338125B0-A2E1-483E-B958-16B067AFE94E}" type="pres">
      <dgm:prSet presAssocID="{C886DE54-F8FA-46BE-BB3A-F9D5BBFABA56}" presName="compNode" presStyleCnt="0"/>
      <dgm:spPr/>
    </dgm:pt>
    <dgm:pt modelId="{28D4A0E8-1C62-4755-B622-454A1C5CFF0E}" type="pres">
      <dgm:prSet presAssocID="{C886DE54-F8FA-46BE-BB3A-F9D5BBFABA56}" presName="iconBgRect" presStyleLbl="bgShp" presStyleIdx="0" presStyleCnt="2"/>
      <dgm:spPr/>
    </dgm:pt>
    <dgm:pt modelId="{D2CE9241-A21F-4BBA-9ABB-4D676C881B8B}" type="pres">
      <dgm:prSet presAssocID="{C886DE54-F8FA-46BE-BB3A-F9D5BBFABA5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ustomer Review"/>
        </a:ext>
      </dgm:extLst>
    </dgm:pt>
    <dgm:pt modelId="{74AD63ED-359B-42EE-BAEC-A51F934E41F3}" type="pres">
      <dgm:prSet presAssocID="{C886DE54-F8FA-46BE-BB3A-F9D5BBFABA56}" presName="spaceRect" presStyleCnt="0"/>
      <dgm:spPr/>
    </dgm:pt>
    <dgm:pt modelId="{631F7768-0044-4429-894B-7BCC1F856BA8}" type="pres">
      <dgm:prSet presAssocID="{C886DE54-F8FA-46BE-BB3A-F9D5BBFABA56}" presName="textRect" presStyleLbl="revTx" presStyleIdx="0" presStyleCnt="2">
        <dgm:presLayoutVars>
          <dgm:chMax val="1"/>
          <dgm:chPref val="1"/>
        </dgm:presLayoutVars>
      </dgm:prSet>
      <dgm:spPr/>
    </dgm:pt>
    <dgm:pt modelId="{986F0916-B3CC-489F-8519-949E954D3C56}" type="pres">
      <dgm:prSet presAssocID="{7F99DCBC-0EF2-437D-9B21-B8910740A033}" presName="sibTrans" presStyleLbl="sibTrans2D1" presStyleIdx="0" presStyleCnt="0"/>
      <dgm:spPr/>
    </dgm:pt>
    <dgm:pt modelId="{A42D421B-FAEA-49CC-AD1B-B079C001F0C4}" type="pres">
      <dgm:prSet presAssocID="{DFC68752-7492-48E8-9DB7-86A562F91308}" presName="compNode" presStyleCnt="0"/>
      <dgm:spPr/>
    </dgm:pt>
    <dgm:pt modelId="{74D3FB2B-BA2D-4787-8432-537EB6D3736F}" type="pres">
      <dgm:prSet presAssocID="{DFC68752-7492-48E8-9DB7-86A562F91308}" presName="iconBgRect" presStyleLbl="bgShp" presStyleIdx="1" presStyleCnt="2"/>
      <dgm:spPr/>
    </dgm:pt>
    <dgm:pt modelId="{A6C2785F-8656-476F-825A-7B152F681D24}" type="pres">
      <dgm:prSet presAssocID="{DFC68752-7492-48E8-9DB7-86A562F9130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E1D7D026-25F4-4536-BDAE-30A51A49EA99}" type="pres">
      <dgm:prSet presAssocID="{DFC68752-7492-48E8-9DB7-86A562F91308}" presName="spaceRect" presStyleCnt="0"/>
      <dgm:spPr/>
    </dgm:pt>
    <dgm:pt modelId="{1F8F477F-C614-4E9D-990D-DED3C8E119AE}" type="pres">
      <dgm:prSet presAssocID="{DFC68752-7492-48E8-9DB7-86A562F91308}" presName="textRect" presStyleLbl="revTx" presStyleIdx="1" presStyleCnt="2">
        <dgm:presLayoutVars>
          <dgm:chMax val="1"/>
          <dgm:chPref val="1"/>
        </dgm:presLayoutVars>
      </dgm:prSet>
      <dgm:spPr/>
    </dgm:pt>
  </dgm:ptLst>
  <dgm:cxnLst>
    <dgm:cxn modelId="{7C28C404-482D-41BF-A35D-06D8D78F1DD5}" type="presOf" srcId="{DFC68752-7492-48E8-9DB7-86A562F91308}" destId="{1F8F477F-C614-4E9D-990D-DED3C8E119AE}" srcOrd="0" destOrd="0" presId="urn:microsoft.com/office/officeart/2018/2/layout/IconCircleList"/>
    <dgm:cxn modelId="{CCE28220-6C7C-4A40-86EE-672D590F4EFC}" type="presOf" srcId="{7F99DCBC-0EF2-437D-9B21-B8910740A033}" destId="{986F0916-B3CC-489F-8519-949E954D3C56}" srcOrd="0" destOrd="0" presId="urn:microsoft.com/office/officeart/2018/2/layout/IconCircleList"/>
    <dgm:cxn modelId="{C291922E-D90E-4DD1-B0C4-61FE113192D6}" srcId="{BA5CBA2E-7C5D-46B1-9543-D238C9997F35}" destId="{C886DE54-F8FA-46BE-BB3A-F9D5BBFABA56}" srcOrd="0" destOrd="0" parTransId="{DC13944F-6E18-4C0B-A07C-C32313FB803C}" sibTransId="{7F99DCBC-0EF2-437D-9B21-B8910740A033}"/>
    <dgm:cxn modelId="{0305C73D-5246-4676-B353-D1E3FDCFD4B9}" type="presOf" srcId="{BA5CBA2E-7C5D-46B1-9543-D238C9997F35}" destId="{5348F3DD-D02A-4B9F-8583-A756E9F5740E}" srcOrd="0" destOrd="0" presId="urn:microsoft.com/office/officeart/2018/2/layout/IconCircleList"/>
    <dgm:cxn modelId="{C42FE160-35FA-4EA0-9301-4DD592CDAF1B}" srcId="{BA5CBA2E-7C5D-46B1-9543-D238C9997F35}" destId="{DFC68752-7492-48E8-9DB7-86A562F91308}" srcOrd="1" destOrd="0" parTransId="{1E8FCB83-FD35-4850-B6C4-61496B650B75}" sibTransId="{BC9ACAFB-2B47-44DE-8555-2E6A776C3435}"/>
    <dgm:cxn modelId="{D586C67B-1D5A-4566-A19A-632E8F37D25E}" type="presOf" srcId="{C886DE54-F8FA-46BE-BB3A-F9D5BBFABA56}" destId="{631F7768-0044-4429-894B-7BCC1F856BA8}" srcOrd="0" destOrd="0" presId="urn:microsoft.com/office/officeart/2018/2/layout/IconCircleList"/>
    <dgm:cxn modelId="{71EB7EFB-9DC7-4FBD-999D-9171DADAFD96}" type="presParOf" srcId="{5348F3DD-D02A-4B9F-8583-A756E9F5740E}" destId="{F2AEAD6D-87DA-47E5-820E-6B6B63D08711}" srcOrd="0" destOrd="0" presId="urn:microsoft.com/office/officeart/2018/2/layout/IconCircleList"/>
    <dgm:cxn modelId="{8BA16C5F-902B-4D39-A9E5-BA1D815153B4}" type="presParOf" srcId="{F2AEAD6D-87DA-47E5-820E-6B6B63D08711}" destId="{338125B0-A2E1-483E-B958-16B067AFE94E}" srcOrd="0" destOrd="0" presId="urn:microsoft.com/office/officeart/2018/2/layout/IconCircleList"/>
    <dgm:cxn modelId="{A2A52AE0-6D10-45E9-BCCD-5F79B98C4CC3}" type="presParOf" srcId="{338125B0-A2E1-483E-B958-16B067AFE94E}" destId="{28D4A0E8-1C62-4755-B622-454A1C5CFF0E}" srcOrd="0" destOrd="0" presId="urn:microsoft.com/office/officeart/2018/2/layout/IconCircleList"/>
    <dgm:cxn modelId="{BAD1507F-FF21-428F-8F5C-82A570F0ECED}" type="presParOf" srcId="{338125B0-A2E1-483E-B958-16B067AFE94E}" destId="{D2CE9241-A21F-4BBA-9ABB-4D676C881B8B}" srcOrd="1" destOrd="0" presId="urn:microsoft.com/office/officeart/2018/2/layout/IconCircleList"/>
    <dgm:cxn modelId="{D3261FCF-CEF9-43F5-A7BC-0E9EBD645437}" type="presParOf" srcId="{338125B0-A2E1-483E-B958-16B067AFE94E}" destId="{74AD63ED-359B-42EE-BAEC-A51F934E41F3}" srcOrd="2" destOrd="0" presId="urn:microsoft.com/office/officeart/2018/2/layout/IconCircleList"/>
    <dgm:cxn modelId="{47C7F528-D11E-448D-9353-69DC4C94ECB1}" type="presParOf" srcId="{338125B0-A2E1-483E-B958-16B067AFE94E}" destId="{631F7768-0044-4429-894B-7BCC1F856BA8}" srcOrd="3" destOrd="0" presId="urn:microsoft.com/office/officeart/2018/2/layout/IconCircleList"/>
    <dgm:cxn modelId="{0A5AFD6D-9214-4D0D-A939-1D7DE4319EFD}" type="presParOf" srcId="{F2AEAD6D-87DA-47E5-820E-6B6B63D08711}" destId="{986F0916-B3CC-489F-8519-949E954D3C56}" srcOrd="1" destOrd="0" presId="urn:microsoft.com/office/officeart/2018/2/layout/IconCircleList"/>
    <dgm:cxn modelId="{EB850457-76FD-4327-96E0-47C1E91D42AA}" type="presParOf" srcId="{F2AEAD6D-87DA-47E5-820E-6B6B63D08711}" destId="{A42D421B-FAEA-49CC-AD1B-B079C001F0C4}" srcOrd="2" destOrd="0" presId="urn:microsoft.com/office/officeart/2018/2/layout/IconCircleList"/>
    <dgm:cxn modelId="{90ACA0F4-3F02-4343-B075-25053E5C0344}" type="presParOf" srcId="{A42D421B-FAEA-49CC-AD1B-B079C001F0C4}" destId="{74D3FB2B-BA2D-4787-8432-537EB6D3736F}" srcOrd="0" destOrd="0" presId="urn:microsoft.com/office/officeart/2018/2/layout/IconCircleList"/>
    <dgm:cxn modelId="{00BB2F47-0790-4085-8910-6201B8988740}" type="presParOf" srcId="{A42D421B-FAEA-49CC-AD1B-B079C001F0C4}" destId="{A6C2785F-8656-476F-825A-7B152F681D24}" srcOrd="1" destOrd="0" presId="urn:microsoft.com/office/officeart/2018/2/layout/IconCircleList"/>
    <dgm:cxn modelId="{238498B1-3E60-43E5-AB6A-C69F4D8CD0E3}" type="presParOf" srcId="{A42D421B-FAEA-49CC-AD1B-B079C001F0C4}" destId="{E1D7D026-25F4-4536-BDAE-30A51A49EA99}" srcOrd="2" destOrd="0" presId="urn:microsoft.com/office/officeart/2018/2/layout/IconCircleList"/>
    <dgm:cxn modelId="{452EBAB0-AAF3-49E9-B1E9-83BE29BA738D}" type="presParOf" srcId="{A42D421B-FAEA-49CC-AD1B-B079C001F0C4}" destId="{1F8F477F-C614-4E9D-990D-DED3C8E119AE}"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56EF56-4125-4CBB-8953-2B9F2B52267E}">
      <dsp:nvSpPr>
        <dsp:cNvPr id="0" name=""/>
        <dsp:cNvSpPr/>
      </dsp:nvSpPr>
      <dsp:spPr>
        <a:xfrm>
          <a:off x="4154908" y="1408498"/>
          <a:ext cx="924995" cy="91440"/>
        </a:xfrm>
        <a:custGeom>
          <a:avLst/>
          <a:gdLst/>
          <a:ahLst/>
          <a:cxnLst/>
          <a:rect l="0" t="0" r="0" b="0"/>
          <a:pathLst>
            <a:path>
              <a:moveTo>
                <a:pt x="0" y="45720"/>
              </a:moveTo>
              <a:lnTo>
                <a:pt x="924995" y="45720"/>
              </a:lnTo>
            </a:path>
          </a:pathLst>
        </a:custGeom>
        <a:noFill/>
        <a:ln w="6350"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93516" y="1449440"/>
        <a:ext cx="47779" cy="9555"/>
      </dsp:txXfrm>
    </dsp:sp>
    <dsp:sp modelId="{B49EE5E8-D52B-4AA5-B537-B3771B44B470}">
      <dsp:nvSpPr>
        <dsp:cNvPr id="0" name=""/>
        <dsp:cNvSpPr/>
      </dsp:nvSpPr>
      <dsp:spPr>
        <a:xfrm>
          <a:off x="1946" y="207789"/>
          <a:ext cx="4154762" cy="249285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587" tIns="213700" rIns="203587" bIns="213700" numCol="1" spcCol="1270" anchor="ctr" anchorCtr="0">
          <a:noAutofit/>
        </a:bodyPr>
        <a:lstStyle/>
        <a:p>
          <a:pPr marL="0" lvl="0" indent="0" algn="ctr" defTabSz="1466850">
            <a:lnSpc>
              <a:spcPct val="90000"/>
            </a:lnSpc>
            <a:spcBef>
              <a:spcPct val="0"/>
            </a:spcBef>
            <a:spcAft>
              <a:spcPct val="35000"/>
            </a:spcAft>
            <a:buNone/>
          </a:pPr>
          <a:r>
            <a:rPr lang="en-US" sz="3300" kern="1200" dirty="0"/>
            <a:t>DESSA  (2023) - Devereux Student Strengths Assessment</a:t>
          </a:r>
        </a:p>
      </dsp:txBody>
      <dsp:txXfrm>
        <a:off x="1946" y="207789"/>
        <a:ext cx="4154762" cy="2492857"/>
      </dsp:txXfrm>
    </dsp:sp>
    <dsp:sp modelId="{92EBAAD9-316C-44AF-80CA-99B502035176}">
      <dsp:nvSpPr>
        <dsp:cNvPr id="0" name=""/>
        <dsp:cNvSpPr/>
      </dsp:nvSpPr>
      <dsp:spPr>
        <a:xfrm>
          <a:off x="5112303" y="207789"/>
          <a:ext cx="4154762" cy="249285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587" tIns="213700" rIns="203587" bIns="213700" numCol="1" spcCol="1270" anchor="ctr" anchorCtr="0">
          <a:noAutofit/>
        </a:bodyPr>
        <a:lstStyle/>
        <a:p>
          <a:pPr marL="0" lvl="0" indent="0" algn="ctr" defTabSz="1466850">
            <a:lnSpc>
              <a:spcPct val="90000"/>
            </a:lnSpc>
            <a:spcBef>
              <a:spcPct val="0"/>
            </a:spcBef>
            <a:spcAft>
              <a:spcPct val="35000"/>
            </a:spcAft>
            <a:buNone/>
          </a:pPr>
          <a:r>
            <a:rPr lang="en-US" sz="3300" kern="1200" dirty="0"/>
            <a:t>Referrals (from parents, teachers, student support staff, administrators)</a:t>
          </a:r>
        </a:p>
      </dsp:txBody>
      <dsp:txXfrm>
        <a:off x="5112303" y="207789"/>
        <a:ext cx="4154762" cy="24928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8D230E-1F86-48BE-A9D6-0A95F4F65C73}">
      <dsp:nvSpPr>
        <dsp:cNvPr id="0" name=""/>
        <dsp:cNvSpPr/>
      </dsp:nvSpPr>
      <dsp:spPr>
        <a:xfrm>
          <a:off x="0" y="0"/>
          <a:ext cx="7878660" cy="87253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rtl="0">
            <a:lnSpc>
              <a:spcPct val="90000"/>
            </a:lnSpc>
            <a:spcBef>
              <a:spcPct val="0"/>
            </a:spcBef>
            <a:spcAft>
              <a:spcPct val="35000"/>
            </a:spcAft>
            <a:buNone/>
          </a:pPr>
          <a:r>
            <a:rPr lang="en-US" sz="3800" kern="1200" dirty="0"/>
            <a:t>Teachers</a:t>
          </a:r>
          <a:r>
            <a:rPr lang="en-US" sz="3800" kern="1200" dirty="0">
              <a:latin typeface="Century Schoolbook" panose="02020404030301010803"/>
            </a:rPr>
            <a:t> (DESSA)                   </a:t>
          </a:r>
        </a:p>
      </dsp:txBody>
      <dsp:txXfrm>
        <a:off x="25556" y="25556"/>
        <a:ext cx="6937130" cy="821419"/>
      </dsp:txXfrm>
    </dsp:sp>
    <dsp:sp modelId="{C4848D84-ABDF-472E-AA83-5478AA3DC52C}">
      <dsp:nvSpPr>
        <dsp:cNvPr id="0" name=""/>
        <dsp:cNvSpPr/>
      </dsp:nvSpPr>
      <dsp:spPr>
        <a:xfrm>
          <a:off x="695175" y="1017952"/>
          <a:ext cx="7878660" cy="87253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Parents </a:t>
          </a:r>
        </a:p>
      </dsp:txBody>
      <dsp:txXfrm>
        <a:off x="720731" y="1043508"/>
        <a:ext cx="6565227" cy="821419"/>
      </dsp:txXfrm>
    </dsp:sp>
    <dsp:sp modelId="{3BE968BA-976F-456F-B3DC-19CE354B6089}">
      <dsp:nvSpPr>
        <dsp:cNvPr id="0" name=""/>
        <dsp:cNvSpPr/>
      </dsp:nvSpPr>
      <dsp:spPr>
        <a:xfrm>
          <a:off x="1390351" y="2035905"/>
          <a:ext cx="7878660" cy="87253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Students </a:t>
          </a:r>
        </a:p>
      </dsp:txBody>
      <dsp:txXfrm>
        <a:off x="1415907" y="2061461"/>
        <a:ext cx="6565227" cy="821419"/>
      </dsp:txXfrm>
    </dsp:sp>
    <dsp:sp modelId="{DB35D290-3C22-4EDB-B517-B30812E42886}">
      <dsp:nvSpPr>
        <dsp:cNvPr id="0" name=""/>
        <dsp:cNvSpPr/>
      </dsp:nvSpPr>
      <dsp:spPr>
        <a:xfrm>
          <a:off x="7311514" y="661669"/>
          <a:ext cx="567145" cy="567145"/>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7439122" y="661669"/>
        <a:ext cx="311929" cy="426777"/>
      </dsp:txXfrm>
    </dsp:sp>
    <dsp:sp modelId="{5496324B-C35F-4140-AAA4-E0A926B02680}">
      <dsp:nvSpPr>
        <dsp:cNvPr id="0" name=""/>
        <dsp:cNvSpPr/>
      </dsp:nvSpPr>
      <dsp:spPr>
        <a:xfrm>
          <a:off x="8006690" y="1673805"/>
          <a:ext cx="567145" cy="567145"/>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8134298" y="1673805"/>
        <a:ext cx="311929" cy="4267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8349B9-5762-4C7E-AF1E-D7CA5B251B5B}">
      <dsp:nvSpPr>
        <dsp:cNvPr id="0" name=""/>
        <dsp:cNvSpPr/>
      </dsp:nvSpPr>
      <dsp:spPr>
        <a:xfrm>
          <a:off x="0" y="3244"/>
          <a:ext cx="5906181" cy="79150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rtl="0">
            <a:lnSpc>
              <a:spcPct val="90000"/>
            </a:lnSpc>
            <a:spcBef>
              <a:spcPct val="0"/>
            </a:spcBef>
            <a:spcAft>
              <a:spcPct val="35000"/>
            </a:spcAft>
            <a:buNone/>
          </a:pPr>
          <a:r>
            <a:rPr lang="en-US" sz="3300" kern="1200" dirty="0">
              <a:latin typeface="Century Schoolbook" panose="02020404030301010803"/>
            </a:rPr>
            <a:t>Mini DESSA</a:t>
          </a:r>
          <a:endParaRPr lang="en-US" sz="3300" kern="1200" dirty="0"/>
        </a:p>
      </dsp:txBody>
      <dsp:txXfrm>
        <a:off x="38638" y="41882"/>
        <a:ext cx="5828905" cy="714229"/>
      </dsp:txXfrm>
    </dsp:sp>
    <dsp:sp modelId="{B2FCE128-4189-4319-9BB1-7A9247654A6A}">
      <dsp:nvSpPr>
        <dsp:cNvPr id="0" name=""/>
        <dsp:cNvSpPr/>
      </dsp:nvSpPr>
      <dsp:spPr>
        <a:xfrm>
          <a:off x="0" y="889789"/>
          <a:ext cx="5906181" cy="791505"/>
        </a:xfrm>
        <a:prstGeom prst="roundRect">
          <a:avLst/>
        </a:prstGeom>
        <a:solidFill>
          <a:schemeClr val="accent2">
            <a:hueOff val="224238"/>
            <a:satOff val="-10073"/>
            <a:lumOff val="133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Full DESSA </a:t>
          </a:r>
        </a:p>
      </dsp:txBody>
      <dsp:txXfrm>
        <a:off x="38638" y="928427"/>
        <a:ext cx="5828905" cy="714229"/>
      </dsp:txXfrm>
    </dsp:sp>
    <dsp:sp modelId="{DC1B1FF4-8E66-4E0E-8014-84A5D171A35D}">
      <dsp:nvSpPr>
        <dsp:cNvPr id="0" name=""/>
        <dsp:cNvSpPr/>
      </dsp:nvSpPr>
      <dsp:spPr>
        <a:xfrm>
          <a:off x="0" y="1776334"/>
          <a:ext cx="5906181" cy="791505"/>
        </a:xfrm>
        <a:prstGeom prst="roundRect">
          <a:avLst/>
        </a:prstGeom>
        <a:solidFill>
          <a:schemeClr val="accent2">
            <a:hueOff val="448476"/>
            <a:satOff val="-20146"/>
            <a:lumOff val="266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Discussion with teacher</a:t>
          </a:r>
        </a:p>
      </dsp:txBody>
      <dsp:txXfrm>
        <a:off x="38638" y="1814972"/>
        <a:ext cx="5828905" cy="714229"/>
      </dsp:txXfrm>
    </dsp:sp>
    <dsp:sp modelId="{FDAB3FAA-03F5-483B-805B-453548830231}">
      <dsp:nvSpPr>
        <dsp:cNvPr id="0" name=""/>
        <dsp:cNvSpPr/>
      </dsp:nvSpPr>
      <dsp:spPr>
        <a:xfrm>
          <a:off x="0" y="2662879"/>
          <a:ext cx="5906181" cy="791505"/>
        </a:xfrm>
        <a:prstGeom prst="roundRect">
          <a:avLst/>
        </a:prstGeom>
        <a:solidFill>
          <a:schemeClr val="accent2">
            <a:hueOff val="672715"/>
            <a:satOff val="-30219"/>
            <a:lumOff val="4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Parental consent</a:t>
          </a:r>
        </a:p>
      </dsp:txBody>
      <dsp:txXfrm>
        <a:off x="38638" y="2701517"/>
        <a:ext cx="5828905" cy="714229"/>
      </dsp:txXfrm>
    </dsp:sp>
    <dsp:sp modelId="{47BCF291-586F-4035-A913-2F5224127175}">
      <dsp:nvSpPr>
        <dsp:cNvPr id="0" name=""/>
        <dsp:cNvSpPr/>
      </dsp:nvSpPr>
      <dsp:spPr>
        <a:xfrm>
          <a:off x="0" y="3549424"/>
          <a:ext cx="5906181" cy="791505"/>
        </a:xfrm>
        <a:prstGeom prst="roundRect">
          <a:avLst/>
        </a:prstGeom>
        <a:solidFill>
          <a:schemeClr val="accent2">
            <a:hueOff val="896953"/>
            <a:satOff val="-40292"/>
            <a:lumOff val="533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Student interview </a:t>
          </a:r>
        </a:p>
      </dsp:txBody>
      <dsp:txXfrm>
        <a:off x="38638" y="3588062"/>
        <a:ext cx="5828905" cy="714229"/>
      </dsp:txXfrm>
    </dsp:sp>
    <dsp:sp modelId="{00BC0402-7766-4383-87CE-0022220159A4}">
      <dsp:nvSpPr>
        <dsp:cNvPr id="0" name=""/>
        <dsp:cNvSpPr/>
      </dsp:nvSpPr>
      <dsp:spPr>
        <a:xfrm>
          <a:off x="0" y="4435969"/>
          <a:ext cx="5906181" cy="791505"/>
        </a:xfrm>
        <a:prstGeom prst="roundRect">
          <a:avLst/>
        </a:prstGeom>
        <a:solidFill>
          <a:schemeClr val="accent2">
            <a:hueOff val="1121191"/>
            <a:satOff val="-50365"/>
            <a:lumOff val="666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Student consent </a:t>
          </a:r>
        </a:p>
      </dsp:txBody>
      <dsp:txXfrm>
        <a:off x="38638" y="4474607"/>
        <a:ext cx="5828905" cy="7142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27CFD8-49AD-46DE-9D11-0191ACAEEB62}">
      <dsp:nvSpPr>
        <dsp:cNvPr id="0" name=""/>
        <dsp:cNvSpPr/>
      </dsp:nvSpPr>
      <dsp:spPr>
        <a:xfrm>
          <a:off x="2946" y="343241"/>
          <a:ext cx="2337792" cy="1402675"/>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i="1" kern="1200"/>
            <a:t>FOUNDATIONS </a:t>
          </a:r>
          <a:endParaRPr lang="en-US" sz="2300" kern="1200"/>
        </a:p>
      </dsp:txBody>
      <dsp:txXfrm>
        <a:off x="2946" y="343241"/>
        <a:ext cx="2337792" cy="1402675"/>
      </dsp:txXfrm>
    </dsp:sp>
    <dsp:sp modelId="{363AA91D-55D4-43F0-AB39-1F5F0A38E67A}">
      <dsp:nvSpPr>
        <dsp:cNvPr id="0" name=""/>
        <dsp:cNvSpPr/>
      </dsp:nvSpPr>
      <dsp:spPr>
        <a:xfrm>
          <a:off x="2574518" y="343241"/>
          <a:ext cx="2337792" cy="1402675"/>
        </a:xfrm>
        <a:prstGeom prst="rect">
          <a:avLst/>
        </a:prstGeom>
        <a:solidFill>
          <a:schemeClr val="accent2">
            <a:hueOff val="160170"/>
            <a:satOff val="-7195"/>
            <a:lumOff val="952"/>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i="1" kern="1200"/>
            <a:t>COUNSELING PREVENTION &amp; INTERVENTION </a:t>
          </a:r>
          <a:endParaRPr lang="en-US" sz="2300" kern="1200"/>
        </a:p>
      </dsp:txBody>
      <dsp:txXfrm>
        <a:off x="2574518" y="343241"/>
        <a:ext cx="2337792" cy="1402675"/>
      </dsp:txXfrm>
    </dsp:sp>
    <dsp:sp modelId="{707759F1-EDBC-4CBD-B2C8-3B759ABACCCB}">
      <dsp:nvSpPr>
        <dsp:cNvPr id="0" name=""/>
        <dsp:cNvSpPr/>
      </dsp:nvSpPr>
      <dsp:spPr>
        <a:xfrm>
          <a:off x="5146089" y="343241"/>
          <a:ext cx="2337792" cy="1402675"/>
        </a:xfrm>
        <a:prstGeom prst="rect">
          <a:avLst/>
        </a:prstGeom>
        <a:solidFill>
          <a:schemeClr val="accent2">
            <a:hueOff val="320340"/>
            <a:satOff val="-14390"/>
            <a:lumOff val="1905"/>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i="1" kern="1200"/>
            <a:t>DIVERSITY &amp; ADVOCACY</a:t>
          </a:r>
          <a:endParaRPr lang="en-US" sz="2300" kern="1200"/>
        </a:p>
      </dsp:txBody>
      <dsp:txXfrm>
        <a:off x="5146089" y="343241"/>
        <a:ext cx="2337792" cy="1402675"/>
      </dsp:txXfrm>
    </dsp:sp>
    <dsp:sp modelId="{9DE31C5A-93B5-457E-9C35-DAD251407C2A}">
      <dsp:nvSpPr>
        <dsp:cNvPr id="0" name=""/>
        <dsp:cNvSpPr/>
      </dsp:nvSpPr>
      <dsp:spPr>
        <a:xfrm>
          <a:off x="7717661" y="343241"/>
          <a:ext cx="2337792" cy="1402675"/>
        </a:xfrm>
        <a:prstGeom prst="rect">
          <a:avLst/>
        </a:prstGeom>
        <a:solidFill>
          <a:schemeClr val="accent2">
            <a:hueOff val="480510"/>
            <a:satOff val="-21585"/>
            <a:lumOff val="2857"/>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i="1" kern="1200"/>
            <a:t>ASSESSMENT</a:t>
          </a:r>
          <a:endParaRPr lang="en-US" sz="2300" kern="1200"/>
        </a:p>
      </dsp:txBody>
      <dsp:txXfrm>
        <a:off x="7717661" y="343241"/>
        <a:ext cx="2337792" cy="1402675"/>
      </dsp:txXfrm>
    </dsp:sp>
    <dsp:sp modelId="{11A66C9A-4356-4018-AEB1-7534E2E2E7CC}">
      <dsp:nvSpPr>
        <dsp:cNvPr id="0" name=""/>
        <dsp:cNvSpPr/>
      </dsp:nvSpPr>
      <dsp:spPr>
        <a:xfrm>
          <a:off x="2946" y="1979695"/>
          <a:ext cx="2337792" cy="1402675"/>
        </a:xfrm>
        <a:prstGeom prst="rect">
          <a:avLst/>
        </a:prstGeom>
        <a:solidFill>
          <a:schemeClr val="accent2">
            <a:hueOff val="640681"/>
            <a:satOff val="-28780"/>
            <a:lumOff val="381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i="1" kern="1200"/>
            <a:t>RESEARCH &amp; EVALUATION </a:t>
          </a:r>
          <a:endParaRPr lang="en-US" sz="2300" kern="1200"/>
        </a:p>
      </dsp:txBody>
      <dsp:txXfrm>
        <a:off x="2946" y="1979695"/>
        <a:ext cx="2337792" cy="1402675"/>
      </dsp:txXfrm>
    </dsp:sp>
    <dsp:sp modelId="{3061A8AC-7D8D-434C-A5DA-630DED45D722}">
      <dsp:nvSpPr>
        <dsp:cNvPr id="0" name=""/>
        <dsp:cNvSpPr/>
      </dsp:nvSpPr>
      <dsp:spPr>
        <a:xfrm>
          <a:off x="2574518" y="1979695"/>
          <a:ext cx="2337792" cy="1402675"/>
        </a:xfrm>
        <a:prstGeom prst="rect">
          <a:avLst/>
        </a:prstGeom>
        <a:solidFill>
          <a:schemeClr val="accent2">
            <a:hueOff val="800851"/>
            <a:satOff val="-35975"/>
            <a:lumOff val="4762"/>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i="1" kern="1200"/>
            <a:t>ACADEMIC DEVELOPMENT </a:t>
          </a:r>
          <a:endParaRPr lang="en-US" sz="2300" kern="1200"/>
        </a:p>
      </dsp:txBody>
      <dsp:txXfrm>
        <a:off x="2574518" y="1979695"/>
        <a:ext cx="2337792" cy="1402675"/>
      </dsp:txXfrm>
    </dsp:sp>
    <dsp:sp modelId="{257C3670-1E9A-420A-A21D-8A03EC979E49}">
      <dsp:nvSpPr>
        <dsp:cNvPr id="0" name=""/>
        <dsp:cNvSpPr/>
      </dsp:nvSpPr>
      <dsp:spPr>
        <a:xfrm>
          <a:off x="5146089" y="1979695"/>
          <a:ext cx="2337792" cy="1402675"/>
        </a:xfrm>
        <a:prstGeom prst="rect">
          <a:avLst/>
        </a:prstGeom>
        <a:solidFill>
          <a:schemeClr val="accent2">
            <a:hueOff val="961021"/>
            <a:satOff val="-43170"/>
            <a:lumOff val="5715"/>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i="1" kern="1200"/>
            <a:t>COLLABORATION &amp; CONSULTATION</a:t>
          </a:r>
          <a:endParaRPr lang="en-US" sz="2300" kern="1200"/>
        </a:p>
      </dsp:txBody>
      <dsp:txXfrm>
        <a:off x="5146089" y="1979695"/>
        <a:ext cx="2337792" cy="1402675"/>
      </dsp:txXfrm>
    </dsp:sp>
    <dsp:sp modelId="{8282130E-CDEE-4F36-A847-D8F2F0CBE914}">
      <dsp:nvSpPr>
        <dsp:cNvPr id="0" name=""/>
        <dsp:cNvSpPr/>
      </dsp:nvSpPr>
      <dsp:spPr>
        <a:xfrm>
          <a:off x="7717661" y="1979695"/>
          <a:ext cx="2337792" cy="1402675"/>
        </a:xfrm>
        <a:prstGeom prst="rect">
          <a:avLst/>
        </a:prstGeom>
        <a:solidFill>
          <a:schemeClr val="accent2">
            <a:hueOff val="1121191"/>
            <a:satOff val="-50365"/>
            <a:lumOff val="6667"/>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i="1" kern="1200"/>
            <a:t>LEADERSHIP</a:t>
          </a:r>
          <a:endParaRPr lang="en-US" sz="2300" kern="1200"/>
        </a:p>
      </dsp:txBody>
      <dsp:txXfrm>
        <a:off x="7717661" y="1979695"/>
        <a:ext cx="2337792" cy="14026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999694-ED01-4767-B4A5-B82A8E139086}">
      <dsp:nvSpPr>
        <dsp:cNvPr id="0" name=""/>
        <dsp:cNvSpPr/>
      </dsp:nvSpPr>
      <dsp:spPr>
        <a:xfrm>
          <a:off x="0" y="70879"/>
          <a:ext cx="5906181" cy="57563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latin typeface="Century Schoolbook" panose="02020404030301010803"/>
            </a:rPr>
            <a:t>Age range of students </a:t>
          </a:r>
          <a:endParaRPr lang="en-US" sz="2400" kern="1200" dirty="0"/>
        </a:p>
      </dsp:txBody>
      <dsp:txXfrm>
        <a:off x="28100" y="98979"/>
        <a:ext cx="5849981" cy="519439"/>
      </dsp:txXfrm>
    </dsp:sp>
    <dsp:sp modelId="{E3AA99A6-4623-4640-9D44-745964AE6367}">
      <dsp:nvSpPr>
        <dsp:cNvPr id="0" name=""/>
        <dsp:cNvSpPr/>
      </dsp:nvSpPr>
      <dsp:spPr>
        <a:xfrm>
          <a:off x="0" y="715639"/>
          <a:ext cx="5906181" cy="575639"/>
        </a:xfrm>
        <a:prstGeom prst="roundRect">
          <a:avLst/>
        </a:prstGeom>
        <a:solidFill>
          <a:schemeClr val="accent5">
            <a:hueOff val="-3046161"/>
            <a:satOff val="1731"/>
            <a:lumOff val="-142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Social class in a hierarchical system </a:t>
          </a:r>
        </a:p>
      </dsp:txBody>
      <dsp:txXfrm>
        <a:off x="28100" y="743739"/>
        <a:ext cx="5849981" cy="519439"/>
      </dsp:txXfrm>
    </dsp:sp>
    <dsp:sp modelId="{1C5ECF11-E316-401D-A767-47B307B87231}">
      <dsp:nvSpPr>
        <dsp:cNvPr id="0" name=""/>
        <dsp:cNvSpPr/>
      </dsp:nvSpPr>
      <dsp:spPr>
        <a:xfrm>
          <a:off x="0" y="1360399"/>
          <a:ext cx="5906181" cy="575639"/>
        </a:xfrm>
        <a:prstGeom prst="roundRect">
          <a:avLst/>
        </a:prstGeom>
        <a:solidFill>
          <a:schemeClr val="accent5">
            <a:hueOff val="-6092321"/>
            <a:satOff val="3463"/>
            <a:lumOff val="-285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Gender</a:t>
          </a:r>
        </a:p>
      </dsp:txBody>
      <dsp:txXfrm>
        <a:off x="28100" y="1388499"/>
        <a:ext cx="5849981" cy="519439"/>
      </dsp:txXfrm>
    </dsp:sp>
    <dsp:sp modelId="{F7A7D916-3482-4E9C-8954-1989AF76AC71}">
      <dsp:nvSpPr>
        <dsp:cNvPr id="0" name=""/>
        <dsp:cNvSpPr/>
      </dsp:nvSpPr>
      <dsp:spPr>
        <a:xfrm>
          <a:off x="0" y="2005159"/>
          <a:ext cx="5906181" cy="575639"/>
        </a:xfrm>
        <a:prstGeom prst="roundRect">
          <a:avLst/>
        </a:prstGeom>
        <a:solidFill>
          <a:schemeClr val="accent5">
            <a:hueOff val="-9138482"/>
            <a:satOff val="5194"/>
            <a:lumOff val="-428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Disability status</a:t>
          </a:r>
        </a:p>
      </dsp:txBody>
      <dsp:txXfrm>
        <a:off x="28100" y="2033259"/>
        <a:ext cx="5849981" cy="519439"/>
      </dsp:txXfrm>
    </dsp:sp>
    <dsp:sp modelId="{D8E070FA-F762-4ABF-9CE1-0581B8F291DD}">
      <dsp:nvSpPr>
        <dsp:cNvPr id="0" name=""/>
        <dsp:cNvSpPr/>
      </dsp:nvSpPr>
      <dsp:spPr>
        <a:xfrm>
          <a:off x="0" y="2649919"/>
          <a:ext cx="5906181" cy="575639"/>
        </a:xfrm>
        <a:prstGeom prst="roundRect">
          <a:avLst/>
        </a:prstGeom>
        <a:solidFill>
          <a:schemeClr val="accent5">
            <a:hueOff val="-12184643"/>
            <a:satOff val="6925"/>
            <a:lumOff val="-571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Religious beliefs </a:t>
          </a:r>
        </a:p>
      </dsp:txBody>
      <dsp:txXfrm>
        <a:off x="28100" y="2678019"/>
        <a:ext cx="5849981" cy="519439"/>
      </dsp:txXfrm>
    </dsp:sp>
    <dsp:sp modelId="{45E558C8-679C-41BF-BA5C-6913ED97F676}">
      <dsp:nvSpPr>
        <dsp:cNvPr id="0" name=""/>
        <dsp:cNvSpPr/>
      </dsp:nvSpPr>
      <dsp:spPr>
        <a:xfrm>
          <a:off x="0" y="3294679"/>
          <a:ext cx="5906181" cy="575639"/>
        </a:xfrm>
        <a:prstGeom prst="roundRect">
          <a:avLst/>
        </a:prstGeom>
        <a:solidFill>
          <a:schemeClr val="accent5">
            <a:hueOff val="-15230804"/>
            <a:satOff val="8656"/>
            <a:lumOff val="-714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latin typeface="Century Schoolbook" panose="02020404030301010803"/>
            </a:rPr>
            <a:t>Ethnicity </a:t>
          </a:r>
          <a:endParaRPr lang="en-US" sz="2400" kern="1200" dirty="0"/>
        </a:p>
      </dsp:txBody>
      <dsp:txXfrm>
        <a:off x="28100" y="3322779"/>
        <a:ext cx="5849981" cy="519439"/>
      </dsp:txXfrm>
    </dsp:sp>
    <dsp:sp modelId="{4A4550C8-C51E-4941-8775-EF98EDE6D605}">
      <dsp:nvSpPr>
        <dsp:cNvPr id="0" name=""/>
        <dsp:cNvSpPr/>
      </dsp:nvSpPr>
      <dsp:spPr>
        <a:xfrm>
          <a:off x="0" y="3939439"/>
          <a:ext cx="5906181" cy="575639"/>
        </a:xfrm>
        <a:prstGeom prst="roundRect">
          <a:avLst/>
        </a:prstGeom>
        <a:solidFill>
          <a:schemeClr val="accent5">
            <a:hueOff val="-18276964"/>
            <a:satOff val="10388"/>
            <a:lumOff val="-8571"/>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Host culture values/beliefs </a:t>
          </a:r>
        </a:p>
      </dsp:txBody>
      <dsp:txXfrm>
        <a:off x="28100" y="3967539"/>
        <a:ext cx="5849981" cy="519439"/>
      </dsp:txXfrm>
    </dsp:sp>
    <dsp:sp modelId="{C19D2CAB-B8F5-475E-8B86-CC396E7FDB4C}">
      <dsp:nvSpPr>
        <dsp:cNvPr id="0" name=""/>
        <dsp:cNvSpPr/>
      </dsp:nvSpPr>
      <dsp:spPr>
        <a:xfrm>
          <a:off x="0" y="4584199"/>
          <a:ext cx="5906181" cy="575639"/>
        </a:xfrm>
        <a:prstGeom prst="roundRect">
          <a:avLst/>
        </a:prstGeom>
        <a:solidFill>
          <a:schemeClr val="accent5">
            <a:hueOff val="-21323124"/>
            <a:satOff val="12119"/>
            <a:lumOff val="-1000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TCK (third culture kids) </a:t>
          </a:r>
        </a:p>
      </dsp:txBody>
      <dsp:txXfrm>
        <a:off x="28100" y="4612299"/>
        <a:ext cx="5849981" cy="5194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2B56F-F435-4692-9FE0-9E02B410EB3D}">
      <dsp:nvSpPr>
        <dsp:cNvPr id="0" name=""/>
        <dsp:cNvSpPr/>
      </dsp:nvSpPr>
      <dsp:spPr>
        <a:xfrm>
          <a:off x="638506" y="14218"/>
          <a:ext cx="1647000" cy="164700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455397-56A3-48D2-89F9-36EBFE687E09}">
      <dsp:nvSpPr>
        <dsp:cNvPr id="0" name=""/>
        <dsp:cNvSpPr/>
      </dsp:nvSpPr>
      <dsp:spPr>
        <a:xfrm>
          <a:off x="989506" y="365218"/>
          <a:ext cx="945000" cy="945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2BA5EEF-87F6-4E6B-A35E-36F797F389CB}">
      <dsp:nvSpPr>
        <dsp:cNvPr id="0" name=""/>
        <dsp:cNvSpPr/>
      </dsp:nvSpPr>
      <dsp:spPr>
        <a:xfrm>
          <a:off x="112006" y="2174218"/>
          <a:ext cx="27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dirty="0"/>
            <a:t>Positive</a:t>
          </a:r>
        </a:p>
      </dsp:txBody>
      <dsp:txXfrm>
        <a:off x="112006" y="2174218"/>
        <a:ext cx="2700000" cy="720000"/>
      </dsp:txXfrm>
    </dsp:sp>
    <dsp:sp modelId="{B4FB4793-5A08-47CB-BAF3-B382EF78D742}">
      <dsp:nvSpPr>
        <dsp:cNvPr id="0" name=""/>
        <dsp:cNvSpPr/>
      </dsp:nvSpPr>
      <dsp:spPr>
        <a:xfrm>
          <a:off x="3811006" y="14218"/>
          <a:ext cx="1647000" cy="164700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F8AE7A-8B28-4D63-B784-99C73829D0CE}">
      <dsp:nvSpPr>
        <dsp:cNvPr id="0" name=""/>
        <dsp:cNvSpPr/>
      </dsp:nvSpPr>
      <dsp:spPr>
        <a:xfrm>
          <a:off x="4162006" y="365218"/>
          <a:ext cx="945000" cy="945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2D7832A-2DB8-4D7A-9F77-78E316493657}">
      <dsp:nvSpPr>
        <dsp:cNvPr id="0" name=""/>
        <dsp:cNvSpPr/>
      </dsp:nvSpPr>
      <dsp:spPr>
        <a:xfrm>
          <a:off x="3284506" y="2174218"/>
          <a:ext cx="27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dirty="0"/>
            <a:t>Caring </a:t>
          </a:r>
        </a:p>
      </dsp:txBody>
      <dsp:txXfrm>
        <a:off x="3284506" y="2174218"/>
        <a:ext cx="2700000" cy="720000"/>
      </dsp:txXfrm>
    </dsp:sp>
    <dsp:sp modelId="{61EB2CBA-9A95-4037-99EE-AF18BA38EA37}">
      <dsp:nvSpPr>
        <dsp:cNvPr id="0" name=""/>
        <dsp:cNvSpPr/>
      </dsp:nvSpPr>
      <dsp:spPr>
        <a:xfrm>
          <a:off x="6983506" y="14218"/>
          <a:ext cx="1647000" cy="1647000"/>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C543B9-0AB3-4585-AC90-6E48BF2ACAF8}">
      <dsp:nvSpPr>
        <dsp:cNvPr id="0" name=""/>
        <dsp:cNvSpPr/>
      </dsp:nvSpPr>
      <dsp:spPr>
        <a:xfrm>
          <a:off x="7334506" y="365218"/>
          <a:ext cx="945000" cy="945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BAD6A26-4C15-499A-9D40-C9D279685E42}">
      <dsp:nvSpPr>
        <dsp:cNvPr id="0" name=""/>
        <dsp:cNvSpPr/>
      </dsp:nvSpPr>
      <dsp:spPr>
        <a:xfrm>
          <a:off x="6457006" y="2174218"/>
          <a:ext cx="27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dirty="0"/>
            <a:t>Safe</a:t>
          </a:r>
        </a:p>
      </dsp:txBody>
      <dsp:txXfrm>
        <a:off x="6457006" y="2174218"/>
        <a:ext cx="2700000"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4A0E8-1C62-4755-B622-454A1C5CFF0E}">
      <dsp:nvSpPr>
        <dsp:cNvPr id="0" name=""/>
        <dsp:cNvSpPr/>
      </dsp:nvSpPr>
      <dsp:spPr>
        <a:xfrm>
          <a:off x="470860" y="903003"/>
          <a:ext cx="1102430" cy="110243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CE9241-A21F-4BBA-9ABB-4D676C881B8B}">
      <dsp:nvSpPr>
        <dsp:cNvPr id="0" name=""/>
        <dsp:cNvSpPr/>
      </dsp:nvSpPr>
      <dsp:spPr>
        <a:xfrm>
          <a:off x="702371" y="1134513"/>
          <a:ext cx="639409" cy="63940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31F7768-0044-4429-894B-7BCC1F856BA8}">
      <dsp:nvSpPr>
        <dsp:cNvPr id="0" name=""/>
        <dsp:cNvSpPr/>
      </dsp:nvSpPr>
      <dsp:spPr>
        <a:xfrm>
          <a:off x="1809526" y="903003"/>
          <a:ext cx="2598586" cy="11024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US" sz="1500" b="1" kern="1200" dirty="0"/>
            <a:t>Data for success:</a:t>
          </a:r>
          <a:r>
            <a:rPr lang="en-US" sz="1500" kern="1200" dirty="0"/>
            <a:t> pre and post-test data comparison, re-administration of DESSA, stakeholder feedback, academic achievement scores  </a:t>
          </a:r>
        </a:p>
      </dsp:txBody>
      <dsp:txXfrm>
        <a:off x="1809526" y="903003"/>
        <a:ext cx="2598586" cy="1102430"/>
      </dsp:txXfrm>
    </dsp:sp>
    <dsp:sp modelId="{74D3FB2B-BA2D-4787-8432-537EB6D3736F}">
      <dsp:nvSpPr>
        <dsp:cNvPr id="0" name=""/>
        <dsp:cNvSpPr/>
      </dsp:nvSpPr>
      <dsp:spPr>
        <a:xfrm>
          <a:off x="4860898" y="903003"/>
          <a:ext cx="1102430" cy="110243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C2785F-8656-476F-825A-7B152F681D24}">
      <dsp:nvSpPr>
        <dsp:cNvPr id="0" name=""/>
        <dsp:cNvSpPr/>
      </dsp:nvSpPr>
      <dsp:spPr>
        <a:xfrm>
          <a:off x="5092408" y="1134513"/>
          <a:ext cx="639409" cy="63940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F8F477F-C614-4E9D-990D-DED3C8E119AE}">
      <dsp:nvSpPr>
        <dsp:cNvPr id="0" name=""/>
        <dsp:cNvSpPr/>
      </dsp:nvSpPr>
      <dsp:spPr>
        <a:xfrm>
          <a:off x="6199564" y="903003"/>
          <a:ext cx="2598586" cy="11024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US" sz="1500" b="1" kern="1200" dirty="0"/>
            <a:t>Areas for improvement:</a:t>
          </a:r>
          <a:r>
            <a:rPr lang="en-US" sz="1500" kern="1200" dirty="0"/>
            <a:t> consistency of attendance for group members </a:t>
          </a:r>
        </a:p>
      </dsp:txBody>
      <dsp:txXfrm>
        <a:off x="6199564" y="903003"/>
        <a:ext cx="2598586" cy="1102430"/>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C0944D-8323-4A20-952A-EC4199EAC12E}" type="datetimeFigureOut">
              <a:t>4/22/24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432CC4-D032-4F74-BFD4-50A819E6ABA7}" type="slidenum">
              <a:t>‹#›</a:t>
            </a:fld>
            <a:endParaRPr lang="en-US"/>
          </a:p>
        </p:txBody>
      </p:sp>
    </p:spTree>
    <p:extLst>
      <p:ext uri="{BB962C8B-B14F-4D97-AF65-F5344CB8AC3E}">
        <p14:creationId xmlns:p14="http://schemas.microsoft.com/office/powerpoint/2010/main" val="895465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name of the group was inspired by Keri Powers, a school counselor who creates resources for fellow school counselors (Powers, 2023).</a:t>
            </a:r>
          </a:p>
        </p:txBody>
      </p:sp>
      <p:sp>
        <p:nvSpPr>
          <p:cNvPr id="4" name="Slide Number Placeholder 3"/>
          <p:cNvSpPr>
            <a:spLocks noGrp="1"/>
          </p:cNvSpPr>
          <p:nvPr>
            <p:ph type="sldNum" sz="quarter" idx="5"/>
          </p:nvPr>
        </p:nvSpPr>
        <p:spPr/>
        <p:txBody>
          <a:bodyPr/>
          <a:lstStyle/>
          <a:p>
            <a:fld id="{00432CC4-D032-4F74-BFD4-50A819E6ABA7}" type="slidenum">
              <a:rPr lang="en-US"/>
              <a:t>1</a:t>
            </a:fld>
            <a:endParaRPr lang="en-US"/>
          </a:p>
        </p:txBody>
      </p:sp>
    </p:spTree>
    <p:extLst>
      <p:ext uri="{BB962C8B-B14F-4D97-AF65-F5344CB8AC3E}">
        <p14:creationId xmlns:p14="http://schemas.microsoft.com/office/powerpoint/2010/main" val="194765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group name I chose to use was </a:t>
            </a:r>
            <a:r>
              <a:rPr lang="en-US" i="1" dirty="0">
                <a:cs typeface="Calibri"/>
              </a:rPr>
              <a:t>Worry Warriors </a:t>
            </a:r>
            <a:r>
              <a:rPr lang="en-US" dirty="0">
                <a:cs typeface="Calibri"/>
              </a:rPr>
              <a:t>(Powers, 2023) because my site supervisor told me that in her experience, younger students have an easier time understanding the word worry, rather than the word anxiety. This group was for students in first through fourth grade, although there were no third grade students in the group. It was an anxiety management group. </a:t>
            </a:r>
          </a:p>
        </p:txBody>
      </p:sp>
      <p:sp>
        <p:nvSpPr>
          <p:cNvPr id="4" name="Slide Number Placeholder 3"/>
          <p:cNvSpPr>
            <a:spLocks noGrp="1"/>
          </p:cNvSpPr>
          <p:nvPr>
            <p:ph type="sldNum" sz="quarter" idx="5"/>
          </p:nvPr>
        </p:nvSpPr>
        <p:spPr/>
        <p:txBody>
          <a:bodyPr/>
          <a:lstStyle/>
          <a:p>
            <a:fld id="{00432CC4-D032-4F74-BFD4-50A819E6ABA7}" type="slidenum">
              <a:rPr lang="en-US"/>
              <a:t>2</a:t>
            </a:fld>
            <a:endParaRPr lang="en-US"/>
          </a:p>
        </p:txBody>
      </p:sp>
    </p:spTree>
    <p:extLst>
      <p:ext uri="{BB962C8B-B14F-4D97-AF65-F5344CB8AC3E}">
        <p14:creationId xmlns:p14="http://schemas.microsoft.com/office/powerpoint/2010/main" val="1821263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Our goal in forming this group is to help students learn skills to manage their worries. </a:t>
            </a:r>
          </a:p>
        </p:txBody>
      </p:sp>
      <p:sp>
        <p:nvSpPr>
          <p:cNvPr id="4" name="Slide Number Placeholder 3"/>
          <p:cNvSpPr>
            <a:spLocks noGrp="1"/>
          </p:cNvSpPr>
          <p:nvPr>
            <p:ph type="sldNum" sz="quarter" idx="5"/>
          </p:nvPr>
        </p:nvSpPr>
        <p:spPr/>
        <p:txBody>
          <a:bodyPr/>
          <a:lstStyle/>
          <a:p>
            <a:fld id="{00432CC4-D032-4F74-BFD4-50A819E6ABA7}" type="slidenum">
              <a:rPr lang="en-US"/>
              <a:t>3</a:t>
            </a:fld>
            <a:endParaRPr lang="en-US"/>
          </a:p>
        </p:txBody>
      </p:sp>
    </p:spTree>
    <p:extLst>
      <p:ext uri="{BB962C8B-B14F-4D97-AF65-F5344CB8AC3E}">
        <p14:creationId xmlns:p14="http://schemas.microsoft.com/office/powerpoint/2010/main" val="5108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existing data source that identifies and supports the need for this group at AISJ is teacher feedback on a survey called the Devereux Student Strengths Assessment (DESSA, 2023). This is a component of Aperture Education and is aligned with CASEL (</a:t>
            </a:r>
            <a:r>
              <a:rPr lang="en" dirty="0"/>
              <a:t>The Collaborative for Academic, Social, and Emotional Learning). </a:t>
            </a:r>
            <a:r>
              <a:rPr lang="en-US" dirty="0"/>
              <a:t>CASEL defines social-emotional learning as “the process of developing the skills, behaviors, and attitudes that students need to effectively manage their emotions, cognitions, and social behavior (Etherington &amp; Costello, 2018, par.1)”. The second existing data source that supports the need for this group at AISJ is the number of referrals to the school counselors based around anxiety-related issues. This includes referrals from teachers, parents, administrators, and student support staff.</a:t>
            </a:r>
          </a:p>
          <a:p>
            <a:endParaRPr lang="en-US" dirty="0">
              <a:cs typeface="Calibri"/>
            </a:endParaRPr>
          </a:p>
        </p:txBody>
      </p:sp>
      <p:sp>
        <p:nvSpPr>
          <p:cNvPr id="4" name="Slide Number Placeholder 3"/>
          <p:cNvSpPr>
            <a:spLocks noGrp="1"/>
          </p:cNvSpPr>
          <p:nvPr>
            <p:ph type="sldNum" sz="quarter" idx="5"/>
          </p:nvPr>
        </p:nvSpPr>
        <p:spPr/>
        <p:txBody>
          <a:bodyPr/>
          <a:lstStyle/>
          <a:p>
            <a:fld id="{00432CC4-D032-4F74-BFD4-50A819E6ABA7}" type="slidenum">
              <a:t>4</a:t>
            </a:fld>
            <a:endParaRPr lang="en-US"/>
          </a:p>
        </p:txBody>
      </p:sp>
    </p:spTree>
    <p:extLst>
      <p:ext uri="{BB962C8B-B14F-4D97-AF65-F5344CB8AC3E}">
        <p14:creationId xmlns:p14="http://schemas.microsoft.com/office/powerpoint/2010/main" val="1423390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is the first pre-/post-test question for students. At this age, we needed to read through the question with them to make sure that they understood what was being asked of them. </a:t>
            </a:r>
          </a:p>
        </p:txBody>
      </p:sp>
      <p:sp>
        <p:nvSpPr>
          <p:cNvPr id="4" name="Slide Number Placeholder 3"/>
          <p:cNvSpPr>
            <a:spLocks noGrp="1"/>
          </p:cNvSpPr>
          <p:nvPr>
            <p:ph type="sldNum" sz="quarter" idx="5"/>
          </p:nvPr>
        </p:nvSpPr>
        <p:spPr/>
        <p:txBody>
          <a:bodyPr/>
          <a:lstStyle/>
          <a:p>
            <a:fld id="{00432CC4-D032-4F74-BFD4-50A819E6ABA7}" type="slidenum">
              <a:rPr lang="en-US"/>
              <a:t>5</a:t>
            </a:fld>
            <a:endParaRPr lang="en-US"/>
          </a:p>
        </p:txBody>
      </p:sp>
    </p:spTree>
    <p:extLst>
      <p:ext uri="{BB962C8B-B14F-4D97-AF65-F5344CB8AC3E}">
        <p14:creationId xmlns:p14="http://schemas.microsoft.com/office/powerpoint/2010/main" val="3913824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second pre-/post-test question for students. Again, at this age, we needed to read through the question with them to make sure that they understood what was being asked of them. </a:t>
            </a:r>
          </a:p>
        </p:txBody>
      </p:sp>
      <p:sp>
        <p:nvSpPr>
          <p:cNvPr id="4" name="Slide Number Placeholder 3"/>
          <p:cNvSpPr>
            <a:spLocks noGrp="1"/>
          </p:cNvSpPr>
          <p:nvPr>
            <p:ph type="sldNum" sz="quarter" idx="5"/>
          </p:nvPr>
        </p:nvSpPr>
        <p:spPr/>
        <p:txBody>
          <a:bodyPr/>
          <a:lstStyle/>
          <a:p>
            <a:fld id="{00432CC4-D032-4F74-BFD4-50A819E6ABA7}" type="slidenum">
              <a:rPr lang="en-US"/>
              <a:t>6</a:t>
            </a:fld>
            <a:endParaRPr lang="en-US"/>
          </a:p>
        </p:txBody>
      </p:sp>
    </p:spTree>
    <p:extLst>
      <p:ext uri="{BB962C8B-B14F-4D97-AF65-F5344CB8AC3E}">
        <p14:creationId xmlns:p14="http://schemas.microsoft.com/office/powerpoint/2010/main" val="1764608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third pre-/post-test question for students. At this age, we needed to read through the question with them to make sure that they understood what was being asked of them, especially when they have been asked to write a response. </a:t>
            </a:r>
          </a:p>
        </p:txBody>
      </p:sp>
      <p:sp>
        <p:nvSpPr>
          <p:cNvPr id="4" name="Slide Number Placeholder 3"/>
          <p:cNvSpPr>
            <a:spLocks noGrp="1"/>
          </p:cNvSpPr>
          <p:nvPr>
            <p:ph type="sldNum" sz="quarter" idx="5"/>
          </p:nvPr>
        </p:nvSpPr>
        <p:spPr/>
        <p:txBody>
          <a:bodyPr/>
          <a:lstStyle/>
          <a:p>
            <a:fld id="{00432CC4-D032-4F74-BFD4-50A819E6ABA7}" type="slidenum">
              <a:rPr lang="en-US"/>
              <a:t>7</a:t>
            </a:fld>
            <a:endParaRPr lang="en-US"/>
          </a:p>
        </p:txBody>
      </p:sp>
    </p:spTree>
    <p:extLst>
      <p:ext uri="{BB962C8B-B14F-4D97-AF65-F5344CB8AC3E}">
        <p14:creationId xmlns:p14="http://schemas.microsoft.com/office/powerpoint/2010/main" val="3766462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is the order that we followed for the needs assessment survey. Teachers were surveyed first, using the mini-DESSA (2023). For those students who were flagged on the mini-DESSA, teachers were asked to complete the full DESSA. After we went over the results together, parents were contacted and were asked for their input. Finally, students were surveyed and verbally assessed by the school counselors. </a:t>
            </a:r>
          </a:p>
        </p:txBody>
      </p:sp>
      <p:sp>
        <p:nvSpPr>
          <p:cNvPr id="4" name="Slide Number Placeholder 3"/>
          <p:cNvSpPr>
            <a:spLocks noGrp="1"/>
          </p:cNvSpPr>
          <p:nvPr>
            <p:ph type="sldNum" sz="quarter" idx="5"/>
          </p:nvPr>
        </p:nvSpPr>
        <p:spPr/>
        <p:txBody>
          <a:bodyPr/>
          <a:lstStyle/>
          <a:p>
            <a:fld id="{00432CC4-D032-4F74-BFD4-50A819E6ABA7}" type="slidenum">
              <a:rPr lang="en-US"/>
              <a:t>8</a:t>
            </a:fld>
            <a:endParaRPr lang="en-US"/>
          </a:p>
        </p:txBody>
      </p:sp>
    </p:spTree>
    <p:extLst>
      <p:ext uri="{BB962C8B-B14F-4D97-AF65-F5344CB8AC3E}">
        <p14:creationId xmlns:p14="http://schemas.microsoft.com/office/powerpoint/2010/main" val="11181252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DESSA (2023) assesses for social-emotional skills. Teachers are asked to complete a survey for each one of their students. If a student is flagged ('need'), then they are asked to complete the full DESSA. These artifacts are screenshots of the DESSA. The example on the right is the mini-DESSA and the one on the left is the full DESSA for one of the students in our group. </a:t>
            </a:r>
          </a:p>
        </p:txBody>
      </p:sp>
      <p:sp>
        <p:nvSpPr>
          <p:cNvPr id="4" name="Slide Number Placeholder 3"/>
          <p:cNvSpPr>
            <a:spLocks noGrp="1"/>
          </p:cNvSpPr>
          <p:nvPr>
            <p:ph type="sldNum" sz="quarter" idx="5"/>
          </p:nvPr>
        </p:nvSpPr>
        <p:spPr/>
        <p:txBody>
          <a:bodyPr/>
          <a:lstStyle/>
          <a:p>
            <a:fld id="{00432CC4-D032-4F74-BFD4-50A819E6ABA7}" type="slidenum">
              <a:rPr lang="en-US"/>
              <a:t>9</a:t>
            </a:fld>
            <a:endParaRPr lang="en-US"/>
          </a:p>
        </p:txBody>
      </p:sp>
    </p:spTree>
    <p:extLst>
      <p:ext uri="{BB962C8B-B14F-4D97-AF65-F5344CB8AC3E}">
        <p14:creationId xmlns:p14="http://schemas.microsoft.com/office/powerpoint/2010/main" val="2712360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order that we followed for the screening process. Teachers were surveyed first, using the mini-DESSA (2023). For those students who were flagged on the mini-DESSA, teachers were asked to complete the full DESSA. Results were discussed with teachers. After we went over the results with teachers, parents were contacted and were asked to sign a consent form if they agreed that their child was a good fit for the group. We then conducted interviews with students to screen them for the group. Once it was determined that they were a good fit, students signed a consent form. </a:t>
            </a:r>
          </a:p>
          <a:p>
            <a:endParaRPr lang="en-US" dirty="0">
              <a:cs typeface="Calibri"/>
            </a:endParaRPr>
          </a:p>
        </p:txBody>
      </p:sp>
      <p:sp>
        <p:nvSpPr>
          <p:cNvPr id="4" name="Slide Number Placeholder 3"/>
          <p:cNvSpPr>
            <a:spLocks noGrp="1"/>
          </p:cNvSpPr>
          <p:nvPr>
            <p:ph type="sldNum" sz="quarter" idx="5"/>
          </p:nvPr>
        </p:nvSpPr>
        <p:spPr/>
        <p:txBody>
          <a:bodyPr/>
          <a:lstStyle/>
          <a:p>
            <a:fld id="{00432CC4-D032-4F74-BFD4-50A819E6ABA7}" type="slidenum">
              <a:rPr lang="en-US"/>
              <a:t>10</a:t>
            </a:fld>
            <a:endParaRPr lang="en-US"/>
          </a:p>
        </p:txBody>
      </p:sp>
    </p:spTree>
    <p:extLst>
      <p:ext uri="{BB962C8B-B14F-4D97-AF65-F5344CB8AC3E}">
        <p14:creationId xmlns:p14="http://schemas.microsoft.com/office/powerpoint/2010/main" val="1813166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consent forms at AISJ are done electronically through a Google form. Parents fill it out and teachers keep an electronic record of parental consent for groups. </a:t>
            </a:r>
          </a:p>
        </p:txBody>
      </p:sp>
      <p:sp>
        <p:nvSpPr>
          <p:cNvPr id="4" name="Slide Number Placeholder 3"/>
          <p:cNvSpPr>
            <a:spLocks noGrp="1"/>
          </p:cNvSpPr>
          <p:nvPr>
            <p:ph type="sldNum" sz="quarter" idx="5"/>
          </p:nvPr>
        </p:nvSpPr>
        <p:spPr/>
        <p:txBody>
          <a:bodyPr/>
          <a:lstStyle/>
          <a:p>
            <a:fld id="{00432CC4-D032-4F74-BFD4-50A819E6ABA7}" type="slidenum">
              <a:rPr lang="en-US"/>
              <a:t>11</a:t>
            </a:fld>
            <a:endParaRPr lang="en-US"/>
          </a:p>
        </p:txBody>
      </p:sp>
    </p:spTree>
    <p:extLst>
      <p:ext uri="{BB962C8B-B14F-4D97-AF65-F5344CB8AC3E}">
        <p14:creationId xmlns:p14="http://schemas.microsoft.com/office/powerpoint/2010/main" val="1777789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During the forming phase of the group, we worked together to come up with some group agreements. These were facilitated by me, but the students chose the rules that were important to them. The artifact shown here is a picture of the five rules we agreed to for our group. </a:t>
            </a:r>
            <a:r>
              <a:rPr lang="en-US" dirty="0"/>
              <a:t>The group rules template was created by Katie Powers (2023) and included in her resource pack.</a:t>
            </a:r>
          </a:p>
          <a:p>
            <a:endParaRPr lang="en-US" dirty="0">
              <a:cs typeface="Calibri"/>
            </a:endParaRPr>
          </a:p>
        </p:txBody>
      </p:sp>
      <p:sp>
        <p:nvSpPr>
          <p:cNvPr id="4" name="Slide Number Placeholder 3"/>
          <p:cNvSpPr>
            <a:spLocks noGrp="1"/>
          </p:cNvSpPr>
          <p:nvPr>
            <p:ph type="sldNum" sz="quarter" idx="5"/>
          </p:nvPr>
        </p:nvSpPr>
        <p:spPr/>
        <p:txBody>
          <a:bodyPr/>
          <a:lstStyle/>
          <a:p>
            <a:fld id="{00432CC4-D032-4F74-BFD4-50A819E6ABA7}" type="slidenum">
              <a:rPr lang="en-US"/>
              <a:t>12</a:t>
            </a:fld>
            <a:endParaRPr lang="en-US"/>
          </a:p>
        </p:txBody>
      </p:sp>
    </p:spTree>
    <p:extLst>
      <p:ext uri="{BB962C8B-B14F-4D97-AF65-F5344CB8AC3E}">
        <p14:creationId xmlns:p14="http://schemas.microsoft.com/office/powerpoint/2010/main" val="2141132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Foundations: I will be considering ethical and legal implications in all my decision-making with the group. I will look to the ASCA National Model for guidance. I will promote the use of “school counselor” rather than guidance counselor.</a:t>
            </a:r>
          </a:p>
          <a:p>
            <a:r>
              <a:rPr lang="en-US" dirty="0"/>
              <a:t>2. Counseling prevention and intervention: I will apply specific counseling theories and techniques in my interactions with the small group. I will go over AISJ’s crisis management plan with </a:t>
            </a:r>
            <a:r>
              <a:rPr lang="en-US" dirty="0" err="1"/>
              <a:t>Ghinwa</a:t>
            </a:r>
            <a:r>
              <a:rPr lang="en-US" dirty="0"/>
              <a:t>, my site supervisor and go over some referral resources.</a:t>
            </a:r>
            <a:endParaRPr lang="en-US" dirty="0">
              <a:cs typeface="Calibri"/>
            </a:endParaRPr>
          </a:p>
          <a:p>
            <a:r>
              <a:rPr lang="en-US" dirty="0"/>
              <a:t>3. Diversity &amp; Advocacy: I will consider cultural, economic, and political issues during service delivery and program planning. I will be intentional about examining the congruence of policies, programs, and practices, in relation to the needs of students and families at AISJ.</a:t>
            </a:r>
            <a:endParaRPr lang="en-US" dirty="0">
              <a:cs typeface="Calibri"/>
            </a:endParaRPr>
          </a:p>
          <a:p>
            <a:r>
              <a:rPr lang="en-US" dirty="0"/>
              <a:t>4. Assessment: I will initiate discussions with </a:t>
            </a:r>
            <a:r>
              <a:rPr lang="en-US" dirty="0" err="1"/>
              <a:t>Ghinwa</a:t>
            </a:r>
            <a:r>
              <a:rPr lang="en-US" dirty="0"/>
              <a:t> about data collection to identify programming and student needs. I will be intentional about identifying potential barriers to student development. I will refer to the ASCA National Model for assessment guidance.</a:t>
            </a:r>
          </a:p>
          <a:p>
            <a:r>
              <a:rPr lang="en-US" dirty="0"/>
              <a:t>5. Research and Evaluation: I will discuss research findings related to program outcomes. I will use and share technology that is relevant to school counseling programming and student learning.</a:t>
            </a:r>
          </a:p>
          <a:p>
            <a:r>
              <a:rPr lang="en-US" dirty="0"/>
              <a:t>6. Academic Development: I will intentionally include within and outside of the school community for program planning and implementation. I will consider the use of differentiated instructional strategies during program planning.</a:t>
            </a:r>
          </a:p>
          <a:p>
            <a:r>
              <a:rPr lang="en-US" dirty="0"/>
              <a:t>7. Collaboration and Consultation: I will include others in my program planning and implementation. I will seek out supervision and consultation. I will ask about accessing existing peer programming.</a:t>
            </a:r>
          </a:p>
          <a:p>
            <a:r>
              <a:rPr lang="en-US" dirty="0"/>
              <a:t>8. Leadership: I will ask about Recognized ASCA Model Program (RAMP) and inquire about needs assessment for parent/teacher education.</a:t>
            </a:r>
          </a:p>
          <a:p>
            <a:endParaRPr lang="en-US" dirty="0">
              <a:cs typeface="Calibri"/>
            </a:endParaRPr>
          </a:p>
        </p:txBody>
      </p:sp>
      <p:sp>
        <p:nvSpPr>
          <p:cNvPr id="4" name="Slide Number Placeholder 3"/>
          <p:cNvSpPr>
            <a:spLocks noGrp="1"/>
          </p:cNvSpPr>
          <p:nvPr>
            <p:ph type="sldNum" sz="quarter" idx="5"/>
          </p:nvPr>
        </p:nvSpPr>
        <p:spPr/>
        <p:txBody>
          <a:bodyPr/>
          <a:lstStyle/>
          <a:p>
            <a:fld id="{00432CC4-D032-4F74-BFD4-50A819E6ABA7}" type="slidenum">
              <a:rPr lang="en-US"/>
              <a:t>13</a:t>
            </a:fld>
            <a:endParaRPr lang="en-US"/>
          </a:p>
        </p:txBody>
      </p:sp>
    </p:spTree>
    <p:extLst>
      <p:ext uri="{BB962C8B-B14F-4D97-AF65-F5344CB8AC3E}">
        <p14:creationId xmlns:p14="http://schemas.microsoft.com/office/powerpoint/2010/main" val="7835320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psycho-educational small group is culturally diverse in many ways. Students range in age between 6 and 9. The students at the American School of Jeddah (AISJ) are largely from Arab countries, although there are students from Canada, Japan, The United States, Korea, China, South Africa, Australia, and other parts of Asia. Special attention will be paid to this culturally diverse population, especially in terms of values. Overall, the students who attend AISJ come from collectivistic cultures. Because I come from an individualistic culture, I will be especially aware of not imposing my cultural values onto them during our sessions together. Hays and Erford (2023) state that when practicing culturally responsive counseling, “counselors must also be aware of their own cultural identities and the cultural contexts for their approach to counseling” (page 545). Other aspects of culture to take into consideration for this group include culture-driven, gender-specific expectations around outward expressions of anxiety; the presence of learning disabilities for some of the group members; differences in religious beliefs; the range of ages (grades 1-4) amongst group members and the social class differences amongst group members within a hierarchical system. Another unique aspect of this group is that all members are third culture kids, meaning that they are expatriates in Saudi Arabia rather than natives to the country. </a:t>
            </a:r>
          </a:p>
        </p:txBody>
      </p:sp>
      <p:sp>
        <p:nvSpPr>
          <p:cNvPr id="4" name="Slide Number Placeholder 3"/>
          <p:cNvSpPr>
            <a:spLocks noGrp="1"/>
          </p:cNvSpPr>
          <p:nvPr>
            <p:ph type="sldNum" sz="quarter" idx="5"/>
          </p:nvPr>
        </p:nvSpPr>
        <p:spPr/>
        <p:txBody>
          <a:bodyPr/>
          <a:lstStyle/>
          <a:p>
            <a:fld id="{00432CC4-D032-4F74-BFD4-50A819E6ABA7}" type="slidenum">
              <a:rPr lang="en-US"/>
              <a:t>14</a:t>
            </a:fld>
            <a:endParaRPr lang="en-US"/>
          </a:p>
        </p:txBody>
      </p:sp>
    </p:spTree>
    <p:extLst>
      <p:ext uri="{BB962C8B-B14F-4D97-AF65-F5344CB8AC3E}">
        <p14:creationId xmlns:p14="http://schemas.microsoft.com/office/powerpoint/2010/main" val="3878969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conflict came up in the group, I addressed it directly with the students in the moment. Initially, I made sure to co-create the group norms and agreements with the students, and during that process, we agreed that only one person would speak at a time and discussed what active listening looks like. Because these students are so young, I had to define words like ‘bias,’ ‘prejudice,’ ‘oppression,’ and ‘discrimination’ for them in child-friendly language. I gave them an opportunity to share about a time when they experienced bias, prejudice, oppression or discrimination and related it back to the feelings of anxiety/worry that can arise in these types of situations. The artifact shown here is a talking stick that was cut out and used throughout the sessions as a visual and tactile reminder to students that only one person is able to speak at time. Each person wrote his or her name on the bottom of the stick and it was passed around. Whoever was holding the stick was the only one speaking. The talking stick was created by Katie Powers (2023) and included in her resource pack.</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00432CC4-D032-4F74-BFD4-50A819E6ABA7}" type="slidenum">
              <a:rPr lang="en-US"/>
              <a:t>15</a:t>
            </a:fld>
            <a:endParaRPr lang="en-US"/>
          </a:p>
        </p:txBody>
      </p:sp>
    </p:spTree>
    <p:extLst>
      <p:ext uri="{BB962C8B-B14F-4D97-AF65-F5344CB8AC3E}">
        <p14:creationId xmlns:p14="http://schemas.microsoft.com/office/powerpoint/2010/main" val="3454233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strategies I used to promote a positive, caring, and safe learning group environment was modeling kindness and respect for all students in the group. I modelled active listening and reinforced the importance of this skill by using the school’s current motto for active listening: 'eyes watching, ears listening, voice quiet, body calm.' I demonstrated and modelled empathy as the students shared their feelings and stories. I reinforced the concept of confidentiality frequently so that students were aware of how important it is not to share what was talked about in the group with others. I began each session by going over confidentiality and the limits to it and supported it with a visual poster on the wall that I referred to. I ensured that students were following the agreed-upon group norms and gave gentle reminders as needed. Other strategies that I drew upon to ensure a positive, caring and safe learning environment were differentiated instruction for diverse learners and age differences, and I made sure to include students in creating group norms.</a:t>
            </a:r>
          </a:p>
          <a:p>
            <a:r>
              <a:rPr lang="en-US" dirty="0"/>
              <a:t>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00432CC4-D032-4F74-BFD4-50A819E6ABA7}" type="slidenum">
              <a:rPr lang="en-US"/>
              <a:t>16</a:t>
            </a:fld>
            <a:endParaRPr lang="en-US"/>
          </a:p>
        </p:txBody>
      </p:sp>
    </p:spTree>
    <p:extLst>
      <p:ext uri="{BB962C8B-B14F-4D97-AF65-F5344CB8AC3E}">
        <p14:creationId xmlns:p14="http://schemas.microsoft.com/office/powerpoint/2010/main" val="3590570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For the working phase of the group, I used Katie Powers' (2023) </a:t>
            </a:r>
            <a:r>
              <a:rPr lang="en-US" i="1" dirty="0">
                <a:cs typeface="Calibri"/>
              </a:rPr>
              <a:t>Worry Warriors</a:t>
            </a:r>
            <a:r>
              <a:rPr lang="en-US" dirty="0">
                <a:cs typeface="Calibri"/>
              </a:rPr>
              <a:t> resource packet for school counselors. This artifact is a sample that I used from that resource during our second session of the group. It requires students to draw and color three things that represent them on one shield and to write three things that they like to do on the right side. They cut their shields out, glue them together, share them in the group, and refer back to them at certain times later in the sessions. </a:t>
            </a:r>
          </a:p>
        </p:txBody>
      </p:sp>
      <p:sp>
        <p:nvSpPr>
          <p:cNvPr id="4" name="Slide Number Placeholder 3"/>
          <p:cNvSpPr>
            <a:spLocks noGrp="1"/>
          </p:cNvSpPr>
          <p:nvPr>
            <p:ph type="sldNum" sz="quarter" idx="5"/>
          </p:nvPr>
        </p:nvSpPr>
        <p:spPr/>
        <p:txBody>
          <a:bodyPr/>
          <a:lstStyle/>
          <a:p>
            <a:fld id="{00432CC4-D032-4F74-BFD4-50A819E6ABA7}" type="slidenum">
              <a:rPr lang="en-US"/>
              <a:t>17</a:t>
            </a:fld>
            <a:endParaRPr lang="en-US"/>
          </a:p>
        </p:txBody>
      </p:sp>
    </p:spTree>
    <p:extLst>
      <p:ext uri="{BB962C8B-B14F-4D97-AF65-F5344CB8AC3E}">
        <p14:creationId xmlns:p14="http://schemas.microsoft.com/office/powerpoint/2010/main" val="4163091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evaluated the success of the group by asking students the same questions that I asked on the pre-test and compared their responses before and after the group counseling intervention. I interviewed teachers, school counselors, and the student support team before the group was formed and I will meet with them again to ask them if they have been able to observe any changes in the students I worked with once the post-group DESSA evaluations have been completed. I will ask the teachers to re-assess the students who participated in the group by administering the DESSA again and comparing each student’s initial score on the anxiety portion of the DESSA to the scores obtained after the group counseling intervention. I will compare each student’s academic achievement scores before the group to their academic achievement scores after the group to assess whether or not the group counseling intervention had an impact on academic achievement scores with any, or all, of the students who participated in the group. One area for improvement would be consistency of attendance during the group sessions. This group was happening during Ramadan here in Jeddah, and because of reduced time with students, the teachers were not sending their students down consistently. </a:t>
            </a:r>
          </a:p>
          <a:p>
            <a:endParaRPr lang="en-US" dirty="0">
              <a:cs typeface="Calibri"/>
            </a:endParaRPr>
          </a:p>
        </p:txBody>
      </p:sp>
      <p:sp>
        <p:nvSpPr>
          <p:cNvPr id="4" name="Slide Number Placeholder 3"/>
          <p:cNvSpPr>
            <a:spLocks noGrp="1"/>
          </p:cNvSpPr>
          <p:nvPr>
            <p:ph type="sldNum" sz="quarter" idx="5"/>
          </p:nvPr>
        </p:nvSpPr>
        <p:spPr/>
        <p:txBody>
          <a:bodyPr/>
          <a:lstStyle/>
          <a:p>
            <a:fld id="{00432CC4-D032-4F74-BFD4-50A819E6ABA7}" type="slidenum">
              <a:rPr lang="en-US"/>
              <a:t>18</a:t>
            </a:fld>
            <a:endParaRPr lang="en-US"/>
          </a:p>
        </p:txBody>
      </p:sp>
    </p:spTree>
    <p:extLst>
      <p:ext uri="{BB962C8B-B14F-4D97-AF65-F5344CB8AC3E}">
        <p14:creationId xmlns:p14="http://schemas.microsoft.com/office/powerpoint/2010/main" val="1985567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4/22/24</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623434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4/22/24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920769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4/22/24</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265892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4/22/24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171449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4/22/24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127415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4/22/24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104460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4/22/24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818262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4/22/24</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575392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4/22/24</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04655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4/22/24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18222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4/22/24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864603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4/22/24</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1283124303"/>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55" r:id="rId5"/>
    <p:sldLayoutId id="2147483861" r:id="rId6"/>
    <p:sldLayoutId id="2147483856" r:id="rId7"/>
    <p:sldLayoutId id="2147483857" r:id="rId8"/>
    <p:sldLayoutId id="2147483858" r:id="rId9"/>
    <p:sldLayoutId id="2147483859" r:id="rId10"/>
    <p:sldLayoutId id="2147483860" r:id="rId11"/>
  </p:sldLayoutIdLst>
  <p:hf sldNum="0" hdr="0" ftr="0" dt="0"/>
  <p:txStyles>
    <p:titleStyle>
      <a:lvl1pPr algn="l" defTabSz="914400" rtl="0" eaLnBrk="1" latinLnBrk="0" hangingPunct="1">
        <a:lnSpc>
          <a:spcPct val="90000"/>
        </a:lnSpc>
        <a:spcBef>
          <a:spcPct val="0"/>
        </a:spcBef>
        <a:buNone/>
        <a:defRPr lang="en-US" sz="42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9.jpeg"/><Relationship Id="rId7" Type="http://schemas.openxmlformats.org/officeDocument/2006/relationships/diagramColors" Target="../diagrams/colors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doi.org/10.1017/jgc.2018.22" TargetMode="External"/><Relationship Id="rId2" Type="http://schemas.openxmlformats.org/officeDocument/2006/relationships/hyperlink" Target="https://apertureed.com/dessa/" TargetMode="External"/><Relationship Id="rId1" Type="http://schemas.openxmlformats.org/officeDocument/2006/relationships/slideLayout" Target="../slideLayouts/slideLayout2.xml"/><Relationship Id="rId4" Type="http://schemas.openxmlformats.org/officeDocument/2006/relationships/hyperlink" Target="https://shop.counselorkeri.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6F40FBDA-CEB1-40F0-9AB9-BD9C402D7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Eyes on a candy">
            <a:extLst>
              <a:ext uri="{FF2B5EF4-FFF2-40B4-BE49-F238E27FC236}">
                <a16:creationId xmlns:a16="http://schemas.microsoft.com/office/drawing/2014/main" id="{284D39CF-63CF-A68D-C7CB-6EDB43CEB8B8}"/>
              </a:ext>
            </a:extLst>
          </p:cNvPr>
          <p:cNvPicPr>
            <a:picLocks noChangeAspect="1"/>
          </p:cNvPicPr>
          <p:nvPr/>
        </p:nvPicPr>
        <p:blipFill rotWithShape="1">
          <a:blip r:embed="rId3">
            <a:alphaModFix amt="45000"/>
          </a:blip>
          <a:srcRect b="15730"/>
          <a:stretch/>
        </p:blipFill>
        <p:spPr>
          <a:xfrm>
            <a:off x="396764" y="-239296"/>
            <a:ext cx="12191980" cy="6857990"/>
          </a:xfrm>
          <a:prstGeom prst="rect">
            <a:avLst/>
          </a:prstGeom>
        </p:spPr>
      </p:pic>
      <p:sp>
        <p:nvSpPr>
          <p:cNvPr id="26" name="Rectangle 25">
            <a:extLst>
              <a:ext uri="{FF2B5EF4-FFF2-40B4-BE49-F238E27FC236}">
                <a16:creationId xmlns:a16="http://schemas.microsoft.com/office/drawing/2014/main" id="{0344D4FE-ABEF-4230-9E4E-AD5782FC7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noFill/>
          <a:ln w="9525" cap="sq" cmpd="sng" algn="ctr">
            <a:solidFill>
              <a:schemeClr val="tx1">
                <a:lumMod val="75000"/>
                <a:lumOff val="25000"/>
              </a:schemeClr>
            </a:solidFill>
            <a:prstDash val="solid"/>
            <a:miter lim="800000"/>
          </a:ln>
          <a:effectLst>
            <a:softEdge rad="0"/>
          </a:effectLst>
        </p:spPr>
        <p:txBody>
          <a:bodyPr/>
          <a:lstStyle/>
          <a:p>
            <a:endParaRPr lang="en-US"/>
          </a:p>
        </p:txBody>
      </p:sp>
      <p:sp>
        <p:nvSpPr>
          <p:cNvPr id="2" name="Title 1"/>
          <p:cNvSpPr>
            <a:spLocks noGrp="1"/>
          </p:cNvSpPr>
          <p:nvPr>
            <p:ph type="ctrTitle"/>
          </p:nvPr>
        </p:nvSpPr>
        <p:spPr>
          <a:xfrm>
            <a:off x="1769532" y="2620254"/>
            <a:ext cx="8652938" cy="2461504"/>
          </a:xfrm>
        </p:spPr>
        <p:txBody>
          <a:bodyPr>
            <a:normAutofit/>
          </a:bodyPr>
          <a:lstStyle/>
          <a:p>
            <a:r>
              <a:rPr lang="en-US"/>
              <a:t>Worry Warriors</a:t>
            </a:r>
          </a:p>
        </p:txBody>
      </p:sp>
      <p:sp>
        <p:nvSpPr>
          <p:cNvPr id="3" name="Subtitle 2"/>
          <p:cNvSpPr>
            <a:spLocks noGrp="1"/>
          </p:cNvSpPr>
          <p:nvPr>
            <p:ph type="subTitle" idx="1"/>
          </p:nvPr>
        </p:nvSpPr>
        <p:spPr>
          <a:xfrm>
            <a:off x="1769532" y="4408767"/>
            <a:ext cx="8655200" cy="797511"/>
          </a:xfrm>
        </p:spPr>
        <p:txBody>
          <a:bodyPr vert="horz" lIns="91440" tIns="45720" rIns="91440" bIns="45720" rtlCol="0" anchor="t">
            <a:normAutofit fontScale="92500" lnSpcReduction="20000"/>
          </a:bodyPr>
          <a:lstStyle/>
          <a:p>
            <a:r>
              <a:rPr lang="en-US" dirty="0">
                <a:solidFill>
                  <a:schemeClr val="tx1"/>
                </a:solidFill>
              </a:rPr>
              <a:t>Small Group Psychoeducational Benchmark Presentation</a:t>
            </a:r>
          </a:p>
          <a:p>
            <a:r>
              <a:rPr lang="en-US" dirty="0">
                <a:solidFill>
                  <a:schemeClr val="tx1"/>
                </a:solidFill>
              </a:rPr>
              <a:t>By</a:t>
            </a:r>
          </a:p>
          <a:p>
            <a:r>
              <a:rPr lang="en-US" dirty="0"/>
              <a:t>Jen van Dijk </a:t>
            </a:r>
          </a:p>
          <a:p>
            <a:endParaRPr lang="en-US" dirty="0">
              <a:solidFill>
                <a:schemeClr val="tx1"/>
              </a:solidFill>
            </a:endParaRPr>
          </a:p>
        </p:txBody>
      </p:sp>
      <p:sp>
        <p:nvSpPr>
          <p:cNvPr id="28" name="Rectangle 27">
            <a:extLst>
              <a:ext uri="{FF2B5EF4-FFF2-40B4-BE49-F238E27FC236}">
                <a16:creationId xmlns:a16="http://schemas.microsoft.com/office/drawing/2014/main" id="{9325F979-D3F9-4926-81B7-7ACCB31A5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9525" cap="sq" cmpd="sng" algn="ctr">
            <a:solidFill>
              <a:schemeClr val="tx1">
                <a:lumMod val="75000"/>
                <a:lumOff val="25000"/>
                <a:alpha val="80000"/>
              </a:schemeClr>
            </a:solidFill>
            <a:prstDash val="solid"/>
            <a:miter lim="800000"/>
          </a:ln>
          <a:effectLst/>
        </p:spPr>
        <p:txBody>
          <a:bodyPr/>
          <a:lstStyle/>
          <a:p>
            <a:endParaRPr lang="en-US"/>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AE4F7-7745-3C3E-1546-D0AE264C32D5}"/>
              </a:ext>
            </a:extLst>
          </p:cNvPr>
          <p:cNvSpPr>
            <a:spLocks noGrp="1"/>
          </p:cNvSpPr>
          <p:nvPr>
            <p:ph type="title"/>
          </p:nvPr>
        </p:nvSpPr>
        <p:spPr>
          <a:xfrm>
            <a:off x="6579450" y="727627"/>
            <a:ext cx="4957553" cy="1645920"/>
          </a:xfrm>
        </p:spPr>
        <p:txBody>
          <a:bodyPr>
            <a:normAutofit/>
          </a:bodyPr>
          <a:lstStyle/>
          <a:p>
            <a:r>
              <a:rPr lang="en-US" b="1" dirty="0"/>
              <a:t>Introduction </a:t>
            </a:r>
          </a:p>
        </p:txBody>
      </p:sp>
      <p:sp>
        <p:nvSpPr>
          <p:cNvPr id="28" name="Rectangle 27">
            <a:extLst>
              <a:ext uri="{FF2B5EF4-FFF2-40B4-BE49-F238E27FC236}">
                <a16:creationId xmlns:a16="http://schemas.microsoft.com/office/drawing/2014/main" id="{0BBB6B01-5B73-410C-B70E-8CF2FA470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836" y="721224"/>
            <a:ext cx="5367164" cy="5415552"/>
          </a:xfrm>
          <a:prstGeom prst="rect">
            <a:avLst/>
          </a:prstGeom>
          <a:solidFill>
            <a:srgbClr val="FFFFFF"/>
          </a:solidFill>
          <a:ln w="6350" cap="flat" cmpd="sng" algn="ctr">
            <a:noFill/>
            <a:prstDash val="solid"/>
          </a:ln>
          <a:effectLst>
            <a:softEdge rad="0"/>
          </a:effectLst>
        </p:spPr>
        <p:txBody>
          <a:bodyPr/>
          <a:lstStyle/>
          <a:p>
            <a:endParaRPr lang="en-US"/>
          </a:p>
        </p:txBody>
      </p:sp>
      <p:sp>
        <p:nvSpPr>
          <p:cNvPr id="30" name="Rectangle 29">
            <a:extLst>
              <a:ext uri="{FF2B5EF4-FFF2-40B4-BE49-F238E27FC236}">
                <a16:creationId xmlns:a16="http://schemas.microsoft.com/office/drawing/2014/main" id="{8712F587-12D0-435C-8E3F-F44C36EE7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5217" y="892220"/>
            <a:ext cx="5054517" cy="5097085"/>
          </a:xfrm>
          <a:prstGeom prst="rect">
            <a:avLst/>
          </a:prstGeom>
          <a:noFill/>
          <a:ln w="6350" cap="sq" cmpd="sng" algn="ctr">
            <a:solidFill>
              <a:srgbClr val="404040"/>
            </a:solidFill>
            <a:prstDash val="solid"/>
            <a:miter lim="800000"/>
          </a:ln>
          <a:effectLst/>
        </p:spPr>
        <p:txBody>
          <a:bodyPr/>
          <a:lstStyle/>
          <a:p>
            <a:endParaRPr lang="en-US"/>
          </a:p>
        </p:txBody>
      </p:sp>
      <p:pic>
        <p:nvPicPr>
          <p:cNvPr id="4" name="Picture 4" descr="Free vector graphic: Anxiety, Word Cloud, Word, Chronic - Free Image on ...">
            <a:extLst>
              <a:ext uri="{FF2B5EF4-FFF2-40B4-BE49-F238E27FC236}">
                <a16:creationId xmlns:a16="http://schemas.microsoft.com/office/drawing/2014/main" id="{19105126-A255-E110-E7C8-42B924A08E5B}"/>
              </a:ext>
            </a:extLst>
          </p:cNvPr>
          <p:cNvPicPr>
            <a:picLocks noChangeAspect="1"/>
          </p:cNvPicPr>
          <p:nvPr/>
        </p:nvPicPr>
        <p:blipFill>
          <a:blip r:embed="rId3"/>
          <a:stretch>
            <a:fillRect/>
          </a:stretch>
        </p:blipFill>
        <p:spPr>
          <a:xfrm>
            <a:off x="1205256" y="1848885"/>
            <a:ext cx="4414438" cy="3178395"/>
          </a:xfrm>
          <a:prstGeom prst="rect">
            <a:avLst/>
          </a:prstGeom>
        </p:spPr>
      </p:pic>
      <p:sp>
        <p:nvSpPr>
          <p:cNvPr id="3" name="Content Placeholder 2">
            <a:extLst>
              <a:ext uri="{FF2B5EF4-FFF2-40B4-BE49-F238E27FC236}">
                <a16:creationId xmlns:a16="http://schemas.microsoft.com/office/drawing/2014/main" id="{30DF70CE-6BB9-43FD-7E76-6937169333C3}"/>
              </a:ext>
            </a:extLst>
          </p:cNvPr>
          <p:cNvSpPr>
            <a:spLocks noGrp="1"/>
          </p:cNvSpPr>
          <p:nvPr>
            <p:ph idx="1"/>
          </p:nvPr>
        </p:nvSpPr>
        <p:spPr>
          <a:xfrm>
            <a:off x="6396570" y="2279839"/>
            <a:ext cx="4957554" cy="3496120"/>
          </a:xfrm>
        </p:spPr>
        <p:txBody>
          <a:bodyPr vert="horz" lIns="91440" tIns="45720" rIns="91440" bIns="45720" rtlCol="0" anchor="t">
            <a:normAutofit/>
          </a:bodyPr>
          <a:lstStyle/>
          <a:p>
            <a:pPr marL="0" indent="0">
              <a:buNone/>
            </a:pPr>
            <a:r>
              <a:rPr lang="en-US" sz="2400" b="1" dirty="0">
                <a:latin typeface="Century Schoolbook"/>
                <a:cs typeface="Times New Roman"/>
              </a:rPr>
              <a:t>Psycho-Educational Small Group Topic:</a:t>
            </a:r>
            <a:r>
              <a:rPr lang="en-US" sz="2400" dirty="0">
                <a:latin typeface="Century Schoolbook"/>
                <a:cs typeface="Times New Roman"/>
              </a:rPr>
              <a:t> </a:t>
            </a:r>
          </a:p>
          <a:p>
            <a:pPr marL="0" indent="0">
              <a:buNone/>
            </a:pPr>
            <a:r>
              <a:rPr lang="en-US" sz="2400" dirty="0">
                <a:latin typeface="Century Schoolbook"/>
                <a:cs typeface="Times New Roman"/>
              </a:rPr>
              <a:t>Anxiety Management </a:t>
            </a:r>
            <a:endParaRPr lang="en-US" sz="2400">
              <a:latin typeface="Century Schoolbook"/>
            </a:endParaRPr>
          </a:p>
          <a:p>
            <a:pPr marL="0" indent="0">
              <a:buClr>
                <a:srgbClr val="262626"/>
              </a:buClr>
              <a:buNone/>
            </a:pPr>
            <a:endParaRPr lang="en-US" sz="2400" b="1" dirty="0">
              <a:latin typeface="Century Schoolbook"/>
              <a:cs typeface="Times New Roman"/>
            </a:endParaRPr>
          </a:p>
          <a:p>
            <a:pPr marL="0" indent="0">
              <a:buNone/>
            </a:pPr>
            <a:r>
              <a:rPr lang="en-US" sz="2400" b="1" dirty="0">
                <a:latin typeface="Century Schoolbook"/>
                <a:cs typeface="Times New Roman"/>
              </a:rPr>
              <a:t>Grade Level of Small Group Participants: </a:t>
            </a:r>
          </a:p>
          <a:p>
            <a:pPr marL="0" indent="0">
              <a:buNone/>
            </a:pPr>
            <a:r>
              <a:rPr lang="en-US" sz="2400" dirty="0">
                <a:latin typeface="Century Schoolbook"/>
                <a:cs typeface="Times New Roman"/>
              </a:rPr>
              <a:t>Grades 1,2,4</a:t>
            </a:r>
            <a:endParaRPr lang="en-US" sz="2400" dirty="0">
              <a:latin typeface="Century Schoolbook"/>
            </a:endParaRPr>
          </a:p>
        </p:txBody>
      </p:sp>
    </p:spTree>
    <p:extLst>
      <p:ext uri="{BB962C8B-B14F-4D97-AF65-F5344CB8AC3E}">
        <p14:creationId xmlns:p14="http://schemas.microsoft.com/office/powerpoint/2010/main" val="3638281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8" name="Rectangle 147">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0" name="Rectangle 149">
            <a:extLst>
              <a:ext uri="{FF2B5EF4-FFF2-40B4-BE49-F238E27FC236}">
                <a16:creationId xmlns:a16="http://schemas.microsoft.com/office/drawing/2014/main" id="{1E8D93C5-28EB-42D0-86CE-D80495565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152" name="Rectangle 151">
            <a:extLst>
              <a:ext uri="{FF2B5EF4-FFF2-40B4-BE49-F238E27FC236}">
                <a16:creationId xmlns:a16="http://schemas.microsoft.com/office/drawing/2014/main" id="{AB1B1E7D-F76D-4744-AF85-239E6998A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154" name="Rectangle 153">
            <a:extLst>
              <a:ext uri="{FF2B5EF4-FFF2-40B4-BE49-F238E27FC236}">
                <a16:creationId xmlns:a16="http://schemas.microsoft.com/office/drawing/2014/main" id="{3BB65211-00DB-45B6-A223-033B2D19C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56" name="Group 155">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157" name="Straight Connector 156">
              <a:extLst>
                <a:ext uri="{FF2B5EF4-FFF2-40B4-BE49-F238E27FC236}">
                  <a16:creationId xmlns:a16="http://schemas.microsoft.com/office/drawing/2014/main" id="{14DF524F-3FEF-4236-90C6-820E876A94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2400A003-1BE9-49C2-8E57-DCD9B870FC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83BF0991-F9A1-4282-99DB-92D70239F6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161" name="Rectangle 160">
            <a:extLst>
              <a:ext uri="{FF2B5EF4-FFF2-40B4-BE49-F238E27FC236}">
                <a16:creationId xmlns:a16="http://schemas.microsoft.com/office/drawing/2014/main" id="{BEBBBF70-6ABC-46E8-A293-73A60B8E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200"/>
            <a:ext cx="11281609" cy="5943603"/>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163" name="Rectangle 162">
            <a:extLst>
              <a:ext uri="{FF2B5EF4-FFF2-40B4-BE49-F238E27FC236}">
                <a16:creationId xmlns:a16="http://schemas.microsoft.com/office/drawing/2014/main" id="{05388887-43DC-4FAF-9400-7925701AF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1793"/>
            <a:ext cx="10954512" cy="5614416"/>
          </a:xfrm>
          <a:prstGeom prst="rect">
            <a:avLst/>
          </a:prstGeom>
          <a:solidFill>
            <a:schemeClr val="bg1">
              <a:lumMod val="75000"/>
              <a:lumOff val="25000"/>
            </a:schemeClr>
          </a:solidFill>
          <a:ln w="6350" cap="sq" cmpd="sng" algn="ctr">
            <a:solidFill>
              <a:schemeClr val="tx1">
                <a:lumMod val="75000"/>
                <a:lumOff val="25000"/>
              </a:schemeClr>
            </a:solidFill>
            <a:prstDash val="solid"/>
            <a:miter lim="800000"/>
          </a:ln>
          <a:effectLst/>
        </p:spPr>
        <p:txBody>
          <a:bodyPr/>
          <a:lstStyle/>
          <a:p>
            <a:endParaRPr lang="en-US"/>
          </a:p>
        </p:txBody>
      </p:sp>
      <p:sp>
        <p:nvSpPr>
          <p:cNvPr id="2" name="Title 1">
            <a:extLst>
              <a:ext uri="{FF2B5EF4-FFF2-40B4-BE49-F238E27FC236}">
                <a16:creationId xmlns:a16="http://schemas.microsoft.com/office/drawing/2014/main" id="{05901B2A-7404-E61A-17BE-B117D33283FE}"/>
              </a:ext>
            </a:extLst>
          </p:cNvPr>
          <p:cNvSpPr>
            <a:spLocks noGrp="1"/>
          </p:cNvSpPr>
          <p:nvPr>
            <p:ph type="title"/>
          </p:nvPr>
        </p:nvSpPr>
        <p:spPr>
          <a:xfrm>
            <a:off x="5353249" y="1916670"/>
            <a:ext cx="5716338" cy="3042706"/>
          </a:xfrm>
        </p:spPr>
        <p:txBody>
          <a:bodyPr vert="horz" lIns="91440" tIns="45720" rIns="91440" bIns="45720" rtlCol="0" anchor="ctr">
            <a:normAutofit/>
          </a:bodyPr>
          <a:lstStyle/>
          <a:p>
            <a:pPr algn="ctr">
              <a:lnSpc>
                <a:spcPct val="83000"/>
              </a:lnSpc>
            </a:pPr>
            <a:r>
              <a:rPr lang="en-US" sz="3800" cap="all" spc="-100"/>
              <a:t>The Goal: </a:t>
            </a:r>
            <a:br>
              <a:rPr lang="en-US" sz="3800" cap="all" spc="-100"/>
            </a:br>
            <a:br>
              <a:rPr lang="en-US" sz="3800" cap="all" spc="-100"/>
            </a:br>
            <a:r>
              <a:rPr lang="en-US" sz="3800" cap="all" spc="-100"/>
              <a:t>to help students learn skills to manage their worries</a:t>
            </a:r>
          </a:p>
        </p:txBody>
      </p:sp>
      <p:sp>
        <p:nvSpPr>
          <p:cNvPr id="165" name="Rectangle 164">
            <a:extLst>
              <a:ext uri="{FF2B5EF4-FFF2-40B4-BE49-F238E27FC236}">
                <a16:creationId xmlns:a16="http://schemas.microsoft.com/office/drawing/2014/main" id="{2F2FD4B7-706B-4F5C-A0C7-7D69677C7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51298" y="446824"/>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67" name="Straight Connector 166">
            <a:extLst>
              <a:ext uri="{FF2B5EF4-FFF2-40B4-BE49-F238E27FC236}">
                <a16:creationId xmlns:a16="http://schemas.microsoft.com/office/drawing/2014/main" id="{26E6DC6E-1FA3-4048-B867-BDB51763F3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8"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6E066135-B6C1-4001-B7CC-53A443DF25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238"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33AD82B4-5F4B-4968-B15E-29DCF8592D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65598" y="1092118"/>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pic>
        <p:nvPicPr>
          <p:cNvPr id="115" name="Graphic 114" descr="Brain in head">
            <a:extLst>
              <a:ext uri="{FF2B5EF4-FFF2-40B4-BE49-F238E27FC236}">
                <a16:creationId xmlns:a16="http://schemas.microsoft.com/office/drawing/2014/main" id="{F316103D-0337-A6F9-CF75-598DD4720F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41170" y="1561990"/>
            <a:ext cx="3752067" cy="3752067"/>
          </a:xfrm>
          <a:prstGeom prst="rect">
            <a:avLst/>
          </a:prstGeom>
        </p:spPr>
      </p:pic>
    </p:spTree>
    <p:extLst>
      <p:ext uri="{BB962C8B-B14F-4D97-AF65-F5344CB8AC3E}">
        <p14:creationId xmlns:p14="http://schemas.microsoft.com/office/powerpoint/2010/main" val="352922354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09D6CD28-D147-4DC0-A5FF-335351C7D0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7CDDF69-9963-4CB8-8441-2D6CA2C66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199"/>
            <a:ext cx="11281609" cy="2146164"/>
          </a:xfrm>
          <a:prstGeom prst="rect">
            <a:avLst/>
          </a:prstGeom>
          <a:solidFill>
            <a:schemeClr val="tx1">
              <a:lumMod val="75000"/>
              <a:lumOff val="25000"/>
            </a:schemeClr>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40" name="Rectangle 39">
            <a:extLst>
              <a:ext uri="{FF2B5EF4-FFF2-40B4-BE49-F238E27FC236}">
                <a16:creationId xmlns:a16="http://schemas.microsoft.com/office/drawing/2014/main" id="{58B53A5F-63B3-4E86-93F7-275390D70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0453"/>
            <a:ext cx="10954512" cy="1819656"/>
          </a:xfrm>
          <a:prstGeom prst="rect">
            <a:avLst/>
          </a:prstGeom>
          <a:noFill/>
          <a:ln w="6350" cap="sq" cmpd="sng" algn="ctr">
            <a:solidFill>
              <a:schemeClr val="bg1"/>
            </a:solidFill>
            <a:prstDash val="solid"/>
            <a:miter lim="800000"/>
          </a:ln>
          <a:effectLst/>
        </p:spPr>
        <p:txBody>
          <a:bodyPr/>
          <a:lstStyle/>
          <a:p>
            <a:endParaRPr lang="en-US"/>
          </a:p>
        </p:txBody>
      </p:sp>
      <p:sp>
        <p:nvSpPr>
          <p:cNvPr id="2" name="Title 1">
            <a:extLst>
              <a:ext uri="{FF2B5EF4-FFF2-40B4-BE49-F238E27FC236}">
                <a16:creationId xmlns:a16="http://schemas.microsoft.com/office/drawing/2014/main" id="{2D0EF615-5BFB-B456-C996-C993819FE8FA}"/>
              </a:ext>
            </a:extLst>
          </p:cNvPr>
          <p:cNvSpPr>
            <a:spLocks noGrp="1"/>
          </p:cNvSpPr>
          <p:nvPr>
            <p:ph type="title"/>
          </p:nvPr>
        </p:nvSpPr>
        <p:spPr>
          <a:xfrm>
            <a:off x="1064794" y="844481"/>
            <a:ext cx="10058400" cy="1371600"/>
          </a:xfrm>
        </p:spPr>
        <p:txBody>
          <a:bodyPr>
            <a:normAutofit/>
          </a:bodyPr>
          <a:lstStyle/>
          <a:p>
            <a:pPr algn="ctr"/>
            <a:r>
              <a:rPr lang="en-US" b="1">
                <a:solidFill>
                  <a:schemeClr val="bg1"/>
                </a:solidFill>
                <a:latin typeface="Century Schoolbook"/>
                <a:cs typeface="Times New Roman"/>
              </a:rPr>
              <a:t>Data Sources </a:t>
            </a:r>
            <a:endParaRPr lang="en-US" b="1">
              <a:solidFill>
                <a:schemeClr val="bg1"/>
              </a:solidFill>
              <a:latin typeface="Century Schoolbook"/>
            </a:endParaRPr>
          </a:p>
        </p:txBody>
      </p:sp>
      <p:graphicFrame>
        <p:nvGraphicFramePr>
          <p:cNvPr id="5" name="Content Placeholder 2">
            <a:extLst>
              <a:ext uri="{FF2B5EF4-FFF2-40B4-BE49-F238E27FC236}">
                <a16:creationId xmlns:a16="http://schemas.microsoft.com/office/drawing/2014/main" id="{042607F7-C5A4-0084-1FD1-0818D345D2DD}"/>
              </a:ext>
            </a:extLst>
          </p:cNvPr>
          <p:cNvGraphicFramePr>
            <a:graphicFrameLocks noGrp="1"/>
          </p:cNvGraphicFramePr>
          <p:nvPr>
            <p:ph idx="1"/>
            <p:extLst>
              <p:ext uri="{D42A27DB-BD31-4B8C-83A1-F6EECF244321}">
                <p14:modId xmlns:p14="http://schemas.microsoft.com/office/powerpoint/2010/main" val="2647804556"/>
              </p:ext>
            </p:extLst>
          </p:nvPr>
        </p:nvGraphicFramePr>
        <p:xfrm>
          <a:off x="1473200" y="3060562"/>
          <a:ext cx="9269012" cy="2908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61256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0000"/>
                <a:shade val="100000"/>
                <a:satMod val="300000"/>
              </a:schemeClr>
            </a:gs>
            <a:gs pos="100000">
              <a:schemeClr val="bg2">
                <a:tint val="100000"/>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D08D8648-8D4B-4942-9B18-2D7F69A6A9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4" name="Picture 13" descr="Magnifying glass on clear background">
            <a:extLst>
              <a:ext uri="{FF2B5EF4-FFF2-40B4-BE49-F238E27FC236}">
                <a16:creationId xmlns:a16="http://schemas.microsoft.com/office/drawing/2014/main" id="{9B07E7D7-75C1-FB58-6D35-B92B2D21AD02}"/>
              </a:ext>
            </a:extLst>
          </p:cNvPr>
          <p:cNvPicPr>
            <a:picLocks noChangeAspect="1"/>
          </p:cNvPicPr>
          <p:nvPr/>
        </p:nvPicPr>
        <p:blipFill rotWithShape="1">
          <a:blip r:embed="rId3">
            <a:duotone>
              <a:prstClr val="black"/>
              <a:schemeClr val="tx2">
                <a:tint val="45000"/>
                <a:satMod val="400000"/>
              </a:schemeClr>
            </a:duotone>
            <a:alphaModFix amt="85000"/>
          </a:blip>
          <a:srcRect t="5220" r="9091" b="18172"/>
          <a:stretch/>
        </p:blipFill>
        <p:spPr>
          <a:xfrm>
            <a:off x="1" y="10"/>
            <a:ext cx="12191999" cy="6857989"/>
          </a:xfrm>
          <a:prstGeom prst="rect">
            <a:avLst/>
          </a:prstGeom>
        </p:spPr>
      </p:pic>
      <p:sp>
        <p:nvSpPr>
          <p:cNvPr id="56" name="Rectangle 55">
            <a:extLst>
              <a:ext uri="{FF2B5EF4-FFF2-40B4-BE49-F238E27FC236}">
                <a16:creationId xmlns:a16="http://schemas.microsoft.com/office/drawing/2014/main" id="{AE5867F1-48B9-435A-ABFE-A001282405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393" y="237744"/>
            <a:ext cx="7652977" cy="6382512"/>
          </a:xfrm>
          <a:prstGeom prst="rect">
            <a:avLst/>
          </a:prstGeom>
          <a:solidFill>
            <a:schemeClr val="bg2">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8" name="Rectangle 57">
            <a:extLst>
              <a:ext uri="{FF2B5EF4-FFF2-40B4-BE49-F238E27FC236}">
                <a16:creationId xmlns:a16="http://schemas.microsoft.com/office/drawing/2014/main" id="{BDADDF0F-63A7-4A0D-8CD6-1321F9DCE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553" y="374904"/>
            <a:ext cx="7340156" cy="6108192"/>
          </a:xfrm>
          <a:prstGeom prst="rect">
            <a:avLst/>
          </a:prstGeom>
          <a:noFill/>
          <a:ln w="63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31E5CB6-764C-E733-9F02-70D129433498}"/>
              </a:ext>
            </a:extLst>
          </p:cNvPr>
          <p:cNvSpPr>
            <a:spLocks noGrp="1"/>
          </p:cNvSpPr>
          <p:nvPr>
            <p:ph type="title"/>
          </p:nvPr>
        </p:nvSpPr>
        <p:spPr>
          <a:xfrm>
            <a:off x="868680" y="642594"/>
            <a:ext cx="6281928" cy="1746504"/>
          </a:xfrm>
        </p:spPr>
        <p:txBody>
          <a:bodyPr>
            <a:normAutofit/>
          </a:bodyPr>
          <a:lstStyle/>
          <a:p>
            <a:r>
              <a:rPr lang="en-US" b="1">
                <a:solidFill>
                  <a:schemeClr val="tx1">
                    <a:lumMod val="75000"/>
                    <a:lumOff val="25000"/>
                  </a:schemeClr>
                </a:solidFill>
              </a:rPr>
              <a:t>Pre-/Post-Test Data:</a:t>
            </a:r>
            <a:endParaRPr lang="en-US">
              <a:solidFill>
                <a:schemeClr val="tx1">
                  <a:lumMod val="75000"/>
                  <a:lumOff val="25000"/>
                </a:schemeClr>
              </a:solidFill>
            </a:endParaRPr>
          </a:p>
        </p:txBody>
      </p:sp>
      <p:sp>
        <p:nvSpPr>
          <p:cNvPr id="3" name="Content Placeholder 2">
            <a:extLst>
              <a:ext uri="{FF2B5EF4-FFF2-40B4-BE49-F238E27FC236}">
                <a16:creationId xmlns:a16="http://schemas.microsoft.com/office/drawing/2014/main" id="{DC068189-BB11-1E3D-2CB4-B7F66297BB43}"/>
              </a:ext>
            </a:extLst>
          </p:cNvPr>
          <p:cNvSpPr>
            <a:spLocks noGrp="1"/>
          </p:cNvSpPr>
          <p:nvPr>
            <p:ph idx="1"/>
          </p:nvPr>
        </p:nvSpPr>
        <p:spPr>
          <a:xfrm>
            <a:off x="868680" y="2389098"/>
            <a:ext cx="6281928" cy="3645942"/>
          </a:xfrm>
        </p:spPr>
        <p:txBody>
          <a:bodyPr vert="horz" lIns="91440" tIns="45720" rIns="91440" bIns="45720" rtlCol="0" anchor="t">
            <a:normAutofit/>
          </a:bodyPr>
          <a:lstStyle/>
          <a:p>
            <a:pPr marL="0" indent="0">
              <a:buNone/>
            </a:pPr>
            <a:r>
              <a:rPr lang="en-US" sz="2000" b="1" dirty="0">
                <a:solidFill>
                  <a:schemeClr val="tx1">
                    <a:lumMod val="75000"/>
                    <a:lumOff val="25000"/>
                  </a:schemeClr>
                </a:solidFill>
                <a:latin typeface="Century Schoolbook"/>
                <a:cs typeface="Times New Roman"/>
              </a:rPr>
              <a:t>Q1. What skill can you use when you have worry thoughts that are hard to control?</a:t>
            </a:r>
            <a:endParaRPr lang="en-US" sz="2000" b="1" dirty="0">
              <a:solidFill>
                <a:schemeClr val="tx1">
                  <a:lumMod val="75000"/>
                  <a:lumOff val="25000"/>
                </a:schemeClr>
              </a:solidFill>
              <a:latin typeface="Century Schoolbook"/>
            </a:endParaRPr>
          </a:p>
          <a:p>
            <a:pPr marL="0" indent="0">
              <a:buClr>
                <a:srgbClr val="262626"/>
              </a:buClr>
              <a:buNone/>
            </a:pPr>
            <a:r>
              <a:rPr lang="en-US" sz="2000" dirty="0">
                <a:solidFill>
                  <a:schemeClr val="tx1">
                    <a:lumMod val="75000"/>
                    <a:lumOff val="25000"/>
                  </a:schemeClr>
                </a:solidFill>
                <a:latin typeface="Century Schoolbook"/>
                <a:cs typeface="Times New Roman"/>
              </a:rPr>
              <a:t>1) I can try hard not to worry.</a:t>
            </a:r>
            <a:endParaRPr lang="en-US" sz="2000" dirty="0">
              <a:solidFill>
                <a:schemeClr val="tx1">
                  <a:lumMod val="75000"/>
                  <a:lumOff val="25000"/>
                </a:schemeClr>
              </a:solidFill>
              <a:latin typeface="Century Schoolbook"/>
            </a:endParaRPr>
          </a:p>
          <a:p>
            <a:pPr marL="0" indent="0">
              <a:buClr>
                <a:srgbClr val="262626"/>
              </a:buClr>
              <a:buNone/>
            </a:pPr>
            <a:r>
              <a:rPr lang="en-US" sz="2000" dirty="0">
                <a:solidFill>
                  <a:schemeClr val="tx1">
                    <a:lumMod val="75000"/>
                    <a:lumOff val="25000"/>
                  </a:schemeClr>
                </a:solidFill>
                <a:latin typeface="Century Schoolbook"/>
                <a:cs typeface="Times New Roman"/>
              </a:rPr>
              <a:t>2) I can bite my nails.</a:t>
            </a:r>
            <a:endParaRPr lang="en-US" sz="2000" dirty="0">
              <a:solidFill>
                <a:schemeClr val="tx1">
                  <a:lumMod val="75000"/>
                  <a:lumOff val="25000"/>
                </a:schemeClr>
              </a:solidFill>
              <a:latin typeface="Century Schoolbook"/>
            </a:endParaRPr>
          </a:p>
          <a:p>
            <a:pPr marL="0" indent="0">
              <a:buClr>
                <a:srgbClr val="262626"/>
              </a:buClr>
              <a:buNone/>
            </a:pPr>
            <a:r>
              <a:rPr lang="en-US" sz="2000" dirty="0">
                <a:solidFill>
                  <a:schemeClr val="tx1">
                    <a:lumMod val="75000"/>
                    <a:lumOff val="25000"/>
                  </a:schemeClr>
                </a:solidFill>
                <a:latin typeface="Century Schoolbook"/>
                <a:cs typeface="Times New Roman"/>
              </a:rPr>
              <a:t>3) I can take a few deep breaths.</a:t>
            </a:r>
            <a:endParaRPr lang="en-US" sz="2000" dirty="0">
              <a:solidFill>
                <a:schemeClr val="tx1">
                  <a:lumMod val="75000"/>
                  <a:lumOff val="25000"/>
                </a:schemeClr>
              </a:solidFill>
              <a:latin typeface="Century Schoolbook"/>
            </a:endParaRPr>
          </a:p>
          <a:p>
            <a:pPr marL="0" indent="0">
              <a:buClr>
                <a:srgbClr val="262626"/>
              </a:buClr>
              <a:buNone/>
            </a:pPr>
            <a:r>
              <a:rPr lang="en-US" sz="2000" dirty="0">
                <a:solidFill>
                  <a:schemeClr val="tx1">
                    <a:lumMod val="75000"/>
                    <a:lumOff val="25000"/>
                  </a:schemeClr>
                </a:solidFill>
                <a:latin typeface="Century Schoolbook"/>
                <a:cs typeface="Times New Roman"/>
              </a:rPr>
              <a:t>4) I can eat some candy.</a:t>
            </a:r>
            <a:endParaRPr lang="en-US" sz="2000" dirty="0">
              <a:solidFill>
                <a:schemeClr val="tx1">
                  <a:lumMod val="75000"/>
                  <a:lumOff val="25000"/>
                </a:schemeClr>
              </a:solidFill>
              <a:latin typeface="Century Schoolbook"/>
            </a:endParaRPr>
          </a:p>
          <a:p>
            <a:pPr>
              <a:buClr>
                <a:srgbClr val="262626"/>
              </a:buClr>
            </a:pPr>
            <a:endParaRPr lang="en-US">
              <a:solidFill>
                <a:schemeClr val="tx1">
                  <a:lumMod val="75000"/>
                  <a:lumOff val="25000"/>
                </a:schemeClr>
              </a:solidFill>
            </a:endParaRPr>
          </a:p>
        </p:txBody>
      </p:sp>
    </p:spTree>
    <p:extLst>
      <p:ext uri="{BB962C8B-B14F-4D97-AF65-F5344CB8AC3E}">
        <p14:creationId xmlns:p14="http://schemas.microsoft.com/office/powerpoint/2010/main" val="3427476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0000"/>
                <a:shade val="100000"/>
                <a:satMod val="300000"/>
              </a:schemeClr>
            </a:gs>
            <a:gs pos="100000">
              <a:schemeClr val="bg2">
                <a:tint val="100000"/>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D08D8648-8D4B-4942-9B18-2D7F69A6A9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4" name="Picture 13" descr="Magnifying glass on clear background">
            <a:extLst>
              <a:ext uri="{FF2B5EF4-FFF2-40B4-BE49-F238E27FC236}">
                <a16:creationId xmlns:a16="http://schemas.microsoft.com/office/drawing/2014/main" id="{9B07E7D7-75C1-FB58-6D35-B92B2D21AD02}"/>
              </a:ext>
            </a:extLst>
          </p:cNvPr>
          <p:cNvPicPr>
            <a:picLocks noChangeAspect="1"/>
          </p:cNvPicPr>
          <p:nvPr/>
        </p:nvPicPr>
        <p:blipFill rotWithShape="1">
          <a:blip r:embed="rId3">
            <a:duotone>
              <a:prstClr val="black"/>
              <a:schemeClr val="tx2">
                <a:tint val="45000"/>
                <a:satMod val="400000"/>
              </a:schemeClr>
            </a:duotone>
            <a:alphaModFix amt="85000"/>
          </a:blip>
          <a:srcRect t="5220" r="9091" b="18172"/>
          <a:stretch/>
        </p:blipFill>
        <p:spPr>
          <a:xfrm>
            <a:off x="20" y="-1"/>
            <a:ext cx="12191980" cy="6857999"/>
          </a:xfrm>
          <a:prstGeom prst="rect">
            <a:avLst/>
          </a:prstGeom>
        </p:spPr>
      </p:pic>
      <p:sp>
        <p:nvSpPr>
          <p:cNvPr id="65" name="Rectangle 64">
            <a:extLst>
              <a:ext uri="{FF2B5EF4-FFF2-40B4-BE49-F238E27FC236}">
                <a16:creationId xmlns:a16="http://schemas.microsoft.com/office/drawing/2014/main" id="{AE5867F1-48B9-435A-ABFE-A001282405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393" y="237744"/>
            <a:ext cx="7652977" cy="6382512"/>
          </a:xfrm>
          <a:prstGeom prst="rect">
            <a:avLst/>
          </a:prstGeom>
          <a:solidFill>
            <a:schemeClr val="bg2">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7" name="Rectangle 66">
            <a:extLst>
              <a:ext uri="{FF2B5EF4-FFF2-40B4-BE49-F238E27FC236}">
                <a16:creationId xmlns:a16="http://schemas.microsoft.com/office/drawing/2014/main" id="{BDADDF0F-63A7-4A0D-8CD6-1321F9DCE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553" y="374904"/>
            <a:ext cx="7340156" cy="6108192"/>
          </a:xfrm>
          <a:prstGeom prst="rect">
            <a:avLst/>
          </a:prstGeom>
          <a:noFill/>
          <a:ln w="63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31E5CB6-764C-E733-9F02-70D129433498}"/>
              </a:ext>
            </a:extLst>
          </p:cNvPr>
          <p:cNvSpPr>
            <a:spLocks noGrp="1"/>
          </p:cNvSpPr>
          <p:nvPr>
            <p:ph type="title"/>
          </p:nvPr>
        </p:nvSpPr>
        <p:spPr>
          <a:xfrm>
            <a:off x="868680" y="642594"/>
            <a:ext cx="6281928" cy="1746504"/>
          </a:xfrm>
        </p:spPr>
        <p:txBody>
          <a:bodyPr>
            <a:normAutofit/>
          </a:bodyPr>
          <a:lstStyle/>
          <a:p>
            <a:r>
              <a:rPr lang="en-US" b="1">
                <a:solidFill>
                  <a:schemeClr val="tx1">
                    <a:lumMod val="75000"/>
                    <a:lumOff val="25000"/>
                  </a:schemeClr>
                </a:solidFill>
              </a:rPr>
              <a:t>Pre-/Post-Test Data:</a:t>
            </a:r>
            <a:endParaRPr lang="en-US">
              <a:solidFill>
                <a:schemeClr val="tx1">
                  <a:lumMod val="75000"/>
                  <a:lumOff val="25000"/>
                </a:schemeClr>
              </a:solidFill>
            </a:endParaRPr>
          </a:p>
        </p:txBody>
      </p:sp>
      <p:sp>
        <p:nvSpPr>
          <p:cNvPr id="3" name="Content Placeholder 2">
            <a:extLst>
              <a:ext uri="{FF2B5EF4-FFF2-40B4-BE49-F238E27FC236}">
                <a16:creationId xmlns:a16="http://schemas.microsoft.com/office/drawing/2014/main" id="{DC068189-BB11-1E3D-2CB4-B7F66297BB43}"/>
              </a:ext>
            </a:extLst>
          </p:cNvPr>
          <p:cNvSpPr>
            <a:spLocks noGrp="1"/>
          </p:cNvSpPr>
          <p:nvPr>
            <p:ph idx="1"/>
          </p:nvPr>
        </p:nvSpPr>
        <p:spPr>
          <a:xfrm>
            <a:off x="868680" y="2389098"/>
            <a:ext cx="6281928" cy="3645942"/>
          </a:xfrm>
        </p:spPr>
        <p:txBody>
          <a:bodyPr vert="horz" lIns="91440" tIns="45720" rIns="91440" bIns="45720" rtlCol="0" anchor="t">
            <a:normAutofit/>
          </a:bodyPr>
          <a:lstStyle/>
          <a:p>
            <a:pPr marL="0" indent="0">
              <a:buNone/>
            </a:pPr>
            <a:r>
              <a:rPr lang="en-US" sz="2000" b="1" dirty="0">
                <a:solidFill>
                  <a:schemeClr val="tx1">
                    <a:lumMod val="75000"/>
                    <a:lumOff val="25000"/>
                  </a:schemeClr>
                </a:solidFill>
                <a:latin typeface="Century Schoolbook"/>
                <a:ea typeface="+mn-lt"/>
                <a:cs typeface="+mn-lt"/>
              </a:rPr>
              <a:t>Q2. When your body feels tense, what can you do to help your body feel calm?</a:t>
            </a:r>
            <a:endParaRPr lang="en-US" sz="2000" dirty="0">
              <a:solidFill>
                <a:schemeClr val="tx1">
                  <a:lumMod val="75000"/>
                  <a:lumOff val="25000"/>
                </a:schemeClr>
              </a:solidFill>
              <a:latin typeface="Century Schoolbook"/>
              <a:ea typeface="+mn-lt"/>
              <a:cs typeface="+mn-lt"/>
            </a:endParaRPr>
          </a:p>
          <a:p>
            <a:pPr>
              <a:buNone/>
            </a:pPr>
            <a:r>
              <a:rPr lang="en-US" sz="2000" dirty="0">
                <a:solidFill>
                  <a:schemeClr val="tx1">
                    <a:lumMod val="75000"/>
                    <a:lumOff val="25000"/>
                  </a:schemeClr>
                </a:solidFill>
                <a:latin typeface="Century Schoolbook"/>
                <a:ea typeface="+mn-lt"/>
                <a:cs typeface="+mn-lt"/>
              </a:rPr>
              <a:t>1) I can scream loudly.</a:t>
            </a:r>
          </a:p>
          <a:p>
            <a:pPr>
              <a:buNone/>
            </a:pPr>
            <a:r>
              <a:rPr lang="en-US" sz="2000" dirty="0">
                <a:solidFill>
                  <a:schemeClr val="tx1">
                    <a:lumMod val="75000"/>
                    <a:lumOff val="25000"/>
                  </a:schemeClr>
                </a:solidFill>
                <a:latin typeface="Century Schoolbook"/>
                <a:ea typeface="+mn-lt"/>
                <a:cs typeface="+mn-lt"/>
              </a:rPr>
              <a:t>2) I can do yoga.</a:t>
            </a:r>
          </a:p>
          <a:p>
            <a:pPr>
              <a:buNone/>
            </a:pPr>
            <a:r>
              <a:rPr lang="en-US" sz="2000" dirty="0">
                <a:solidFill>
                  <a:schemeClr val="tx1">
                    <a:lumMod val="75000"/>
                    <a:lumOff val="25000"/>
                  </a:schemeClr>
                </a:solidFill>
                <a:latin typeface="Century Schoolbook"/>
                <a:ea typeface="+mn-lt"/>
                <a:cs typeface="+mn-lt"/>
              </a:rPr>
              <a:t>3) I can eat some food.</a:t>
            </a:r>
          </a:p>
          <a:p>
            <a:pPr>
              <a:buNone/>
            </a:pPr>
            <a:r>
              <a:rPr lang="en-US" sz="2000" dirty="0">
                <a:solidFill>
                  <a:schemeClr val="tx1">
                    <a:lumMod val="75000"/>
                    <a:lumOff val="25000"/>
                  </a:schemeClr>
                </a:solidFill>
                <a:latin typeface="Century Schoolbook"/>
                <a:ea typeface="+mn-lt"/>
                <a:cs typeface="+mn-lt"/>
              </a:rPr>
              <a:t>4) I can buy some new clothes.</a:t>
            </a:r>
            <a:endParaRPr lang="en-US" sz="2000" dirty="0">
              <a:solidFill>
                <a:schemeClr val="tx1">
                  <a:lumMod val="75000"/>
                  <a:lumOff val="25000"/>
                </a:schemeClr>
              </a:solidFill>
              <a:latin typeface="Century Schoolbook"/>
            </a:endParaRPr>
          </a:p>
          <a:p>
            <a:pPr>
              <a:buClr>
                <a:srgbClr val="262626"/>
              </a:buClr>
            </a:pPr>
            <a:endParaRPr lang="en-US">
              <a:solidFill>
                <a:schemeClr val="tx1">
                  <a:lumMod val="75000"/>
                  <a:lumOff val="25000"/>
                </a:schemeClr>
              </a:solidFill>
            </a:endParaRPr>
          </a:p>
        </p:txBody>
      </p:sp>
    </p:spTree>
    <p:extLst>
      <p:ext uri="{BB962C8B-B14F-4D97-AF65-F5344CB8AC3E}">
        <p14:creationId xmlns:p14="http://schemas.microsoft.com/office/powerpoint/2010/main" val="533132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0000"/>
                <a:shade val="100000"/>
                <a:satMod val="300000"/>
              </a:schemeClr>
            </a:gs>
            <a:gs pos="100000">
              <a:schemeClr val="bg2">
                <a:tint val="100000"/>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D08D8648-8D4B-4942-9B18-2D7F69A6A9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gradFill>
            <a:gsLst>
              <a:gs pos="0">
                <a:schemeClr val="bg2">
                  <a:tint val="90000"/>
                  <a:shade val="92000"/>
                  <a:satMod val="160000"/>
                </a:schemeClr>
              </a:gs>
              <a:gs pos="77000">
                <a:schemeClr val="bg2">
                  <a:tint val="100000"/>
                  <a:shade val="73000"/>
                  <a:satMod val="155000"/>
                </a:schemeClr>
              </a:gs>
              <a:gs pos="100000">
                <a:schemeClr val="bg2">
                  <a:tint val="100000"/>
                  <a:shade val="67000"/>
                  <a:satMod val="14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4" name="Picture 13" descr="Magnifying glass on clear background">
            <a:extLst>
              <a:ext uri="{FF2B5EF4-FFF2-40B4-BE49-F238E27FC236}">
                <a16:creationId xmlns:a16="http://schemas.microsoft.com/office/drawing/2014/main" id="{9B07E7D7-75C1-FB58-6D35-B92B2D21AD02}"/>
              </a:ext>
            </a:extLst>
          </p:cNvPr>
          <p:cNvPicPr>
            <a:picLocks noChangeAspect="1"/>
          </p:cNvPicPr>
          <p:nvPr/>
        </p:nvPicPr>
        <p:blipFill rotWithShape="1">
          <a:blip r:embed="rId3">
            <a:duotone>
              <a:prstClr val="black"/>
              <a:schemeClr val="tx2">
                <a:tint val="45000"/>
                <a:satMod val="400000"/>
              </a:schemeClr>
            </a:duotone>
            <a:alphaModFix amt="85000"/>
          </a:blip>
          <a:srcRect t="5220" r="9091" b="18172"/>
          <a:stretch/>
        </p:blipFill>
        <p:spPr>
          <a:xfrm>
            <a:off x="1" y="10"/>
            <a:ext cx="12191999" cy="6857989"/>
          </a:xfrm>
          <a:prstGeom prst="rect">
            <a:avLst/>
          </a:prstGeom>
        </p:spPr>
      </p:pic>
      <p:sp>
        <p:nvSpPr>
          <p:cNvPr id="56" name="Rectangle 55">
            <a:extLst>
              <a:ext uri="{FF2B5EF4-FFF2-40B4-BE49-F238E27FC236}">
                <a16:creationId xmlns:a16="http://schemas.microsoft.com/office/drawing/2014/main" id="{AE5867F1-48B9-435A-ABFE-A001282405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393" y="237744"/>
            <a:ext cx="7652977" cy="6382512"/>
          </a:xfrm>
          <a:prstGeom prst="rect">
            <a:avLst/>
          </a:prstGeom>
          <a:solidFill>
            <a:schemeClr val="bg2">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8" name="Rectangle 57">
            <a:extLst>
              <a:ext uri="{FF2B5EF4-FFF2-40B4-BE49-F238E27FC236}">
                <a16:creationId xmlns:a16="http://schemas.microsoft.com/office/drawing/2014/main" id="{BDADDF0F-63A7-4A0D-8CD6-1321F9DCE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553" y="374904"/>
            <a:ext cx="7340156" cy="6108192"/>
          </a:xfrm>
          <a:prstGeom prst="rect">
            <a:avLst/>
          </a:prstGeom>
          <a:noFill/>
          <a:ln w="63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31E5CB6-764C-E733-9F02-70D129433498}"/>
              </a:ext>
            </a:extLst>
          </p:cNvPr>
          <p:cNvSpPr>
            <a:spLocks noGrp="1"/>
          </p:cNvSpPr>
          <p:nvPr>
            <p:ph type="title"/>
          </p:nvPr>
        </p:nvSpPr>
        <p:spPr>
          <a:xfrm>
            <a:off x="868680" y="642594"/>
            <a:ext cx="6281928" cy="1746504"/>
          </a:xfrm>
        </p:spPr>
        <p:txBody>
          <a:bodyPr>
            <a:normAutofit/>
          </a:bodyPr>
          <a:lstStyle/>
          <a:p>
            <a:r>
              <a:rPr lang="en-US" b="1">
                <a:solidFill>
                  <a:schemeClr val="tx1">
                    <a:lumMod val="75000"/>
                    <a:lumOff val="25000"/>
                  </a:schemeClr>
                </a:solidFill>
              </a:rPr>
              <a:t>Pre-/Post-Test Data:</a:t>
            </a:r>
            <a:endParaRPr lang="en-US">
              <a:solidFill>
                <a:schemeClr val="tx1">
                  <a:lumMod val="75000"/>
                  <a:lumOff val="25000"/>
                </a:schemeClr>
              </a:solidFill>
            </a:endParaRPr>
          </a:p>
        </p:txBody>
      </p:sp>
      <p:sp>
        <p:nvSpPr>
          <p:cNvPr id="3" name="Content Placeholder 2">
            <a:extLst>
              <a:ext uri="{FF2B5EF4-FFF2-40B4-BE49-F238E27FC236}">
                <a16:creationId xmlns:a16="http://schemas.microsoft.com/office/drawing/2014/main" id="{DC068189-BB11-1E3D-2CB4-B7F66297BB43}"/>
              </a:ext>
            </a:extLst>
          </p:cNvPr>
          <p:cNvSpPr>
            <a:spLocks noGrp="1"/>
          </p:cNvSpPr>
          <p:nvPr>
            <p:ph idx="1"/>
          </p:nvPr>
        </p:nvSpPr>
        <p:spPr>
          <a:xfrm>
            <a:off x="868680" y="2389098"/>
            <a:ext cx="6281928" cy="3645942"/>
          </a:xfrm>
        </p:spPr>
        <p:txBody>
          <a:bodyPr vert="horz" lIns="91440" tIns="45720" rIns="91440" bIns="45720" rtlCol="0" anchor="t">
            <a:normAutofit/>
          </a:bodyPr>
          <a:lstStyle/>
          <a:p>
            <a:pPr marL="0" indent="0">
              <a:buNone/>
            </a:pPr>
            <a:r>
              <a:rPr lang="en-US" sz="2000" b="1" dirty="0">
                <a:solidFill>
                  <a:schemeClr val="tx1">
                    <a:lumMod val="75000"/>
                    <a:lumOff val="25000"/>
                  </a:schemeClr>
                </a:solidFill>
                <a:latin typeface="Century Schoolbook"/>
                <a:ea typeface="+mn-lt"/>
                <a:cs typeface="+mn-lt"/>
              </a:rPr>
              <a:t>Q3. When I have worry thoughts, here are 3 things I can do to help myself feel calm again:</a:t>
            </a:r>
          </a:p>
          <a:p>
            <a:pPr>
              <a:buNone/>
            </a:pPr>
            <a:r>
              <a:rPr lang="en-US" sz="2000" dirty="0">
                <a:solidFill>
                  <a:schemeClr val="tx1">
                    <a:lumMod val="75000"/>
                    <a:lumOff val="25000"/>
                  </a:schemeClr>
                </a:solidFill>
                <a:latin typeface="Century Schoolbook"/>
                <a:ea typeface="+mn-lt"/>
                <a:cs typeface="+mn-lt"/>
              </a:rPr>
              <a:t>1) _______________________________</a:t>
            </a:r>
          </a:p>
          <a:p>
            <a:pPr>
              <a:buNone/>
            </a:pPr>
            <a:r>
              <a:rPr lang="en-US" sz="2000" dirty="0">
                <a:solidFill>
                  <a:schemeClr val="tx1">
                    <a:lumMod val="75000"/>
                    <a:lumOff val="25000"/>
                  </a:schemeClr>
                </a:solidFill>
                <a:latin typeface="Century Schoolbook"/>
                <a:ea typeface="+mn-lt"/>
                <a:cs typeface="+mn-lt"/>
              </a:rPr>
              <a:t>2) _______________________________</a:t>
            </a:r>
          </a:p>
          <a:p>
            <a:pPr>
              <a:buNone/>
            </a:pPr>
            <a:r>
              <a:rPr lang="en-US" sz="2000" dirty="0">
                <a:solidFill>
                  <a:schemeClr val="tx1">
                    <a:lumMod val="75000"/>
                    <a:lumOff val="25000"/>
                  </a:schemeClr>
                </a:solidFill>
                <a:latin typeface="Century Schoolbook"/>
                <a:ea typeface="+mn-lt"/>
                <a:cs typeface="+mn-lt"/>
              </a:rPr>
              <a:t>3) _______________________________</a:t>
            </a:r>
          </a:p>
          <a:p>
            <a:pPr marL="0" indent="0">
              <a:buNone/>
            </a:pPr>
            <a:endParaRPr lang="en-US">
              <a:solidFill>
                <a:schemeClr val="tx1">
                  <a:lumMod val="75000"/>
                  <a:lumOff val="25000"/>
                </a:schemeClr>
              </a:solidFill>
              <a:ea typeface="+mn-lt"/>
              <a:cs typeface="+mn-lt"/>
            </a:endParaRPr>
          </a:p>
          <a:p>
            <a:pPr marL="0" indent="0">
              <a:buNone/>
            </a:pPr>
            <a:endParaRPr lang="en-US" b="1">
              <a:solidFill>
                <a:schemeClr val="tx1">
                  <a:lumMod val="75000"/>
                  <a:lumOff val="25000"/>
                </a:schemeClr>
              </a:solidFill>
              <a:latin typeface="Century Schoolbook"/>
              <a:cs typeface="Times New Roman"/>
            </a:endParaRPr>
          </a:p>
          <a:p>
            <a:pPr>
              <a:buClr>
                <a:srgbClr val="262626"/>
              </a:buClr>
            </a:pPr>
            <a:endParaRPr lang="en-US">
              <a:solidFill>
                <a:schemeClr val="tx1">
                  <a:lumMod val="75000"/>
                  <a:lumOff val="25000"/>
                </a:schemeClr>
              </a:solidFill>
            </a:endParaRPr>
          </a:p>
        </p:txBody>
      </p:sp>
    </p:spTree>
    <p:extLst>
      <p:ext uri="{BB962C8B-B14F-4D97-AF65-F5344CB8AC3E}">
        <p14:creationId xmlns:p14="http://schemas.microsoft.com/office/powerpoint/2010/main" val="3317359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53">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55">
            <a:extLst>
              <a:ext uri="{FF2B5EF4-FFF2-40B4-BE49-F238E27FC236}">
                <a16:creationId xmlns:a16="http://schemas.microsoft.com/office/drawing/2014/main" id="{685B1578-9B95-463A-91DE-797A98F7E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en-US"/>
          </a:p>
        </p:txBody>
      </p:sp>
      <p:sp>
        <p:nvSpPr>
          <p:cNvPr id="75" name="Rectangle 57">
            <a:extLst>
              <a:ext uri="{FF2B5EF4-FFF2-40B4-BE49-F238E27FC236}">
                <a16:creationId xmlns:a16="http://schemas.microsoft.com/office/drawing/2014/main" id="{B7753F1F-C532-475B-BE0D-7359EB6F8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US"/>
          </a:p>
        </p:txBody>
      </p:sp>
      <p:sp useBgFill="1">
        <p:nvSpPr>
          <p:cNvPr id="76" name="Rectangle 59">
            <a:extLst>
              <a:ext uri="{FF2B5EF4-FFF2-40B4-BE49-F238E27FC236}">
                <a16:creationId xmlns:a16="http://schemas.microsoft.com/office/drawing/2014/main" id="{09D6CD28-D147-4DC0-A5FF-335351C7D0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61">
            <a:extLst>
              <a:ext uri="{FF2B5EF4-FFF2-40B4-BE49-F238E27FC236}">
                <a16:creationId xmlns:a16="http://schemas.microsoft.com/office/drawing/2014/main" id="{47CDDF69-9963-4CB8-8441-2D6CA2C66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199"/>
            <a:ext cx="11281609" cy="2146164"/>
          </a:xfrm>
          <a:prstGeom prst="rect">
            <a:avLst/>
          </a:prstGeom>
          <a:solidFill>
            <a:schemeClr val="tx1">
              <a:lumMod val="75000"/>
              <a:lumOff val="25000"/>
            </a:schemeClr>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78" name="Rectangle 63">
            <a:extLst>
              <a:ext uri="{FF2B5EF4-FFF2-40B4-BE49-F238E27FC236}">
                <a16:creationId xmlns:a16="http://schemas.microsoft.com/office/drawing/2014/main" id="{58B53A5F-63B3-4E86-93F7-275390D70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0453"/>
            <a:ext cx="10954512" cy="1819656"/>
          </a:xfrm>
          <a:prstGeom prst="rect">
            <a:avLst/>
          </a:prstGeom>
          <a:noFill/>
          <a:ln w="6350" cap="sq" cmpd="sng" algn="ctr">
            <a:solidFill>
              <a:schemeClr val="bg1"/>
            </a:solidFill>
            <a:prstDash val="solid"/>
            <a:miter lim="800000"/>
          </a:ln>
          <a:effectLst/>
        </p:spPr>
        <p:txBody>
          <a:bodyPr/>
          <a:lstStyle/>
          <a:p>
            <a:endParaRPr lang="en-US"/>
          </a:p>
        </p:txBody>
      </p:sp>
      <p:sp>
        <p:nvSpPr>
          <p:cNvPr id="2" name="Title 1">
            <a:extLst>
              <a:ext uri="{FF2B5EF4-FFF2-40B4-BE49-F238E27FC236}">
                <a16:creationId xmlns:a16="http://schemas.microsoft.com/office/drawing/2014/main" id="{9B06CA9E-D287-D405-5CA9-563211510CBB}"/>
              </a:ext>
            </a:extLst>
          </p:cNvPr>
          <p:cNvSpPr>
            <a:spLocks noGrp="1"/>
          </p:cNvSpPr>
          <p:nvPr>
            <p:ph type="title"/>
          </p:nvPr>
        </p:nvSpPr>
        <p:spPr>
          <a:xfrm>
            <a:off x="1064794" y="844481"/>
            <a:ext cx="10058400" cy="1371600"/>
          </a:xfrm>
        </p:spPr>
        <p:txBody>
          <a:bodyPr vert="horz" lIns="91440" tIns="45720" rIns="91440" bIns="45720" rtlCol="0" anchor="ctr">
            <a:normAutofit/>
          </a:bodyPr>
          <a:lstStyle/>
          <a:p>
            <a:pPr algn="ctr"/>
            <a:r>
              <a:rPr lang="en-US" sz="4800" b="1">
                <a:solidFill>
                  <a:schemeClr val="bg1"/>
                </a:solidFill>
              </a:rPr>
              <a:t>Needs Assessment Survey</a:t>
            </a:r>
            <a:endParaRPr lang="en-US" sz="4800">
              <a:solidFill>
                <a:schemeClr val="bg1"/>
              </a:solidFill>
            </a:endParaRPr>
          </a:p>
        </p:txBody>
      </p:sp>
      <p:graphicFrame>
        <p:nvGraphicFramePr>
          <p:cNvPr id="6" name="Content Placeholder 2">
            <a:extLst>
              <a:ext uri="{FF2B5EF4-FFF2-40B4-BE49-F238E27FC236}">
                <a16:creationId xmlns:a16="http://schemas.microsoft.com/office/drawing/2014/main" id="{28EAF009-5532-8E8F-FE9C-48BC46547C5D}"/>
              </a:ext>
            </a:extLst>
          </p:cNvPr>
          <p:cNvGraphicFramePr>
            <a:graphicFrameLocks noGrp="1"/>
          </p:cNvGraphicFramePr>
          <p:nvPr>
            <p:ph sz="half" idx="1"/>
            <p:extLst>
              <p:ext uri="{D42A27DB-BD31-4B8C-83A1-F6EECF244321}">
                <p14:modId xmlns:p14="http://schemas.microsoft.com/office/powerpoint/2010/main" val="626265553"/>
              </p:ext>
            </p:extLst>
          </p:nvPr>
        </p:nvGraphicFramePr>
        <p:xfrm>
          <a:off x="1473200" y="3060562"/>
          <a:ext cx="9269012" cy="2908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4985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6AC1-D2B8-1BDC-A0C6-7AB1D587098D}"/>
              </a:ext>
            </a:extLst>
          </p:cNvPr>
          <p:cNvSpPr>
            <a:spLocks noGrp="1"/>
          </p:cNvSpPr>
          <p:nvPr>
            <p:ph type="title"/>
          </p:nvPr>
        </p:nvSpPr>
        <p:spPr>
          <a:xfrm>
            <a:off x="941540" y="162430"/>
            <a:ext cx="10058400" cy="1371600"/>
          </a:xfrm>
        </p:spPr>
        <p:txBody>
          <a:bodyPr>
            <a:normAutofit/>
          </a:bodyPr>
          <a:lstStyle/>
          <a:p>
            <a:pPr algn="ctr"/>
            <a:r>
              <a:rPr lang="en-US" b="1">
                <a:ea typeface="+mj-lt"/>
                <a:cs typeface="+mj-lt"/>
              </a:rPr>
              <a:t>Needs Assessment Survey: DESSA</a:t>
            </a:r>
            <a:endParaRPr lang="en-US"/>
          </a:p>
        </p:txBody>
      </p:sp>
      <p:pic>
        <p:nvPicPr>
          <p:cNvPr id="6" name="Picture 6">
            <a:extLst>
              <a:ext uri="{FF2B5EF4-FFF2-40B4-BE49-F238E27FC236}">
                <a16:creationId xmlns:a16="http://schemas.microsoft.com/office/drawing/2014/main" id="{A5C33109-3AB8-EBD1-7480-3FDA9C024E4A}"/>
              </a:ext>
            </a:extLst>
          </p:cNvPr>
          <p:cNvPicPr>
            <a:picLocks noGrp="1" noChangeAspect="1"/>
          </p:cNvPicPr>
          <p:nvPr>
            <p:ph sz="half" idx="1"/>
          </p:nvPr>
        </p:nvPicPr>
        <p:blipFill>
          <a:blip r:embed="rId3"/>
          <a:stretch>
            <a:fillRect/>
          </a:stretch>
        </p:blipFill>
        <p:spPr>
          <a:xfrm>
            <a:off x="1235292" y="1395729"/>
            <a:ext cx="4362699" cy="4915718"/>
          </a:xfrm>
        </p:spPr>
      </p:pic>
      <p:pic>
        <p:nvPicPr>
          <p:cNvPr id="7" name="Picture 7" descr="Graphical user interface&#10;&#10;Description automatically generated">
            <a:extLst>
              <a:ext uri="{FF2B5EF4-FFF2-40B4-BE49-F238E27FC236}">
                <a16:creationId xmlns:a16="http://schemas.microsoft.com/office/drawing/2014/main" id="{663DD0B9-AE28-ECA0-B0A2-A477B2E0090D}"/>
              </a:ext>
            </a:extLst>
          </p:cNvPr>
          <p:cNvPicPr>
            <a:picLocks noGrp="1" noChangeAspect="1"/>
          </p:cNvPicPr>
          <p:nvPr>
            <p:ph sz="half" idx="2"/>
          </p:nvPr>
        </p:nvPicPr>
        <p:blipFill>
          <a:blip r:embed="rId4"/>
          <a:stretch>
            <a:fillRect/>
          </a:stretch>
        </p:blipFill>
        <p:spPr>
          <a:xfrm>
            <a:off x="6576225" y="1396598"/>
            <a:ext cx="4349358" cy="4913979"/>
          </a:xfrm>
        </p:spPr>
      </p:pic>
    </p:spTree>
    <p:extLst>
      <p:ext uri="{BB962C8B-B14F-4D97-AF65-F5344CB8AC3E}">
        <p14:creationId xmlns:p14="http://schemas.microsoft.com/office/powerpoint/2010/main" val="3513050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1E8D93C5-28EB-42D0-86CE-D80495565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22" name="Rectangle 21">
            <a:extLst>
              <a:ext uri="{FF2B5EF4-FFF2-40B4-BE49-F238E27FC236}">
                <a16:creationId xmlns:a16="http://schemas.microsoft.com/office/drawing/2014/main" id="{AB1B1E7D-F76D-4744-AF85-239E6998A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24" name="Rectangle 23">
            <a:extLst>
              <a:ext uri="{FF2B5EF4-FFF2-40B4-BE49-F238E27FC236}">
                <a16:creationId xmlns:a16="http://schemas.microsoft.com/office/drawing/2014/main" id="{3BB65211-00DB-45B6-A223-033B2D19C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26" name="Group 25">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27" name="Straight Connector 26">
              <a:extLst>
                <a:ext uri="{FF2B5EF4-FFF2-40B4-BE49-F238E27FC236}">
                  <a16:creationId xmlns:a16="http://schemas.microsoft.com/office/drawing/2014/main" id="{14DF524F-3FEF-4236-90C6-820E876A94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400A003-1BE9-49C2-8E57-DCD9B870FC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3BF0991-F9A1-4282-99DB-92D70239F6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EA4E4267-CAF0-4C38-8DC6-CD3B1A9F0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EE3ACC5-126D-4BA4-8B45-7F0B5B839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84"/>
            <a:ext cx="12192000" cy="6858000"/>
          </a:xfrm>
          <a:prstGeom prst="rect">
            <a:avLst/>
          </a:prstGeom>
          <a:blipFill dpi="0" rotWithShape="1">
            <a:blip r:embed="rId3">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5" name="Rectangle 34">
            <a:extLst>
              <a:ext uri="{FF2B5EF4-FFF2-40B4-BE49-F238E27FC236}">
                <a16:creationId xmlns:a16="http://schemas.microsoft.com/office/drawing/2014/main" id="{AB2868F7-FE10-4289-A5BD-90763C7A2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866"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D94142C-10EE-487C-A327-404FDF358F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197" y="643464"/>
            <a:ext cx="4143830" cy="5566305"/>
          </a:xfrm>
          <a:prstGeom prst="rect">
            <a:avLst/>
          </a:prstGeom>
          <a:solidFill>
            <a:schemeClr val="tx1">
              <a:lumMod val="75000"/>
              <a:lumOff val="25000"/>
            </a:schemeClr>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39" name="Rectangle 38">
            <a:extLst>
              <a:ext uri="{FF2B5EF4-FFF2-40B4-BE49-F238E27FC236}">
                <a16:creationId xmlns:a16="http://schemas.microsoft.com/office/drawing/2014/main" id="{5F7FAC2D-7A74-4939-A917-A1A5AF935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1587" y="806860"/>
            <a:ext cx="3813048" cy="5239512"/>
          </a:xfrm>
          <a:prstGeom prst="rect">
            <a:avLst/>
          </a:prstGeom>
          <a:noFill/>
          <a:ln w="6350" cap="sq" cmpd="sng" algn="ctr">
            <a:solidFill>
              <a:schemeClr val="bg1"/>
            </a:solidFill>
            <a:prstDash val="solid"/>
            <a:miter lim="800000"/>
          </a:ln>
          <a:effectLst/>
        </p:spPr>
        <p:txBody>
          <a:bodyPr/>
          <a:lstStyle/>
          <a:p>
            <a:endParaRPr lang="en-US"/>
          </a:p>
        </p:txBody>
      </p:sp>
      <p:sp>
        <p:nvSpPr>
          <p:cNvPr id="2" name="Title 1">
            <a:extLst>
              <a:ext uri="{FF2B5EF4-FFF2-40B4-BE49-F238E27FC236}">
                <a16:creationId xmlns:a16="http://schemas.microsoft.com/office/drawing/2014/main" id="{1EA7FDD8-B8FE-E678-B9AD-4C4C8147D3AA}"/>
              </a:ext>
            </a:extLst>
          </p:cNvPr>
          <p:cNvSpPr>
            <a:spLocks noGrp="1"/>
          </p:cNvSpPr>
          <p:nvPr>
            <p:ph type="title"/>
          </p:nvPr>
        </p:nvSpPr>
        <p:spPr>
          <a:xfrm>
            <a:off x="903716" y="1573878"/>
            <a:ext cx="3542724" cy="3121269"/>
          </a:xfrm>
        </p:spPr>
        <p:txBody>
          <a:bodyPr vert="horz" lIns="91440" tIns="45720" rIns="91440" bIns="45720" rtlCol="0" anchor="ctr">
            <a:normAutofit/>
          </a:bodyPr>
          <a:lstStyle/>
          <a:p>
            <a:pPr algn="ctr">
              <a:lnSpc>
                <a:spcPct val="83000"/>
              </a:lnSpc>
            </a:pPr>
            <a:r>
              <a:rPr lang="en-US" cap="all" spc="-100" dirty="0">
                <a:solidFill>
                  <a:schemeClr val="bg1"/>
                </a:solidFill>
              </a:rPr>
              <a:t>Screening Process</a:t>
            </a:r>
            <a:r>
              <a:rPr lang="en-US" sz="3400" cap="all" spc="-100" dirty="0">
                <a:solidFill>
                  <a:schemeClr val="bg1"/>
                </a:solidFill>
              </a:rPr>
              <a:t> </a:t>
            </a:r>
          </a:p>
        </p:txBody>
      </p:sp>
      <p:sp>
        <p:nvSpPr>
          <p:cNvPr id="41" name="Rectangle 40">
            <a:extLst>
              <a:ext uri="{FF2B5EF4-FFF2-40B4-BE49-F238E27FC236}">
                <a16:creationId xmlns:a16="http://schemas.microsoft.com/office/drawing/2014/main" id="{BA53A868-C420-4BAE-9244-EC162AF05C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7992"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3" name="Straight Connector 42">
            <a:extLst>
              <a:ext uri="{FF2B5EF4-FFF2-40B4-BE49-F238E27FC236}">
                <a16:creationId xmlns:a16="http://schemas.microsoft.com/office/drawing/2014/main" id="{C2686EF3-81CC-419F-96C3-002A758803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82292"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8D93CCA-A85E-4529-A6F0-8BB54D27BC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73932" y="640855"/>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ECFA516-C18C-41AE-AFF2-A0D0A59C9E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882292" y="1286150"/>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94671C53-FA57-31F4-9302-E5969C9A20B3}"/>
              </a:ext>
            </a:extLst>
          </p:cNvPr>
          <p:cNvGraphicFramePr>
            <a:graphicFrameLocks noGrp="1"/>
          </p:cNvGraphicFramePr>
          <p:nvPr>
            <p:ph idx="1"/>
            <p:extLst>
              <p:ext uri="{D42A27DB-BD31-4B8C-83A1-F6EECF244321}">
                <p14:modId xmlns:p14="http://schemas.microsoft.com/office/powerpoint/2010/main" val="3621604880"/>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78222330"/>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9" name="Rectangle 58">
            <a:extLst>
              <a:ext uri="{FF2B5EF4-FFF2-40B4-BE49-F238E27FC236}">
                <a16:creationId xmlns:a16="http://schemas.microsoft.com/office/drawing/2014/main" id="{66A413F7-FFE1-42E7-8C6C-E9CCC477F8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61" name="Rectangle 60">
            <a:extLst>
              <a:ext uri="{FF2B5EF4-FFF2-40B4-BE49-F238E27FC236}">
                <a16:creationId xmlns:a16="http://schemas.microsoft.com/office/drawing/2014/main" id="{BCE0B0FD-3413-40CC-A7D8-6A5058608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63" name="Rectangle 62">
            <a:extLst>
              <a:ext uri="{FF2B5EF4-FFF2-40B4-BE49-F238E27FC236}">
                <a16:creationId xmlns:a16="http://schemas.microsoft.com/office/drawing/2014/main" id="{50C4C044-5B1C-40C8-8C7B-AA5E6D879D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65" name="Group 64">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66" name="Straight Connector 65">
              <a:extLst>
                <a:ext uri="{FF2B5EF4-FFF2-40B4-BE49-F238E27FC236}">
                  <a16:creationId xmlns:a16="http://schemas.microsoft.com/office/drawing/2014/main" id="{00163F5F-1439-4827-8F7A-B08BDDEFB99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BA677414-C3D2-4430-876D-9092D633F51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9181D20-1D81-447D-9854-10DDB10D541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70" name="Rectangle 69">
            <a:extLst>
              <a:ext uri="{FF2B5EF4-FFF2-40B4-BE49-F238E27FC236}">
                <a16:creationId xmlns:a16="http://schemas.microsoft.com/office/drawing/2014/main" id="{A6020133-135E-4D08-9F4A-D76B87578C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9" descr="Graphical user interface, application, Teams&#10;&#10;Description automatically generated">
            <a:extLst>
              <a:ext uri="{FF2B5EF4-FFF2-40B4-BE49-F238E27FC236}">
                <a16:creationId xmlns:a16="http://schemas.microsoft.com/office/drawing/2014/main" id="{43B8ECBC-8130-17E7-2B84-79EDC15FBB9F}"/>
              </a:ext>
            </a:extLst>
          </p:cNvPr>
          <p:cNvPicPr>
            <a:picLocks noGrp="1" noChangeAspect="1"/>
          </p:cNvPicPr>
          <p:nvPr>
            <p:ph sz="half" idx="2"/>
          </p:nvPr>
        </p:nvPicPr>
        <p:blipFill>
          <a:blip r:embed="rId3"/>
          <a:stretch>
            <a:fillRect/>
          </a:stretch>
        </p:blipFill>
        <p:spPr>
          <a:xfrm>
            <a:off x="6748573" y="86079"/>
            <a:ext cx="4040141" cy="4449175"/>
          </a:xfrm>
          <a:prstGeom prst="rect">
            <a:avLst/>
          </a:prstGeom>
        </p:spPr>
      </p:pic>
      <p:pic>
        <p:nvPicPr>
          <p:cNvPr id="5" name="Picture 5" descr="Graphical user interface, text, application&#10;&#10;Description automatically generated">
            <a:extLst>
              <a:ext uri="{FF2B5EF4-FFF2-40B4-BE49-F238E27FC236}">
                <a16:creationId xmlns:a16="http://schemas.microsoft.com/office/drawing/2014/main" id="{EF297319-FB32-229B-1D55-DF933B6F9E69}"/>
              </a:ext>
            </a:extLst>
          </p:cNvPr>
          <p:cNvPicPr>
            <a:picLocks noGrp="1" noChangeAspect="1"/>
          </p:cNvPicPr>
          <p:nvPr>
            <p:ph sz="half" idx="1"/>
          </p:nvPr>
        </p:nvPicPr>
        <p:blipFill rotWithShape="1">
          <a:blip r:embed="rId4"/>
          <a:srcRect r="85" b="2"/>
          <a:stretch/>
        </p:blipFill>
        <p:spPr>
          <a:xfrm>
            <a:off x="512029" y="72576"/>
            <a:ext cx="5378153" cy="4335070"/>
          </a:xfrm>
          <a:prstGeom prst="rect">
            <a:avLst/>
          </a:prstGeom>
        </p:spPr>
      </p:pic>
      <p:sp>
        <p:nvSpPr>
          <p:cNvPr id="72" name="Rectangle 71">
            <a:extLst>
              <a:ext uri="{FF2B5EF4-FFF2-40B4-BE49-F238E27FC236}">
                <a16:creationId xmlns:a16="http://schemas.microsoft.com/office/drawing/2014/main" id="{0E7CA313-2F4B-4574-8399-12EF6A1BF2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06119"/>
            <a:ext cx="12192000" cy="2251881"/>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30074"/>
            <a:ext cx="12192000" cy="2327925"/>
          </a:xfrm>
          <a:prstGeom prst="rect">
            <a:avLst/>
          </a:prstGeom>
          <a:solidFill>
            <a:schemeClr val="bg1">
              <a:lumMod val="75000"/>
              <a:lumOff val="25000"/>
            </a:schemeClr>
          </a:solidFill>
          <a:ln w="6350" cap="sq" cmpd="sng" algn="ctr">
            <a:noFill/>
            <a:prstDash val="solid"/>
            <a:miter lim="800000"/>
          </a:ln>
          <a:effectLst/>
        </p:spPr>
        <p:txBody>
          <a:bodyPr/>
          <a:lstStyle/>
          <a:p>
            <a:endParaRPr lang="en-US"/>
          </a:p>
        </p:txBody>
      </p:sp>
      <p:sp>
        <p:nvSpPr>
          <p:cNvPr id="76" name="Rectangle 75">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116" y="4692768"/>
            <a:ext cx="11859768" cy="2002536"/>
          </a:xfrm>
          <a:prstGeom prst="rect">
            <a:avLst/>
          </a:prstGeom>
          <a:noFill/>
          <a:ln w="6350" cap="sq" cmpd="sng" algn="ctr">
            <a:solidFill>
              <a:schemeClr val="tx1"/>
            </a:solidFill>
            <a:prstDash val="solid"/>
            <a:miter lim="800000"/>
          </a:ln>
          <a:effectLst>
            <a:softEdge rad="0"/>
          </a:effectLst>
        </p:spPr>
        <p:txBody>
          <a:bodyPr/>
          <a:lstStyle/>
          <a:p>
            <a:endParaRPr lang="en-US"/>
          </a:p>
        </p:txBody>
      </p:sp>
      <p:sp>
        <p:nvSpPr>
          <p:cNvPr id="2" name="Title 1">
            <a:extLst>
              <a:ext uri="{FF2B5EF4-FFF2-40B4-BE49-F238E27FC236}">
                <a16:creationId xmlns:a16="http://schemas.microsoft.com/office/drawing/2014/main" id="{3E46EC0E-FC8F-E934-8B30-E73E43E90793}"/>
              </a:ext>
            </a:extLst>
          </p:cNvPr>
          <p:cNvSpPr>
            <a:spLocks noGrp="1"/>
          </p:cNvSpPr>
          <p:nvPr>
            <p:ph type="title"/>
          </p:nvPr>
        </p:nvSpPr>
        <p:spPr>
          <a:xfrm>
            <a:off x="415056" y="5126144"/>
            <a:ext cx="11439414" cy="897439"/>
          </a:xfrm>
        </p:spPr>
        <p:txBody>
          <a:bodyPr vert="horz" lIns="91440" tIns="45720" rIns="91440" bIns="45720" rtlCol="0" anchor="ctr">
            <a:normAutofit/>
          </a:bodyPr>
          <a:lstStyle/>
          <a:p>
            <a:pPr algn="ctr">
              <a:lnSpc>
                <a:spcPct val="83000"/>
              </a:lnSpc>
            </a:pPr>
            <a:r>
              <a:rPr lang="en-US" sz="4400" cap="all" spc="-100">
                <a:solidFill>
                  <a:schemeClr val="tx1"/>
                </a:solidFill>
              </a:rPr>
              <a:t>Consent Form For Groups @ AISJ</a:t>
            </a:r>
          </a:p>
        </p:txBody>
      </p:sp>
      <p:cxnSp>
        <p:nvCxnSpPr>
          <p:cNvPr id="78" name="Straight Connector 77">
            <a:extLst>
              <a:ext uri="{FF2B5EF4-FFF2-40B4-BE49-F238E27FC236}">
                <a16:creationId xmlns:a16="http://schemas.microsoft.com/office/drawing/2014/main" id="{A5EECEE2-745A-4C3E-9A46-1B2ACCDC02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493533"/>
            <a:ext cx="0" cy="174715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499397"/>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6EE7E08-B389-43E5-B019-1B0A8ACBB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Text, whiteboard&#10;&#10;Description automatically generated">
            <a:extLst>
              <a:ext uri="{FF2B5EF4-FFF2-40B4-BE49-F238E27FC236}">
                <a16:creationId xmlns:a16="http://schemas.microsoft.com/office/drawing/2014/main" id="{8914E35F-9F96-8266-BECB-C7EA4F4A7EE0}"/>
              </a:ext>
            </a:extLst>
          </p:cNvPr>
          <p:cNvPicPr>
            <a:picLocks noChangeAspect="1"/>
          </p:cNvPicPr>
          <p:nvPr/>
        </p:nvPicPr>
        <p:blipFill rotWithShape="1">
          <a:blip r:embed="rId3"/>
          <a:srcRect r="19541" b="1"/>
          <a:stretch/>
        </p:blipFill>
        <p:spPr>
          <a:xfrm rot="5400000">
            <a:off x="-232666" y="209220"/>
            <a:ext cx="6858000" cy="6392667"/>
          </a:xfrm>
          <a:prstGeom prst="rect">
            <a:avLst/>
          </a:prstGeom>
        </p:spPr>
      </p:pic>
      <p:sp>
        <p:nvSpPr>
          <p:cNvPr id="13" name="Rectangle 12">
            <a:extLst>
              <a:ext uri="{FF2B5EF4-FFF2-40B4-BE49-F238E27FC236}">
                <a16:creationId xmlns:a16="http://schemas.microsoft.com/office/drawing/2014/main" id="{E60D94A5-8A09-4BAB-8F7C-69BC34C5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A1AE32B-3A6E-4C5E-8FEB-73861B9A2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2D0B52-7C48-58D4-2513-31F3D17F2C4B}"/>
              </a:ext>
            </a:extLst>
          </p:cNvPr>
          <p:cNvSpPr>
            <a:spLocks noGrp="1"/>
          </p:cNvSpPr>
          <p:nvPr>
            <p:ph type="title"/>
          </p:nvPr>
        </p:nvSpPr>
        <p:spPr>
          <a:xfrm>
            <a:off x="7064082" y="642594"/>
            <a:ext cx="4472921" cy="4419600"/>
          </a:xfrm>
        </p:spPr>
        <p:txBody>
          <a:bodyPr>
            <a:noAutofit/>
          </a:bodyPr>
          <a:lstStyle/>
          <a:p>
            <a:pPr algn="ctr"/>
            <a:r>
              <a:rPr lang="en-US" sz="4400" b="1" dirty="0"/>
              <a:t>Forming Phase of the Group </a:t>
            </a:r>
            <a:endParaRPr lang="en-US"/>
          </a:p>
        </p:txBody>
      </p:sp>
    </p:spTree>
    <p:extLst>
      <p:ext uri="{BB962C8B-B14F-4D97-AF65-F5344CB8AC3E}">
        <p14:creationId xmlns:p14="http://schemas.microsoft.com/office/powerpoint/2010/main" val="4076423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EB72A9B-FD82-4F09-BF1E-D39311D3A0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D39B371-6E4E-4070-AB4E-4D788405A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B937DAED-8BFE-4563-BB45-B5E554D70A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US"/>
          </a:p>
        </p:txBody>
      </p:sp>
      <p:sp>
        <p:nvSpPr>
          <p:cNvPr id="2" name="Title 1">
            <a:extLst>
              <a:ext uri="{FF2B5EF4-FFF2-40B4-BE49-F238E27FC236}">
                <a16:creationId xmlns:a16="http://schemas.microsoft.com/office/drawing/2014/main" id="{B8A487A1-CFB1-7A3C-FE0D-0C9D904C6D21}"/>
              </a:ext>
            </a:extLst>
          </p:cNvPr>
          <p:cNvSpPr>
            <a:spLocks noGrp="1"/>
          </p:cNvSpPr>
          <p:nvPr>
            <p:ph type="title"/>
          </p:nvPr>
        </p:nvSpPr>
        <p:spPr>
          <a:xfrm>
            <a:off x="963227" y="657390"/>
            <a:ext cx="10058400" cy="1371600"/>
          </a:xfrm>
        </p:spPr>
        <p:txBody>
          <a:bodyPr>
            <a:normAutofit/>
          </a:bodyPr>
          <a:lstStyle/>
          <a:p>
            <a:pPr algn="ctr"/>
            <a:r>
              <a:rPr lang="en-US" b="1">
                <a:latin typeface="Century Schoolbook"/>
                <a:cs typeface="Times New Roman"/>
              </a:rPr>
              <a:t>Pre-AIA Specialty Standards</a:t>
            </a:r>
            <a:r>
              <a:rPr lang="en-US">
                <a:latin typeface="Century Schoolbook"/>
                <a:cs typeface="Times New Roman"/>
              </a:rPr>
              <a:t> </a:t>
            </a:r>
            <a:endParaRPr lang="en-US" i="1">
              <a:latin typeface="Century Schoolbook"/>
              <a:cs typeface="Times New Roman"/>
            </a:endParaRPr>
          </a:p>
        </p:txBody>
      </p:sp>
      <p:graphicFrame>
        <p:nvGraphicFramePr>
          <p:cNvPr id="5" name="Content Placeholder 2">
            <a:extLst>
              <a:ext uri="{FF2B5EF4-FFF2-40B4-BE49-F238E27FC236}">
                <a16:creationId xmlns:a16="http://schemas.microsoft.com/office/drawing/2014/main" id="{583B7F94-C1B4-2F44-56D3-247D1090C928}"/>
              </a:ext>
            </a:extLst>
          </p:cNvPr>
          <p:cNvGraphicFramePr>
            <a:graphicFrameLocks noGrp="1"/>
          </p:cNvGraphicFramePr>
          <p:nvPr>
            <p:ph idx="1"/>
            <p:extLst>
              <p:ext uri="{D42A27DB-BD31-4B8C-83A1-F6EECF244321}">
                <p14:modId xmlns:p14="http://schemas.microsoft.com/office/powerpoint/2010/main" val="1181550729"/>
              </p:ext>
            </p:extLst>
          </p:nvPr>
        </p:nvGraphicFramePr>
        <p:xfrm>
          <a:off x="968022" y="1717396"/>
          <a:ext cx="10058400" cy="3725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24158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1">
              <a:lumMod val="85000"/>
              <a:alpha val="60000"/>
            </a:schemeClr>
          </a:solidFill>
          <a:ln w="6350" cap="flat" cmpd="sng" algn="ctr">
            <a:noFill/>
            <a:prstDash val="solid"/>
          </a:ln>
          <a:effectLst>
            <a:softEdge rad="0"/>
          </a:effectLst>
        </p:spPr>
        <p:txBody>
          <a:bodyPr/>
          <a:lstStyle/>
          <a:p>
            <a:endParaRPr lang="en-US"/>
          </a:p>
        </p:txBody>
      </p:sp>
      <p:sp>
        <p:nvSpPr>
          <p:cNvPr id="2" name="Title 1">
            <a:extLst>
              <a:ext uri="{FF2B5EF4-FFF2-40B4-BE49-F238E27FC236}">
                <a16:creationId xmlns:a16="http://schemas.microsoft.com/office/drawing/2014/main" id="{1B2260EC-D106-5EFC-E7B6-53F6A8102A09}"/>
              </a:ext>
            </a:extLst>
          </p:cNvPr>
          <p:cNvSpPr>
            <a:spLocks noGrp="1"/>
          </p:cNvSpPr>
          <p:nvPr>
            <p:ph type="title"/>
          </p:nvPr>
        </p:nvSpPr>
        <p:spPr>
          <a:xfrm>
            <a:off x="382909" y="559477"/>
            <a:ext cx="4100480" cy="5709931"/>
          </a:xfrm>
        </p:spPr>
        <p:txBody>
          <a:bodyPr>
            <a:normAutofit/>
          </a:bodyPr>
          <a:lstStyle/>
          <a:p>
            <a:pPr algn="ctr"/>
            <a:r>
              <a:rPr lang="en-US" sz="3800" b="1" dirty="0">
                <a:latin typeface="Century Schoolbook"/>
                <a:cs typeface="Times New Roman"/>
              </a:rPr>
              <a:t>Culturally Sensitive Considerations</a:t>
            </a:r>
            <a:r>
              <a:rPr lang="en-US" sz="3800" dirty="0">
                <a:latin typeface="Century Schoolbook"/>
                <a:cs typeface="Times New Roman"/>
              </a:rPr>
              <a:t>  </a:t>
            </a:r>
            <a:endParaRPr lang="en-US" sz="3800"/>
          </a:p>
        </p:txBody>
      </p:sp>
      <p:sp>
        <p:nvSpPr>
          <p:cNvPr id="13" name="Rectangle 12">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graphicFrame>
        <p:nvGraphicFramePr>
          <p:cNvPr id="5" name="Content Placeholder 2">
            <a:extLst>
              <a:ext uri="{FF2B5EF4-FFF2-40B4-BE49-F238E27FC236}">
                <a16:creationId xmlns:a16="http://schemas.microsoft.com/office/drawing/2014/main" id="{13A712BD-33F6-AC04-B168-E851E42AFAA3}"/>
              </a:ext>
            </a:extLst>
          </p:cNvPr>
          <p:cNvGraphicFramePr>
            <a:graphicFrameLocks noGrp="1"/>
          </p:cNvGraphicFramePr>
          <p:nvPr>
            <p:ph idx="1"/>
            <p:extLst>
              <p:ext uri="{D42A27DB-BD31-4B8C-83A1-F6EECF244321}">
                <p14:modId xmlns:p14="http://schemas.microsoft.com/office/powerpoint/2010/main" val="3308699245"/>
              </p:ext>
            </p:extLst>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1318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1657BF2-BFFB-4FF0-9FE2-4D7F7A7C9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5397171-E233-4F26-9A8C-29C436537D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393" y="237744"/>
            <a:ext cx="7652977"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EA830B9C-C9EB-4D80-9552-AE9DE30758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553" y="374904"/>
            <a:ext cx="734015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BC9F6C57-9735-9B3D-DAB3-9FF955517884}"/>
              </a:ext>
            </a:extLst>
          </p:cNvPr>
          <p:cNvSpPr>
            <a:spLocks noGrp="1"/>
          </p:cNvSpPr>
          <p:nvPr>
            <p:ph type="title"/>
          </p:nvPr>
        </p:nvSpPr>
        <p:spPr>
          <a:xfrm>
            <a:off x="868680" y="642593"/>
            <a:ext cx="6281928" cy="1744183"/>
          </a:xfrm>
        </p:spPr>
        <p:txBody>
          <a:bodyPr>
            <a:normAutofit/>
          </a:bodyPr>
          <a:lstStyle/>
          <a:p>
            <a:pPr algn="ctr"/>
            <a:r>
              <a:rPr lang="en-US" b="1"/>
              <a:t>The Storming Phase of the Group </a:t>
            </a:r>
          </a:p>
        </p:txBody>
      </p:sp>
      <p:sp>
        <p:nvSpPr>
          <p:cNvPr id="3" name="Content Placeholder 2">
            <a:extLst>
              <a:ext uri="{FF2B5EF4-FFF2-40B4-BE49-F238E27FC236}">
                <a16:creationId xmlns:a16="http://schemas.microsoft.com/office/drawing/2014/main" id="{734B5857-3FC3-DC20-4C19-99E0A93826C1}"/>
              </a:ext>
            </a:extLst>
          </p:cNvPr>
          <p:cNvSpPr>
            <a:spLocks noGrp="1"/>
          </p:cNvSpPr>
          <p:nvPr>
            <p:ph idx="1"/>
          </p:nvPr>
        </p:nvSpPr>
        <p:spPr>
          <a:xfrm>
            <a:off x="868680" y="2386584"/>
            <a:ext cx="6281928" cy="3648456"/>
          </a:xfrm>
        </p:spPr>
        <p:txBody>
          <a:bodyPr vert="horz" lIns="91440" tIns="45720" rIns="91440" bIns="45720" rtlCol="0" anchor="t">
            <a:normAutofit/>
          </a:bodyPr>
          <a:lstStyle/>
          <a:p>
            <a:r>
              <a:rPr lang="en-US" sz="3600" dirty="0">
                <a:latin typeface="Century Schoolbook"/>
                <a:ea typeface="+mn-lt"/>
                <a:cs typeface="+mn-lt"/>
              </a:rPr>
              <a:t>Conflict</a:t>
            </a:r>
          </a:p>
          <a:p>
            <a:pPr>
              <a:buClr>
                <a:srgbClr val="262626"/>
              </a:buClr>
            </a:pPr>
            <a:r>
              <a:rPr lang="en-US" sz="3600" dirty="0">
                <a:latin typeface="Century Schoolbook"/>
                <a:ea typeface="+mn-lt"/>
                <a:cs typeface="+mn-lt"/>
              </a:rPr>
              <a:t>Bias</a:t>
            </a:r>
          </a:p>
          <a:p>
            <a:pPr>
              <a:buClr>
                <a:srgbClr val="262626"/>
              </a:buClr>
            </a:pPr>
            <a:r>
              <a:rPr lang="en-US" sz="3600" dirty="0">
                <a:latin typeface="Century Schoolbook"/>
                <a:ea typeface="+mn-lt"/>
                <a:cs typeface="+mn-lt"/>
              </a:rPr>
              <a:t>Prejudice</a:t>
            </a:r>
          </a:p>
          <a:p>
            <a:pPr>
              <a:buClr>
                <a:srgbClr val="262626"/>
              </a:buClr>
            </a:pPr>
            <a:r>
              <a:rPr lang="en-US" sz="3600" dirty="0">
                <a:latin typeface="Century Schoolbook"/>
                <a:ea typeface="+mn-lt"/>
                <a:cs typeface="+mn-lt"/>
              </a:rPr>
              <a:t>Oppression</a:t>
            </a:r>
          </a:p>
          <a:p>
            <a:pPr>
              <a:buClr>
                <a:srgbClr val="262626"/>
              </a:buClr>
            </a:pPr>
            <a:r>
              <a:rPr lang="en-US" sz="3600" dirty="0">
                <a:latin typeface="Century Schoolbook"/>
                <a:ea typeface="+mn-lt"/>
                <a:cs typeface="+mn-lt"/>
              </a:rPr>
              <a:t>Discrimination </a:t>
            </a:r>
            <a:endParaRPr lang="en-US" sz="3600" dirty="0">
              <a:latin typeface="Century Schoolbook"/>
            </a:endParaRPr>
          </a:p>
        </p:txBody>
      </p:sp>
      <p:pic>
        <p:nvPicPr>
          <p:cNvPr id="5" name="Picture 5">
            <a:extLst>
              <a:ext uri="{FF2B5EF4-FFF2-40B4-BE49-F238E27FC236}">
                <a16:creationId xmlns:a16="http://schemas.microsoft.com/office/drawing/2014/main" id="{72AF9F40-C745-AD8A-30E9-D2A4544D8A4C}"/>
              </a:ext>
            </a:extLst>
          </p:cNvPr>
          <p:cNvPicPr>
            <a:picLocks noChangeAspect="1"/>
          </p:cNvPicPr>
          <p:nvPr/>
        </p:nvPicPr>
        <p:blipFill rotWithShape="1">
          <a:blip r:embed="rId3"/>
          <a:srcRect t="16927" r="1" b="7633"/>
          <a:stretch/>
        </p:blipFill>
        <p:spPr>
          <a:xfrm>
            <a:off x="7837371" y="237744"/>
            <a:ext cx="4124416" cy="6374892"/>
          </a:xfrm>
          <a:prstGeom prst="rect">
            <a:avLst/>
          </a:prstGeom>
        </p:spPr>
      </p:pic>
      <p:sp>
        <p:nvSpPr>
          <p:cNvPr id="4" name="TextBox 3">
            <a:extLst>
              <a:ext uri="{FF2B5EF4-FFF2-40B4-BE49-F238E27FC236}">
                <a16:creationId xmlns:a16="http://schemas.microsoft.com/office/drawing/2014/main" id="{E8D7BF1D-ACB8-1163-FB48-445C8AEEAE23}"/>
              </a:ext>
            </a:extLst>
          </p:cNvPr>
          <p:cNvSpPr txBox="1"/>
          <p:nvPr/>
        </p:nvSpPr>
        <p:spPr>
          <a:xfrm>
            <a:off x="5481711" y="2094914"/>
            <a:ext cx="4149969" cy="7854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extLst>
      <p:ext uri="{BB962C8B-B14F-4D97-AF65-F5344CB8AC3E}">
        <p14:creationId xmlns:p14="http://schemas.microsoft.com/office/powerpoint/2010/main" val="1640158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9D6CD28-D147-4DC0-A5FF-335351C7D0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7CDDF69-9963-4CB8-8441-2D6CA2C66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199"/>
            <a:ext cx="11281609" cy="2146164"/>
          </a:xfrm>
          <a:prstGeom prst="rect">
            <a:avLst/>
          </a:prstGeom>
          <a:solidFill>
            <a:schemeClr val="tx1">
              <a:lumMod val="75000"/>
              <a:lumOff val="25000"/>
            </a:schemeClr>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22" name="Rectangle 21">
            <a:extLst>
              <a:ext uri="{FF2B5EF4-FFF2-40B4-BE49-F238E27FC236}">
                <a16:creationId xmlns:a16="http://schemas.microsoft.com/office/drawing/2014/main" id="{58B53A5F-63B3-4E86-93F7-275390D70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0453"/>
            <a:ext cx="10954512" cy="1819656"/>
          </a:xfrm>
          <a:prstGeom prst="rect">
            <a:avLst/>
          </a:prstGeom>
          <a:noFill/>
          <a:ln w="6350" cap="sq" cmpd="sng" algn="ctr">
            <a:solidFill>
              <a:schemeClr val="bg1"/>
            </a:solidFill>
            <a:prstDash val="solid"/>
            <a:miter lim="800000"/>
          </a:ln>
          <a:effectLst/>
        </p:spPr>
        <p:txBody>
          <a:bodyPr/>
          <a:lstStyle/>
          <a:p>
            <a:endParaRPr lang="en-US"/>
          </a:p>
        </p:txBody>
      </p:sp>
      <p:sp>
        <p:nvSpPr>
          <p:cNvPr id="2" name="Title 1">
            <a:extLst>
              <a:ext uri="{FF2B5EF4-FFF2-40B4-BE49-F238E27FC236}">
                <a16:creationId xmlns:a16="http://schemas.microsoft.com/office/drawing/2014/main" id="{6C1E902A-425E-AE88-79D3-1CD8EC8C3253}"/>
              </a:ext>
            </a:extLst>
          </p:cNvPr>
          <p:cNvSpPr>
            <a:spLocks noGrp="1"/>
          </p:cNvSpPr>
          <p:nvPr>
            <p:ph type="title"/>
          </p:nvPr>
        </p:nvSpPr>
        <p:spPr>
          <a:xfrm>
            <a:off x="1064794" y="844481"/>
            <a:ext cx="10058400" cy="1371600"/>
          </a:xfrm>
        </p:spPr>
        <p:txBody>
          <a:bodyPr>
            <a:normAutofit/>
          </a:bodyPr>
          <a:lstStyle/>
          <a:p>
            <a:pPr algn="ctr"/>
            <a:r>
              <a:rPr lang="en-US" b="1">
                <a:solidFill>
                  <a:schemeClr val="bg1"/>
                </a:solidFill>
              </a:rPr>
              <a:t>The Learning Environment</a:t>
            </a:r>
          </a:p>
        </p:txBody>
      </p:sp>
      <p:graphicFrame>
        <p:nvGraphicFramePr>
          <p:cNvPr id="5" name="Content Placeholder 2">
            <a:extLst>
              <a:ext uri="{FF2B5EF4-FFF2-40B4-BE49-F238E27FC236}">
                <a16:creationId xmlns:a16="http://schemas.microsoft.com/office/drawing/2014/main" id="{D194EEAD-9E5B-4678-1321-AA81A6521844}"/>
              </a:ext>
            </a:extLst>
          </p:cNvPr>
          <p:cNvGraphicFramePr>
            <a:graphicFrameLocks noGrp="1"/>
          </p:cNvGraphicFramePr>
          <p:nvPr>
            <p:ph idx="1"/>
            <p:extLst>
              <p:ext uri="{D42A27DB-BD31-4B8C-83A1-F6EECF244321}">
                <p14:modId xmlns:p14="http://schemas.microsoft.com/office/powerpoint/2010/main" val="2003027359"/>
              </p:ext>
            </p:extLst>
          </p:nvPr>
        </p:nvGraphicFramePr>
        <p:xfrm>
          <a:off x="1473200" y="3060562"/>
          <a:ext cx="9269012" cy="2908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79401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 name="Rectangle 61">
            <a:extLst>
              <a:ext uri="{FF2B5EF4-FFF2-40B4-BE49-F238E27FC236}">
                <a16:creationId xmlns:a16="http://schemas.microsoft.com/office/drawing/2014/main" id="{904DB13E-F722-4ED6-BB00-556651E95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8" name="Rectangle 63">
            <a:extLst>
              <a:ext uri="{FF2B5EF4-FFF2-40B4-BE49-F238E27FC236}">
                <a16:creationId xmlns:a16="http://schemas.microsoft.com/office/drawing/2014/main" id="{1E8D93C5-28EB-42D0-86CE-D80495565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89" name="Rectangle 65">
            <a:extLst>
              <a:ext uri="{FF2B5EF4-FFF2-40B4-BE49-F238E27FC236}">
                <a16:creationId xmlns:a16="http://schemas.microsoft.com/office/drawing/2014/main" id="{AB1B1E7D-F76D-4744-AF85-239E6998A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90" name="Rectangle 67">
            <a:extLst>
              <a:ext uri="{FF2B5EF4-FFF2-40B4-BE49-F238E27FC236}">
                <a16:creationId xmlns:a16="http://schemas.microsoft.com/office/drawing/2014/main" id="{3BB65211-00DB-45B6-A223-033B2D19C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91" name="Group 69">
            <a:extLst>
              <a:ext uri="{FF2B5EF4-FFF2-40B4-BE49-F238E27FC236}">
                <a16:creationId xmlns:a16="http://schemas.microsoft.com/office/drawing/2014/main" id="{E26428D7-C6F3-473D-A360-A3F5C3E872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250180" y="1267730"/>
            <a:ext cx="1691640" cy="615934"/>
            <a:chOff x="5250180" y="1267730"/>
            <a:chExt cx="1691640" cy="615934"/>
          </a:xfrm>
        </p:grpSpPr>
        <p:cxnSp>
          <p:nvCxnSpPr>
            <p:cNvPr id="71" name="Straight Connector 70">
              <a:extLst>
                <a:ext uri="{FF2B5EF4-FFF2-40B4-BE49-F238E27FC236}">
                  <a16:creationId xmlns:a16="http://schemas.microsoft.com/office/drawing/2014/main" id="{14DF524F-3FEF-4236-90C6-820E876A94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400A003-1BE9-49C2-8E57-DCD9B870FC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83BF0991-F9A1-4282-99DB-92D70239F6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92" name="Rectangle 74">
            <a:extLst>
              <a:ext uri="{FF2B5EF4-FFF2-40B4-BE49-F238E27FC236}">
                <a16:creationId xmlns:a16="http://schemas.microsoft.com/office/drawing/2014/main" id="{EA4E4267-CAF0-4C38-8DC6-CD3B1A9F0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93" name="Rectangle 76">
            <a:extLst>
              <a:ext uri="{FF2B5EF4-FFF2-40B4-BE49-F238E27FC236}">
                <a16:creationId xmlns:a16="http://schemas.microsoft.com/office/drawing/2014/main" id="{0EE3ACC5-126D-4BA4-8B45-7F0B5B839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84"/>
            <a:ext cx="12192000" cy="6858000"/>
          </a:xfrm>
          <a:prstGeom prst="rect">
            <a:avLst/>
          </a:prstGeom>
          <a:blipFill dpi="0" rotWithShape="1">
            <a:blip r:embed="rId3">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4" name="Rectangle 78">
            <a:extLst>
              <a:ext uri="{FF2B5EF4-FFF2-40B4-BE49-F238E27FC236}">
                <a16:creationId xmlns:a16="http://schemas.microsoft.com/office/drawing/2014/main" id="{AB2868F7-FE10-4289-A5BD-90763C7A2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1219386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Text&#10;&#10;Description automatically generated">
            <a:extLst>
              <a:ext uri="{FF2B5EF4-FFF2-40B4-BE49-F238E27FC236}">
                <a16:creationId xmlns:a16="http://schemas.microsoft.com/office/drawing/2014/main" id="{08912500-C98D-7215-D3AE-93100CD51EA5}"/>
              </a:ext>
            </a:extLst>
          </p:cNvPr>
          <p:cNvPicPr>
            <a:picLocks noChangeAspect="1"/>
          </p:cNvPicPr>
          <p:nvPr/>
        </p:nvPicPr>
        <p:blipFill rotWithShape="1">
          <a:blip r:embed="rId4"/>
          <a:srcRect t="25000"/>
          <a:stretch/>
        </p:blipFill>
        <p:spPr>
          <a:xfrm>
            <a:off x="2182710" y="157426"/>
            <a:ext cx="7905013" cy="4318935"/>
          </a:xfrm>
          <a:prstGeom prst="rect">
            <a:avLst/>
          </a:prstGeom>
        </p:spPr>
      </p:pic>
      <p:sp>
        <p:nvSpPr>
          <p:cNvPr id="95" name="Rectangle 80">
            <a:extLst>
              <a:ext uri="{FF2B5EF4-FFF2-40B4-BE49-F238E27FC236}">
                <a16:creationId xmlns:a16="http://schemas.microsoft.com/office/drawing/2014/main" id="{BD94142C-10EE-487C-A327-404FDF358F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501" y="4212709"/>
            <a:ext cx="10905302" cy="1997060"/>
          </a:xfrm>
          <a:prstGeom prst="rect">
            <a:avLst/>
          </a:prstGeom>
          <a:solidFill>
            <a:schemeClr val="tx1">
              <a:lumMod val="75000"/>
              <a:lumOff val="25000"/>
            </a:schemeClr>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96" name="Rectangle 82">
            <a:extLst>
              <a:ext uri="{FF2B5EF4-FFF2-40B4-BE49-F238E27FC236}">
                <a16:creationId xmlns:a16="http://schemas.microsoft.com/office/drawing/2014/main" id="{5F7FAC2D-7A74-4939-A917-A1A5AF935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348" y="4379135"/>
            <a:ext cx="10579608" cy="1664208"/>
          </a:xfrm>
          <a:prstGeom prst="rect">
            <a:avLst/>
          </a:prstGeom>
          <a:noFill/>
          <a:ln w="6350" cap="sq" cmpd="sng" algn="ctr">
            <a:solidFill>
              <a:schemeClr val="bg1"/>
            </a:solidFill>
            <a:prstDash val="solid"/>
            <a:miter lim="800000"/>
          </a:ln>
          <a:effectLst/>
        </p:spPr>
        <p:txBody>
          <a:bodyPr/>
          <a:lstStyle/>
          <a:p>
            <a:endParaRPr lang="en-US"/>
          </a:p>
        </p:txBody>
      </p:sp>
      <p:sp>
        <p:nvSpPr>
          <p:cNvPr id="2" name="Title 1">
            <a:extLst>
              <a:ext uri="{FF2B5EF4-FFF2-40B4-BE49-F238E27FC236}">
                <a16:creationId xmlns:a16="http://schemas.microsoft.com/office/drawing/2014/main" id="{46E5BA8C-0A75-822A-85C1-022340F89182}"/>
              </a:ext>
            </a:extLst>
          </p:cNvPr>
          <p:cNvSpPr>
            <a:spLocks noGrp="1"/>
          </p:cNvSpPr>
          <p:nvPr>
            <p:ph type="title"/>
          </p:nvPr>
        </p:nvSpPr>
        <p:spPr>
          <a:xfrm>
            <a:off x="909792" y="4679506"/>
            <a:ext cx="10366743" cy="1054907"/>
          </a:xfrm>
        </p:spPr>
        <p:txBody>
          <a:bodyPr vert="horz" lIns="91440" tIns="45720" rIns="91440" bIns="45720" rtlCol="0" anchor="ctr">
            <a:normAutofit/>
          </a:bodyPr>
          <a:lstStyle/>
          <a:p>
            <a:pPr algn="ctr">
              <a:lnSpc>
                <a:spcPct val="83000"/>
              </a:lnSpc>
            </a:pPr>
            <a:r>
              <a:rPr lang="en-US" sz="4100" cap="all" spc="-100">
                <a:solidFill>
                  <a:schemeClr val="bg1"/>
                </a:solidFill>
              </a:rPr>
              <a:t>The Working Phase of the Group </a:t>
            </a:r>
          </a:p>
        </p:txBody>
      </p:sp>
    </p:spTree>
    <p:extLst>
      <p:ext uri="{BB962C8B-B14F-4D97-AF65-F5344CB8AC3E}">
        <p14:creationId xmlns:p14="http://schemas.microsoft.com/office/powerpoint/2010/main" val="3902427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D6CD28-D147-4DC0-A5FF-335351C7D0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7CDDF69-9963-4CB8-8441-2D6CA2C66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199"/>
            <a:ext cx="11281609" cy="2146164"/>
          </a:xfrm>
          <a:prstGeom prst="rect">
            <a:avLst/>
          </a:prstGeom>
          <a:solidFill>
            <a:schemeClr val="tx1">
              <a:lumMod val="75000"/>
              <a:lumOff val="25000"/>
            </a:schemeClr>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13" name="Rectangle 12">
            <a:extLst>
              <a:ext uri="{FF2B5EF4-FFF2-40B4-BE49-F238E27FC236}">
                <a16:creationId xmlns:a16="http://schemas.microsoft.com/office/drawing/2014/main" id="{58B53A5F-63B3-4E86-93F7-275390D70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0453"/>
            <a:ext cx="10954512" cy="1819656"/>
          </a:xfrm>
          <a:prstGeom prst="rect">
            <a:avLst/>
          </a:prstGeom>
          <a:noFill/>
          <a:ln w="6350" cap="sq" cmpd="sng" algn="ctr">
            <a:solidFill>
              <a:schemeClr val="bg1"/>
            </a:solidFill>
            <a:prstDash val="solid"/>
            <a:miter lim="800000"/>
          </a:ln>
          <a:effectLst/>
        </p:spPr>
        <p:txBody>
          <a:bodyPr/>
          <a:lstStyle/>
          <a:p>
            <a:endParaRPr lang="en-US"/>
          </a:p>
        </p:txBody>
      </p:sp>
      <p:sp>
        <p:nvSpPr>
          <p:cNvPr id="2" name="Title 1">
            <a:extLst>
              <a:ext uri="{FF2B5EF4-FFF2-40B4-BE49-F238E27FC236}">
                <a16:creationId xmlns:a16="http://schemas.microsoft.com/office/drawing/2014/main" id="{D5F65E39-BB63-F6BD-9F92-74D795ABA34C}"/>
              </a:ext>
            </a:extLst>
          </p:cNvPr>
          <p:cNvSpPr>
            <a:spLocks noGrp="1"/>
          </p:cNvSpPr>
          <p:nvPr>
            <p:ph type="title"/>
          </p:nvPr>
        </p:nvSpPr>
        <p:spPr>
          <a:xfrm>
            <a:off x="1064794" y="844481"/>
            <a:ext cx="10058400" cy="1371600"/>
          </a:xfrm>
        </p:spPr>
        <p:txBody>
          <a:bodyPr>
            <a:normAutofit/>
          </a:bodyPr>
          <a:lstStyle/>
          <a:p>
            <a:pPr algn="ctr"/>
            <a:r>
              <a:rPr lang="en-US" b="1">
                <a:solidFill>
                  <a:schemeClr val="bg1"/>
                </a:solidFill>
                <a:latin typeface="Century Schoolbook"/>
                <a:cs typeface="Times New Roman"/>
              </a:rPr>
              <a:t>Group Evaluation</a:t>
            </a:r>
            <a:endParaRPr lang="en-US" b="1">
              <a:solidFill>
                <a:schemeClr val="bg1"/>
              </a:solidFill>
            </a:endParaRPr>
          </a:p>
        </p:txBody>
      </p:sp>
      <p:graphicFrame>
        <p:nvGraphicFramePr>
          <p:cNvPr id="5" name="Content Placeholder 2">
            <a:extLst>
              <a:ext uri="{FF2B5EF4-FFF2-40B4-BE49-F238E27FC236}">
                <a16:creationId xmlns:a16="http://schemas.microsoft.com/office/drawing/2014/main" id="{4E7CD462-8BEC-96AB-0060-7C0B121543BB}"/>
              </a:ext>
            </a:extLst>
          </p:cNvPr>
          <p:cNvGraphicFramePr>
            <a:graphicFrameLocks noGrp="1"/>
          </p:cNvGraphicFramePr>
          <p:nvPr>
            <p:ph idx="1"/>
            <p:extLst>
              <p:ext uri="{D42A27DB-BD31-4B8C-83A1-F6EECF244321}">
                <p14:modId xmlns:p14="http://schemas.microsoft.com/office/powerpoint/2010/main" val="1309792939"/>
              </p:ext>
            </p:extLst>
          </p:nvPr>
        </p:nvGraphicFramePr>
        <p:xfrm>
          <a:off x="1945640" y="2755762"/>
          <a:ext cx="9269012" cy="2908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9475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DEFD3-DD49-AC1D-B48C-0A054D126614}"/>
              </a:ext>
            </a:extLst>
          </p:cNvPr>
          <p:cNvSpPr>
            <a:spLocks noGrp="1"/>
          </p:cNvSpPr>
          <p:nvPr>
            <p:ph type="title"/>
          </p:nvPr>
        </p:nvSpPr>
        <p:spPr/>
        <p:txBody>
          <a:bodyPr/>
          <a:lstStyle/>
          <a:p>
            <a:pPr algn="ctr"/>
            <a:r>
              <a:rPr lang="en-US" b="1">
                <a:solidFill>
                  <a:srgbClr val="000000"/>
                </a:solidFill>
                <a:latin typeface="Century Schoolbook"/>
                <a:cs typeface="Times New Roman"/>
              </a:rPr>
              <a:t>References</a:t>
            </a:r>
            <a:endParaRPr lang="en-US" sz="1200">
              <a:solidFill>
                <a:srgbClr val="000000"/>
              </a:solidFill>
              <a:latin typeface="Times New Roman"/>
              <a:cs typeface="Times New Roman"/>
            </a:endParaRPr>
          </a:p>
        </p:txBody>
      </p:sp>
      <p:sp>
        <p:nvSpPr>
          <p:cNvPr id="3" name="Content Placeholder 2">
            <a:extLst>
              <a:ext uri="{FF2B5EF4-FFF2-40B4-BE49-F238E27FC236}">
                <a16:creationId xmlns:a16="http://schemas.microsoft.com/office/drawing/2014/main" id="{760DF0F5-5C76-B3EF-AF7D-EA46849D0792}"/>
              </a:ext>
            </a:extLst>
          </p:cNvPr>
          <p:cNvSpPr>
            <a:spLocks noGrp="1"/>
          </p:cNvSpPr>
          <p:nvPr>
            <p:ph idx="1"/>
          </p:nvPr>
        </p:nvSpPr>
        <p:spPr>
          <a:xfrm>
            <a:off x="1132348" y="1383070"/>
            <a:ext cx="10058400" cy="4695444"/>
          </a:xfrm>
        </p:spPr>
        <p:txBody>
          <a:bodyPr vert="horz" lIns="91440" tIns="45720" rIns="91440" bIns="45720" rtlCol="0" anchor="t">
            <a:noAutofit/>
          </a:bodyPr>
          <a:lstStyle/>
          <a:p>
            <a:pPr algn="ctr">
              <a:buNone/>
            </a:pPr>
            <a:endParaRPr lang="en-US"/>
          </a:p>
          <a:p>
            <a:pPr>
              <a:buNone/>
            </a:pPr>
            <a:r>
              <a:rPr lang="en-US" sz="1800" dirty="0">
                <a:latin typeface="Century Schoolbook"/>
                <a:cs typeface="Times New Roman"/>
              </a:rPr>
              <a:t>ASSOCIATION, A. M. E. R. I. C. A. N. S. C. H. O. O. L. C. O. U. N. S. E. L. O. R. (2019). Asca National Model: A Framework for school counseling programs. AMERICAN SCHOOL COUNSELOR.</a:t>
            </a:r>
            <a:endParaRPr lang="en-US" sz="1800">
              <a:latin typeface="Century Schoolbook"/>
            </a:endParaRPr>
          </a:p>
          <a:p>
            <a:pPr>
              <a:buNone/>
            </a:pPr>
            <a:r>
              <a:rPr lang="en-US" sz="1800" dirty="0">
                <a:latin typeface="Century Schoolbook"/>
                <a:cs typeface="Times New Roman"/>
              </a:rPr>
              <a:t>Dessa. Social and Emotional Learning - Aperture Education. (2022, October 13). Retrieved February 8, 2023, from </a:t>
            </a:r>
            <a:r>
              <a:rPr lang="en-US" sz="1800" dirty="0">
                <a:latin typeface="Century Schoolbook"/>
                <a:cs typeface="Times New Roman"/>
                <a:hlinkClick r:id="rId2"/>
              </a:rPr>
              <a:t>https://apertureed.com/dessa/</a:t>
            </a:r>
            <a:endParaRPr lang="en-US" sz="1800">
              <a:latin typeface="Century Schoolbook"/>
            </a:endParaRPr>
          </a:p>
          <a:p>
            <a:pPr>
              <a:buNone/>
            </a:pPr>
            <a:r>
              <a:rPr lang="en-US" sz="1800" dirty="0">
                <a:latin typeface="Century Schoolbook"/>
                <a:cs typeface="Times New Roman"/>
              </a:rPr>
              <a:t>Etherington, V., &amp;amp; Costello, S. (2018). Comparing universal and targeted delivery of a mindfulness-based program for anxiety in children. Journal of Psychologists and Counsellors in Schools, 29(01), 22–38. </a:t>
            </a:r>
            <a:r>
              <a:rPr lang="en-US" sz="1800" dirty="0">
                <a:latin typeface="Century Schoolbook"/>
                <a:cs typeface="Times New Roman"/>
                <a:hlinkClick r:id="rId3"/>
              </a:rPr>
              <a:t>https://doi.org/10.1017/jgc.2018.22</a:t>
            </a:r>
            <a:endParaRPr lang="en-US" sz="1800">
              <a:latin typeface="Century Schoolbook"/>
            </a:endParaRPr>
          </a:p>
          <a:p>
            <a:pPr>
              <a:buNone/>
            </a:pPr>
            <a:r>
              <a:rPr lang="en-US" sz="1800" dirty="0">
                <a:latin typeface="Century Schoolbook"/>
                <a:cs typeface="Times New Roman"/>
              </a:rPr>
              <a:t>Hays, D. G., &amp;amp; Erford, B. T. (2023). Developing multicultural counseling competence: A systems approach. Pearson Education Inc.</a:t>
            </a:r>
          </a:p>
          <a:p>
            <a:pPr>
              <a:buNone/>
            </a:pPr>
            <a:r>
              <a:rPr lang="en-US" sz="1800" dirty="0">
                <a:latin typeface="Century Schoolbook"/>
                <a:ea typeface="+mn-lt"/>
                <a:cs typeface="+mn-lt"/>
              </a:rPr>
              <a:t>Powers , K. (2023). </a:t>
            </a:r>
            <a:r>
              <a:rPr lang="en-US" sz="1800" i="1" dirty="0">
                <a:latin typeface="Century Schoolbook"/>
                <a:ea typeface="+mn-lt"/>
                <a:cs typeface="+mn-lt"/>
              </a:rPr>
              <a:t>Resources to spark student growth</a:t>
            </a:r>
            <a:r>
              <a:rPr lang="en-US" sz="1800" dirty="0">
                <a:latin typeface="Century Schoolbook"/>
                <a:ea typeface="+mn-lt"/>
                <a:cs typeface="+mn-lt"/>
              </a:rPr>
              <a:t>. Counselor Keri. Retrieved April 15, 2023, from </a:t>
            </a:r>
            <a:r>
              <a:rPr lang="en-US" sz="1800" dirty="0">
                <a:latin typeface="Century Schoolbook"/>
                <a:ea typeface="+mn-lt"/>
                <a:cs typeface="+mn-lt"/>
                <a:hlinkClick r:id="rId4"/>
              </a:rPr>
              <a:t>https://shop.counselorkeri.com/</a:t>
            </a:r>
            <a:r>
              <a:rPr lang="en-US" sz="1800" dirty="0">
                <a:latin typeface="Century Schoolbook"/>
                <a:ea typeface="+mn-lt"/>
                <a:cs typeface="+mn-lt"/>
              </a:rPr>
              <a:t> </a:t>
            </a:r>
            <a:endParaRPr lang="en-US">
              <a:latin typeface="Century Schoolbook"/>
              <a:ea typeface="+mn-lt"/>
              <a:cs typeface="+mn-lt"/>
            </a:endParaRPr>
          </a:p>
          <a:p>
            <a:pPr>
              <a:buNone/>
            </a:pPr>
            <a:endParaRPr lang="en-US" sz="1800" dirty="0">
              <a:latin typeface="Century Schoolbook"/>
              <a:cs typeface="Times New Roman"/>
            </a:endParaRPr>
          </a:p>
          <a:p>
            <a:pPr>
              <a:buNone/>
            </a:pPr>
            <a:endParaRPr lang="en-US" sz="1800" dirty="0">
              <a:latin typeface="Century Schoolbook"/>
              <a:cs typeface="Times New Roman"/>
            </a:endParaRPr>
          </a:p>
          <a:p>
            <a:pPr marL="0" indent="0">
              <a:buNone/>
            </a:pPr>
            <a:endParaRPr lang="en-US" sz="1800" dirty="0">
              <a:latin typeface="Century Schoolbook"/>
            </a:endParaRPr>
          </a:p>
        </p:txBody>
      </p:sp>
    </p:spTree>
    <p:extLst>
      <p:ext uri="{BB962C8B-B14F-4D97-AF65-F5344CB8AC3E}">
        <p14:creationId xmlns:p14="http://schemas.microsoft.com/office/powerpoint/2010/main" val="33137965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8">
      <a:dk1>
        <a:sysClr val="windowText" lastClr="000000"/>
      </a:dk1>
      <a:lt1>
        <a:sysClr val="window" lastClr="FFFFFF"/>
      </a:lt1>
      <a:dk2>
        <a:srgbClr val="696464"/>
      </a:dk2>
      <a:lt2>
        <a:srgbClr val="E9E5DC"/>
      </a:lt2>
      <a:accent1>
        <a:srgbClr val="96A9A9"/>
      </a:accent1>
      <a:accent2>
        <a:srgbClr val="CB581F"/>
      </a:accent2>
      <a:accent3>
        <a:srgbClr val="A28E6A"/>
      </a:accent3>
      <a:accent4>
        <a:srgbClr val="956251"/>
      </a:accent4>
      <a:accent5>
        <a:srgbClr val="918485"/>
      </a:accent5>
      <a:accent6>
        <a:srgbClr val="855D5D"/>
      </a:accent6>
      <a:hlink>
        <a:srgbClr val="D0690C"/>
      </a:hlink>
      <a:folHlink>
        <a:srgbClr val="9696A0"/>
      </a:folHlink>
    </a:clrScheme>
    <a:fontScheme name="Savon">
      <a:majorFont>
        <a:latin typeface="Century School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TotalTime>
  <Words>2627</Words>
  <Application>Microsoft Macintosh PowerPoint</Application>
  <PresentationFormat>Widescreen</PresentationFormat>
  <Paragraphs>130</Paragraphs>
  <Slides>19</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Calibri</vt:lpstr>
      <vt:lpstr>Century Schoolbook</vt:lpstr>
      <vt:lpstr>Franklin Gothic Book</vt:lpstr>
      <vt:lpstr>Garamond</vt:lpstr>
      <vt:lpstr>Times New Roman</vt:lpstr>
      <vt:lpstr>SavonVTI</vt:lpstr>
      <vt:lpstr>Worry Warriors</vt:lpstr>
      <vt:lpstr>Introduction </vt:lpstr>
      <vt:lpstr>The Goal:   to help students learn skills to manage their worries</vt:lpstr>
      <vt:lpstr>Data Sources </vt:lpstr>
      <vt:lpstr>Pre-/Post-Test Data:</vt:lpstr>
      <vt:lpstr>Pre-/Post-Test Data:</vt:lpstr>
      <vt:lpstr>Pre-/Post-Test Data:</vt:lpstr>
      <vt:lpstr>Needs Assessment Survey</vt:lpstr>
      <vt:lpstr>Needs Assessment Survey: DESSA</vt:lpstr>
      <vt:lpstr>Screening Process </vt:lpstr>
      <vt:lpstr>Consent Form For Groups @ AISJ</vt:lpstr>
      <vt:lpstr>Forming Phase of the Group </vt:lpstr>
      <vt:lpstr>Pre-AIA Specialty Standards </vt:lpstr>
      <vt:lpstr>Culturally Sensitive Considerations  </vt:lpstr>
      <vt:lpstr>The Storming Phase of the Group </vt:lpstr>
      <vt:lpstr>The Learning Environment</vt:lpstr>
      <vt:lpstr>The Working Phase of the Group </vt:lpstr>
      <vt:lpstr>Group Evaluation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Van Dijk, Jennifer</cp:lastModifiedBy>
  <cp:revision>1024</cp:revision>
  <dcterms:created xsi:type="dcterms:W3CDTF">2023-04-10T18:47:38Z</dcterms:created>
  <dcterms:modified xsi:type="dcterms:W3CDTF">2024-04-22T15:14:44Z</dcterms:modified>
</cp:coreProperties>
</file>