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318" r:id="rId2"/>
    <p:sldId id="317" r:id="rId3"/>
    <p:sldId id="316" r:id="rId4"/>
    <p:sldId id="315" r:id="rId5"/>
    <p:sldId id="314" r:id="rId6"/>
    <p:sldId id="313" r:id="rId7"/>
    <p:sldId id="312" r:id="rId8"/>
    <p:sldId id="311" r:id="rId9"/>
    <p:sldId id="310" r:id="rId10"/>
    <p:sldId id="309" r:id="rId11"/>
    <p:sldId id="319" r:id="rId12"/>
    <p:sldId id="256" r:id="rId13"/>
    <p:sldId id="257" r:id="rId14"/>
    <p:sldId id="258" r:id="rId15"/>
    <p:sldId id="259" r:id="rId16"/>
    <p:sldId id="260" r:id="rId17"/>
    <p:sldId id="261" r:id="rId18"/>
    <p:sldId id="262" r:id="rId19"/>
    <p:sldId id="263" r:id="rId20"/>
    <p:sldId id="264" r:id="rId21"/>
    <p:sldId id="265" r:id="rId22"/>
    <p:sldId id="266" r:id="rId23"/>
    <p:sldId id="283" r:id="rId24"/>
    <p:sldId id="290" r:id="rId25"/>
    <p:sldId id="267" r:id="rId26"/>
    <p:sldId id="268" r:id="rId27"/>
    <p:sldId id="269" r:id="rId28"/>
    <p:sldId id="270" r:id="rId29"/>
    <p:sldId id="271" r:id="rId30"/>
    <p:sldId id="272" r:id="rId31"/>
    <p:sldId id="285" r:id="rId32"/>
    <p:sldId id="286" r:id="rId33"/>
    <p:sldId id="291" r:id="rId34"/>
    <p:sldId id="273" r:id="rId35"/>
    <p:sldId id="274" r:id="rId36"/>
    <p:sldId id="275" r:id="rId37"/>
    <p:sldId id="276" r:id="rId38"/>
    <p:sldId id="277" r:id="rId39"/>
    <p:sldId id="288" r:id="rId40"/>
    <p:sldId id="278" r:id="rId41"/>
    <p:sldId id="279" r:id="rId42"/>
    <p:sldId id="280" r:id="rId43"/>
    <p:sldId id="281" r:id="rId44"/>
    <p:sldId id="282" r:id="rId45"/>
    <p:sldId id="297" r:id="rId46"/>
    <p:sldId id="298" r:id="rId47"/>
    <p:sldId id="299" r:id="rId48"/>
    <p:sldId id="300" r:id="rId49"/>
    <p:sldId id="301" r:id="rId50"/>
    <p:sldId id="302" r:id="rId51"/>
    <p:sldId id="303" r:id="rId52"/>
    <p:sldId id="304" r:id="rId53"/>
    <p:sldId id="305" r:id="rId54"/>
    <p:sldId id="306" r:id="rId55"/>
    <p:sldId id="307" r:id="rId56"/>
    <p:sldId id="293" r:id="rId57"/>
    <p:sldId id="292" r:id="rId58"/>
    <p:sldId id="294" r:id="rId59"/>
    <p:sldId id="295"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2"/>
  </p:normalViewPr>
  <p:slideViewPr>
    <p:cSldViewPr snapToGrid="0">
      <p:cViewPr varScale="1">
        <p:scale>
          <a:sx n="103" d="100"/>
          <a:sy n="103" d="100"/>
        </p:scale>
        <p:origin x="8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ata14.xml.rels><?xml version="1.0" encoding="UTF-8" standalone="yes"?>
<Relationships xmlns="http://schemas.openxmlformats.org/package/2006/relationships"><Relationship Id="rId1" Type="http://schemas.openxmlformats.org/officeDocument/2006/relationships/hyperlink" Target="https://learn.secondstep.org/product/bpu-kit/teach/grade-4/g4l02/g4l02-slm"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14.xml.rels><?xml version="1.0" encoding="UTF-8" standalone="yes"?>
<Relationships xmlns="http://schemas.openxmlformats.org/package/2006/relationships"><Relationship Id="rId1" Type="http://schemas.openxmlformats.org/officeDocument/2006/relationships/hyperlink" Target="https://learn.secondstep.org/product/bpu-kit/teach/grade-4/g4l02/g4l02-slm"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FF3926-1C68-4C53-B6B5-F52B28B400D3}"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3C6BF8D-7D67-430F-95DF-239EE4AD4C27}">
      <dgm:prSet/>
      <dgm:spPr/>
      <dgm:t>
        <a:bodyPr/>
        <a:lstStyle/>
        <a:p>
          <a:r>
            <a:rPr lang="en-US" dirty="0">
              <a:latin typeface="Chalkboard" panose="03050602040202020205" pitchFamily="66" charset="77"/>
            </a:rPr>
            <a:t>Posters</a:t>
          </a:r>
        </a:p>
      </dgm:t>
    </dgm:pt>
    <dgm:pt modelId="{97CDAA0C-870C-41C8-B287-3911329CBC9B}" type="parTrans" cxnId="{86DE5FD4-DBEF-4310-A59D-37AB7FEC8F1E}">
      <dgm:prSet/>
      <dgm:spPr/>
      <dgm:t>
        <a:bodyPr/>
        <a:lstStyle/>
        <a:p>
          <a:endParaRPr lang="en-US"/>
        </a:p>
      </dgm:t>
    </dgm:pt>
    <dgm:pt modelId="{57E3C210-6F95-4844-BB71-8DFFFDB256B1}" type="sibTrans" cxnId="{86DE5FD4-DBEF-4310-A59D-37AB7FEC8F1E}">
      <dgm:prSet/>
      <dgm:spPr/>
      <dgm:t>
        <a:bodyPr/>
        <a:lstStyle/>
        <a:p>
          <a:endParaRPr lang="en-US"/>
        </a:p>
      </dgm:t>
    </dgm:pt>
    <dgm:pt modelId="{D3CBE7F7-9984-465A-91EE-E3FAC9B1B7E8}">
      <dgm:prSet/>
      <dgm:spPr/>
      <dgm:t>
        <a:bodyPr/>
        <a:lstStyle/>
        <a:p>
          <a:r>
            <a:rPr lang="en-US" dirty="0">
              <a:latin typeface="Chalkboard" panose="03050602040202020205" pitchFamily="66" charset="77"/>
            </a:rPr>
            <a:t>QR Code</a:t>
          </a:r>
        </a:p>
      </dgm:t>
    </dgm:pt>
    <dgm:pt modelId="{41461952-EC24-49E5-A341-42C859B37649}" type="parTrans" cxnId="{D5E8F380-6F8D-48B8-8761-DFA02C3CF969}">
      <dgm:prSet/>
      <dgm:spPr/>
      <dgm:t>
        <a:bodyPr/>
        <a:lstStyle/>
        <a:p>
          <a:endParaRPr lang="en-US"/>
        </a:p>
      </dgm:t>
    </dgm:pt>
    <dgm:pt modelId="{57BC6DEE-0924-4B79-ABDC-FF5E7B14C2FB}" type="sibTrans" cxnId="{D5E8F380-6F8D-48B8-8761-DFA02C3CF969}">
      <dgm:prSet/>
      <dgm:spPr/>
      <dgm:t>
        <a:bodyPr/>
        <a:lstStyle/>
        <a:p>
          <a:endParaRPr lang="en-US"/>
        </a:p>
      </dgm:t>
    </dgm:pt>
    <dgm:pt modelId="{E7D13584-F2E9-4A3C-93B4-3273BED77DA0}">
      <dgm:prSet/>
      <dgm:spPr/>
      <dgm:t>
        <a:bodyPr/>
        <a:lstStyle/>
        <a:p>
          <a:r>
            <a:rPr lang="en-US" dirty="0" err="1">
              <a:latin typeface="Chalkboard" panose="03050602040202020205" pitchFamily="66" charset="77"/>
            </a:rPr>
            <a:t>Ipads</a:t>
          </a:r>
          <a:endParaRPr lang="en-US" dirty="0">
            <a:latin typeface="Chalkboard" panose="03050602040202020205" pitchFamily="66" charset="77"/>
          </a:endParaRPr>
        </a:p>
      </dgm:t>
    </dgm:pt>
    <dgm:pt modelId="{2CC5CC90-ACC0-419D-BA4A-33C02DB3D344}" type="parTrans" cxnId="{E97868E2-4297-428A-8B4F-55AA15F6CDE5}">
      <dgm:prSet/>
      <dgm:spPr/>
      <dgm:t>
        <a:bodyPr/>
        <a:lstStyle/>
        <a:p>
          <a:endParaRPr lang="en-US"/>
        </a:p>
      </dgm:t>
    </dgm:pt>
    <dgm:pt modelId="{A4E0B1F3-3F5B-4935-9183-076D72478668}" type="sibTrans" cxnId="{E97868E2-4297-428A-8B4F-55AA15F6CDE5}">
      <dgm:prSet/>
      <dgm:spPr/>
      <dgm:t>
        <a:bodyPr/>
        <a:lstStyle/>
        <a:p>
          <a:endParaRPr lang="en-US"/>
        </a:p>
      </dgm:t>
    </dgm:pt>
    <dgm:pt modelId="{6C335798-352A-4D77-B80C-F66DD5897FBF}">
      <dgm:prSet/>
      <dgm:spPr/>
      <dgm:t>
        <a:bodyPr/>
        <a:lstStyle/>
        <a:p>
          <a:r>
            <a:rPr lang="en-US" dirty="0">
              <a:latin typeface="Chalkboard" panose="03050602040202020205" pitchFamily="66" charset="77"/>
            </a:rPr>
            <a:t>Report</a:t>
          </a:r>
        </a:p>
      </dgm:t>
    </dgm:pt>
    <dgm:pt modelId="{557BD483-8AE4-4F01-946A-BD9338C842FD}" type="parTrans" cxnId="{A949649E-5294-4CBB-BECE-91FF9415DEC5}">
      <dgm:prSet/>
      <dgm:spPr/>
      <dgm:t>
        <a:bodyPr/>
        <a:lstStyle/>
        <a:p>
          <a:endParaRPr lang="en-US"/>
        </a:p>
      </dgm:t>
    </dgm:pt>
    <dgm:pt modelId="{BE391FC2-1F7E-4C1E-AC3C-FBA2BCC11650}" type="sibTrans" cxnId="{A949649E-5294-4CBB-BECE-91FF9415DEC5}">
      <dgm:prSet/>
      <dgm:spPr/>
      <dgm:t>
        <a:bodyPr/>
        <a:lstStyle/>
        <a:p>
          <a:endParaRPr lang="en-US"/>
        </a:p>
      </dgm:t>
    </dgm:pt>
    <dgm:pt modelId="{AE671995-E1CF-4861-92D5-310D31855A53}">
      <dgm:prSet/>
      <dgm:spPr/>
      <dgm:t>
        <a:bodyPr/>
        <a:lstStyle/>
        <a:p>
          <a:r>
            <a:rPr lang="en-US" dirty="0">
              <a:latin typeface="Chalkboard" panose="03050602040202020205" pitchFamily="66" charset="77"/>
            </a:rPr>
            <a:t>Support</a:t>
          </a:r>
        </a:p>
      </dgm:t>
    </dgm:pt>
    <dgm:pt modelId="{B713F1EE-F969-47BA-82A5-398A3FD29904}" type="parTrans" cxnId="{BA13363F-3AEF-47ED-AC2F-A748960B2313}">
      <dgm:prSet/>
      <dgm:spPr/>
      <dgm:t>
        <a:bodyPr/>
        <a:lstStyle/>
        <a:p>
          <a:endParaRPr lang="en-US"/>
        </a:p>
      </dgm:t>
    </dgm:pt>
    <dgm:pt modelId="{6CE05A28-33FE-41F5-9543-34688F129ED4}" type="sibTrans" cxnId="{BA13363F-3AEF-47ED-AC2F-A748960B2313}">
      <dgm:prSet/>
      <dgm:spPr/>
      <dgm:t>
        <a:bodyPr/>
        <a:lstStyle/>
        <a:p>
          <a:endParaRPr lang="en-US"/>
        </a:p>
      </dgm:t>
    </dgm:pt>
    <dgm:pt modelId="{0CC352E9-7164-4291-8662-113C1E013596}" type="pres">
      <dgm:prSet presAssocID="{71FF3926-1C68-4C53-B6B5-F52B28B400D3}" presName="diagram" presStyleCnt="0">
        <dgm:presLayoutVars>
          <dgm:dir/>
          <dgm:resizeHandles val="exact"/>
        </dgm:presLayoutVars>
      </dgm:prSet>
      <dgm:spPr/>
    </dgm:pt>
    <dgm:pt modelId="{108BA6B0-C4D4-4393-BE61-E07AE76A4D6D}" type="pres">
      <dgm:prSet presAssocID="{C3C6BF8D-7D67-430F-95DF-239EE4AD4C27}" presName="node" presStyleLbl="node1" presStyleIdx="0" presStyleCnt="5">
        <dgm:presLayoutVars>
          <dgm:bulletEnabled val="1"/>
        </dgm:presLayoutVars>
      </dgm:prSet>
      <dgm:spPr/>
    </dgm:pt>
    <dgm:pt modelId="{CC036A43-74F3-4273-8739-E2B3058C5060}" type="pres">
      <dgm:prSet presAssocID="{57E3C210-6F95-4844-BB71-8DFFFDB256B1}" presName="sibTrans" presStyleCnt="0"/>
      <dgm:spPr/>
    </dgm:pt>
    <dgm:pt modelId="{B05EC491-3F10-49E6-ABAC-9FCFC09ECE86}" type="pres">
      <dgm:prSet presAssocID="{D3CBE7F7-9984-465A-91EE-E3FAC9B1B7E8}" presName="node" presStyleLbl="node1" presStyleIdx="1" presStyleCnt="5">
        <dgm:presLayoutVars>
          <dgm:bulletEnabled val="1"/>
        </dgm:presLayoutVars>
      </dgm:prSet>
      <dgm:spPr/>
    </dgm:pt>
    <dgm:pt modelId="{795954C7-4B1F-4E88-BBD1-A648164CDE6E}" type="pres">
      <dgm:prSet presAssocID="{57BC6DEE-0924-4B79-ABDC-FF5E7B14C2FB}" presName="sibTrans" presStyleCnt="0"/>
      <dgm:spPr/>
    </dgm:pt>
    <dgm:pt modelId="{5A9A0BD1-0CB9-48E0-A0C9-D909BFFD71C0}" type="pres">
      <dgm:prSet presAssocID="{E7D13584-F2E9-4A3C-93B4-3273BED77DA0}" presName="node" presStyleLbl="node1" presStyleIdx="2" presStyleCnt="5">
        <dgm:presLayoutVars>
          <dgm:bulletEnabled val="1"/>
        </dgm:presLayoutVars>
      </dgm:prSet>
      <dgm:spPr/>
    </dgm:pt>
    <dgm:pt modelId="{A3BF17AC-7B22-4F13-A404-0D5F8666C7EC}" type="pres">
      <dgm:prSet presAssocID="{A4E0B1F3-3F5B-4935-9183-076D72478668}" presName="sibTrans" presStyleCnt="0"/>
      <dgm:spPr/>
    </dgm:pt>
    <dgm:pt modelId="{026F73E4-6ADB-4B90-8606-582AA39E6250}" type="pres">
      <dgm:prSet presAssocID="{6C335798-352A-4D77-B80C-F66DD5897FBF}" presName="node" presStyleLbl="node1" presStyleIdx="3" presStyleCnt="5">
        <dgm:presLayoutVars>
          <dgm:bulletEnabled val="1"/>
        </dgm:presLayoutVars>
      </dgm:prSet>
      <dgm:spPr/>
    </dgm:pt>
    <dgm:pt modelId="{99F47184-5DD6-428A-B8BF-54FFB35CEEE1}" type="pres">
      <dgm:prSet presAssocID="{BE391FC2-1F7E-4C1E-AC3C-FBA2BCC11650}" presName="sibTrans" presStyleCnt="0"/>
      <dgm:spPr/>
    </dgm:pt>
    <dgm:pt modelId="{B6A8B614-FF74-4855-9864-33B888C61E20}" type="pres">
      <dgm:prSet presAssocID="{AE671995-E1CF-4861-92D5-310D31855A53}" presName="node" presStyleLbl="node1" presStyleIdx="4" presStyleCnt="5">
        <dgm:presLayoutVars>
          <dgm:bulletEnabled val="1"/>
        </dgm:presLayoutVars>
      </dgm:prSet>
      <dgm:spPr/>
    </dgm:pt>
  </dgm:ptLst>
  <dgm:cxnLst>
    <dgm:cxn modelId="{8F5DAD09-97F8-4F0D-915E-95C3C2E74FA3}" type="presOf" srcId="{AE671995-E1CF-4861-92D5-310D31855A53}" destId="{B6A8B614-FF74-4855-9864-33B888C61E20}" srcOrd="0" destOrd="0" presId="urn:microsoft.com/office/officeart/2005/8/layout/default"/>
    <dgm:cxn modelId="{BA13363F-3AEF-47ED-AC2F-A748960B2313}" srcId="{71FF3926-1C68-4C53-B6B5-F52B28B400D3}" destId="{AE671995-E1CF-4861-92D5-310D31855A53}" srcOrd="4" destOrd="0" parTransId="{B713F1EE-F969-47BA-82A5-398A3FD29904}" sibTransId="{6CE05A28-33FE-41F5-9543-34688F129ED4}"/>
    <dgm:cxn modelId="{A2785C4E-5D3E-43B7-8B14-807957B7B8E4}" type="presOf" srcId="{C3C6BF8D-7D67-430F-95DF-239EE4AD4C27}" destId="{108BA6B0-C4D4-4393-BE61-E07AE76A4D6D}" srcOrd="0" destOrd="0" presId="urn:microsoft.com/office/officeart/2005/8/layout/default"/>
    <dgm:cxn modelId="{B6AA3955-F43A-44E9-A6E0-C2804A9C2750}" type="presOf" srcId="{6C335798-352A-4D77-B80C-F66DD5897FBF}" destId="{026F73E4-6ADB-4B90-8606-582AA39E6250}" srcOrd="0" destOrd="0" presId="urn:microsoft.com/office/officeart/2005/8/layout/default"/>
    <dgm:cxn modelId="{F907F773-788B-40FB-8AC6-AB3AC3561BE6}" type="presOf" srcId="{D3CBE7F7-9984-465A-91EE-E3FAC9B1B7E8}" destId="{B05EC491-3F10-49E6-ABAC-9FCFC09ECE86}" srcOrd="0" destOrd="0" presId="urn:microsoft.com/office/officeart/2005/8/layout/default"/>
    <dgm:cxn modelId="{1574C877-A150-4177-B15E-610DDEE42941}" type="presOf" srcId="{71FF3926-1C68-4C53-B6B5-F52B28B400D3}" destId="{0CC352E9-7164-4291-8662-113C1E013596}" srcOrd="0" destOrd="0" presId="urn:microsoft.com/office/officeart/2005/8/layout/default"/>
    <dgm:cxn modelId="{D5E8F380-6F8D-48B8-8761-DFA02C3CF969}" srcId="{71FF3926-1C68-4C53-B6B5-F52B28B400D3}" destId="{D3CBE7F7-9984-465A-91EE-E3FAC9B1B7E8}" srcOrd="1" destOrd="0" parTransId="{41461952-EC24-49E5-A341-42C859B37649}" sibTransId="{57BC6DEE-0924-4B79-ABDC-FF5E7B14C2FB}"/>
    <dgm:cxn modelId="{A949649E-5294-4CBB-BECE-91FF9415DEC5}" srcId="{71FF3926-1C68-4C53-B6B5-F52B28B400D3}" destId="{6C335798-352A-4D77-B80C-F66DD5897FBF}" srcOrd="3" destOrd="0" parTransId="{557BD483-8AE4-4F01-946A-BD9338C842FD}" sibTransId="{BE391FC2-1F7E-4C1E-AC3C-FBA2BCC11650}"/>
    <dgm:cxn modelId="{C3339AB2-8B3F-4A26-8072-CFD337684ACE}" type="presOf" srcId="{E7D13584-F2E9-4A3C-93B4-3273BED77DA0}" destId="{5A9A0BD1-0CB9-48E0-A0C9-D909BFFD71C0}" srcOrd="0" destOrd="0" presId="urn:microsoft.com/office/officeart/2005/8/layout/default"/>
    <dgm:cxn modelId="{86DE5FD4-DBEF-4310-A59D-37AB7FEC8F1E}" srcId="{71FF3926-1C68-4C53-B6B5-F52B28B400D3}" destId="{C3C6BF8D-7D67-430F-95DF-239EE4AD4C27}" srcOrd="0" destOrd="0" parTransId="{97CDAA0C-870C-41C8-B287-3911329CBC9B}" sibTransId="{57E3C210-6F95-4844-BB71-8DFFFDB256B1}"/>
    <dgm:cxn modelId="{E97868E2-4297-428A-8B4F-55AA15F6CDE5}" srcId="{71FF3926-1C68-4C53-B6B5-F52B28B400D3}" destId="{E7D13584-F2E9-4A3C-93B4-3273BED77DA0}" srcOrd="2" destOrd="0" parTransId="{2CC5CC90-ACC0-419D-BA4A-33C02DB3D344}" sibTransId="{A4E0B1F3-3F5B-4935-9183-076D72478668}"/>
    <dgm:cxn modelId="{54ABD7FF-C002-4018-AD04-2D708394D9E7}" type="presParOf" srcId="{0CC352E9-7164-4291-8662-113C1E013596}" destId="{108BA6B0-C4D4-4393-BE61-E07AE76A4D6D}" srcOrd="0" destOrd="0" presId="urn:microsoft.com/office/officeart/2005/8/layout/default"/>
    <dgm:cxn modelId="{2C7AA2A3-EF88-4818-9707-36E829B8CA04}" type="presParOf" srcId="{0CC352E9-7164-4291-8662-113C1E013596}" destId="{CC036A43-74F3-4273-8739-E2B3058C5060}" srcOrd="1" destOrd="0" presId="urn:microsoft.com/office/officeart/2005/8/layout/default"/>
    <dgm:cxn modelId="{8E47CB33-7DC1-4D77-9479-28D8192E5EBA}" type="presParOf" srcId="{0CC352E9-7164-4291-8662-113C1E013596}" destId="{B05EC491-3F10-49E6-ABAC-9FCFC09ECE86}" srcOrd="2" destOrd="0" presId="urn:microsoft.com/office/officeart/2005/8/layout/default"/>
    <dgm:cxn modelId="{B278521C-492F-461A-959B-821AACD3497A}" type="presParOf" srcId="{0CC352E9-7164-4291-8662-113C1E013596}" destId="{795954C7-4B1F-4E88-BBD1-A648164CDE6E}" srcOrd="3" destOrd="0" presId="urn:microsoft.com/office/officeart/2005/8/layout/default"/>
    <dgm:cxn modelId="{12F93F82-6AF1-4701-AF98-915BD910998E}" type="presParOf" srcId="{0CC352E9-7164-4291-8662-113C1E013596}" destId="{5A9A0BD1-0CB9-48E0-A0C9-D909BFFD71C0}" srcOrd="4" destOrd="0" presId="urn:microsoft.com/office/officeart/2005/8/layout/default"/>
    <dgm:cxn modelId="{9A7C0E3B-5C9F-40C7-9529-8EB6BEB526D0}" type="presParOf" srcId="{0CC352E9-7164-4291-8662-113C1E013596}" destId="{A3BF17AC-7B22-4F13-A404-0D5F8666C7EC}" srcOrd="5" destOrd="0" presId="urn:microsoft.com/office/officeart/2005/8/layout/default"/>
    <dgm:cxn modelId="{641E109A-9B26-445D-8FEA-CD19D9FD8DAB}" type="presParOf" srcId="{0CC352E9-7164-4291-8662-113C1E013596}" destId="{026F73E4-6ADB-4B90-8606-582AA39E6250}" srcOrd="6" destOrd="0" presId="urn:microsoft.com/office/officeart/2005/8/layout/default"/>
    <dgm:cxn modelId="{AEFA8F9A-FE85-40EF-84AF-7042BBC04BF3}" type="presParOf" srcId="{0CC352E9-7164-4291-8662-113C1E013596}" destId="{99F47184-5DD6-428A-B8BF-54FFB35CEEE1}" srcOrd="7" destOrd="0" presId="urn:microsoft.com/office/officeart/2005/8/layout/default"/>
    <dgm:cxn modelId="{3DDB5BF9-CDE6-4251-AD2A-06CEBA9E60BD}" type="presParOf" srcId="{0CC352E9-7164-4291-8662-113C1E013596}" destId="{B6A8B614-FF74-4855-9864-33B888C61E2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33B361-A8BA-45A7-B140-53C44426434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004EB01-ECBD-4118-97C3-2CA5A14FD3DB}">
      <dgm:prSet/>
      <dgm:spPr/>
      <dgm:t>
        <a:bodyPr/>
        <a:lstStyle/>
        <a:p>
          <a:r>
            <a:rPr lang="en-US" dirty="0">
              <a:latin typeface="Chalkboard" panose="03050602040202020205" pitchFamily="66" charset="77"/>
            </a:rPr>
            <a:t>Parents/guardians</a:t>
          </a:r>
        </a:p>
      </dgm:t>
    </dgm:pt>
    <dgm:pt modelId="{208B77DA-06F1-4A7F-82BB-38CE3DD4F432}" type="parTrans" cxnId="{7A835E84-B31F-4D13-AFCC-F4588BA17261}">
      <dgm:prSet/>
      <dgm:spPr/>
      <dgm:t>
        <a:bodyPr/>
        <a:lstStyle/>
        <a:p>
          <a:endParaRPr lang="en-US"/>
        </a:p>
      </dgm:t>
    </dgm:pt>
    <dgm:pt modelId="{D309ABD7-41DB-43E6-B202-54245DA29E78}" type="sibTrans" cxnId="{7A835E84-B31F-4D13-AFCC-F4588BA17261}">
      <dgm:prSet/>
      <dgm:spPr/>
      <dgm:t>
        <a:bodyPr/>
        <a:lstStyle/>
        <a:p>
          <a:endParaRPr lang="en-US"/>
        </a:p>
      </dgm:t>
    </dgm:pt>
    <dgm:pt modelId="{8976F0A1-FA31-480D-B80C-074CADA161A1}">
      <dgm:prSet/>
      <dgm:spPr/>
      <dgm:t>
        <a:bodyPr/>
        <a:lstStyle/>
        <a:p>
          <a:r>
            <a:rPr lang="en-US" dirty="0">
              <a:latin typeface="Chalkboard" panose="03050602040202020205" pitchFamily="66" charset="77"/>
            </a:rPr>
            <a:t>Teachers</a:t>
          </a:r>
        </a:p>
      </dgm:t>
    </dgm:pt>
    <dgm:pt modelId="{3AD2F3FA-D92A-4888-8310-DADB53CAC891}" type="parTrans" cxnId="{EB34DD13-C323-4C81-A452-9369C296C556}">
      <dgm:prSet/>
      <dgm:spPr/>
      <dgm:t>
        <a:bodyPr/>
        <a:lstStyle/>
        <a:p>
          <a:endParaRPr lang="en-US"/>
        </a:p>
      </dgm:t>
    </dgm:pt>
    <dgm:pt modelId="{F714146C-B99C-44BC-BA11-A8A85B9EF675}" type="sibTrans" cxnId="{EB34DD13-C323-4C81-A452-9369C296C556}">
      <dgm:prSet/>
      <dgm:spPr/>
      <dgm:t>
        <a:bodyPr/>
        <a:lstStyle/>
        <a:p>
          <a:endParaRPr lang="en-US"/>
        </a:p>
      </dgm:t>
    </dgm:pt>
    <dgm:pt modelId="{352A44A7-8065-4ED0-BB23-333F0D47CD30}">
      <dgm:prSet/>
      <dgm:spPr/>
      <dgm:t>
        <a:bodyPr/>
        <a:lstStyle/>
        <a:p>
          <a:r>
            <a:rPr lang="en-US" dirty="0">
              <a:latin typeface="Chalkboard" panose="03050602040202020205" pitchFamily="66" charset="77"/>
            </a:rPr>
            <a:t>Support staff</a:t>
          </a:r>
        </a:p>
      </dgm:t>
    </dgm:pt>
    <dgm:pt modelId="{4361E070-BA7D-4E62-A5F1-F027F055F6AE}" type="parTrans" cxnId="{487C42E9-FC8F-4B5D-81FB-FCD2FF847F53}">
      <dgm:prSet/>
      <dgm:spPr/>
      <dgm:t>
        <a:bodyPr/>
        <a:lstStyle/>
        <a:p>
          <a:endParaRPr lang="en-US"/>
        </a:p>
      </dgm:t>
    </dgm:pt>
    <dgm:pt modelId="{438622B3-4BD5-4E53-B673-5366182A88A6}" type="sibTrans" cxnId="{487C42E9-FC8F-4B5D-81FB-FCD2FF847F53}">
      <dgm:prSet/>
      <dgm:spPr/>
      <dgm:t>
        <a:bodyPr/>
        <a:lstStyle/>
        <a:p>
          <a:endParaRPr lang="en-US"/>
        </a:p>
      </dgm:t>
    </dgm:pt>
    <dgm:pt modelId="{F97413DE-AB46-4770-A679-310CA31ACC7B}">
      <dgm:prSet/>
      <dgm:spPr/>
      <dgm:t>
        <a:bodyPr/>
        <a:lstStyle/>
        <a:p>
          <a:r>
            <a:rPr lang="en-US" dirty="0">
              <a:latin typeface="Chalkboard" panose="03050602040202020205" pitchFamily="66" charset="77"/>
            </a:rPr>
            <a:t>Administrators</a:t>
          </a:r>
        </a:p>
      </dgm:t>
    </dgm:pt>
    <dgm:pt modelId="{2B9E9609-C09D-4E15-AFC5-62BB0412670C}" type="parTrans" cxnId="{D14C898E-B69F-456F-A627-60FEC524EBA5}">
      <dgm:prSet/>
      <dgm:spPr/>
      <dgm:t>
        <a:bodyPr/>
        <a:lstStyle/>
        <a:p>
          <a:endParaRPr lang="en-US"/>
        </a:p>
      </dgm:t>
    </dgm:pt>
    <dgm:pt modelId="{2F43C0FE-33EF-4A0A-B177-38D9B56B8AB5}" type="sibTrans" cxnId="{D14C898E-B69F-456F-A627-60FEC524EBA5}">
      <dgm:prSet/>
      <dgm:spPr/>
      <dgm:t>
        <a:bodyPr/>
        <a:lstStyle/>
        <a:p>
          <a:endParaRPr lang="en-US"/>
        </a:p>
      </dgm:t>
    </dgm:pt>
    <dgm:pt modelId="{2B05B269-D378-4CE0-9767-D31648DB24A0}">
      <dgm:prSet/>
      <dgm:spPr/>
      <dgm:t>
        <a:bodyPr/>
        <a:lstStyle/>
        <a:p>
          <a:r>
            <a:rPr lang="en-US" dirty="0">
              <a:latin typeface="Chalkboard" panose="03050602040202020205" pitchFamily="66" charset="77"/>
            </a:rPr>
            <a:t>Students</a:t>
          </a:r>
        </a:p>
      </dgm:t>
    </dgm:pt>
    <dgm:pt modelId="{349577DB-C036-4C4B-8BFC-D2F934AB18DC}" type="parTrans" cxnId="{03DAA570-C2B1-453A-B83C-D4CB1C601BFA}">
      <dgm:prSet/>
      <dgm:spPr/>
      <dgm:t>
        <a:bodyPr/>
        <a:lstStyle/>
        <a:p>
          <a:endParaRPr lang="en-US"/>
        </a:p>
      </dgm:t>
    </dgm:pt>
    <dgm:pt modelId="{AF7CA87F-B033-42E0-BC7C-3E10B8A0991F}" type="sibTrans" cxnId="{03DAA570-C2B1-453A-B83C-D4CB1C601BFA}">
      <dgm:prSet/>
      <dgm:spPr/>
      <dgm:t>
        <a:bodyPr/>
        <a:lstStyle/>
        <a:p>
          <a:endParaRPr lang="en-US"/>
        </a:p>
      </dgm:t>
    </dgm:pt>
    <dgm:pt modelId="{6403F112-2F97-4787-BA1C-E7A4E63CD912}" type="pres">
      <dgm:prSet presAssocID="{D033B361-A8BA-45A7-B140-53C44426434F}" presName="linear" presStyleCnt="0">
        <dgm:presLayoutVars>
          <dgm:animLvl val="lvl"/>
          <dgm:resizeHandles val="exact"/>
        </dgm:presLayoutVars>
      </dgm:prSet>
      <dgm:spPr/>
    </dgm:pt>
    <dgm:pt modelId="{9D97095F-561E-4E89-8CDD-E067F6F4A596}" type="pres">
      <dgm:prSet presAssocID="{7004EB01-ECBD-4118-97C3-2CA5A14FD3DB}" presName="parentText" presStyleLbl="node1" presStyleIdx="0" presStyleCnt="5">
        <dgm:presLayoutVars>
          <dgm:chMax val="0"/>
          <dgm:bulletEnabled val="1"/>
        </dgm:presLayoutVars>
      </dgm:prSet>
      <dgm:spPr/>
    </dgm:pt>
    <dgm:pt modelId="{DEB4D6B3-F1D2-4A0C-B792-DFB1D4428F1C}" type="pres">
      <dgm:prSet presAssocID="{D309ABD7-41DB-43E6-B202-54245DA29E78}" presName="spacer" presStyleCnt="0"/>
      <dgm:spPr/>
    </dgm:pt>
    <dgm:pt modelId="{A08D1A71-D446-4161-B50A-7D1EB41E23CB}" type="pres">
      <dgm:prSet presAssocID="{8976F0A1-FA31-480D-B80C-074CADA161A1}" presName="parentText" presStyleLbl="node1" presStyleIdx="1" presStyleCnt="5">
        <dgm:presLayoutVars>
          <dgm:chMax val="0"/>
          <dgm:bulletEnabled val="1"/>
        </dgm:presLayoutVars>
      </dgm:prSet>
      <dgm:spPr/>
    </dgm:pt>
    <dgm:pt modelId="{26265C67-BE25-4A96-927A-433DD8BFEC8F}" type="pres">
      <dgm:prSet presAssocID="{F714146C-B99C-44BC-BA11-A8A85B9EF675}" presName="spacer" presStyleCnt="0"/>
      <dgm:spPr/>
    </dgm:pt>
    <dgm:pt modelId="{4F1FCCC9-B2A8-4751-9DA7-CA07883608E7}" type="pres">
      <dgm:prSet presAssocID="{352A44A7-8065-4ED0-BB23-333F0D47CD30}" presName="parentText" presStyleLbl="node1" presStyleIdx="2" presStyleCnt="5">
        <dgm:presLayoutVars>
          <dgm:chMax val="0"/>
          <dgm:bulletEnabled val="1"/>
        </dgm:presLayoutVars>
      </dgm:prSet>
      <dgm:spPr/>
    </dgm:pt>
    <dgm:pt modelId="{7EBB63C6-348A-429F-8652-35EDFDB0F309}" type="pres">
      <dgm:prSet presAssocID="{438622B3-4BD5-4E53-B673-5366182A88A6}" presName="spacer" presStyleCnt="0"/>
      <dgm:spPr/>
    </dgm:pt>
    <dgm:pt modelId="{07649575-20E4-4C79-AA8B-B9DE0B34510D}" type="pres">
      <dgm:prSet presAssocID="{F97413DE-AB46-4770-A679-310CA31ACC7B}" presName="parentText" presStyleLbl="node1" presStyleIdx="3" presStyleCnt="5">
        <dgm:presLayoutVars>
          <dgm:chMax val="0"/>
          <dgm:bulletEnabled val="1"/>
        </dgm:presLayoutVars>
      </dgm:prSet>
      <dgm:spPr/>
    </dgm:pt>
    <dgm:pt modelId="{950E07C4-AE97-442B-8E9D-479FC744A632}" type="pres">
      <dgm:prSet presAssocID="{2F43C0FE-33EF-4A0A-B177-38D9B56B8AB5}" presName="spacer" presStyleCnt="0"/>
      <dgm:spPr/>
    </dgm:pt>
    <dgm:pt modelId="{7B62466E-CE2A-496D-A58D-36162F5DA335}" type="pres">
      <dgm:prSet presAssocID="{2B05B269-D378-4CE0-9767-D31648DB24A0}" presName="parentText" presStyleLbl="node1" presStyleIdx="4" presStyleCnt="5">
        <dgm:presLayoutVars>
          <dgm:chMax val="0"/>
          <dgm:bulletEnabled val="1"/>
        </dgm:presLayoutVars>
      </dgm:prSet>
      <dgm:spPr/>
    </dgm:pt>
  </dgm:ptLst>
  <dgm:cxnLst>
    <dgm:cxn modelId="{EB34DD13-C323-4C81-A452-9369C296C556}" srcId="{D033B361-A8BA-45A7-B140-53C44426434F}" destId="{8976F0A1-FA31-480D-B80C-074CADA161A1}" srcOrd="1" destOrd="0" parTransId="{3AD2F3FA-D92A-4888-8310-DADB53CAC891}" sibTransId="{F714146C-B99C-44BC-BA11-A8A85B9EF675}"/>
    <dgm:cxn modelId="{F000F016-ABC7-475D-A0C2-6B9D97CCA49E}" type="presOf" srcId="{8976F0A1-FA31-480D-B80C-074CADA161A1}" destId="{A08D1A71-D446-4161-B50A-7D1EB41E23CB}" srcOrd="0" destOrd="0" presId="urn:microsoft.com/office/officeart/2005/8/layout/vList2"/>
    <dgm:cxn modelId="{0656AD37-D209-4BAD-81D0-2865F4EBC5B8}" type="presOf" srcId="{D033B361-A8BA-45A7-B140-53C44426434F}" destId="{6403F112-2F97-4787-BA1C-E7A4E63CD912}" srcOrd="0" destOrd="0" presId="urn:microsoft.com/office/officeart/2005/8/layout/vList2"/>
    <dgm:cxn modelId="{FC68EF44-D2AC-481B-9E22-DEFC208C8202}" type="presOf" srcId="{2B05B269-D378-4CE0-9767-D31648DB24A0}" destId="{7B62466E-CE2A-496D-A58D-36162F5DA335}" srcOrd="0" destOrd="0" presId="urn:microsoft.com/office/officeart/2005/8/layout/vList2"/>
    <dgm:cxn modelId="{98EF8C54-ED06-4650-BD88-D523463D7FBB}" type="presOf" srcId="{352A44A7-8065-4ED0-BB23-333F0D47CD30}" destId="{4F1FCCC9-B2A8-4751-9DA7-CA07883608E7}" srcOrd="0" destOrd="0" presId="urn:microsoft.com/office/officeart/2005/8/layout/vList2"/>
    <dgm:cxn modelId="{03DAA570-C2B1-453A-B83C-D4CB1C601BFA}" srcId="{D033B361-A8BA-45A7-B140-53C44426434F}" destId="{2B05B269-D378-4CE0-9767-D31648DB24A0}" srcOrd="4" destOrd="0" parTransId="{349577DB-C036-4C4B-8BFC-D2F934AB18DC}" sibTransId="{AF7CA87F-B033-42E0-BC7C-3E10B8A0991F}"/>
    <dgm:cxn modelId="{7A835E84-B31F-4D13-AFCC-F4588BA17261}" srcId="{D033B361-A8BA-45A7-B140-53C44426434F}" destId="{7004EB01-ECBD-4118-97C3-2CA5A14FD3DB}" srcOrd="0" destOrd="0" parTransId="{208B77DA-06F1-4A7F-82BB-38CE3DD4F432}" sibTransId="{D309ABD7-41DB-43E6-B202-54245DA29E78}"/>
    <dgm:cxn modelId="{D14C898E-B69F-456F-A627-60FEC524EBA5}" srcId="{D033B361-A8BA-45A7-B140-53C44426434F}" destId="{F97413DE-AB46-4770-A679-310CA31ACC7B}" srcOrd="3" destOrd="0" parTransId="{2B9E9609-C09D-4E15-AFC5-62BB0412670C}" sibTransId="{2F43C0FE-33EF-4A0A-B177-38D9B56B8AB5}"/>
    <dgm:cxn modelId="{53D88B99-4B19-422B-B48D-1F79D575E2D8}" type="presOf" srcId="{7004EB01-ECBD-4118-97C3-2CA5A14FD3DB}" destId="{9D97095F-561E-4E89-8CDD-E067F6F4A596}" srcOrd="0" destOrd="0" presId="urn:microsoft.com/office/officeart/2005/8/layout/vList2"/>
    <dgm:cxn modelId="{487C42E9-FC8F-4B5D-81FB-FCD2FF847F53}" srcId="{D033B361-A8BA-45A7-B140-53C44426434F}" destId="{352A44A7-8065-4ED0-BB23-333F0D47CD30}" srcOrd="2" destOrd="0" parTransId="{4361E070-BA7D-4E62-A5F1-F027F055F6AE}" sibTransId="{438622B3-4BD5-4E53-B673-5366182A88A6}"/>
    <dgm:cxn modelId="{A1A476FD-AC5C-465F-B2FE-C78E326F08BA}" type="presOf" srcId="{F97413DE-AB46-4770-A679-310CA31ACC7B}" destId="{07649575-20E4-4C79-AA8B-B9DE0B34510D}" srcOrd="0" destOrd="0" presId="urn:microsoft.com/office/officeart/2005/8/layout/vList2"/>
    <dgm:cxn modelId="{400250B2-CBA1-4DFC-B597-2A4193E198E4}" type="presParOf" srcId="{6403F112-2F97-4787-BA1C-E7A4E63CD912}" destId="{9D97095F-561E-4E89-8CDD-E067F6F4A596}" srcOrd="0" destOrd="0" presId="urn:microsoft.com/office/officeart/2005/8/layout/vList2"/>
    <dgm:cxn modelId="{B7B80EC6-B1B1-4ADB-B2DF-F8CFC63F22A9}" type="presParOf" srcId="{6403F112-2F97-4787-BA1C-E7A4E63CD912}" destId="{DEB4D6B3-F1D2-4A0C-B792-DFB1D4428F1C}" srcOrd="1" destOrd="0" presId="urn:microsoft.com/office/officeart/2005/8/layout/vList2"/>
    <dgm:cxn modelId="{051335F5-06E2-4C37-9C6D-F87FE24BE240}" type="presParOf" srcId="{6403F112-2F97-4787-BA1C-E7A4E63CD912}" destId="{A08D1A71-D446-4161-B50A-7D1EB41E23CB}" srcOrd="2" destOrd="0" presId="urn:microsoft.com/office/officeart/2005/8/layout/vList2"/>
    <dgm:cxn modelId="{CE53A5CE-F5E4-40FF-966B-8DA0D69FE5CF}" type="presParOf" srcId="{6403F112-2F97-4787-BA1C-E7A4E63CD912}" destId="{26265C67-BE25-4A96-927A-433DD8BFEC8F}" srcOrd="3" destOrd="0" presId="urn:microsoft.com/office/officeart/2005/8/layout/vList2"/>
    <dgm:cxn modelId="{39200A49-6142-4071-8D8F-6AD1B55C55E4}" type="presParOf" srcId="{6403F112-2F97-4787-BA1C-E7A4E63CD912}" destId="{4F1FCCC9-B2A8-4751-9DA7-CA07883608E7}" srcOrd="4" destOrd="0" presId="urn:microsoft.com/office/officeart/2005/8/layout/vList2"/>
    <dgm:cxn modelId="{A36051D8-7550-4AB0-ACBD-0BEE8DF8E376}" type="presParOf" srcId="{6403F112-2F97-4787-BA1C-E7A4E63CD912}" destId="{7EBB63C6-348A-429F-8652-35EDFDB0F309}" srcOrd="5" destOrd="0" presId="urn:microsoft.com/office/officeart/2005/8/layout/vList2"/>
    <dgm:cxn modelId="{95D5396E-5EE1-4892-907A-19CDC9EF6E12}" type="presParOf" srcId="{6403F112-2F97-4787-BA1C-E7A4E63CD912}" destId="{07649575-20E4-4C79-AA8B-B9DE0B34510D}" srcOrd="6" destOrd="0" presId="urn:microsoft.com/office/officeart/2005/8/layout/vList2"/>
    <dgm:cxn modelId="{B7FDBABB-F48D-4878-9FDC-2CCE36714165}" type="presParOf" srcId="{6403F112-2F97-4787-BA1C-E7A4E63CD912}" destId="{950E07C4-AE97-442B-8E9D-479FC744A632}" srcOrd="7" destOrd="0" presId="urn:microsoft.com/office/officeart/2005/8/layout/vList2"/>
    <dgm:cxn modelId="{328D70BC-A440-44E8-9F05-DD75FA9F4B05}" type="presParOf" srcId="{6403F112-2F97-4787-BA1C-E7A4E63CD912}" destId="{7B62466E-CE2A-496D-A58D-36162F5DA33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E073B1-2D2E-4D52-A583-23A940959A5F}"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AA22BDF-E14E-46FA-B94A-695D4179E365}">
      <dgm:prSet custT="1"/>
      <dgm:spPr/>
      <dgm:t>
        <a:bodyPr/>
        <a:lstStyle/>
        <a:p>
          <a:pPr>
            <a:lnSpc>
              <a:spcPct val="100000"/>
            </a:lnSpc>
            <a:defRPr cap="all"/>
          </a:pPr>
          <a:r>
            <a:rPr lang="en-US" sz="1400" dirty="0">
              <a:latin typeface="Chalkboard" panose="03050602040202020205" pitchFamily="66" charset="77"/>
            </a:rPr>
            <a:t>Foundations</a:t>
          </a:r>
        </a:p>
      </dgm:t>
    </dgm:pt>
    <dgm:pt modelId="{7F9C7A2B-0053-43D2-88E2-E7AD3240C4CE}" type="parTrans" cxnId="{926639BF-A259-420D-BD33-FFC3700133AC}">
      <dgm:prSet/>
      <dgm:spPr/>
      <dgm:t>
        <a:bodyPr/>
        <a:lstStyle/>
        <a:p>
          <a:endParaRPr lang="en-US"/>
        </a:p>
      </dgm:t>
    </dgm:pt>
    <dgm:pt modelId="{28A85336-9555-4BB8-B435-4C3D627E53B1}" type="sibTrans" cxnId="{926639BF-A259-420D-BD33-FFC3700133AC}">
      <dgm:prSet/>
      <dgm:spPr/>
      <dgm:t>
        <a:bodyPr/>
        <a:lstStyle/>
        <a:p>
          <a:endParaRPr lang="en-US"/>
        </a:p>
      </dgm:t>
    </dgm:pt>
    <dgm:pt modelId="{0F7FF9FD-0BA7-478B-BD10-62E7AE7532D6}">
      <dgm:prSet custT="1"/>
      <dgm:spPr/>
      <dgm:t>
        <a:bodyPr/>
        <a:lstStyle/>
        <a:p>
          <a:pPr>
            <a:lnSpc>
              <a:spcPct val="100000"/>
            </a:lnSpc>
            <a:defRPr cap="all"/>
          </a:pPr>
          <a:r>
            <a:rPr lang="en-US" sz="1400" dirty="0">
              <a:latin typeface="Chalkboard" panose="03050602040202020205" pitchFamily="66" charset="77"/>
            </a:rPr>
            <a:t>Counseling Prevention &amp; Intervention</a:t>
          </a:r>
        </a:p>
      </dgm:t>
    </dgm:pt>
    <dgm:pt modelId="{84E141DE-3D1B-4C0A-B548-D079331EE3DD}" type="parTrans" cxnId="{A95F0B3D-EC44-4C3F-8C99-BC228C38EF21}">
      <dgm:prSet/>
      <dgm:spPr/>
      <dgm:t>
        <a:bodyPr/>
        <a:lstStyle/>
        <a:p>
          <a:endParaRPr lang="en-US"/>
        </a:p>
      </dgm:t>
    </dgm:pt>
    <dgm:pt modelId="{B073A04F-3292-4E12-9E1A-61F9FBE7FDAE}" type="sibTrans" cxnId="{A95F0B3D-EC44-4C3F-8C99-BC228C38EF21}">
      <dgm:prSet/>
      <dgm:spPr/>
      <dgm:t>
        <a:bodyPr/>
        <a:lstStyle/>
        <a:p>
          <a:endParaRPr lang="en-US"/>
        </a:p>
      </dgm:t>
    </dgm:pt>
    <dgm:pt modelId="{2E320A0F-2D37-477A-80C2-61D95B6183BA}">
      <dgm:prSet custT="1"/>
      <dgm:spPr/>
      <dgm:t>
        <a:bodyPr/>
        <a:lstStyle/>
        <a:p>
          <a:pPr>
            <a:lnSpc>
              <a:spcPct val="100000"/>
            </a:lnSpc>
            <a:defRPr cap="all"/>
          </a:pPr>
          <a:r>
            <a:rPr lang="en-US" sz="1400" dirty="0">
              <a:latin typeface="Chalkboard" panose="03050602040202020205" pitchFamily="66" charset="77"/>
            </a:rPr>
            <a:t>Diversity &amp; Advocacy</a:t>
          </a:r>
        </a:p>
      </dgm:t>
    </dgm:pt>
    <dgm:pt modelId="{EB26744F-180C-46A6-82F0-B44562E611B5}" type="parTrans" cxnId="{1188D31E-5439-4DAB-B67E-9F6D886A99A3}">
      <dgm:prSet/>
      <dgm:spPr/>
      <dgm:t>
        <a:bodyPr/>
        <a:lstStyle/>
        <a:p>
          <a:endParaRPr lang="en-US"/>
        </a:p>
      </dgm:t>
    </dgm:pt>
    <dgm:pt modelId="{5796A817-2DCC-4440-A9A2-132AD3883E66}" type="sibTrans" cxnId="{1188D31E-5439-4DAB-B67E-9F6D886A99A3}">
      <dgm:prSet/>
      <dgm:spPr/>
      <dgm:t>
        <a:bodyPr/>
        <a:lstStyle/>
        <a:p>
          <a:endParaRPr lang="en-US"/>
        </a:p>
      </dgm:t>
    </dgm:pt>
    <dgm:pt modelId="{52056171-01F7-4D73-BDED-0A1C3636751F}">
      <dgm:prSet custT="1"/>
      <dgm:spPr/>
      <dgm:t>
        <a:bodyPr/>
        <a:lstStyle/>
        <a:p>
          <a:pPr>
            <a:lnSpc>
              <a:spcPct val="100000"/>
            </a:lnSpc>
            <a:defRPr cap="all"/>
          </a:pPr>
          <a:r>
            <a:rPr lang="en-US" sz="1400" dirty="0">
              <a:latin typeface="Chalkboard" panose="03050602040202020205" pitchFamily="66" charset="77"/>
            </a:rPr>
            <a:t>Assessment</a:t>
          </a:r>
        </a:p>
      </dgm:t>
    </dgm:pt>
    <dgm:pt modelId="{9264441C-5324-422F-888C-DB3E4B7E3178}" type="parTrans" cxnId="{10EF12AD-6C67-402B-B598-CA857B7255AF}">
      <dgm:prSet/>
      <dgm:spPr/>
      <dgm:t>
        <a:bodyPr/>
        <a:lstStyle/>
        <a:p>
          <a:endParaRPr lang="en-US"/>
        </a:p>
      </dgm:t>
    </dgm:pt>
    <dgm:pt modelId="{DDA85092-87AF-439E-A1ED-D0887DFA4559}" type="sibTrans" cxnId="{10EF12AD-6C67-402B-B598-CA857B7255AF}">
      <dgm:prSet/>
      <dgm:spPr/>
      <dgm:t>
        <a:bodyPr/>
        <a:lstStyle/>
        <a:p>
          <a:endParaRPr lang="en-US"/>
        </a:p>
      </dgm:t>
    </dgm:pt>
    <dgm:pt modelId="{0A08A7BA-1DF3-4D31-9297-27445333A1B3}">
      <dgm:prSet custT="1"/>
      <dgm:spPr/>
      <dgm:t>
        <a:bodyPr/>
        <a:lstStyle/>
        <a:p>
          <a:pPr>
            <a:lnSpc>
              <a:spcPct val="100000"/>
            </a:lnSpc>
            <a:defRPr cap="all"/>
          </a:pPr>
          <a:r>
            <a:rPr lang="en-US" sz="1400" dirty="0">
              <a:latin typeface="Chalkboard" panose="03050602040202020205" pitchFamily="66" charset="77"/>
            </a:rPr>
            <a:t>Research &amp; Evaluation</a:t>
          </a:r>
        </a:p>
      </dgm:t>
    </dgm:pt>
    <dgm:pt modelId="{708100EC-45A6-46C9-90C5-2788D55C6B0D}" type="parTrans" cxnId="{4328DCDC-EE9C-462D-BDDF-48AD09BA81E4}">
      <dgm:prSet/>
      <dgm:spPr/>
      <dgm:t>
        <a:bodyPr/>
        <a:lstStyle/>
        <a:p>
          <a:endParaRPr lang="en-US"/>
        </a:p>
      </dgm:t>
    </dgm:pt>
    <dgm:pt modelId="{248C2B4B-D1AC-447D-9E4F-65E24F86FB69}" type="sibTrans" cxnId="{4328DCDC-EE9C-462D-BDDF-48AD09BA81E4}">
      <dgm:prSet/>
      <dgm:spPr/>
      <dgm:t>
        <a:bodyPr/>
        <a:lstStyle/>
        <a:p>
          <a:endParaRPr lang="en-US"/>
        </a:p>
      </dgm:t>
    </dgm:pt>
    <dgm:pt modelId="{D8DBB0E0-9604-4D29-B29C-37A742209487}">
      <dgm:prSet custT="1"/>
      <dgm:spPr/>
      <dgm:t>
        <a:bodyPr/>
        <a:lstStyle/>
        <a:p>
          <a:pPr>
            <a:lnSpc>
              <a:spcPct val="100000"/>
            </a:lnSpc>
            <a:defRPr cap="all"/>
          </a:pPr>
          <a:r>
            <a:rPr lang="en-US" sz="1400" dirty="0">
              <a:latin typeface="Chalkboard" panose="03050602040202020205" pitchFamily="66" charset="77"/>
            </a:rPr>
            <a:t>Academic Development</a:t>
          </a:r>
        </a:p>
      </dgm:t>
    </dgm:pt>
    <dgm:pt modelId="{90649CAF-6A5F-4B78-9285-08DD65F6344A}" type="parTrans" cxnId="{FB660C52-DAC7-490B-9681-9D42F41BED0B}">
      <dgm:prSet/>
      <dgm:spPr/>
      <dgm:t>
        <a:bodyPr/>
        <a:lstStyle/>
        <a:p>
          <a:endParaRPr lang="en-US"/>
        </a:p>
      </dgm:t>
    </dgm:pt>
    <dgm:pt modelId="{D4A7C758-3CA1-43B1-B11E-232025D73170}" type="sibTrans" cxnId="{FB660C52-DAC7-490B-9681-9D42F41BED0B}">
      <dgm:prSet/>
      <dgm:spPr/>
      <dgm:t>
        <a:bodyPr/>
        <a:lstStyle/>
        <a:p>
          <a:endParaRPr lang="en-US"/>
        </a:p>
      </dgm:t>
    </dgm:pt>
    <dgm:pt modelId="{FD242387-27DC-4C84-99AC-83E067CFE287}">
      <dgm:prSet custT="1"/>
      <dgm:spPr/>
      <dgm:t>
        <a:bodyPr/>
        <a:lstStyle/>
        <a:p>
          <a:pPr>
            <a:lnSpc>
              <a:spcPct val="100000"/>
            </a:lnSpc>
            <a:defRPr cap="all"/>
          </a:pPr>
          <a:r>
            <a:rPr lang="en-US" sz="1400" dirty="0">
              <a:latin typeface="Chalkboard" panose="03050602040202020205" pitchFamily="66" charset="77"/>
            </a:rPr>
            <a:t>Collaboration   &amp;Consultation</a:t>
          </a:r>
        </a:p>
      </dgm:t>
    </dgm:pt>
    <dgm:pt modelId="{A07EC2F2-C067-4F15-A2D1-8CF7979A5CB6}" type="parTrans" cxnId="{6EA3202A-4777-405F-86C5-390334976649}">
      <dgm:prSet/>
      <dgm:spPr/>
      <dgm:t>
        <a:bodyPr/>
        <a:lstStyle/>
        <a:p>
          <a:endParaRPr lang="en-US"/>
        </a:p>
      </dgm:t>
    </dgm:pt>
    <dgm:pt modelId="{AE31E63B-8917-49ED-8FB8-F0DA97DE1E5A}" type="sibTrans" cxnId="{6EA3202A-4777-405F-86C5-390334976649}">
      <dgm:prSet/>
      <dgm:spPr/>
      <dgm:t>
        <a:bodyPr/>
        <a:lstStyle/>
        <a:p>
          <a:endParaRPr lang="en-US"/>
        </a:p>
      </dgm:t>
    </dgm:pt>
    <dgm:pt modelId="{3AC3EA63-5FE9-461D-A318-EAD9FF1EA580}" type="pres">
      <dgm:prSet presAssocID="{3DE073B1-2D2E-4D52-A583-23A940959A5F}" presName="root" presStyleCnt="0">
        <dgm:presLayoutVars>
          <dgm:dir/>
          <dgm:resizeHandles val="exact"/>
        </dgm:presLayoutVars>
      </dgm:prSet>
      <dgm:spPr/>
    </dgm:pt>
    <dgm:pt modelId="{BA19614E-E99D-4441-813A-BC3A2572D302}" type="pres">
      <dgm:prSet presAssocID="{7AA22BDF-E14E-46FA-B94A-695D4179E365}" presName="compNode" presStyleCnt="0"/>
      <dgm:spPr/>
    </dgm:pt>
    <dgm:pt modelId="{797EBAC5-2A56-4B92-B0F5-2F2121A0F809}" type="pres">
      <dgm:prSet presAssocID="{7AA22BDF-E14E-46FA-B94A-695D4179E365}" presName="iconBgRect" presStyleLbl="bgShp" presStyleIdx="0" presStyleCnt="7"/>
      <dgm:spPr/>
    </dgm:pt>
    <dgm:pt modelId="{821AE38F-96CF-4DED-A546-8232B7CFBE1A}" type="pres">
      <dgm:prSet presAssocID="{7AA22BDF-E14E-46FA-B94A-695D4179E365}"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ntalHealth"/>
        </a:ext>
      </dgm:extLst>
    </dgm:pt>
    <dgm:pt modelId="{2C515549-F53B-4CC4-8654-6223EBEE9A4D}" type="pres">
      <dgm:prSet presAssocID="{7AA22BDF-E14E-46FA-B94A-695D4179E365}" presName="spaceRect" presStyleCnt="0"/>
      <dgm:spPr/>
    </dgm:pt>
    <dgm:pt modelId="{DBFBA731-7A84-46E6-8828-CA8DA8EA0F2B}" type="pres">
      <dgm:prSet presAssocID="{7AA22BDF-E14E-46FA-B94A-695D4179E365}" presName="textRect" presStyleLbl="revTx" presStyleIdx="0" presStyleCnt="7">
        <dgm:presLayoutVars>
          <dgm:chMax val="1"/>
          <dgm:chPref val="1"/>
        </dgm:presLayoutVars>
      </dgm:prSet>
      <dgm:spPr/>
    </dgm:pt>
    <dgm:pt modelId="{D824FC54-CA5A-4993-AA56-D6C13D1CBF09}" type="pres">
      <dgm:prSet presAssocID="{28A85336-9555-4BB8-B435-4C3D627E53B1}" presName="sibTrans" presStyleCnt="0"/>
      <dgm:spPr/>
    </dgm:pt>
    <dgm:pt modelId="{CA331595-F697-4F64-AE59-53474A842079}" type="pres">
      <dgm:prSet presAssocID="{0F7FF9FD-0BA7-478B-BD10-62E7AE7532D6}" presName="compNode" presStyleCnt="0"/>
      <dgm:spPr/>
    </dgm:pt>
    <dgm:pt modelId="{B0CD1662-B667-484E-9A6F-5B85DEF9156F}" type="pres">
      <dgm:prSet presAssocID="{0F7FF9FD-0BA7-478B-BD10-62E7AE7532D6}" presName="iconBgRect" presStyleLbl="bgShp" presStyleIdx="1" presStyleCnt="7"/>
      <dgm:spPr/>
    </dgm:pt>
    <dgm:pt modelId="{691DE709-7267-4180-BD42-9B01E8FD2E05}" type="pres">
      <dgm:prSet presAssocID="{0F7FF9FD-0BA7-478B-BD10-62E7AE7532D6}"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1CEBFBE2-F5DD-42EA-ADB7-BBCBB514D98A}" type="pres">
      <dgm:prSet presAssocID="{0F7FF9FD-0BA7-478B-BD10-62E7AE7532D6}" presName="spaceRect" presStyleCnt="0"/>
      <dgm:spPr/>
    </dgm:pt>
    <dgm:pt modelId="{D5FB1F91-B554-4A4A-886F-680B1F3DFC99}" type="pres">
      <dgm:prSet presAssocID="{0F7FF9FD-0BA7-478B-BD10-62E7AE7532D6}" presName="textRect" presStyleLbl="revTx" presStyleIdx="1" presStyleCnt="7">
        <dgm:presLayoutVars>
          <dgm:chMax val="1"/>
          <dgm:chPref val="1"/>
        </dgm:presLayoutVars>
      </dgm:prSet>
      <dgm:spPr/>
    </dgm:pt>
    <dgm:pt modelId="{EC47E149-323A-4927-BD49-14DB1C32E3D6}" type="pres">
      <dgm:prSet presAssocID="{B073A04F-3292-4E12-9E1A-61F9FBE7FDAE}" presName="sibTrans" presStyleCnt="0"/>
      <dgm:spPr/>
    </dgm:pt>
    <dgm:pt modelId="{8F57723F-2F8F-4BC3-9C95-44AECA553268}" type="pres">
      <dgm:prSet presAssocID="{2E320A0F-2D37-477A-80C2-61D95B6183BA}" presName="compNode" presStyleCnt="0"/>
      <dgm:spPr/>
    </dgm:pt>
    <dgm:pt modelId="{D6B9F3D0-D362-495C-8535-676029B564B0}" type="pres">
      <dgm:prSet presAssocID="{2E320A0F-2D37-477A-80C2-61D95B6183BA}" presName="iconBgRect" presStyleLbl="bgShp" presStyleIdx="2" presStyleCnt="7"/>
      <dgm:spPr/>
    </dgm:pt>
    <dgm:pt modelId="{CFF748F8-EBB7-4668-934D-30210B148321}" type="pres">
      <dgm:prSet presAssocID="{2E320A0F-2D37-477A-80C2-61D95B6183B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6247B4CE-085D-4465-9944-71DDC427FE3A}" type="pres">
      <dgm:prSet presAssocID="{2E320A0F-2D37-477A-80C2-61D95B6183BA}" presName="spaceRect" presStyleCnt="0"/>
      <dgm:spPr/>
    </dgm:pt>
    <dgm:pt modelId="{0E833EF7-A734-49FE-9E64-F75591BB88CB}" type="pres">
      <dgm:prSet presAssocID="{2E320A0F-2D37-477A-80C2-61D95B6183BA}" presName="textRect" presStyleLbl="revTx" presStyleIdx="2" presStyleCnt="7">
        <dgm:presLayoutVars>
          <dgm:chMax val="1"/>
          <dgm:chPref val="1"/>
        </dgm:presLayoutVars>
      </dgm:prSet>
      <dgm:spPr/>
    </dgm:pt>
    <dgm:pt modelId="{761CF7DB-72D4-4CC4-9B94-FA30823615BD}" type="pres">
      <dgm:prSet presAssocID="{5796A817-2DCC-4440-A9A2-132AD3883E66}" presName="sibTrans" presStyleCnt="0"/>
      <dgm:spPr/>
    </dgm:pt>
    <dgm:pt modelId="{AF849DCA-A5FA-4135-9C7D-BA5C6B504CE7}" type="pres">
      <dgm:prSet presAssocID="{52056171-01F7-4D73-BDED-0A1C3636751F}" presName="compNode" presStyleCnt="0"/>
      <dgm:spPr/>
    </dgm:pt>
    <dgm:pt modelId="{19D2B53C-0237-4890-A8B8-1375AEC93B2E}" type="pres">
      <dgm:prSet presAssocID="{52056171-01F7-4D73-BDED-0A1C3636751F}" presName="iconBgRect" presStyleLbl="bgShp" presStyleIdx="3" presStyleCnt="7"/>
      <dgm:spPr/>
    </dgm:pt>
    <dgm:pt modelId="{338E059B-7A84-4963-B068-29CA70272E4B}" type="pres">
      <dgm:prSet presAssocID="{52056171-01F7-4D73-BDED-0A1C3636751F}"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135E95F1-2E05-4FC5-BE6D-B2E20044586B}" type="pres">
      <dgm:prSet presAssocID="{52056171-01F7-4D73-BDED-0A1C3636751F}" presName="spaceRect" presStyleCnt="0"/>
      <dgm:spPr/>
    </dgm:pt>
    <dgm:pt modelId="{4ACE7036-516B-4B0A-A1E3-0A22585CA849}" type="pres">
      <dgm:prSet presAssocID="{52056171-01F7-4D73-BDED-0A1C3636751F}" presName="textRect" presStyleLbl="revTx" presStyleIdx="3" presStyleCnt="7">
        <dgm:presLayoutVars>
          <dgm:chMax val="1"/>
          <dgm:chPref val="1"/>
        </dgm:presLayoutVars>
      </dgm:prSet>
      <dgm:spPr/>
    </dgm:pt>
    <dgm:pt modelId="{B4FF8B8C-D558-4DFD-8B0E-E2E671F4C299}" type="pres">
      <dgm:prSet presAssocID="{DDA85092-87AF-439E-A1ED-D0887DFA4559}" presName="sibTrans" presStyleCnt="0"/>
      <dgm:spPr/>
    </dgm:pt>
    <dgm:pt modelId="{A93F47B0-FB50-4B0E-9CA7-2BF897DF8704}" type="pres">
      <dgm:prSet presAssocID="{0A08A7BA-1DF3-4D31-9297-27445333A1B3}" presName="compNode" presStyleCnt="0"/>
      <dgm:spPr/>
    </dgm:pt>
    <dgm:pt modelId="{3DE3430F-7A50-4A25-9869-E5FA520B4930}" type="pres">
      <dgm:prSet presAssocID="{0A08A7BA-1DF3-4D31-9297-27445333A1B3}" presName="iconBgRect" presStyleLbl="bgShp" presStyleIdx="4" presStyleCnt="7"/>
      <dgm:spPr/>
    </dgm:pt>
    <dgm:pt modelId="{8062BEB0-8366-4106-9E3F-7ADEFE7AC08F}" type="pres">
      <dgm:prSet presAssocID="{0A08A7BA-1DF3-4D31-9297-27445333A1B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st tubes"/>
        </a:ext>
      </dgm:extLst>
    </dgm:pt>
    <dgm:pt modelId="{0A046263-0EF6-4D7E-B903-C8ECF01964B9}" type="pres">
      <dgm:prSet presAssocID="{0A08A7BA-1DF3-4D31-9297-27445333A1B3}" presName="spaceRect" presStyleCnt="0"/>
      <dgm:spPr/>
    </dgm:pt>
    <dgm:pt modelId="{14EFAC40-363F-4F42-82EB-C43F56F0FDB4}" type="pres">
      <dgm:prSet presAssocID="{0A08A7BA-1DF3-4D31-9297-27445333A1B3}" presName="textRect" presStyleLbl="revTx" presStyleIdx="4" presStyleCnt="7">
        <dgm:presLayoutVars>
          <dgm:chMax val="1"/>
          <dgm:chPref val="1"/>
        </dgm:presLayoutVars>
      </dgm:prSet>
      <dgm:spPr/>
    </dgm:pt>
    <dgm:pt modelId="{BD5E621E-72F0-4943-AECE-A5522BA5395A}" type="pres">
      <dgm:prSet presAssocID="{248C2B4B-D1AC-447D-9E4F-65E24F86FB69}" presName="sibTrans" presStyleCnt="0"/>
      <dgm:spPr/>
    </dgm:pt>
    <dgm:pt modelId="{15604B59-1ED0-4605-9935-D6406E73BC9C}" type="pres">
      <dgm:prSet presAssocID="{D8DBB0E0-9604-4D29-B29C-37A742209487}" presName="compNode" presStyleCnt="0"/>
      <dgm:spPr/>
    </dgm:pt>
    <dgm:pt modelId="{0A500776-C5EB-4BE9-8F7E-C30C344E7DB2}" type="pres">
      <dgm:prSet presAssocID="{D8DBB0E0-9604-4D29-B29C-37A742209487}" presName="iconBgRect" presStyleLbl="bgShp" presStyleIdx="5" presStyleCnt="7"/>
      <dgm:spPr/>
    </dgm:pt>
    <dgm:pt modelId="{F84BCA68-1698-4AD0-BA2C-1830B234F39C}" type="pres">
      <dgm:prSet presAssocID="{D8DBB0E0-9604-4D29-B29C-37A742209487}"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ooks"/>
        </a:ext>
      </dgm:extLst>
    </dgm:pt>
    <dgm:pt modelId="{EC5C714A-132B-46A9-9561-9233A2F25577}" type="pres">
      <dgm:prSet presAssocID="{D8DBB0E0-9604-4D29-B29C-37A742209487}" presName="spaceRect" presStyleCnt="0"/>
      <dgm:spPr/>
    </dgm:pt>
    <dgm:pt modelId="{1CAB9B15-285A-40F5-870B-4BD161424AD1}" type="pres">
      <dgm:prSet presAssocID="{D8DBB0E0-9604-4D29-B29C-37A742209487}" presName="textRect" presStyleLbl="revTx" presStyleIdx="5" presStyleCnt="7">
        <dgm:presLayoutVars>
          <dgm:chMax val="1"/>
          <dgm:chPref val="1"/>
        </dgm:presLayoutVars>
      </dgm:prSet>
      <dgm:spPr/>
    </dgm:pt>
    <dgm:pt modelId="{696C48B4-D73E-4DEB-B6E0-98F8AD28B4AE}" type="pres">
      <dgm:prSet presAssocID="{D4A7C758-3CA1-43B1-B11E-232025D73170}" presName="sibTrans" presStyleCnt="0"/>
      <dgm:spPr/>
    </dgm:pt>
    <dgm:pt modelId="{F8B16AD9-0925-415D-8BC5-2BC46AA3C7C6}" type="pres">
      <dgm:prSet presAssocID="{FD242387-27DC-4C84-99AC-83E067CFE287}" presName="compNode" presStyleCnt="0"/>
      <dgm:spPr/>
    </dgm:pt>
    <dgm:pt modelId="{918A6CA2-CAB7-4C9A-A4D7-8B0BB38999C2}" type="pres">
      <dgm:prSet presAssocID="{FD242387-27DC-4C84-99AC-83E067CFE287}" presName="iconBgRect" presStyleLbl="bgShp" presStyleIdx="6" presStyleCnt="7"/>
      <dgm:spPr/>
    </dgm:pt>
    <dgm:pt modelId="{D65D54B8-A1CD-4F30-A3CB-DE990310831B}" type="pres">
      <dgm:prSet presAssocID="{FD242387-27DC-4C84-99AC-83E067CFE287}"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Meeting"/>
        </a:ext>
      </dgm:extLst>
    </dgm:pt>
    <dgm:pt modelId="{98973BF1-8CBA-4539-A191-D3A6EF3FCF48}" type="pres">
      <dgm:prSet presAssocID="{FD242387-27DC-4C84-99AC-83E067CFE287}" presName="spaceRect" presStyleCnt="0"/>
      <dgm:spPr/>
    </dgm:pt>
    <dgm:pt modelId="{16AF3564-92CD-41AB-932B-510D947494BE}" type="pres">
      <dgm:prSet presAssocID="{FD242387-27DC-4C84-99AC-83E067CFE287}" presName="textRect" presStyleLbl="revTx" presStyleIdx="6" presStyleCnt="7">
        <dgm:presLayoutVars>
          <dgm:chMax val="1"/>
          <dgm:chPref val="1"/>
        </dgm:presLayoutVars>
      </dgm:prSet>
      <dgm:spPr/>
    </dgm:pt>
  </dgm:ptLst>
  <dgm:cxnLst>
    <dgm:cxn modelId="{1D2AFB06-8B35-41D3-A447-E8476F9869B2}" type="presOf" srcId="{3DE073B1-2D2E-4D52-A583-23A940959A5F}" destId="{3AC3EA63-5FE9-461D-A318-EAD9FF1EA580}" srcOrd="0" destOrd="0" presId="urn:microsoft.com/office/officeart/2018/5/layout/IconCircleLabelList"/>
    <dgm:cxn modelId="{DFE90715-C88E-43AE-93CF-3B6C8408BEB5}" type="presOf" srcId="{0A08A7BA-1DF3-4D31-9297-27445333A1B3}" destId="{14EFAC40-363F-4F42-82EB-C43F56F0FDB4}" srcOrd="0" destOrd="0" presId="urn:microsoft.com/office/officeart/2018/5/layout/IconCircleLabelList"/>
    <dgm:cxn modelId="{5EB89E17-41EB-4F7F-90A0-A088638F98AF}" type="presOf" srcId="{7AA22BDF-E14E-46FA-B94A-695D4179E365}" destId="{DBFBA731-7A84-46E6-8828-CA8DA8EA0F2B}" srcOrd="0" destOrd="0" presId="urn:microsoft.com/office/officeart/2018/5/layout/IconCircleLabelList"/>
    <dgm:cxn modelId="{1188D31E-5439-4DAB-B67E-9F6D886A99A3}" srcId="{3DE073B1-2D2E-4D52-A583-23A940959A5F}" destId="{2E320A0F-2D37-477A-80C2-61D95B6183BA}" srcOrd="2" destOrd="0" parTransId="{EB26744F-180C-46A6-82F0-B44562E611B5}" sibTransId="{5796A817-2DCC-4440-A9A2-132AD3883E66}"/>
    <dgm:cxn modelId="{6EA3202A-4777-405F-86C5-390334976649}" srcId="{3DE073B1-2D2E-4D52-A583-23A940959A5F}" destId="{FD242387-27DC-4C84-99AC-83E067CFE287}" srcOrd="6" destOrd="0" parTransId="{A07EC2F2-C067-4F15-A2D1-8CF7979A5CB6}" sibTransId="{AE31E63B-8917-49ED-8FB8-F0DA97DE1E5A}"/>
    <dgm:cxn modelId="{250AA930-850F-4E05-ADFC-11F9CCF32A0C}" type="presOf" srcId="{D8DBB0E0-9604-4D29-B29C-37A742209487}" destId="{1CAB9B15-285A-40F5-870B-4BD161424AD1}" srcOrd="0" destOrd="0" presId="urn:microsoft.com/office/officeart/2018/5/layout/IconCircleLabelList"/>
    <dgm:cxn modelId="{A95F0B3D-EC44-4C3F-8C99-BC228C38EF21}" srcId="{3DE073B1-2D2E-4D52-A583-23A940959A5F}" destId="{0F7FF9FD-0BA7-478B-BD10-62E7AE7532D6}" srcOrd="1" destOrd="0" parTransId="{84E141DE-3D1B-4C0A-B548-D079331EE3DD}" sibTransId="{B073A04F-3292-4E12-9E1A-61F9FBE7FDAE}"/>
    <dgm:cxn modelId="{FB660C52-DAC7-490B-9681-9D42F41BED0B}" srcId="{3DE073B1-2D2E-4D52-A583-23A940959A5F}" destId="{D8DBB0E0-9604-4D29-B29C-37A742209487}" srcOrd="5" destOrd="0" parTransId="{90649CAF-6A5F-4B78-9285-08DD65F6344A}" sibTransId="{D4A7C758-3CA1-43B1-B11E-232025D73170}"/>
    <dgm:cxn modelId="{209B7D69-5D96-46A7-A07F-0CA27419E736}" type="presOf" srcId="{52056171-01F7-4D73-BDED-0A1C3636751F}" destId="{4ACE7036-516B-4B0A-A1E3-0A22585CA849}" srcOrd="0" destOrd="0" presId="urn:microsoft.com/office/officeart/2018/5/layout/IconCircleLabelList"/>
    <dgm:cxn modelId="{C08D5183-D3E8-4C7D-AD6D-FCC8AFD91D7D}" type="presOf" srcId="{0F7FF9FD-0BA7-478B-BD10-62E7AE7532D6}" destId="{D5FB1F91-B554-4A4A-886F-680B1F3DFC99}" srcOrd="0" destOrd="0" presId="urn:microsoft.com/office/officeart/2018/5/layout/IconCircleLabelList"/>
    <dgm:cxn modelId="{10EF12AD-6C67-402B-B598-CA857B7255AF}" srcId="{3DE073B1-2D2E-4D52-A583-23A940959A5F}" destId="{52056171-01F7-4D73-BDED-0A1C3636751F}" srcOrd="3" destOrd="0" parTransId="{9264441C-5324-422F-888C-DB3E4B7E3178}" sibTransId="{DDA85092-87AF-439E-A1ED-D0887DFA4559}"/>
    <dgm:cxn modelId="{926639BF-A259-420D-BD33-FFC3700133AC}" srcId="{3DE073B1-2D2E-4D52-A583-23A940959A5F}" destId="{7AA22BDF-E14E-46FA-B94A-695D4179E365}" srcOrd="0" destOrd="0" parTransId="{7F9C7A2B-0053-43D2-88E2-E7AD3240C4CE}" sibTransId="{28A85336-9555-4BB8-B435-4C3D627E53B1}"/>
    <dgm:cxn modelId="{D86623C0-0BD7-479B-95BD-EE714B9B222F}" type="presOf" srcId="{FD242387-27DC-4C84-99AC-83E067CFE287}" destId="{16AF3564-92CD-41AB-932B-510D947494BE}" srcOrd="0" destOrd="0" presId="urn:microsoft.com/office/officeart/2018/5/layout/IconCircleLabelList"/>
    <dgm:cxn modelId="{4328DCDC-EE9C-462D-BDDF-48AD09BA81E4}" srcId="{3DE073B1-2D2E-4D52-A583-23A940959A5F}" destId="{0A08A7BA-1DF3-4D31-9297-27445333A1B3}" srcOrd="4" destOrd="0" parTransId="{708100EC-45A6-46C9-90C5-2788D55C6B0D}" sibTransId="{248C2B4B-D1AC-447D-9E4F-65E24F86FB69}"/>
    <dgm:cxn modelId="{6574B9E4-CF72-48E8-8E85-EA71CD3934F5}" type="presOf" srcId="{2E320A0F-2D37-477A-80C2-61D95B6183BA}" destId="{0E833EF7-A734-49FE-9E64-F75591BB88CB}" srcOrd="0" destOrd="0" presId="urn:microsoft.com/office/officeart/2018/5/layout/IconCircleLabelList"/>
    <dgm:cxn modelId="{C06C2B25-D85C-49B7-AC4E-C99A627E4FE2}" type="presParOf" srcId="{3AC3EA63-5FE9-461D-A318-EAD9FF1EA580}" destId="{BA19614E-E99D-4441-813A-BC3A2572D302}" srcOrd="0" destOrd="0" presId="urn:microsoft.com/office/officeart/2018/5/layout/IconCircleLabelList"/>
    <dgm:cxn modelId="{2E9AFF5A-8F8F-49DC-BEE6-B31C2DEA8616}" type="presParOf" srcId="{BA19614E-E99D-4441-813A-BC3A2572D302}" destId="{797EBAC5-2A56-4B92-B0F5-2F2121A0F809}" srcOrd="0" destOrd="0" presId="urn:microsoft.com/office/officeart/2018/5/layout/IconCircleLabelList"/>
    <dgm:cxn modelId="{D9400E87-67AE-4812-8324-F16A775858D8}" type="presParOf" srcId="{BA19614E-E99D-4441-813A-BC3A2572D302}" destId="{821AE38F-96CF-4DED-A546-8232B7CFBE1A}" srcOrd="1" destOrd="0" presId="urn:microsoft.com/office/officeart/2018/5/layout/IconCircleLabelList"/>
    <dgm:cxn modelId="{3685FD83-B504-4829-B172-3F083DFD0D45}" type="presParOf" srcId="{BA19614E-E99D-4441-813A-BC3A2572D302}" destId="{2C515549-F53B-4CC4-8654-6223EBEE9A4D}" srcOrd="2" destOrd="0" presId="urn:microsoft.com/office/officeart/2018/5/layout/IconCircleLabelList"/>
    <dgm:cxn modelId="{D9C15C47-F2DD-4B3E-B755-83468D5F0C7B}" type="presParOf" srcId="{BA19614E-E99D-4441-813A-BC3A2572D302}" destId="{DBFBA731-7A84-46E6-8828-CA8DA8EA0F2B}" srcOrd="3" destOrd="0" presId="urn:microsoft.com/office/officeart/2018/5/layout/IconCircleLabelList"/>
    <dgm:cxn modelId="{D5F01141-A0FC-4C1F-BE35-898C9B7C5AFA}" type="presParOf" srcId="{3AC3EA63-5FE9-461D-A318-EAD9FF1EA580}" destId="{D824FC54-CA5A-4993-AA56-D6C13D1CBF09}" srcOrd="1" destOrd="0" presId="urn:microsoft.com/office/officeart/2018/5/layout/IconCircleLabelList"/>
    <dgm:cxn modelId="{254B9A74-29E2-4D83-934F-9A03F1B75397}" type="presParOf" srcId="{3AC3EA63-5FE9-461D-A318-EAD9FF1EA580}" destId="{CA331595-F697-4F64-AE59-53474A842079}" srcOrd="2" destOrd="0" presId="urn:microsoft.com/office/officeart/2018/5/layout/IconCircleLabelList"/>
    <dgm:cxn modelId="{62271F33-6FD8-4119-A219-66CA8892978B}" type="presParOf" srcId="{CA331595-F697-4F64-AE59-53474A842079}" destId="{B0CD1662-B667-484E-9A6F-5B85DEF9156F}" srcOrd="0" destOrd="0" presId="urn:microsoft.com/office/officeart/2018/5/layout/IconCircleLabelList"/>
    <dgm:cxn modelId="{5DD21807-CA1B-4F58-AD8D-BC51490A8E3F}" type="presParOf" srcId="{CA331595-F697-4F64-AE59-53474A842079}" destId="{691DE709-7267-4180-BD42-9B01E8FD2E05}" srcOrd="1" destOrd="0" presId="urn:microsoft.com/office/officeart/2018/5/layout/IconCircleLabelList"/>
    <dgm:cxn modelId="{40E7EEE5-BCF3-42BB-8397-E5385BBA2285}" type="presParOf" srcId="{CA331595-F697-4F64-AE59-53474A842079}" destId="{1CEBFBE2-F5DD-42EA-ADB7-BBCBB514D98A}" srcOrd="2" destOrd="0" presId="urn:microsoft.com/office/officeart/2018/5/layout/IconCircleLabelList"/>
    <dgm:cxn modelId="{4EC4C688-F6D9-460E-A20A-4A305E618916}" type="presParOf" srcId="{CA331595-F697-4F64-AE59-53474A842079}" destId="{D5FB1F91-B554-4A4A-886F-680B1F3DFC99}" srcOrd="3" destOrd="0" presId="urn:microsoft.com/office/officeart/2018/5/layout/IconCircleLabelList"/>
    <dgm:cxn modelId="{B2C9FB50-B27F-4177-9F63-443F229C87F2}" type="presParOf" srcId="{3AC3EA63-5FE9-461D-A318-EAD9FF1EA580}" destId="{EC47E149-323A-4927-BD49-14DB1C32E3D6}" srcOrd="3" destOrd="0" presId="urn:microsoft.com/office/officeart/2018/5/layout/IconCircleLabelList"/>
    <dgm:cxn modelId="{0F53C739-6364-49B8-BC25-CEDEA6E662EA}" type="presParOf" srcId="{3AC3EA63-5FE9-461D-A318-EAD9FF1EA580}" destId="{8F57723F-2F8F-4BC3-9C95-44AECA553268}" srcOrd="4" destOrd="0" presId="urn:microsoft.com/office/officeart/2018/5/layout/IconCircleLabelList"/>
    <dgm:cxn modelId="{7C1EF113-9B77-4D50-942D-97A7FDD8E3D9}" type="presParOf" srcId="{8F57723F-2F8F-4BC3-9C95-44AECA553268}" destId="{D6B9F3D0-D362-495C-8535-676029B564B0}" srcOrd="0" destOrd="0" presId="urn:microsoft.com/office/officeart/2018/5/layout/IconCircleLabelList"/>
    <dgm:cxn modelId="{020EFEE4-5236-43A5-8D30-A2C9E2911FB9}" type="presParOf" srcId="{8F57723F-2F8F-4BC3-9C95-44AECA553268}" destId="{CFF748F8-EBB7-4668-934D-30210B148321}" srcOrd="1" destOrd="0" presId="urn:microsoft.com/office/officeart/2018/5/layout/IconCircleLabelList"/>
    <dgm:cxn modelId="{F5CCDE34-C8CF-49A2-8692-3E80E27DDA62}" type="presParOf" srcId="{8F57723F-2F8F-4BC3-9C95-44AECA553268}" destId="{6247B4CE-085D-4465-9944-71DDC427FE3A}" srcOrd="2" destOrd="0" presId="urn:microsoft.com/office/officeart/2018/5/layout/IconCircleLabelList"/>
    <dgm:cxn modelId="{55AAFD44-076E-403C-8DD1-355004DEBF4C}" type="presParOf" srcId="{8F57723F-2F8F-4BC3-9C95-44AECA553268}" destId="{0E833EF7-A734-49FE-9E64-F75591BB88CB}" srcOrd="3" destOrd="0" presId="urn:microsoft.com/office/officeart/2018/5/layout/IconCircleLabelList"/>
    <dgm:cxn modelId="{B3F1737C-F388-4266-8331-5D6D0DDBDAC8}" type="presParOf" srcId="{3AC3EA63-5FE9-461D-A318-EAD9FF1EA580}" destId="{761CF7DB-72D4-4CC4-9B94-FA30823615BD}" srcOrd="5" destOrd="0" presId="urn:microsoft.com/office/officeart/2018/5/layout/IconCircleLabelList"/>
    <dgm:cxn modelId="{D2A5AD7F-6F8A-4A9E-8F43-8CACE26A0C92}" type="presParOf" srcId="{3AC3EA63-5FE9-461D-A318-EAD9FF1EA580}" destId="{AF849DCA-A5FA-4135-9C7D-BA5C6B504CE7}" srcOrd="6" destOrd="0" presId="urn:microsoft.com/office/officeart/2018/5/layout/IconCircleLabelList"/>
    <dgm:cxn modelId="{58F0603F-58F2-4B0E-B1DF-9FDBEE725683}" type="presParOf" srcId="{AF849DCA-A5FA-4135-9C7D-BA5C6B504CE7}" destId="{19D2B53C-0237-4890-A8B8-1375AEC93B2E}" srcOrd="0" destOrd="0" presId="urn:microsoft.com/office/officeart/2018/5/layout/IconCircleLabelList"/>
    <dgm:cxn modelId="{A3023602-F74F-42B3-A7F4-6B01E58DB738}" type="presParOf" srcId="{AF849DCA-A5FA-4135-9C7D-BA5C6B504CE7}" destId="{338E059B-7A84-4963-B068-29CA70272E4B}" srcOrd="1" destOrd="0" presId="urn:microsoft.com/office/officeart/2018/5/layout/IconCircleLabelList"/>
    <dgm:cxn modelId="{B852311B-E919-4EC8-8424-F1EB2A87FF3C}" type="presParOf" srcId="{AF849DCA-A5FA-4135-9C7D-BA5C6B504CE7}" destId="{135E95F1-2E05-4FC5-BE6D-B2E20044586B}" srcOrd="2" destOrd="0" presId="urn:microsoft.com/office/officeart/2018/5/layout/IconCircleLabelList"/>
    <dgm:cxn modelId="{59D48BD7-D9B0-4629-B39E-9DF73061697B}" type="presParOf" srcId="{AF849DCA-A5FA-4135-9C7D-BA5C6B504CE7}" destId="{4ACE7036-516B-4B0A-A1E3-0A22585CA849}" srcOrd="3" destOrd="0" presId="urn:microsoft.com/office/officeart/2018/5/layout/IconCircleLabelList"/>
    <dgm:cxn modelId="{8623EF39-B546-4C6E-9640-566A1DB85636}" type="presParOf" srcId="{3AC3EA63-5FE9-461D-A318-EAD9FF1EA580}" destId="{B4FF8B8C-D558-4DFD-8B0E-E2E671F4C299}" srcOrd="7" destOrd="0" presId="urn:microsoft.com/office/officeart/2018/5/layout/IconCircleLabelList"/>
    <dgm:cxn modelId="{8F6228F4-E91F-4B96-AEEF-250DFA6DCEBF}" type="presParOf" srcId="{3AC3EA63-5FE9-461D-A318-EAD9FF1EA580}" destId="{A93F47B0-FB50-4B0E-9CA7-2BF897DF8704}" srcOrd="8" destOrd="0" presId="urn:microsoft.com/office/officeart/2018/5/layout/IconCircleLabelList"/>
    <dgm:cxn modelId="{BF88813F-6B84-4EE3-9E41-87407E806FE0}" type="presParOf" srcId="{A93F47B0-FB50-4B0E-9CA7-2BF897DF8704}" destId="{3DE3430F-7A50-4A25-9869-E5FA520B4930}" srcOrd="0" destOrd="0" presId="urn:microsoft.com/office/officeart/2018/5/layout/IconCircleLabelList"/>
    <dgm:cxn modelId="{06AB31B7-7AFE-4573-8C08-C574AE65F995}" type="presParOf" srcId="{A93F47B0-FB50-4B0E-9CA7-2BF897DF8704}" destId="{8062BEB0-8366-4106-9E3F-7ADEFE7AC08F}" srcOrd="1" destOrd="0" presId="urn:microsoft.com/office/officeart/2018/5/layout/IconCircleLabelList"/>
    <dgm:cxn modelId="{1DF8B6A7-17B1-4028-945F-4154B420B18C}" type="presParOf" srcId="{A93F47B0-FB50-4B0E-9CA7-2BF897DF8704}" destId="{0A046263-0EF6-4D7E-B903-C8ECF01964B9}" srcOrd="2" destOrd="0" presId="urn:microsoft.com/office/officeart/2018/5/layout/IconCircleLabelList"/>
    <dgm:cxn modelId="{524AD618-922B-40B6-8E50-54AB2FA809FE}" type="presParOf" srcId="{A93F47B0-FB50-4B0E-9CA7-2BF897DF8704}" destId="{14EFAC40-363F-4F42-82EB-C43F56F0FDB4}" srcOrd="3" destOrd="0" presId="urn:microsoft.com/office/officeart/2018/5/layout/IconCircleLabelList"/>
    <dgm:cxn modelId="{97258ABD-F525-47E7-A40B-59C0733B41AD}" type="presParOf" srcId="{3AC3EA63-5FE9-461D-A318-EAD9FF1EA580}" destId="{BD5E621E-72F0-4943-AECE-A5522BA5395A}" srcOrd="9" destOrd="0" presId="urn:microsoft.com/office/officeart/2018/5/layout/IconCircleLabelList"/>
    <dgm:cxn modelId="{170EF7AC-27A9-48FC-AB1F-F0EEED9D19AD}" type="presParOf" srcId="{3AC3EA63-5FE9-461D-A318-EAD9FF1EA580}" destId="{15604B59-1ED0-4605-9935-D6406E73BC9C}" srcOrd="10" destOrd="0" presId="urn:microsoft.com/office/officeart/2018/5/layout/IconCircleLabelList"/>
    <dgm:cxn modelId="{3C4DFEDE-1A2B-4433-AF9D-5D2CF56DEDA9}" type="presParOf" srcId="{15604B59-1ED0-4605-9935-D6406E73BC9C}" destId="{0A500776-C5EB-4BE9-8F7E-C30C344E7DB2}" srcOrd="0" destOrd="0" presId="urn:microsoft.com/office/officeart/2018/5/layout/IconCircleLabelList"/>
    <dgm:cxn modelId="{99107F08-7B86-4315-8B8B-0F6E07FB476A}" type="presParOf" srcId="{15604B59-1ED0-4605-9935-D6406E73BC9C}" destId="{F84BCA68-1698-4AD0-BA2C-1830B234F39C}" srcOrd="1" destOrd="0" presId="urn:microsoft.com/office/officeart/2018/5/layout/IconCircleLabelList"/>
    <dgm:cxn modelId="{44FFBDAB-8C64-4DE9-8C28-DC5FBED4F6C7}" type="presParOf" srcId="{15604B59-1ED0-4605-9935-D6406E73BC9C}" destId="{EC5C714A-132B-46A9-9561-9233A2F25577}" srcOrd="2" destOrd="0" presId="urn:microsoft.com/office/officeart/2018/5/layout/IconCircleLabelList"/>
    <dgm:cxn modelId="{17F1A1E3-E117-47FA-B092-C30E8AD94AC4}" type="presParOf" srcId="{15604B59-1ED0-4605-9935-D6406E73BC9C}" destId="{1CAB9B15-285A-40F5-870B-4BD161424AD1}" srcOrd="3" destOrd="0" presId="urn:microsoft.com/office/officeart/2018/5/layout/IconCircleLabelList"/>
    <dgm:cxn modelId="{326A5C2E-16C8-43FF-9046-BFCE1CDF7AFA}" type="presParOf" srcId="{3AC3EA63-5FE9-461D-A318-EAD9FF1EA580}" destId="{696C48B4-D73E-4DEB-B6E0-98F8AD28B4AE}" srcOrd="11" destOrd="0" presId="urn:microsoft.com/office/officeart/2018/5/layout/IconCircleLabelList"/>
    <dgm:cxn modelId="{75864857-37A3-4EF7-B19C-584879583817}" type="presParOf" srcId="{3AC3EA63-5FE9-461D-A318-EAD9FF1EA580}" destId="{F8B16AD9-0925-415D-8BC5-2BC46AA3C7C6}" srcOrd="12" destOrd="0" presId="urn:microsoft.com/office/officeart/2018/5/layout/IconCircleLabelList"/>
    <dgm:cxn modelId="{15759B4F-3B73-41AC-AF7F-3BBD25800B90}" type="presParOf" srcId="{F8B16AD9-0925-415D-8BC5-2BC46AA3C7C6}" destId="{918A6CA2-CAB7-4C9A-A4D7-8B0BB38999C2}" srcOrd="0" destOrd="0" presId="urn:microsoft.com/office/officeart/2018/5/layout/IconCircleLabelList"/>
    <dgm:cxn modelId="{C103FD1A-E30E-4A62-8F9E-07152AC4448D}" type="presParOf" srcId="{F8B16AD9-0925-415D-8BC5-2BC46AA3C7C6}" destId="{D65D54B8-A1CD-4F30-A3CB-DE990310831B}" srcOrd="1" destOrd="0" presId="urn:microsoft.com/office/officeart/2018/5/layout/IconCircleLabelList"/>
    <dgm:cxn modelId="{1AD2110E-AD76-4EB2-B592-22079F622D01}" type="presParOf" srcId="{F8B16AD9-0925-415D-8BC5-2BC46AA3C7C6}" destId="{98973BF1-8CBA-4539-A191-D3A6EF3FCF48}" srcOrd="2" destOrd="0" presId="urn:microsoft.com/office/officeart/2018/5/layout/IconCircleLabelList"/>
    <dgm:cxn modelId="{846C9AA7-40D7-4B09-AA74-D7E617C9C705}" type="presParOf" srcId="{F8B16AD9-0925-415D-8BC5-2BC46AA3C7C6}" destId="{16AF3564-92CD-41AB-932B-510D947494BE}"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E3EE7A-0EDC-4183-A89C-9EDF5E9F2C4E}"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73C5348E-5D28-430C-A94F-EA00B4D90830}">
      <dgm:prSet/>
      <dgm:spPr/>
      <dgm:t>
        <a:bodyPr/>
        <a:lstStyle/>
        <a:p>
          <a:r>
            <a:rPr lang="en-US" dirty="0">
              <a:latin typeface="Chalkboard" panose="03050602040202020205" pitchFamily="66" charset="77"/>
            </a:rPr>
            <a:t>Saudi Arabia (host culture)</a:t>
          </a:r>
        </a:p>
      </dgm:t>
    </dgm:pt>
    <dgm:pt modelId="{793106DA-859B-4B08-ACA3-A22550C87D9F}" type="parTrans" cxnId="{059AD11E-37AC-40BB-BE89-9EDED531B814}">
      <dgm:prSet/>
      <dgm:spPr/>
      <dgm:t>
        <a:bodyPr/>
        <a:lstStyle/>
        <a:p>
          <a:endParaRPr lang="en-US"/>
        </a:p>
      </dgm:t>
    </dgm:pt>
    <dgm:pt modelId="{39BF1F7C-CCBC-4413-83EC-0AE3F98FDAF0}" type="sibTrans" cxnId="{059AD11E-37AC-40BB-BE89-9EDED531B814}">
      <dgm:prSet/>
      <dgm:spPr/>
      <dgm:t>
        <a:bodyPr/>
        <a:lstStyle/>
        <a:p>
          <a:endParaRPr lang="en-US"/>
        </a:p>
      </dgm:t>
    </dgm:pt>
    <dgm:pt modelId="{8C272DB7-3CB9-4518-9766-7814154D5D9B}">
      <dgm:prSet/>
      <dgm:spPr/>
      <dgm:t>
        <a:bodyPr/>
        <a:lstStyle/>
        <a:p>
          <a:r>
            <a:rPr lang="en-US" dirty="0">
              <a:latin typeface="Chalkboard" panose="03050602040202020205" pitchFamily="66" charset="77"/>
            </a:rPr>
            <a:t>Collectivist vs. Individualistic</a:t>
          </a:r>
        </a:p>
      </dgm:t>
    </dgm:pt>
    <dgm:pt modelId="{88736A04-869A-4F56-9B8E-403282D022BF}" type="parTrans" cxnId="{F6CE42D0-804E-4A14-A3AD-217DD39F9D6C}">
      <dgm:prSet/>
      <dgm:spPr/>
      <dgm:t>
        <a:bodyPr/>
        <a:lstStyle/>
        <a:p>
          <a:endParaRPr lang="en-US"/>
        </a:p>
      </dgm:t>
    </dgm:pt>
    <dgm:pt modelId="{D0870BBA-4906-4B03-A70C-78B982F81FB0}" type="sibTrans" cxnId="{F6CE42D0-804E-4A14-A3AD-217DD39F9D6C}">
      <dgm:prSet/>
      <dgm:spPr/>
      <dgm:t>
        <a:bodyPr/>
        <a:lstStyle/>
        <a:p>
          <a:endParaRPr lang="en-US"/>
        </a:p>
      </dgm:t>
    </dgm:pt>
    <dgm:pt modelId="{43F874B2-7192-436C-B6A2-B05E2B658200}">
      <dgm:prSet/>
      <dgm:spPr/>
      <dgm:t>
        <a:bodyPr/>
        <a:lstStyle/>
        <a:p>
          <a:r>
            <a:rPr lang="en-US" dirty="0">
              <a:latin typeface="Chalkboard" panose="03050602040202020205" pitchFamily="66" charset="77"/>
            </a:rPr>
            <a:t>Self-awareness</a:t>
          </a:r>
        </a:p>
      </dgm:t>
    </dgm:pt>
    <dgm:pt modelId="{79499B31-A1E7-42A4-9979-8E78847D5168}" type="parTrans" cxnId="{5DABA73D-0D06-49B6-A42C-DD56F267E6D9}">
      <dgm:prSet/>
      <dgm:spPr/>
      <dgm:t>
        <a:bodyPr/>
        <a:lstStyle/>
        <a:p>
          <a:endParaRPr lang="en-US"/>
        </a:p>
      </dgm:t>
    </dgm:pt>
    <dgm:pt modelId="{C6871331-CD38-433D-A22B-BE56F4368EA7}" type="sibTrans" cxnId="{5DABA73D-0D06-49B6-A42C-DD56F267E6D9}">
      <dgm:prSet/>
      <dgm:spPr/>
      <dgm:t>
        <a:bodyPr/>
        <a:lstStyle/>
        <a:p>
          <a:endParaRPr lang="en-US"/>
        </a:p>
      </dgm:t>
    </dgm:pt>
    <dgm:pt modelId="{B1A14998-B829-4D26-AB5A-C98EB37C261A}">
      <dgm:prSet/>
      <dgm:spPr/>
      <dgm:t>
        <a:bodyPr/>
        <a:lstStyle/>
        <a:p>
          <a:r>
            <a:rPr lang="en-US" dirty="0">
              <a:latin typeface="Chalkboard" panose="03050602040202020205" pitchFamily="66" charset="77"/>
            </a:rPr>
            <a:t>Single-parent families</a:t>
          </a:r>
        </a:p>
      </dgm:t>
    </dgm:pt>
    <dgm:pt modelId="{E4BF1E2A-540F-4517-A880-272FFA49DE12}" type="parTrans" cxnId="{10642CF1-2DD4-4263-BF94-88E5D7A8CC4E}">
      <dgm:prSet/>
      <dgm:spPr/>
      <dgm:t>
        <a:bodyPr/>
        <a:lstStyle/>
        <a:p>
          <a:endParaRPr lang="en-US"/>
        </a:p>
      </dgm:t>
    </dgm:pt>
    <dgm:pt modelId="{1F3EED89-C96F-44F7-B207-8339DD78EE09}" type="sibTrans" cxnId="{10642CF1-2DD4-4263-BF94-88E5D7A8CC4E}">
      <dgm:prSet/>
      <dgm:spPr/>
      <dgm:t>
        <a:bodyPr/>
        <a:lstStyle/>
        <a:p>
          <a:endParaRPr lang="en-US"/>
        </a:p>
      </dgm:t>
    </dgm:pt>
    <dgm:pt modelId="{4CF9C50E-9C01-4243-91DE-181EFF3D47EB}">
      <dgm:prSet/>
      <dgm:spPr/>
      <dgm:t>
        <a:bodyPr/>
        <a:lstStyle/>
        <a:p>
          <a:r>
            <a:rPr lang="en-US" dirty="0">
              <a:latin typeface="Chalkboard" panose="03050602040202020205" pitchFamily="66" charset="77"/>
            </a:rPr>
            <a:t>SES</a:t>
          </a:r>
        </a:p>
      </dgm:t>
    </dgm:pt>
    <dgm:pt modelId="{B481C812-4C26-48CE-B56C-584775670AF0}" type="parTrans" cxnId="{F8983138-BE17-454F-8747-C16CAACC81D6}">
      <dgm:prSet/>
      <dgm:spPr/>
      <dgm:t>
        <a:bodyPr/>
        <a:lstStyle/>
        <a:p>
          <a:endParaRPr lang="en-US"/>
        </a:p>
      </dgm:t>
    </dgm:pt>
    <dgm:pt modelId="{1DA4575F-6A56-4DDD-94C5-68F7F83CFC73}" type="sibTrans" cxnId="{F8983138-BE17-454F-8747-C16CAACC81D6}">
      <dgm:prSet/>
      <dgm:spPr/>
      <dgm:t>
        <a:bodyPr/>
        <a:lstStyle/>
        <a:p>
          <a:endParaRPr lang="en-US"/>
        </a:p>
      </dgm:t>
    </dgm:pt>
    <dgm:pt modelId="{BEDF04D9-9BAF-46D3-8636-2AFD0E4723B6}">
      <dgm:prSet/>
      <dgm:spPr/>
      <dgm:t>
        <a:bodyPr/>
        <a:lstStyle/>
        <a:p>
          <a:r>
            <a:rPr lang="en-US" dirty="0">
              <a:latin typeface="Chalkboard" panose="03050602040202020205" pitchFamily="66" charset="77"/>
            </a:rPr>
            <a:t>Students with exceptionalities (inclusion)</a:t>
          </a:r>
        </a:p>
      </dgm:t>
    </dgm:pt>
    <dgm:pt modelId="{85137B7D-2C05-40A2-8249-1B5E2D2CC242}" type="parTrans" cxnId="{7A945709-DCCE-45DD-9E35-506728922D8C}">
      <dgm:prSet/>
      <dgm:spPr/>
      <dgm:t>
        <a:bodyPr/>
        <a:lstStyle/>
        <a:p>
          <a:endParaRPr lang="en-US"/>
        </a:p>
      </dgm:t>
    </dgm:pt>
    <dgm:pt modelId="{AD30AEFC-7F16-4CDA-9304-E9A46801EB31}" type="sibTrans" cxnId="{7A945709-DCCE-45DD-9E35-506728922D8C}">
      <dgm:prSet/>
      <dgm:spPr/>
      <dgm:t>
        <a:bodyPr/>
        <a:lstStyle/>
        <a:p>
          <a:endParaRPr lang="en-US"/>
        </a:p>
      </dgm:t>
    </dgm:pt>
    <dgm:pt modelId="{AA545014-E04D-4C79-B346-43C2967F59F8}">
      <dgm:prSet/>
      <dgm:spPr/>
      <dgm:t>
        <a:bodyPr/>
        <a:lstStyle/>
        <a:p>
          <a:r>
            <a:rPr lang="en-US" dirty="0">
              <a:latin typeface="Chalkboard" panose="03050602040202020205" pitchFamily="66" charset="77"/>
            </a:rPr>
            <a:t>Modeling zero-tolerance for bullying</a:t>
          </a:r>
        </a:p>
      </dgm:t>
    </dgm:pt>
    <dgm:pt modelId="{A8E90E0A-63ED-4900-96BB-6C2935D7F349}" type="parTrans" cxnId="{AB00CFA7-17FE-452D-8C86-72DD7C54D4AC}">
      <dgm:prSet/>
      <dgm:spPr/>
      <dgm:t>
        <a:bodyPr/>
        <a:lstStyle/>
        <a:p>
          <a:endParaRPr lang="en-US"/>
        </a:p>
      </dgm:t>
    </dgm:pt>
    <dgm:pt modelId="{C2AB5FDA-452F-486B-BB0E-C86784EEB3B0}" type="sibTrans" cxnId="{AB00CFA7-17FE-452D-8C86-72DD7C54D4AC}">
      <dgm:prSet/>
      <dgm:spPr/>
      <dgm:t>
        <a:bodyPr/>
        <a:lstStyle/>
        <a:p>
          <a:endParaRPr lang="en-US"/>
        </a:p>
      </dgm:t>
    </dgm:pt>
    <dgm:pt modelId="{0933301C-2149-4168-A9BA-3EA2FC8C4417}">
      <dgm:prSet/>
      <dgm:spPr/>
      <dgm:t>
        <a:bodyPr/>
        <a:lstStyle/>
        <a:p>
          <a:r>
            <a:rPr lang="en-US" dirty="0">
              <a:latin typeface="Chalkboard" panose="03050602040202020205" pitchFamily="66" charset="77"/>
            </a:rPr>
            <a:t>Active listening (eyes, ears, body, voice)</a:t>
          </a:r>
        </a:p>
      </dgm:t>
    </dgm:pt>
    <dgm:pt modelId="{8F61F773-E025-4259-9F7D-96457A8A6ED0}" type="parTrans" cxnId="{301DBD37-6F15-4A01-B54A-F6A8373EBDCC}">
      <dgm:prSet/>
      <dgm:spPr/>
      <dgm:t>
        <a:bodyPr/>
        <a:lstStyle/>
        <a:p>
          <a:endParaRPr lang="en-US"/>
        </a:p>
      </dgm:t>
    </dgm:pt>
    <dgm:pt modelId="{3BA3BC33-3A21-4B73-AB06-145D162D9F81}" type="sibTrans" cxnId="{301DBD37-6F15-4A01-B54A-F6A8373EBDCC}">
      <dgm:prSet/>
      <dgm:spPr/>
      <dgm:t>
        <a:bodyPr/>
        <a:lstStyle/>
        <a:p>
          <a:endParaRPr lang="en-US"/>
        </a:p>
      </dgm:t>
    </dgm:pt>
    <dgm:pt modelId="{D1283CAF-E140-43CF-8FCD-F973A25E5292}">
      <dgm:prSet/>
      <dgm:spPr/>
      <dgm:t>
        <a:bodyPr/>
        <a:lstStyle/>
        <a:p>
          <a:r>
            <a:rPr lang="en-US" dirty="0">
              <a:latin typeface="Chalkboard" panose="03050602040202020205" pitchFamily="66" charset="77"/>
            </a:rPr>
            <a:t>Confidentiality/limits</a:t>
          </a:r>
        </a:p>
      </dgm:t>
    </dgm:pt>
    <dgm:pt modelId="{54B500E7-7BEF-4CAE-8D79-36F8A47671F1}" type="parTrans" cxnId="{ED184744-2129-4134-AF35-E7F16040B7C4}">
      <dgm:prSet/>
      <dgm:spPr/>
      <dgm:t>
        <a:bodyPr/>
        <a:lstStyle/>
        <a:p>
          <a:endParaRPr lang="en-US"/>
        </a:p>
      </dgm:t>
    </dgm:pt>
    <dgm:pt modelId="{4CEC7D45-17BD-45E6-8063-1C5EFCC75989}" type="sibTrans" cxnId="{ED184744-2129-4134-AF35-E7F16040B7C4}">
      <dgm:prSet/>
      <dgm:spPr/>
      <dgm:t>
        <a:bodyPr/>
        <a:lstStyle/>
        <a:p>
          <a:endParaRPr lang="en-US"/>
        </a:p>
      </dgm:t>
    </dgm:pt>
    <dgm:pt modelId="{4383A924-0E06-427D-849C-F0A5027F2352}">
      <dgm:prSet/>
      <dgm:spPr/>
      <dgm:t>
        <a:bodyPr/>
        <a:lstStyle/>
        <a:p>
          <a:r>
            <a:rPr lang="en-US" dirty="0">
              <a:latin typeface="Chalkboard" panose="03050602040202020205" pitchFamily="66" charset="77"/>
            </a:rPr>
            <a:t>Classroom agreements/reminders</a:t>
          </a:r>
        </a:p>
      </dgm:t>
    </dgm:pt>
    <dgm:pt modelId="{388BB714-CDCA-4409-8516-BC977EE0B5E0}" type="parTrans" cxnId="{5F7FF817-A7B5-4505-9C14-FFD9047C5D6F}">
      <dgm:prSet/>
      <dgm:spPr/>
      <dgm:t>
        <a:bodyPr/>
        <a:lstStyle/>
        <a:p>
          <a:endParaRPr lang="en-US"/>
        </a:p>
      </dgm:t>
    </dgm:pt>
    <dgm:pt modelId="{90E823CE-F755-4689-AC23-A083CFB66531}" type="sibTrans" cxnId="{5F7FF817-A7B5-4505-9C14-FFD9047C5D6F}">
      <dgm:prSet/>
      <dgm:spPr/>
      <dgm:t>
        <a:bodyPr/>
        <a:lstStyle/>
        <a:p>
          <a:endParaRPr lang="en-US"/>
        </a:p>
      </dgm:t>
    </dgm:pt>
    <dgm:pt modelId="{D9C28CAE-F316-4085-822F-BBD2566A99B1}" type="pres">
      <dgm:prSet presAssocID="{42E3EE7A-0EDC-4183-A89C-9EDF5E9F2C4E}" presName="vert0" presStyleCnt="0">
        <dgm:presLayoutVars>
          <dgm:dir/>
          <dgm:animOne val="branch"/>
          <dgm:animLvl val="lvl"/>
        </dgm:presLayoutVars>
      </dgm:prSet>
      <dgm:spPr/>
    </dgm:pt>
    <dgm:pt modelId="{9E95742F-84EE-4CAE-8F35-B5FC6B23766D}" type="pres">
      <dgm:prSet presAssocID="{73C5348E-5D28-430C-A94F-EA00B4D90830}" presName="thickLine" presStyleLbl="alignNode1" presStyleIdx="0" presStyleCnt="10"/>
      <dgm:spPr/>
    </dgm:pt>
    <dgm:pt modelId="{50DE986D-2AE3-4F27-BE0B-D3279E4A6394}" type="pres">
      <dgm:prSet presAssocID="{73C5348E-5D28-430C-A94F-EA00B4D90830}" presName="horz1" presStyleCnt="0"/>
      <dgm:spPr/>
    </dgm:pt>
    <dgm:pt modelId="{20E0C62C-9CEF-4FAF-9E6A-C7AFE142B8B0}" type="pres">
      <dgm:prSet presAssocID="{73C5348E-5D28-430C-A94F-EA00B4D90830}" presName="tx1" presStyleLbl="revTx" presStyleIdx="0" presStyleCnt="10"/>
      <dgm:spPr/>
    </dgm:pt>
    <dgm:pt modelId="{835C49B6-233C-4E87-9D83-5C807D7C51C0}" type="pres">
      <dgm:prSet presAssocID="{73C5348E-5D28-430C-A94F-EA00B4D90830}" presName="vert1" presStyleCnt="0"/>
      <dgm:spPr/>
    </dgm:pt>
    <dgm:pt modelId="{BD879137-32D2-47EC-8014-8C4243415A65}" type="pres">
      <dgm:prSet presAssocID="{8C272DB7-3CB9-4518-9766-7814154D5D9B}" presName="thickLine" presStyleLbl="alignNode1" presStyleIdx="1" presStyleCnt="10"/>
      <dgm:spPr/>
    </dgm:pt>
    <dgm:pt modelId="{7EC9AEF6-B741-424B-9DA2-FE92D39774F1}" type="pres">
      <dgm:prSet presAssocID="{8C272DB7-3CB9-4518-9766-7814154D5D9B}" presName="horz1" presStyleCnt="0"/>
      <dgm:spPr/>
    </dgm:pt>
    <dgm:pt modelId="{0C99641C-BAE4-4F5C-A091-2359B8521979}" type="pres">
      <dgm:prSet presAssocID="{8C272DB7-3CB9-4518-9766-7814154D5D9B}" presName="tx1" presStyleLbl="revTx" presStyleIdx="1" presStyleCnt="10"/>
      <dgm:spPr/>
    </dgm:pt>
    <dgm:pt modelId="{7F8BD006-3594-4DD6-9785-353DB5575BFA}" type="pres">
      <dgm:prSet presAssocID="{8C272DB7-3CB9-4518-9766-7814154D5D9B}" presName="vert1" presStyleCnt="0"/>
      <dgm:spPr/>
    </dgm:pt>
    <dgm:pt modelId="{6039CDF8-233B-4F32-969F-2880C51DFA9D}" type="pres">
      <dgm:prSet presAssocID="{43F874B2-7192-436C-B6A2-B05E2B658200}" presName="thickLine" presStyleLbl="alignNode1" presStyleIdx="2" presStyleCnt="10"/>
      <dgm:spPr/>
    </dgm:pt>
    <dgm:pt modelId="{4780167D-B6F3-43C2-B112-67AAF6A9A8AB}" type="pres">
      <dgm:prSet presAssocID="{43F874B2-7192-436C-B6A2-B05E2B658200}" presName="horz1" presStyleCnt="0"/>
      <dgm:spPr/>
    </dgm:pt>
    <dgm:pt modelId="{06EB803D-955A-4F01-9FDF-A5567B17EE52}" type="pres">
      <dgm:prSet presAssocID="{43F874B2-7192-436C-B6A2-B05E2B658200}" presName="tx1" presStyleLbl="revTx" presStyleIdx="2" presStyleCnt="10"/>
      <dgm:spPr/>
    </dgm:pt>
    <dgm:pt modelId="{4A9CC34E-E6BD-415B-8F5F-1B78459C74D2}" type="pres">
      <dgm:prSet presAssocID="{43F874B2-7192-436C-B6A2-B05E2B658200}" presName="vert1" presStyleCnt="0"/>
      <dgm:spPr/>
    </dgm:pt>
    <dgm:pt modelId="{A92D3DE5-E7B3-4963-99CC-9594D0CC6924}" type="pres">
      <dgm:prSet presAssocID="{B1A14998-B829-4D26-AB5A-C98EB37C261A}" presName="thickLine" presStyleLbl="alignNode1" presStyleIdx="3" presStyleCnt="10"/>
      <dgm:spPr/>
    </dgm:pt>
    <dgm:pt modelId="{931FD519-94E8-4A6E-9659-164086C8ABC4}" type="pres">
      <dgm:prSet presAssocID="{B1A14998-B829-4D26-AB5A-C98EB37C261A}" presName="horz1" presStyleCnt="0"/>
      <dgm:spPr/>
    </dgm:pt>
    <dgm:pt modelId="{0F1E12F6-5E99-4173-BC9B-8C2488A40898}" type="pres">
      <dgm:prSet presAssocID="{B1A14998-B829-4D26-AB5A-C98EB37C261A}" presName="tx1" presStyleLbl="revTx" presStyleIdx="3" presStyleCnt="10"/>
      <dgm:spPr/>
    </dgm:pt>
    <dgm:pt modelId="{0DD3ACC1-8223-4F6D-BB2A-E913018C5953}" type="pres">
      <dgm:prSet presAssocID="{B1A14998-B829-4D26-AB5A-C98EB37C261A}" presName="vert1" presStyleCnt="0"/>
      <dgm:spPr/>
    </dgm:pt>
    <dgm:pt modelId="{82ACBC99-69D7-4327-ACCD-0E8F20CA767F}" type="pres">
      <dgm:prSet presAssocID="{4CF9C50E-9C01-4243-91DE-181EFF3D47EB}" presName="thickLine" presStyleLbl="alignNode1" presStyleIdx="4" presStyleCnt="10"/>
      <dgm:spPr/>
    </dgm:pt>
    <dgm:pt modelId="{210042C3-10AD-423F-BD13-8B11B83CD0E2}" type="pres">
      <dgm:prSet presAssocID="{4CF9C50E-9C01-4243-91DE-181EFF3D47EB}" presName="horz1" presStyleCnt="0"/>
      <dgm:spPr/>
    </dgm:pt>
    <dgm:pt modelId="{34DB7D3E-A14F-479D-B030-0428142173DF}" type="pres">
      <dgm:prSet presAssocID="{4CF9C50E-9C01-4243-91DE-181EFF3D47EB}" presName="tx1" presStyleLbl="revTx" presStyleIdx="4" presStyleCnt="10"/>
      <dgm:spPr/>
    </dgm:pt>
    <dgm:pt modelId="{BA0D6935-EE89-4A33-AD4E-A6FB7F61CD64}" type="pres">
      <dgm:prSet presAssocID="{4CF9C50E-9C01-4243-91DE-181EFF3D47EB}" presName="vert1" presStyleCnt="0"/>
      <dgm:spPr/>
    </dgm:pt>
    <dgm:pt modelId="{4D5D90A4-5F66-4461-82D4-BA0B41C8B8CE}" type="pres">
      <dgm:prSet presAssocID="{BEDF04D9-9BAF-46D3-8636-2AFD0E4723B6}" presName="thickLine" presStyleLbl="alignNode1" presStyleIdx="5" presStyleCnt="10"/>
      <dgm:spPr/>
    </dgm:pt>
    <dgm:pt modelId="{D6080BEF-4C89-49A4-A239-26FC74DF11B6}" type="pres">
      <dgm:prSet presAssocID="{BEDF04D9-9BAF-46D3-8636-2AFD0E4723B6}" presName="horz1" presStyleCnt="0"/>
      <dgm:spPr/>
    </dgm:pt>
    <dgm:pt modelId="{4185E434-0D10-450A-BAD6-8A626DB00888}" type="pres">
      <dgm:prSet presAssocID="{BEDF04D9-9BAF-46D3-8636-2AFD0E4723B6}" presName="tx1" presStyleLbl="revTx" presStyleIdx="5" presStyleCnt="10"/>
      <dgm:spPr/>
    </dgm:pt>
    <dgm:pt modelId="{D286C62C-356D-4BA5-A351-26F617600945}" type="pres">
      <dgm:prSet presAssocID="{BEDF04D9-9BAF-46D3-8636-2AFD0E4723B6}" presName="vert1" presStyleCnt="0"/>
      <dgm:spPr/>
    </dgm:pt>
    <dgm:pt modelId="{AFBD2ADD-FC13-45EE-9843-8626D7EE2E29}" type="pres">
      <dgm:prSet presAssocID="{AA545014-E04D-4C79-B346-43C2967F59F8}" presName="thickLine" presStyleLbl="alignNode1" presStyleIdx="6" presStyleCnt="10"/>
      <dgm:spPr/>
    </dgm:pt>
    <dgm:pt modelId="{8A041A8E-700B-41EC-9118-1BF93B934B87}" type="pres">
      <dgm:prSet presAssocID="{AA545014-E04D-4C79-B346-43C2967F59F8}" presName="horz1" presStyleCnt="0"/>
      <dgm:spPr/>
    </dgm:pt>
    <dgm:pt modelId="{E8CFA76E-0176-4B39-8FA8-AC88CA69D42E}" type="pres">
      <dgm:prSet presAssocID="{AA545014-E04D-4C79-B346-43C2967F59F8}" presName="tx1" presStyleLbl="revTx" presStyleIdx="6" presStyleCnt="10"/>
      <dgm:spPr/>
    </dgm:pt>
    <dgm:pt modelId="{1C04BD94-98B2-4A2B-914F-171290119862}" type="pres">
      <dgm:prSet presAssocID="{AA545014-E04D-4C79-B346-43C2967F59F8}" presName="vert1" presStyleCnt="0"/>
      <dgm:spPr/>
    </dgm:pt>
    <dgm:pt modelId="{2DF3037E-F207-4901-97D6-BFAB0D90C90D}" type="pres">
      <dgm:prSet presAssocID="{0933301C-2149-4168-A9BA-3EA2FC8C4417}" presName="thickLine" presStyleLbl="alignNode1" presStyleIdx="7" presStyleCnt="10"/>
      <dgm:spPr/>
    </dgm:pt>
    <dgm:pt modelId="{13F192E9-30BD-47AD-B140-D96B6B992D7B}" type="pres">
      <dgm:prSet presAssocID="{0933301C-2149-4168-A9BA-3EA2FC8C4417}" presName="horz1" presStyleCnt="0"/>
      <dgm:spPr/>
    </dgm:pt>
    <dgm:pt modelId="{3136A39E-879F-4CDF-9281-78E773B13A57}" type="pres">
      <dgm:prSet presAssocID="{0933301C-2149-4168-A9BA-3EA2FC8C4417}" presName="tx1" presStyleLbl="revTx" presStyleIdx="7" presStyleCnt="10"/>
      <dgm:spPr/>
    </dgm:pt>
    <dgm:pt modelId="{FBA38A6D-6D0A-4D6A-92D7-AF93944DFB3C}" type="pres">
      <dgm:prSet presAssocID="{0933301C-2149-4168-A9BA-3EA2FC8C4417}" presName="vert1" presStyleCnt="0"/>
      <dgm:spPr/>
    </dgm:pt>
    <dgm:pt modelId="{3807DF74-8ABE-40C8-9DAE-3ACE7B8CFD52}" type="pres">
      <dgm:prSet presAssocID="{D1283CAF-E140-43CF-8FCD-F973A25E5292}" presName="thickLine" presStyleLbl="alignNode1" presStyleIdx="8" presStyleCnt="10"/>
      <dgm:spPr/>
    </dgm:pt>
    <dgm:pt modelId="{925F63A0-B76B-422D-A38C-71086D6FB71E}" type="pres">
      <dgm:prSet presAssocID="{D1283CAF-E140-43CF-8FCD-F973A25E5292}" presName="horz1" presStyleCnt="0"/>
      <dgm:spPr/>
    </dgm:pt>
    <dgm:pt modelId="{7B94510F-1020-4F3B-817E-7A37E9C6D1BA}" type="pres">
      <dgm:prSet presAssocID="{D1283CAF-E140-43CF-8FCD-F973A25E5292}" presName="tx1" presStyleLbl="revTx" presStyleIdx="8" presStyleCnt="10"/>
      <dgm:spPr/>
    </dgm:pt>
    <dgm:pt modelId="{4B88935E-CE02-478E-8D37-2E249F8CE07C}" type="pres">
      <dgm:prSet presAssocID="{D1283CAF-E140-43CF-8FCD-F973A25E5292}" presName="vert1" presStyleCnt="0"/>
      <dgm:spPr/>
    </dgm:pt>
    <dgm:pt modelId="{D8063698-E160-4A06-86C4-945932775F60}" type="pres">
      <dgm:prSet presAssocID="{4383A924-0E06-427D-849C-F0A5027F2352}" presName="thickLine" presStyleLbl="alignNode1" presStyleIdx="9" presStyleCnt="10"/>
      <dgm:spPr/>
    </dgm:pt>
    <dgm:pt modelId="{AA6FFEF7-433F-402B-9BBE-A8FBCE1CA1C6}" type="pres">
      <dgm:prSet presAssocID="{4383A924-0E06-427D-849C-F0A5027F2352}" presName="horz1" presStyleCnt="0"/>
      <dgm:spPr/>
    </dgm:pt>
    <dgm:pt modelId="{91400AD1-F963-41E4-B602-F7210D2E6BD5}" type="pres">
      <dgm:prSet presAssocID="{4383A924-0E06-427D-849C-F0A5027F2352}" presName="tx1" presStyleLbl="revTx" presStyleIdx="9" presStyleCnt="10"/>
      <dgm:spPr/>
    </dgm:pt>
    <dgm:pt modelId="{637121F5-AE62-409D-8BF7-35D9C07CC052}" type="pres">
      <dgm:prSet presAssocID="{4383A924-0E06-427D-849C-F0A5027F2352}" presName="vert1" presStyleCnt="0"/>
      <dgm:spPr/>
    </dgm:pt>
  </dgm:ptLst>
  <dgm:cxnLst>
    <dgm:cxn modelId="{7A945709-DCCE-45DD-9E35-506728922D8C}" srcId="{42E3EE7A-0EDC-4183-A89C-9EDF5E9F2C4E}" destId="{BEDF04D9-9BAF-46D3-8636-2AFD0E4723B6}" srcOrd="5" destOrd="0" parTransId="{85137B7D-2C05-40A2-8249-1B5E2D2CC242}" sibTransId="{AD30AEFC-7F16-4CDA-9304-E9A46801EB31}"/>
    <dgm:cxn modelId="{91BBFC0C-B4F1-441B-BD3F-DB422BD50745}" type="presOf" srcId="{42E3EE7A-0EDC-4183-A89C-9EDF5E9F2C4E}" destId="{D9C28CAE-F316-4085-822F-BBD2566A99B1}" srcOrd="0" destOrd="0" presId="urn:microsoft.com/office/officeart/2008/layout/LinedList"/>
    <dgm:cxn modelId="{5F7FF817-A7B5-4505-9C14-FFD9047C5D6F}" srcId="{42E3EE7A-0EDC-4183-A89C-9EDF5E9F2C4E}" destId="{4383A924-0E06-427D-849C-F0A5027F2352}" srcOrd="9" destOrd="0" parTransId="{388BB714-CDCA-4409-8516-BC977EE0B5E0}" sibTransId="{90E823CE-F755-4689-AC23-A083CFB66531}"/>
    <dgm:cxn modelId="{059AD11E-37AC-40BB-BE89-9EDED531B814}" srcId="{42E3EE7A-0EDC-4183-A89C-9EDF5E9F2C4E}" destId="{73C5348E-5D28-430C-A94F-EA00B4D90830}" srcOrd="0" destOrd="0" parTransId="{793106DA-859B-4B08-ACA3-A22550C87D9F}" sibTransId="{39BF1F7C-CCBC-4413-83EC-0AE3F98FDAF0}"/>
    <dgm:cxn modelId="{F40F7636-52A4-4165-9E7E-76CA0DAFE455}" type="presOf" srcId="{0933301C-2149-4168-A9BA-3EA2FC8C4417}" destId="{3136A39E-879F-4CDF-9281-78E773B13A57}" srcOrd="0" destOrd="0" presId="urn:microsoft.com/office/officeart/2008/layout/LinedList"/>
    <dgm:cxn modelId="{EF8FF536-9D76-4F62-A625-A4509850938E}" type="presOf" srcId="{4383A924-0E06-427D-849C-F0A5027F2352}" destId="{91400AD1-F963-41E4-B602-F7210D2E6BD5}" srcOrd="0" destOrd="0" presId="urn:microsoft.com/office/officeart/2008/layout/LinedList"/>
    <dgm:cxn modelId="{301DBD37-6F15-4A01-B54A-F6A8373EBDCC}" srcId="{42E3EE7A-0EDC-4183-A89C-9EDF5E9F2C4E}" destId="{0933301C-2149-4168-A9BA-3EA2FC8C4417}" srcOrd="7" destOrd="0" parTransId="{8F61F773-E025-4259-9F7D-96457A8A6ED0}" sibTransId="{3BA3BC33-3A21-4B73-AB06-145D162D9F81}"/>
    <dgm:cxn modelId="{F8983138-BE17-454F-8747-C16CAACC81D6}" srcId="{42E3EE7A-0EDC-4183-A89C-9EDF5E9F2C4E}" destId="{4CF9C50E-9C01-4243-91DE-181EFF3D47EB}" srcOrd="4" destOrd="0" parTransId="{B481C812-4C26-48CE-B56C-584775670AF0}" sibTransId="{1DA4575F-6A56-4DDD-94C5-68F7F83CFC73}"/>
    <dgm:cxn modelId="{886F4D3D-0D9D-471F-9256-81645BB42568}" type="presOf" srcId="{73C5348E-5D28-430C-A94F-EA00B4D90830}" destId="{20E0C62C-9CEF-4FAF-9E6A-C7AFE142B8B0}" srcOrd="0" destOrd="0" presId="urn:microsoft.com/office/officeart/2008/layout/LinedList"/>
    <dgm:cxn modelId="{5DABA73D-0D06-49B6-A42C-DD56F267E6D9}" srcId="{42E3EE7A-0EDC-4183-A89C-9EDF5E9F2C4E}" destId="{43F874B2-7192-436C-B6A2-B05E2B658200}" srcOrd="2" destOrd="0" parTransId="{79499B31-A1E7-42A4-9979-8E78847D5168}" sibTransId="{C6871331-CD38-433D-A22B-BE56F4368EA7}"/>
    <dgm:cxn modelId="{331AD241-E1CA-477F-9CF6-3E602FDFF7C6}" type="presOf" srcId="{43F874B2-7192-436C-B6A2-B05E2B658200}" destId="{06EB803D-955A-4F01-9FDF-A5567B17EE52}" srcOrd="0" destOrd="0" presId="urn:microsoft.com/office/officeart/2008/layout/LinedList"/>
    <dgm:cxn modelId="{ED184744-2129-4134-AF35-E7F16040B7C4}" srcId="{42E3EE7A-0EDC-4183-A89C-9EDF5E9F2C4E}" destId="{D1283CAF-E140-43CF-8FCD-F973A25E5292}" srcOrd="8" destOrd="0" parTransId="{54B500E7-7BEF-4CAE-8D79-36F8A47671F1}" sibTransId="{4CEC7D45-17BD-45E6-8063-1C5EFCC75989}"/>
    <dgm:cxn modelId="{1C5B3854-831B-45EA-AFEF-04CD72AA3E84}" type="presOf" srcId="{D1283CAF-E140-43CF-8FCD-F973A25E5292}" destId="{7B94510F-1020-4F3B-817E-7A37E9C6D1BA}" srcOrd="0" destOrd="0" presId="urn:microsoft.com/office/officeart/2008/layout/LinedList"/>
    <dgm:cxn modelId="{D8640358-2102-4EA7-8271-7896913C0C87}" type="presOf" srcId="{8C272DB7-3CB9-4518-9766-7814154D5D9B}" destId="{0C99641C-BAE4-4F5C-A091-2359B8521979}" srcOrd="0" destOrd="0" presId="urn:microsoft.com/office/officeart/2008/layout/LinedList"/>
    <dgm:cxn modelId="{AB00CFA7-17FE-452D-8C86-72DD7C54D4AC}" srcId="{42E3EE7A-0EDC-4183-A89C-9EDF5E9F2C4E}" destId="{AA545014-E04D-4C79-B346-43C2967F59F8}" srcOrd="6" destOrd="0" parTransId="{A8E90E0A-63ED-4900-96BB-6C2935D7F349}" sibTransId="{C2AB5FDA-452F-486B-BB0E-C86784EEB3B0}"/>
    <dgm:cxn modelId="{B8E2DCB0-7179-457B-B542-9684CA51C87A}" type="presOf" srcId="{4CF9C50E-9C01-4243-91DE-181EFF3D47EB}" destId="{34DB7D3E-A14F-479D-B030-0428142173DF}" srcOrd="0" destOrd="0" presId="urn:microsoft.com/office/officeart/2008/layout/LinedList"/>
    <dgm:cxn modelId="{BFC343B3-C2CB-4AA8-B741-B909AF951824}" type="presOf" srcId="{B1A14998-B829-4D26-AB5A-C98EB37C261A}" destId="{0F1E12F6-5E99-4173-BC9B-8C2488A40898}" srcOrd="0" destOrd="0" presId="urn:microsoft.com/office/officeart/2008/layout/LinedList"/>
    <dgm:cxn modelId="{C4EBC6B6-DF54-44E1-933F-305446ABFBF4}" type="presOf" srcId="{BEDF04D9-9BAF-46D3-8636-2AFD0E4723B6}" destId="{4185E434-0D10-450A-BAD6-8A626DB00888}" srcOrd="0" destOrd="0" presId="urn:microsoft.com/office/officeart/2008/layout/LinedList"/>
    <dgm:cxn modelId="{F6CE42D0-804E-4A14-A3AD-217DD39F9D6C}" srcId="{42E3EE7A-0EDC-4183-A89C-9EDF5E9F2C4E}" destId="{8C272DB7-3CB9-4518-9766-7814154D5D9B}" srcOrd="1" destOrd="0" parTransId="{88736A04-869A-4F56-9B8E-403282D022BF}" sibTransId="{D0870BBA-4906-4B03-A70C-78B982F81FB0}"/>
    <dgm:cxn modelId="{1B2063D4-5B17-4DB1-A0C9-0B54C1AC49C8}" type="presOf" srcId="{AA545014-E04D-4C79-B346-43C2967F59F8}" destId="{E8CFA76E-0176-4B39-8FA8-AC88CA69D42E}" srcOrd="0" destOrd="0" presId="urn:microsoft.com/office/officeart/2008/layout/LinedList"/>
    <dgm:cxn modelId="{10642CF1-2DD4-4263-BF94-88E5D7A8CC4E}" srcId="{42E3EE7A-0EDC-4183-A89C-9EDF5E9F2C4E}" destId="{B1A14998-B829-4D26-AB5A-C98EB37C261A}" srcOrd="3" destOrd="0" parTransId="{E4BF1E2A-540F-4517-A880-272FFA49DE12}" sibTransId="{1F3EED89-C96F-44F7-B207-8339DD78EE09}"/>
    <dgm:cxn modelId="{73D207EE-1565-4DDE-BB9D-33DFF7953735}" type="presParOf" srcId="{D9C28CAE-F316-4085-822F-BBD2566A99B1}" destId="{9E95742F-84EE-4CAE-8F35-B5FC6B23766D}" srcOrd="0" destOrd="0" presId="urn:microsoft.com/office/officeart/2008/layout/LinedList"/>
    <dgm:cxn modelId="{0A3FD349-C774-4CFA-9B00-745FDA58E006}" type="presParOf" srcId="{D9C28CAE-F316-4085-822F-BBD2566A99B1}" destId="{50DE986D-2AE3-4F27-BE0B-D3279E4A6394}" srcOrd="1" destOrd="0" presId="urn:microsoft.com/office/officeart/2008/layout/LinedList"/>
    <dgm:cxn modelId="{F8191331-C55D-4C20-89BB-E489C1FFD53B}" type="presParOf" srcId="{50DE986D-2AE3-4F27-BE0B-D3279E4A6394}" destId="{20E0C62C-9CEF-4FAF-9E6A-C7AFE142B8B0}" srcOrd="0" destOrd="0" presId="urn:microsoft.com/office/officeart/2008/layout/LinedList"/>
    <dgm:cxn modelId="{0E0AAD1A-214A-4C7A-BF85-B429FDCF0F0F}" type="presParOf" srcId="{50DE986D-2AE3-4F27-BE0B-D3279E4A6394}" destId="{835C49B6-233C-4E87-9D83-5C807D7C51C0}" srcOrd="1" destOrd="0" presId="urn:microsoft.com/office/officeart/2008/layout/LinedList"/>
    <dgm:cxn modelId="{A87CB2DA-F760-4F3E-9026-4AA687C4F513}" type="presParOf" srcId="{D9C28CAE-F316-4085-822F-BBD2566A99B1}" destId="{BD879137-32D2-47EC-8014-8C4243415A65}" srcOrd="2" destOrd="0" presId="urn:microsoft.com/office/officeart/2008/layout/LinedList"/>
    <dgm:cxn modelId="{CE237F6D-4B95-4F61-B54C-F2DEB3746C1C}" type="presParOf" srcId="{D9C28CAE-F316-4085-822F-BBD2566A99B1}" destId="{7EC9AEF6-B741-424B-9DA2-FE92D39774F1}" srcOrd="3" destOrd="0" presId="urn:microsoft.com/office/officeart/2008/layout/LinedList"/>
    <dgm:cxn modelId="{B4D49CDB-63BC-4E0F-975E-CDB31AA0425E}" type="presParOf" srcId="{7EC9AEF6-B741-424B-9DA2-FE92D39774F1}" destId="{0C99641C-BAE4-4F5C-A091-2359B8521979}" srcOrd="0" destOrd="0" presId="urn:microsoft.com/office/officeart/2008/layout/LinedList"/>
    <dgm:cxn modelId="{44C8F195-1651-410E-AC33-6E230AC0D31F}" type="presParOf" srcId="{7EC9AEF6-B741-424B-9DA2-FE92D39774F1}" destId="{7F8BD006-3594-4DD6-9785-353DB5575BFA}" srcOrd="1" destOrd="0" presId="urn:microsoft.com/office/officeart/2008/layout/LinedList"/>
    <dgm:cxn modelId="{4A24952C-9703-483F-B3AC-16BDA8C7E2CC}" type="presParOf" srcId="{D9C28CAE-F316-4085-822F-BBD2566A99B1}" destId="{6039CDF8-233B-4F32-969F-2880C51DFA9D}" srcOrd="4" destOrd="0" presId="urn:microsoft.com/office/officeart/2008/layout/LinedList"/>
    <dgm:cxn modelId="{EC3AE4BA-A80D-4637-B905-CC5EB0AC5C1D}" type="presParOf" srcId="{D9C28CAE-F316-4085-822F-BBD2566A99B1}" destId="{4780167D-B6F3-43C2-B112-67AAF6A9A8AB}" srcOrd="5" destOrd="0" presId="urn:microsoft.com/office/officeart/2008/layout/LinedList"/>
    <dgm:cxn modelId="{95142600-B445-4B3D-837D-65FDB86175C2}" type="presParOf" srcId="{4780167D-B6F3-43C2-B112-67AAF6A9A8AB}" destId="{06EB803D-955A-4F01-9FDF-A5567B17EE52}" srcOrd="0" destOrd="0" presId="urn:microsoft.com/office/officeart/2008/layout/LinedList"/>
    <dgm:cxn modelId="{F824D483-E6DD-4F61-9649-4F5BF7CFBB0B}" type="presParOf" srcId="{4780167D-B6F3-43C2-B112-67AAF6A9A8AB}" destId="{4A9CC34E-E6BD-415B-8F5F-1B78459C74D2}" srcOrd="1" destOrd="0" presId="urn:microsoft.com/office/officeart/2008/layout/LinedList"/>
    <dgm:cxn modelId="{FD79EC80-A18F-4AE2-8572-7E5DBD2147E2}" type="presParOf" srcId="{D9C28CAE-F316-4085-822F-BBD2566A99B1}" destId="{A92D3DE5-E7B3-4963-99CC-9594D0CC6924}" srcOrd="6" destOrd="0" presId="urn:microsoft.com/office/officeart/2008/layout/LinedList"/>
    <dgm:cxn modelId="{A1B86134-5AA2-42DB-BD8E-27712CA001CB}" type="presParOf" srcId="{D9C28CAE-F316-4085-822F-BBD2566A99B1}" destId="{931FD519-94E8-4A6E-9659-164086C8ABC4}" srcOrd="7" destOrd="0" presId="urn:microsoft.com/office/officeart/2008/layout/LinedList"/>
    <dgm:cxn modelId="{8058689D-7D44-4451-B0FD-2DDA8BD0E703}" type="presParOf" srcId="{931FD519-94E8-4A6E-9659-164086C8ABC4}" destId="{0F1E12F6-5E99-4173-BC9B-8C2488A40898}" srcOrd="0" destOrd="0" presId="urn:microsoft.com/office/officeart/2008/layout/LinedList"/>
    <dgm:cxn modelId="{D1CF0753-DCC9-450C-92D6-656018631EAB}" type="presParOf" srcId="{931FD519-94E8-4A6E-9659-164086C8ABC4}" destId="{0DD3ACC1-8223-4F6D-BB2A-E913018C5953}" srcOrd="1" destOrd="0" presId="urn:microsoft.com/office/officeart/2008/layout/LinedList"/>
    <dgm:cxn modelId="{DFDD14F8-4C80-4CB1-8E56-E79D36A0930A}" type="presParOf" srcId="{D9C28CAE-F316-4085-822F-BBD2566A99B1}" destId="{82ACBC99-69D7-4327-ACCD-0E8F20CA767F}" srcOrd="8" destOrd="0" presId="urn:microsoft.com/office/officeart/2008/layout/LinedList"/>
    <dgm:cxn modelId="{01771078-2618-4D2D-90AC-B7B08B4AC4B0}" type="presParOf" srcId="{D9C28CAE-F316-4085-822F-BBD2566A99B1}" destId="{210042C3-10AD-423F-BD13-8B11B83CD0E2}" srcOrd="9" destOrd="0" presId="urn:microsoft.com/office/officeart/2008/layout/LinedList"/>
    <dgm:cxn modelId="{06EE163B-DEDD-4EED-9C5B-EC15721C80B8}" type="presParOf" srcId="{210042C3-10AD-423F-BD13-8B11B83CD0E2}" destId="{34DB7D3E-A14F-479D-B030-0428142173DF}" srcOrd="0" destOrd="0" presId="urn:microsoft.com/office/officeart/2008/layout/LinedList"/>
    <dgm:cxn modelId="{D86626BA-B364-4FEF-BD7F-861A6744BB41}" type="presParOf" srcId="{210042C3-10AD-423F-BD13-8B11B83CD0E2}" destId="{BA0D6935-EE89-4A33-AD4E-A6FB7F61CD64}" srcOrd="1" destOrd="0" presId="urn:microsoft.com/office/officeart/2008/layout/LinedList"/>
    <dgm:cxn modelId="{2468F74D-F4B2-40E6-AA40-C7731AC569B7}" type="presParOf" srcId="{D9C28CAE-F316-4085-822F-BBD2566A99B1}" destId="{4D5D90A4-5F66-4461-82D4-BA0B41C8B8CE}" srcOrd="10" destOrd="0" presId="urn:microsoft.com/office/officeart/2008/layout/LinedList"/>
    <dgm:cxn modelId="{09172378-8738-45C6-86B0-74830D94A661}" type="presParOf" srcId="{D9C28CAE-F316-4085-822F-BBD2566A99B1}" destId="{D6080BEF-4C89-49A4-A239-26FC74DF11B6}" srcOrd="11" destOrd="0" presId="urn:microsoft.com/office/officeart/2008/layout/LinedList"/>
    <dgm:cxn modelId="{FD7E0F99-B85D-4F66-94B8-E0B8F284C9AE}" type="presParOf" srcId="{D6080BEF-4C89-49A4-A239-26FC74DF11B6}" destId="{4185E434-0D10-450A-BAD6-8A626DB00888}" srcOrd="0" destOrd="0" presId="urn:microsoft.com/office/officeart/2008/layout/LinedList"/>
    <dgm:cxn modelId="{168D8255-C426-47E1-A88E-21CD44AB0341}" type="presParOf" srcId="{D6080BEF-4C89-49A4-A239-26FC74DF11B6}" destId="{D286C62C-356D-4BA5-A351-26F617600945}" srcOrd="1" destOrd="0" presId="urn:microsoft.com/office/officeart/2008/layout/LinedList"/>
    <dgm:cxn modelId="{13FD9AD9-898A-43F0-BFE3-D7854040B440}" type="presParOf" srcId="{D9C28CAE-F316-4085-822F-BBD2566A99B1}" destId="{AFBD2ADD-FC13-45EE-9843-8626D7EE2E29}" srcOrd="12" destOrd="0" presId="urn:microsoft.com/office/officeart/2008/layout/LinedList"/>
    <dgm:cxn modelId="{AE5F898B-B960-4A7E-95FF-8F7A6CA9EF9B}" type="presParOf" srcId="{D9C28CAE-F316-4085-822F-BBD2566A99B1}" destId="{8A041A8E-700B-41EC-9118-1BF93B934B87}" srcOrd="13" destOrd="0" presId="urn:microsoft.com/office/officeart/2008/layout/LinedList"/>
    <dgm:cxn modelId="{65251520-407E-44B6-BA7F-A135B7B25A08}" type="presParOf" srcId="{8A041A8E-700B-41EC-9118-1BF93B934B87}" destId="{E8CFA76E-0176-4B39-8FA8-AC88CA69D42E}" srcOrd="0" destOrd="0" presId="urn:microsoft.com/office/officeart/2008/layout/LinedList"/>
    <dgm:cxn modelId="{95385B7C-9436-454E-A819-AE326B4F3742}" type="presParOf" srcId="{8A041A8E-700B-41EC-9118-1BF93B934B87}" destId="{1C04BD94-98B2-4A2B-914F-171290119862}" srcOrd="1" destOrd="0" presId="urn:microsoft.com/office/officeart/2008/layout/LinedList"/>
    <dgm:cxn modelId="{713E554F-D960-4424-B1D9-00E7F172FE2F}" type="presParOf" srcId="{D9C28CAE-F316-4085-822F-BBD2566A99B1}" destId="{2DF3037E-F207-4901-97D6-BFAB0D90C90D}" srcOrd="14" destOrd="0" presId="urn:microsoft.com/office/officeart/2008/layout/LinedList"/>
    <dgm:cxn modelId="{66BDEB86-14D0-4AF1-B105-2958D883FA7A}" type="presParOf" srcId="{D9C28CAE-F316-4085-822F-BBD2566A99B1}" destId="{13F192E9-30BD-47AD-B140-D96B6B992D7B}" srcOrd="15" destOrd="0" presId="urn:microsoft.com/office/officeart/2008/layout/LinedList"/>
    <dgm:cxn modelId="{58CBBBB8-306E-4F64-AE5A-7BA550AB83F7}" type="presParOf" srcId="{13F192E9-30BD-47AD-B140-D96B6B992D7B}" destId="{3136A39E-879F-4CDF-9281-78E773B13A57}" srcOrd="0" destOrd="0" presId="urn:microsoft.com/office/officeart/2008/layout/LinedList"/>
    <dgm:cxn modelId="{5B8C846A-F025-4079-B917-BF7A4DA3E94A}" type="presParOf" srcId="{13F192E9-30BD-47AD-B140-D96B6B992D7B}" destId="{FBA38A6D-6D0A-4D6A-92D7-AF93944DFB3C}" srcOrd="1" destOrd="0" presId="urn:microsoft.com/office/officeart/2008/layout/LinedList"/>
    <dgm:cxn modelId="{E530A54B-D137-4CD0-B421-E3C4B345F516}" type="presParOf" srcId="{D9C28CAE-F316-4085-822F-BBD2566A99B1}" destId="{3807DF74-8ABE-40C8-9DAE-3ACE7B8CFD52}" srcOrd="16" destOrd="0" presId="urn:microsoft.com/office/officeart/2008/layout/LinedList"/>
    <dgm:cxn modelId="{DEED5069-CA03-4E9A-A486-F971E19EDB3A}" type="presParOf" srcId="{D9C28CAE-F316-4085-822F-BBD2566A99B1}" destId="{925F63A0-B76B-422D-A38C-71086D6FB71E}" srcOrd="17" destOrd="0" presId="urn:microsoft.com/office/officeart/2008/layout/LinedList"/>
    <dgm:cxn modelId="{91B94CFB-3C73-4E92-BD91-FB8C6B5482F6}" type="presParOf" srcId="{925F63A0-B76B-422D-A38C-71086D6FB71E}" destId="{7B94510F-1020-4F3B-817E-7A37E9C6D1BA}" srcOrd="0" destOrd="0" presId="urn:microsoft.com/office/officeart/2008/layout/LinedList"/>
    <dgm:cxn modelId="{6BB8FB46-1CA9-4677-9F0D-677A592F27A6}" type="presParOf" srcId="{925F63A0-B76B-422D-A38C-71086D6FB71E}" destId="{4B88935E-CE02-478E-8D37-2E249F8CE07C}" srcOrd="1" destOrd="0" presId="urn:microsoft.com/office/officeart/2008/layout/LinedList"/>
    <dgm:cxn modelId="{FD7EFAD5-9669-4B11-B038-07BAD56E7E9B}" type="presParOf" srcId="{D9C28CAE-F316-4085-822F-BBD2566A99B1}" destId="{D8063698-E160-4A06-86C4-945932775F60}" srcOrd="18" destOrd="0" presId="urn:microsoft.com/office/officeart/2008/layout/LinedList"/>
    <dgm:cxn modelId="{CAA5DC2C-38B1-4317-BADC-797E331755DF}" type="presParOf" srcId="{D9C28CAE-F316-4085-822F-BBD2566A99B1}" destId="{AA6FFEF7-433F-402B-9BBE-A8FBCE1CA1C6}" srcOrd="19" destOrd="0" presId="urn:microsoft.com/office/officeart/2008/layout/LinedList"/>
    <dgm:cxn modelId="{673E6BC1-8A2F-4D2C-8A8A-9BE8B1D1986A}" type="presParOf" srcId="{AA6FFEF7-433F-402B-9BBE-A8FBCE1CA1C6}" destId="{91400AD1-F963-41E4-B602-F7210D2E6BD5}" srcOrd="0" destOrd="0" presId="urn:microsoft.com/office/officeart/2008/layout/LinedList"/>
    <dgm:cxn modelId="{779D4F32-FCB1-4891-9EB8-B1DAD1561FDF}" type="presParOf" srcId="{AA6FFEF7-433F-402B-9BBE-A8FBCE1CA1C6}" destId="{637121F5-AE62-409D-8BF7-35D9C07CC05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8DEC66-02EF-4AA2-89C3-04E50A5D972F}" type="doc">
      <dgm:prSet loTypeId="urn:microsoft.com/office/officeart/2005/8/layout/hierarchy3" loCatId="hierarchy" qsTypeId="urn:microsoft.com/office/officeart/2005/8/quickstyle/simple5" qsCatId="simple" csTypeId="urn:microsoft.com/office/officeart/2005/8/colors/colorful2" csCatId="colorful"/>
      <dgm:spPr/>
      <dgm:t>
        <a:bodyPr/>
        <a:lstStyle/>
        <a:p>
          <a:endParaRPr lang="en-US"/>
        </a:p>
      </dgm:t>
    </dgm:pt>
    <dgm:pt modelId="{F2A66376-B919-4210-B3AC-A29C8B31600D}">
      <dgm:prSet/>
      <dgm:spPr/>
      <dgm:t>
        <a:bodyPr/>
        <a:lstStyle/>
        <a:p>
          <a:r>
            <a:rPr lang="en-US"/>
            <a:t>What are some of your classroom agreements? </a:t>
          </a:r>
        </a:p>
      </dgm:t>
    </dgm:pt>
    <dgm:pt modelId="{080F420A-EB17-4802-975F-B9DC24790912}" type="parTrans" cxnId="{7C150792-13BE-4FDA-9318-BA4F9278BE36}">
      <dgm:prSet/>
      <dgm:spPr/>
      <dgm:t>
        <a:bodyPr/>
        <a:lstStyle/>
        <a:p>
          <a:endParaRPr lang="en-US"/>
        </a:p>
      </dgm:t>
    </dgm:pt>
    <dgm:pt modelId="{E6FACA83-0858-450D-9A38-BB69D4D473FD}" type="sibTrans" cxnId="{7C150792-13BE-4FDA-9318-BA4F9278BE36}">
      <dgm:prSet/>
      <dgm:spPr/>
      <dgm:t>
        <a:bodyPr/>
        <a:lstStyle/>
        <a:p>
          <a:endParaRPr lang="en-US"/>
        </a:p>
      </dgm:t>
    </dgm:pt>
    <dgm:pt modelId="{C86CF918-7339-4090-A957-4D2C0B8DC14A}">
      <dgm:prSet/>
      <dgm:spPr/>
      <dgm:t>
        <a:bodyPr/>
        <a:lstStyle/>
        <a:p>
          <a:r>
            <a:rPr lang="en-US"/>
            <a:t>Why are there are rules at school?  </a:t>
          </a:r>
        </a:p>
      </dgm:t>
    </dgm:pt>
    <dgm:pt modelId="{15130509-B60A-4A7E-8D84-7B76E587C361}" type="parTrans" cxnId="{9F836E4D-1DCF-489B-8BC3-00166B55C3FA}">
      <dgm:prSet/>
      <dgm:spPr/>
      <dgm:t>
        <a:bodyPr/>
        <a:lstStyle/>
        <a:p>
          <a:endParaRPr lang="en-US"/>
        </a:p>
      </dgm:t>
    </dgm:pt>
    <dgm:pt modelId="{83C90363-2B26-4B7A-BA4F-566371ECC1B2}" type="sibTrans" cxnId="{9F836E4D-1DCF-489B-8BC3-00166B55C3FA}">
      <dgm:prSet/>
      <dgm:spPr/>
      <dgm:t>
        <a:bodyPr/>
        <a:lstStyle/>
        <a:p>
          <a:endParaRPr lang="en-US"/>
        </a:p>
      </dgm:t>
    </dgm:pt>
    <dgm:pt modelId="{07A487DC-5AEA-497C-AFBB-2B540F888F13}" type="pres">
      <dgm:prSet presAssocID="{8A8DEC66-02EF-4AA2-89C3-04E50A5D972F}" presName="diagram" presStyleCnt="0">
        <dgm:presLayoutVars>
          <dgm:chPref val="1"/>
          <dgm:dir/>
          <dgm:animOne val="branch"/>
          <dgm:animLvl val="lvl"/>
          <dgm:resizeHandles/>
        </dgm:presLayoutVars>
      </dgm:prSet>
      <dgm:spPr/>
    </dgm:pt>
    <dgm:pt modelId="{EE2EA93B-84C6-4C23-A59B-8E4E6A15FCFC}" type="pres">
      <dgm:prSet presAssocID="{F2A66376-B919-4210-B3AC-A29C8B31600D}" presName="root" presStyleCnt="0"/>
      <dgm:spPr/>
    </dgm:pt>
    <dgm:pt modelId="{7378F77D-A15B-4899-A460-DD54AAC7AAA8}" type="pres">
      <dgm:prSet presAssocID="{F2A66376-B919-4210-B3AC-A29C8B31600D}" presName="rootComposite" presStyleCnt="0"/>
      <dgm:spPr/>
    </dgm:pt>
    <dgm:pt modelId="{E44A7108-C4A2-48E4-AB31-4837BA0ED442}" type="pres">
      <dgm:prSet presAssocID="{F2A66376-B919-4210-B3AC-A29C8B31600D}" presName="rootText" presStyleLbl="node1" presStyleIdx="0" presStyleCnt="2"/>
      <dgm:spPr/>
    </dgm:pt>
    <dgm:pt modelId="{C7352131-31EE-4B0C-86E5-22C206E04030}" type="pres">
      <dgm:prSet presAssocID="{F2A66376-B919-4210-B3AC-A29C8B31600D}" presName="rootConnector" presStyleLbl="node1" presStyleIdx="0" presStyleCnt="2"/>
      <dgm:spPr/>
    </dgm:pt>
    <dgm:pt modelId="{C5D1D6D5-03E9-4B0E-8A6B-D31AC747663C}" type="pres">
      <dgm:prSet presAssocID="{F2A66376-B919-4210-B3AC-A29C8B31600D}" presName="childShape" presStyleCnt="0"/>
      <dgm:spPr/>
    </dgm:pt>
    <dgm:pt modelId="{D350BA3E-83C4-40C3-88EC-E08963FB80E7}" type="pres">
      <dgm:prSet presAssocID="{C86CF918-7339-4090-A957-4D2C0B8DC14A}" presName="root" presStyleCnt="0"/>
      <dgm:spPr/>
    </dgm:pt>
    <dgm:pt modelId="{310156CB-E0EE-4C03-A022-FA62B54958AE}" type="pres">
      <dgm:prSet presAssocID="{C86CF918-7339-4090-A957-4D2C0B8DC14A}" presName="rootComposite" presStyleCnt="0"/>
      <dgm:spPr/>
    </dgm:pt>
    <dgm:pt modelId="{E5EB33A6-C9B7-4EF9-A8FF-DC92ABD12BA9}" type="pres">
      <dgm:prSet presAssocID="{C86CF918-7339-4090-A957-4D2C0B8DC14A}" presName="rootText" presStyleLbl="node1" presStyleIdx="1" presStyleCnt="2"/>
      <dgm:spPr/>
    </dgm:pt>
    <dgm:pt modelId="{62250ECD-C7E3-42A6-91B5-C6E34687CCE6}" type="pres">
      <dgm:prSet presAssocID="{C86CF918-7339-4090-A957-4D2C0B8DC14A}" presName="rootConnector" presStyleLbl="node1" presStyleIdx="1" presStyleCnt="2"/>
      <dgm:spPr/>
    </dgm:pt>
    <dgm:pt modelId="{15580158-0492-4541-B090-CEFB626AC7E5}" type="pres">
      <dgm:prSet presAssocID="{C86CF918-7339-4090-A957-4D2C0B8DC14A}" presName="childShape" presStyleCnt="0"/>
      <dgm:spPr/>
    </dgm:pt>
  </dgm:ptLst>
  <dgm:cxnLst>
    <dgm:cxn modelId="{99B33505-3A98-4214-904B-7A8574CAFE31}" type="presOf" srcId="{8A8DEC66-02EF-4AA2-89C3-04E50A5D972F}" destId="{07A487DC-5AEA-497C-AFBB-2B540F888F13}" srcOrd="0" destOrd="0" presId="urn:microsoft.com/office/officeart/2005/8/layout/hierarchy3"/>
    <dgm:cxn modelId="{9F836E4D-1DCF-489B-8BC3-00166B55C3FA}" srcId="{8A8DEC66-02EF-4AA2-89C3-04E50A5D972F}" destId="{C86CF918-7339-4090-A957-4D2C0B8DC14A}" srcOrd="1" destOrd="0" parTransId="{15130509-B60A-4A7E-8D84-7B76E587C361}" sibTransId="{83C90363-2B26-4B7A-BA4F-566371ECC1B2}"/>
    <dgm:cxn modelId="{0E49BC79-9AAF-4597-A2CC-336F9094C7B2}" type="presOf" srcId="{F2A66376-B919-4210-B3AC-A29C8B31600D}" destId="{E44A7108-C4A2-48E4-AB31-4837BA0ED442}" srcOrd="0" destOrd="0" presId="urn:microsoft.com/office/officeart/2005/8/layout/hierarchy3"/>
    <dgm:cxn modelId="{7C150792-13BE-4FDA-9318-BA4F9278BE36}" srcId="{8A8DEC66-02EF-4AA2-89C3-04E50A5D972F}" destId="{F2A66376-B919-4210-B3AC-A29C8B31600D}" srcOrd="0" destOrd="0" parTransId="{080F420A-EB17-4802-975F-B9DC24790912}" sibTransId="{E6FACA83-0858-450D-9A38-BB69D4D473FD}"/>
    <dgm:cxn modelId="{391D4CAC-9E03-4B0F-AD37-FC074E215A3C}" type="presOf" srcId="{C86CF918-7339-4090-A957-4D2C0B8DC14A}" destId="{62250ECD-C7E3-42A6-91B5-C6E34687CCE6}" srcOrd="1" destOrd="0" presId="urn:microsoft.com/office/officeart/2005/8/layout/hierarchy3"/>
    <dgm:cxn modelId="{2E8764BC-BBFA-474F-9ED9-292760511DF8}" type="presOf" srcId="{F2A66376-B919-4210-B3AC-A29C8B31600D}" destId="{C7352131-31EE-4B0C-86E5-22C206E04030}" srcOrd="1" destOrd="0" presId="urn:microsoft.com/office/officeart/2005/8/layout/hierarchy3"/>
    <dgm:cxn modelId="{26827EC1-6C21-4603-B271-BA313CC41A80}" type="presOf" srcId="{C86CF918-7339-4090-A957-4D2C0B8DC14A}" destId="{E5EB33A6-C9B7-4EF9-A8FF-DC92ABD12BA9}" srcOrd="0" destOrd="0" presId="urn:microsoft.com/office/officeart/2005/8/layout/hierarchy3"/>
    <dgm:cxn modelId="{3ADE47D3-7C31-41AD-A57A-FE6443D838C9}" type="presParOf" srcId="{07A487DC-5AEA-497C-AFBB-2B540F888F13}" destId="{EE2EA93B-84C6-4C23-A59B-8E4E6A15FCFC}" srcOrd="0" destOrd="0" presId="urn:microsoft.com/office/officeart/2005/8/layout/hierarchy3"/>
    <dgm:cxn modelId="{47FE0CDC-5E7E-4C1A-A478-FF0C4BF9BED4}" type="presParOf" srcId="{EE2EA93B-84C6-4C23-A59B-8E4E6A15FCFC}" destId="{7378F77D-A15B-4899-A460-DD54AAC7AAA8}" srcOrd="0" destOrd="0" presId="urn:microsoft.com/office/officeart/2005/8/layout/hierarchy3"/>
    <dgm:cxn modelId="{130E373E-996A-4D9D-B9CB-BFA6B1D46DF4}" type="presParOf" srcId="{7378F77D-A15B-4899-A460-DD54AAC7AAA8}" destId="{E44A7108-C4A2-48E4-AB31-4837BA0ED442}" srcOrd="0" destOrd="0" presId="urn:microsoft.com/office/officeart/2005/8/layout/hierarchy3"/>
    <dgm:cxn modelId="{0343FC64-E761-41B6-9FD1-B0FCAD33E2AB}" type="presParOf" srcId="{7378F77D-A15B-4899-A460-DD54AAC7AAA8}" destId="{C7352131-31EE-4B0C-86E5-22C206E04030}" srcOrd="1" destOrd="0" presId="urn:microsoft.com/office/officeart/2005/8/layout/hierarchy3"/>
    <dgm:cxn modelId="{D06BA8BE-DAAC-4919-8A27-9D573768AF87}" type="presParOf" srcId="{EE2EA93B-84C6-4C23-A59B-8E4E6A15FCFC}" destId="{C5D1D6D5-03E9-4B0E-8A6B-D31AC747663C}" srcOrd="1" destOrd="0" presId="urn:microsoft.com/office/officeart/2005/8/layout/hierarchy3"/>
    <dgm:cxn modelId="{1D446824-28B7-4EB2-A477-916CC55BD739}" type="presParOf" srcId="{07A487DC-5AEA-497C-AFBB-2B540F888F13}" destId="{D350BA3E-83C4-40C3-88EC-E08963FB80E7}" srcOrd="1" destOrd="0" presId="urn:microsoft.com/office/officeart/2005/8/layout/hierarchy3"/>
    <dgm:cxn modelId="{DFA0A005-A589-4970-B800-7F65677D64D7}" type="presParOf" srcId="{D350BA3E-83C4-40C3-88EC-E08963FB80E7}" destId="{310156CB-E0EE-4C03-A022-FA62B54958AE}" srcOrd="0" destOrd="0" presId="urn:microsoft.com/office/officeart/2005/8/layout/hierarchy3"/>
    <dgm:cxn modelId="{4EE1E153-419C-4F8C-88D0-30C40444AC13}" type="presParOf" srcId="{310156CB-E0EE-4C03-A022-FA62B54958AE}" destId="{E5EB33A6-C9B7-4EF9-A8FF-DC92ABD12BA9}" srcOrd="0" destOrd="0" presId="urn:microsoft.com/office/officeart/2005/8/layout/hierarchy3"/>
    <dgm:cxn modelId="{AD142195-EC0B-40B5-ADBB-377E390804B0}" type="presParOf" srcId="{310156CB-E0EE-4C03-A022-FA62B54958AE}" destId="{62250ECD-C7E3-42A6-91B5-C6E34687CCE6}" srcOrd="1" destOrd="0" presId="urn:microsoft.com/office/officeart/2005/8/layout/hierarchy3"/>
    <dgm:cxn modelId="{8F4C04B3-F109-4473-891C-63203C4D6D7F}" type="presParOf" srcId="{D350BA3E-83C4-40C3-88EC-E08963FB80E7}" destId="{15580158-0492-4541-B090-CEFB626AC7E5}"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E49957-25C9-4FBC-9181-7F78344D669A}" type="doc">
      <dgm:prSet loTypeId="urn:microsoft.com/office/officeart/2016/7/layout/VerticalHollowActionList" loCatId="List" qsTypeId="urn:microsoft.com/office/officeart/2005/8/quickstyle/simple1" qsCatId="simple" csTypeId="urn:microsoft.com/office/officeart/2005/8/colors/colorful5" csCatId="colorful"/>
      <dgm:spPr/>
      <dgm:t>
        <a:bodyPr/>
        <a:lstStyle/>
        <a:p>
          <a:endParaRPr lang="en-US"/>
        </a:p>
      </dgm:t>
    </dgm:pt>
    <dgm:pt modelId="{81A176F3-C790-4207-81BE-294B4D80B7AE}">
      <dgm:prSet/>
      <dgm:spPr/>
      <dgm:t>
        <a:bodyPr/>
        <a:lstStyle/>
        <a:p>
          <a:r>
            <a:rPr lang="en-US">
              <a:latin typeface="Chalkboard"/>
            </a:rPr>
            <a:t>Hurting</a:t>
          </a:r>
        </a:p>
      </dgm:t>
    </dgm:pt>
    <dgm:pt modelId="{3B5A8CAF-03A5-4981-A40F-7B1C7B89E703}" type="parTrans" cxnId="{A4704DF5-949C-4470-A91A-CC41B78BBE49}">
      <dgm:prSet/>
      <dgm:spPr/>
      <dgm:t>
        <a:bodyPr/>
        <a:lstStyle/>
        <a:p>
          <a:endParaRPr lang="en-US"/>
        </a:p>
      </dgm:t>
    </dgm:pt>
    <dgm:pt modelId="{AC955F98-EA60-42D7-A4F1-30D835B4F3F6}" type="sibTrans" cxnId="{A4704DF5-949C-4470-A91A-CC41B78BBE49}">
      <dgm:prSet/>
      <dgm:spPr/>
      <dgm:t>
        <a:bodyPr/>
        <a:lstStyle/>
        <a:p>
          <a:endParaRPr lang="en-US"/>
        </a:p>
      </dgm:t>
    </dgm:pt>
    <dgm:pt modelId="{E965FBC6-0E0D-4D8A-886C-03329CC3892C}">
      <dgm:prSet/>
      <dgm:spPr/>
      <dgm:t>
        <a:bodyPr/>
        <a:lstStyle/>
        <a:p>
          <a:r>
            <a:rPr lang="en-US">
              <a:latin typeface="Chalkboard"/>
            </a:rPr>
            <a:t>Hurting someone's body or belongings</a:t>
          </a:r>
        </a:p>
      </dgm:t>
    </dgm:pt>
    <dgm:pt modelId="{415051AB-5647-4CB2-AF46-191130920B6C}" type="parTrans" cxnId="{34D56006-F0E3-4D65-B5B9-3328FC18BE60}">
      <dgm:prSet/>
      <dgm:spPr/>
      <dgm:t>
        <a:bodyPr/>
        <a:lstStyle/>
        <a:p>
          <a:endParaRPr lang="en-US"/>
        </a:p>
      </dgm:t>
    </dgm:pt>
    <dgm:pt modelId="{31CCAFA9-3E2A-494B-A3BC-59FD05A197D8}" type="sibTrans" cxnId="{34D56006-F0E3-4D65-B5B9-3328FC18BE60}">
      <dgm:prSet/>
      <dgm:spPr/>
      <dgm:t>
        <a:bodyPr/>
        <a:lstStyle/>
        <a:p>
          <a:endParaRPr lang="en-US"/>
        </a:p>
      </dgm:t>
    </dgm:pt>
    <dgm:pt modelId="{574AFAC4-B47F-46F7-AA96-79CEE80D538F}">
      <dgm:prSet/>
      <dgm:spPr/>
      <dgm:t>
        <a:bodyPr/>
        <a:lstStyle/>
        <a:p>
          <a:r>
            <a:rPr lang="en-US">
              <a:latin typeface="Chalkboard"/>
            </a:rPr>
            <a:t>Using</a:t>
          </a:r>
        </a:p>
      </dgm:t>
    </dgm:pt>
    <dgm:pt modelId="{AAC36FD6-9ED0-4F75-9D3B-5AD9F9561C82}" type="parTrans" cxnId="{0D8F1DA9-2981-4CDD-A3FE-03863011BCCF}">
      <dgm:prSet/>
      <dgm:spPr/>
      <dgm:t>
        <a:bodyPr/>
        <a:lstStyle/>
        <a:p>
          <a:endParaRPr lang="en-US"/>
        </a:p>
      </dgm:t>
    </dgm:pt>
    <dgm:pt modelId="{4D0A627F-4960-482F-B869-C5C4ABEDF06F}" type="sibTrans" cxnId="{0D8F1DA9-2981-4CDD-A3FE-03863011BCCF}">
      <dgm:prSet/>
      <dgm:spPr/>
      <dgm:t>
        <a:bodyPr/>
        <a:lstStyle/>
        <a:p>
          <a:endParaRPr lang="en-US"/>
        </a:p>
      </dgm:t>
    </dgm:pt>
    <dgm:pt modelId="{4A9C32E5-2DDA-4988-975B-967F2F810958}">
      <dgm:prSet/>
      <dgm:spPr/>
      <dgm:t>
        <a:bodyPr/>
        <a:lstStyle/>
        <a:p>
          <a:r>
            <a:rPr lang="en-US">
              <a:latin typeface="Chalkboard"/>
            </a:rPr>
            <a:t>Using words to hurt someone's feelings</a:t>
          </a:r>
        </a:p>
      </dgm:t>
    </dgm:pt>
    <dgm:pt modelId="{8ABD5367-23C4-4C26-95C4-4A10533C68B0}" type="parTrans" cxnId="{3353B1E1-595B-4F87-AC79-138B09A1B23C}">
      <dgm:prSet/>
      <dgm:spPr/>
      <dgm:t>
        <a:bodyPr/>
        <a:lstStyle/>
        <a:p>
          <a:endParaRPr lang="en-US"/>
        </a:p>
      </dgm:t>
    </dgm:pt>
    <dgm:pt modelId="{9D67EF67-E140-42CD-B1B4-B143A846421D}" type="sibTrans" cxnId="{3353B1E1-595B-4F87-AC79-138B09A1B23C}">
      <dgm:prSet/>
      <dgm:spPr/>
      <dgm:t>
        <a:bodyPr/>
        <a:lstStyle/>
        <a:p>
          <a:endParaRPr lang="en-US"/>
        </a:p>
      </dgm:t>
    </dgm:pt>
    <dgm:pt modelId="{EA3A239D-9030-4AE8-926C-9F4562161C57}">
      <dgm:prSet/>
      <dgm:spPr/>
      <dgm:t>
        <a:bodyPr/>
        <a:lstStyle/>
        <a:p>
          <a:r>
            <a:rPr lang="en-US">
              <a:latin typeface="Chalkboard"/>
            </a:rPr>
            <a:t>Leaving</a:t>
          </a:r>
        </a:p>
      </dgm:t>
    </dgm:pt>
    <dgm:pt modelId="{C41CC735-F387-4A32-B46A-8128558CD3A4}" type="parTrans" cxnId="{933B9FAF-94A2-4C99-ADA8-7D66B8DD15FA}">
      <dgm:prSet/>
      <dgm:spPr/>
      <dgm:t>
        <a:bodyPr/>
        <a:lstStyle/>
        <a:p>
          <a:endParaRPr lang="en-US"/>
        </a:p>
      </dgm:t>
    </dgm:pt>
    <dgm:pt modelId="{4A7B506E-0D2C-4B03-8009-C7A7EEA55EDB}" type="sibTrans" cxnId="{933B9FAF-94A2-4C99-ADA8-7D66B8DD15FA}">
      <dgm:prSet/>
      <dgm:spPr/>
      <dgm:t>
        <a:bodyPr/>
        <a:lstStyle/>
        <a:p>
          <a:endParaRPr lang="en-US"/>
        </a:p>
      </dgm:t>
    </dgm:pt>
    <dgm:pt modelId="{D80747CF-B282-46CE-8BFF-CE453519B4EF}">
      <dgm:prSet/>
      <dgm:spPr/>
      <dgm:t>
        <a:bodyPr/>
        <a:lstStyle/>
        <a:p>
          <a:r>
            <a:rPr lang="en-US">
              <a:latin typeface="Chalkboard"/>
            </a:rPr>
            <a:t>Leaving someone out on purpose</a:t>
          </a:r>
        </a:p>
      </dgm:t>
    </dgm:pt>
    <dgm:pt modelId="{1B9A9712-38A7-4C91-93F7-7ABC45C6357C}" type="parTrans" cxnId="{E1F34B05-BFE8-4303-8471-A3E0B7A35800}">
      <dgm:prSet/>
      <dgm:spPr/>
      <dgm:t>
        <a:bodyPr/>
        <a:lstStyle/>
        <a:p>
          <a:endParaRPr lang="en-US"/>
        </a:p>
      </dgm:t>
    </dgm:pt>
    <dgm:pt modelId="{7AA3594C-23EA-4D5D-B7D9-B3DA7147DED2}" type="sibTrans" cxnId="{E1F34B05-BFE8-4303-8471-A3E0B7A35800}">
      <dgm:prSet/>
      <dgm:spPr/>
      <dgm:t>
        <a:bodyPr/>
        <a:lstStyle/>
        <a:p>
          <a:endParaRPr lang="en-US"/>
        </a:p>
      </dgm:t>
    </dgm:pt>
    <dgm:pt modelId="{02FCDCFC-5182-4918-806D-A633332881C3}">
      <dgm:prSet/>
      <dgm:spPr/>
      <dgm:t>
        <a:bodyPr/>
        <a:lstStyle/>
        <a:p>
          <a:r>
            <a:rPr lang="en-US">
              <a:latin typeface="Chalkboard"/>
            </a:rPr>
            <a:t>Getting</a:t>
          </a:r>
        </a:p>
      </dgm:t>
    </dgm:pt>
    <dgm:pt modelId="{4A717509-3971-4DAD-9CC3-20BB0D681028}" type="parTrans" cxnId="{B83C4B67-4818-458A-A0FE-14B55661A220}">
      <dgm:prSet/>
      <dgm:spPr/>
      <dgm:t>
        <a:bodyPr/>
        <a:lstStyle/>
        <a:p>
          <a:endParaRPr lang="en-US"/>
        </a:p>
      </dgm:t>
    </dgm:pt>
    <dgm:pt modelId="{D752E5E7-9AFB-4B0F-9BA4-950859F822D7}" type="sibTrans" cxnId="{B83C4B67-4818-458A-A0FE-14B55661A220}">
      <dgm:prSet/>
      <dgm:spPr/>
      <dgm:t>
        <a:bodyPr/>
        <a:lstStyle/>
        <a:p>
          <a:endParaRPr lang="en-US"/>
        </a:p>
      </dgm:t>
    </dgm:pt>
    <dgm:pt modelId="{BD8EF2C5-EB3E-4418-AE0F-EC3E1015E828}">
      <dgm:prSet/>
      <dgm:spPr/>
      <dgm:t>
        <a:bodyPr/>
        <a:lstStyle/>
        <a:p>
          <a:r>
            <a:rPr lang="en-US">
              <a:latin typeface="Chalkboard"/>
            </a:rPr>
            <a:t>Getting others to be mean to or to exclude someone </a:t>
          </a:r>
        </a:p>
      </dgm:t>
    </dgm:pt>
    <dgm:pt modelId="{B34065B4-532D-4CFB-8921-F4BFCB6D61EA}" type="parTrans" cxnId="{0A3C7FBA-F5FB-47FD-9845-6E831BC1134F}">
      <dgm:prSet/>
      <dgm:spPr/>
      <dgm:t>
        <a:bodyPr/>
        <a:lstStyle/>
        <a:p>
          <a:endParaRPr lang="en-US"/>
        </a:p>
      </dgm:t>
    </dgm:pt>
    <dgm:pt modelId="{2A0D8EB9-2C42-4C74-B78B-603EEA61D75B}" type="sibTrans" cxnId="{0A3C7FBA-F5FB-47FD-9845-6E831BC1134F}">
      <dgm:prSet/>
      <dgm:spPr/>
      <dgm:t>
        <a:bodyPr/>
        <a:lstStyle/>
        <a:p>
          <a:endParaRPr lang="en-US"/>
        </a:p>
      </dgm:t>
    </dgm:pt>
    <dgm:pt modelId="{BAC23D5C-DF3F-42C7-B43D-D55DE4193DA2}" type="pres">
      <dgm:prSet presAssocID="{FAE49957-25C9-4FBC-9181-7F78344D669A}" presName="Name0" presStyleCnt="0">
        <dgm:presLayoutVars>
          <dgm:dir/>
          <dgm:animLvl val="lvl"/>
          <dgm:resizeHandles val="exact"/>
        </dgm:presLayoutVars>
      </dgm:prSet>
      <dgm:spPr/>
    </dgm:pt>
    <dgm:pt modelId="{A6615571-685C-4E03-87BC-C0A30B950BBF}" type="pres">
      <dgm:prSet presAssocID="{81A176F3-C790-4207-81BE-294B4D80B7AE}" presName="linNode" presStyleCnt="0"/>
      <dgm:spPr/>
    </dgm:pt>
    <dgm:pt modelId="{5A347DB0-A6B2-41DA-A91A-EB35798DAA92}" type="pres">
      <dgm:prSet presAssocID="{81A176F3-C790-4207-81BE-294B4D80B7AE}" presName="parentText" presStyleLbl="solidFgAcc1" presStyleIdx="0" presStyleCnt="4">
        <dgm:presLayoutVars>
          <dgm:chMax val="1"/>
          <dgm:bulletEnabled/>
        </dgm:presLayoutVars>
      </dgm:prSet>
      <dgm:spPr/>
    </dgm:pt>
    <dgm:pt modelId="{9629AFF1-8311-456E-88B2-04CE20698FD3}" type="pres">
      <dgm:prSet presAssocID="{81A176F3-C790-4207-81BE-294B4D80B7AE}" presName="descendantText" presStyleLbl="alignNode1" presStyleIdx="0" presStyleCnt="4">
        <dgm:presLayoutVars>
          <dgm:bulletEnabled/>
        </dgm:presLayoutVars>
      </dgm:prSet>
      <dgm:spPr/>
    </dgm:pt>
    <dgm:pt modelId="{CD2135FA-5C2A-4C2D-8205-7C8CAF5252B9}" type="pres">
      <dgm:prSet presAssocID="{AC955F98-EA60-42D7-A4F1-30D835B4F3F6}" presName="sp" presStyleCnt="0"/>
      <dgm:spPr/>
    </dgm:pt>
    <dgm:pt modelId="{25CA41A2-1196-468E-AF99-6C3B72EA2231}" type="pres">
      <dgm:prSet presAssocID="{574AFAC4-B47F-46F7-AA96-79CEE80D538F}" presName="linNode" presStyleCnt="0"/>
      <dgm:spPr/>
    </dgm:pt>
    <dgm:pt modelId="{AD27D962-FAC0-4967-A09B-6FF76F067B0C}" type="pres">
      <dgm:prSet presAssocID="{574AFAC4-B47F-46F7-AA96-79CEE80D538F}" presName="parentText" presStyleLbl="solidFgAcc1" presStyleIdx="1" presStyleCnt="4">
        <dgm:presLayoutVars>
          <dgm:chMax val="1"/>
          <dgm:bulletEnabled/>
        </dgm:presLayoutVars>
      </dgm:prSet>
      <dgm:spPr/>
    </dgm:pt>
    <dgm:pt modelId="{D83B641B-222F-4539-BE31-BDC08A0954FA}" type="pres">
      <dgm:prSet presAssocID="{574AFAC4-B47F-46F7-AA96-79CEE80D538F}" presName="descendantText" presStyleLbl="alignNode1" presStyleIdx="1" presStyleCnt="4">
        <dgm:presLayoutVars>
          <dgm:bulletEnabled/>
        </dgm:presLayoutVars>
      </dgm:prSet>
      <dgm:spPr/>
    </dgm:pt>
    <dgm:pt modelId="{3D712CA2-D92D-4FDE-B54B-F23D5645341C}" type="pres">
      <dgm:prSet presAssocID="{4D0A627F-4960-482F-B869-C5C4ABEDF06F}" presName="sp" presStyleCnt="0"/>
      <dgm:spPr/>
    </dgm:pt>
    <dgm:pt modelId="{A69547D5-6E1B-47FE-8678-B259B1377DC7}" type="pres">
      <dgm:prSet presAssocID="{EA3A239D-9030-4AE8-926C-9F4562161C57}" presName="linNode" presStyleCnt="0"/>
      <dgm:spPr/>
    </dgm:pt>
    <dgm:pt modelId="{498EC5F8-606E-4D62-A5BA-822F17E2B6A1}" type="pres">
      <dgm:prSet presAssocID="{EA3A239D-9030-4AE8-926C-9F4562161C57}" presName="parentText" presStyleLbl="solidFgAcc1" presStyleIdx="2" presStyleCnt="4">
        <dgm:presLayoutVars>
          <dgm:chMax val="1"/>
          <dgm:bulletEnabled/>
        </dgm:presLayoutVars>
      </dgm:prSet>
      <dgm:spPr/>
    </dgm:pt>
    <dgm:pt modelId="{E3DC9D0F-E026-4CBF-A456-057EB7A711B9}" type="pres">
      <dgm:prSet presAssocID="{EA3A239D-9030-4AE8-926C-9F4562161C57}" presName="descendantText" presStyleLbl="alignNode1" presStyleIdx="2" presStyleCnt="4">
        <dgm:presLayoutVars>
          <dgm:bulletEnabled/>
        </dgm:presLayoutVars>
      </dgm:prSet>
      <dgm:spPr/>
    </dgm:pt>
    <dgm:pt modelId="{0B374C88-D060-44F0-AA55-052B783E3634}" type="pres">
      <dgm:prSet presAssocID="{4A7B506E-0D2C-4B03-8009-C7A7EEA55EDB}" presName="sp" presStyleCnt="0"/>
      <dgm:spPr/>
    </dgm:pt>
    <dgm:pt modelId="{2AB22612-6F0C-4093-A680-1C1F2882050E}" type="pres">
      <dgm:prSet presAssocID="{02FCDCFC-5182-4918-806D-A633332881C3}" presName="linNode" presStyleCnt="0"/>
      <dgm:spPr/>
    </dgm:pt>
    <dgm:pt modelId="{C6D89FC0-6540-4D7A-B65A-D142F35E816B}" type="pres">
      <dgm:prSet presAssocID="{02FCDCFC-5182-4918-806D-A633332881C3}" presName="parentText" presStyleLbl="solidFgAcc1" presStyleIdx="3" presStyleCnt="4">
        <dgm:presLayoutVars>
          <dgm:chMax val="1"/>
          <dgm:bulletEnabled/>
        </dgm:presLayoutVars>
      </dgm:prSet>
      <dgm:spPr/>
    </dgm:pt>
    <dgm:pt modelId="{4B153064-8467-4483-9565-C1F28EFD7F4F}" type="pres">
      <dgm:prSet presAssocID="{02FCDCFC-5182-4918-806D-A633332881C3}" presName="descendantText" presStyleLbl="alignNode1" presStyleIdx="3" presStyleCnt="4">
        <dgm:presLayoutVars>
          <dgm:bulletEnabled/>
        </dgm:presLayoutVars>
      </dgm:prSet>
      <dgm:spPr/>
    </dgm:pt>
  </dgm:ptLst>
  <dgm:cxnLst>
    <dgm:cxn modelId="{E1F34B05-BFE8-4303-8471-A3E0B7A35800}" srcId="{EA3A239D-9030-4AE8-926C-9F4562161C57}" destId="{D80747CF-B282-46CE-8BFF-CE453519B4EF}" srcOrd="0" destOrd="0" parTransId="{1B9A9712-38A7-4C91-93F7-7ABC45C6357C}" sibTransId="{7AA3594C-23EA-4D5D-B7D9-B3DA7147DED2}"/>
    <dgm:cxn modelId="{34D56006-F0E3-4D65-B5B9-3328FC18BE60}" srcId="{81A176F3-C790-4207-81BE-294B4D80B7AE}" destId="{E965FBC6-0E0D-4D8A-886C-03329CC3892C}" srcOrd="0" destOrd="0" parTransId="{415051AB-5647-4CB2-AF46-191130920B6C}" sibTransId="{31CCAFA9-3E2A-494B-A3BC-59FD05A197D8}"/>
    <dgm:cxn modelId="{71921319-F3B7-4846-B661-8E702CAEEF7C}" type="presOf" srcId="{BD8EF2C5-EB3E-4418-AE0F-EC3E1015E828}" destId="{4B153064-8467-4483-9565-C1F28EFD7F4F}" srcOrd="0" destOrd="0" presId="urn:microsoft.com/office/officeart/2016/7/layout/VerticalHollowActionList"/>
    <dgm:cxn modelId="{86D7CC1A-16BA-488A-B4FC-D12D6FE31794}" type="presOf" srcId="{FAE49957-25C9-4FBC-9181-7F78344D669A}" destId="{BAC23D5C-DF3F-42C7-B43D-D55DE4193DA2}" srcOrd="0" destOrd="0" presId="urn:microsoft.com/office/officeart/2016/7/layout/VerticalHollowActionList"/>
    <dgm:cxn modelId="{A535EA1A-AD35-479C-B32F-0367B534032D}" type="presOf" srcId="{4A9C32E5-2DDA-4988-975B-967F2F810958}" destId="{D83B641B-222F-4539-BE31-BDC08A0954FA}" srcOrd="0" destOrd="0" presId="urn:microsoft.com/office/officeart/2016/7/layout/VerticalHollowActionList"/>
    <dgm:cxn modelId="{6B608328-CCA7-411E-84F1-AC1FA573A9EA}" type="presOf" srcId="{02FCDCFC-5182-4918-806D-A633332881C3}" destId="{C6D89FC0-6540-4D7A-B65A-D142F35E816B}" srcOrd="0" destOrd="0" presId="urn:microsoft.com/office/officeart/2016/7/layout/VerticalHollowActionList"/>
    <dgm:cxn modelId="{B1A22E2C-800B-4235-8437-61F3A7031859}" type="presOf" srcId="{81A176F3-C790-4207-81BE-294B4D80B7AE}" destId="{5A347DB0-A6B2-41DA-A91A-EB35798DAA92}" srcOrd="0" destOrd="0" presId="urn:microsoft.com/office/officeart/2016/7/layout/VerticalHollowActionList"/>
    <dgm:cxn modelId="{CAF59735-B125-4C66-8527-063AF7A07332}" type="presOf" srcId="{D80747CF-B282-46CE-8BFF-CE453519B4EF}" destId="{E3DC9D0F-E026-4CBF-A456-057EB7A711B9}" srcOrd="0" destOrd="0" presId="urn:microsoft.com/office/officeart/2016/7/layout/VerticalHollowActionList"/>
    <dgm:cxn modelId="{B83C4B67-4818-458A-A0FE-14B55661A220}" srcId="{FAE49957-25C9-4FBC-9181-7F78344D669A}" destId="{02FCDCFC-5182-4918-806D-A633332881C3}" srcOrd="3" destOrd="0" parTransId="{4A717509-3971-4DAD-9CC3-20BB0D681028}" sibTransId="{D752E5E7-9AFB-4B0F-9BA4-950859F822D7}"/>
    <dgm:cxn modelId="{53441A9E-0645-4DF3-872B-E9AE465F3245}" type="presOf" srcId="{E965FBC6-0E0D-4D8A-886C-03329CC3892C}" destId="{9629AFF1-8311-456E-88B2-04CE20698FD3}" srcOrd="0" destOrd="0" presId="urn:microsoft.com/office/officeart/2016/7/layout/VerticalHollowActionList"/>
    <dgm:cxn modelId="{0D8F1DA9-2981-4CDD-A3FE-03863011BCCF}" srcId="{FAE49957-25C9-4FBC-9181-7F78344D669A}" destId="{574AFAC4-B47F-46F7-AA96-79CEE80D538F}" srcOrd="1" destOrd="0" parTransId="{AAC36FD6-9ED0-4F75-9D3B-5AD9F9561C82}" sibTransId="{4D0A627F-4960-482F-B869-C5C4ABEDF06F}"/>
    <dgm:cxn modelId="{933B9FAF-94A2-4C99-ADA8-7D66B8DD15FA}" srcId="{FAE49957-25C9-4FBC-9181-7F78344D669A}" destId="{EA3A239D-9030-4AE8-926C-9F4562161C57}" srcOrd="2" destOrd="0" parTransId="{C41CC735-F387-4A32-B46A-8128558CD3A4}" sibTransId="{4A7B506E-0D2C-4B03-8009-C7A7EEA55EDB}"/>
    <dgm:cxn modelId="{0A3C7FBA-F5FB-47FD-9845-6E831BC1134F}" srcId="{02FCDCFC-5182-4918-806D-A633332881C3}" destId="{BD8EF2C5-EB3E-4418-AE0F-EC3E1015E828}" srcOrd="0" destOrd="0" parTransId="{B34065B4-532D-4CFB-8921-F4BFCB6D61EA}" sibTransId="{2A0D8EB9-2C42-4C74-B78B-603EEA61D75B}"/>
    <dgm:cxn modelId="{860791E0-180C-443F-BBB9-05176353AB3D}" type="presOf" srcId="{EA3A239D-9030-4AE8-926C-9F4562161C57}" destId="{498EC5F8-606E-4D62-A5BA-822F17E2B6A1}" srcOrd="0" destOrd="0" presId="urn:microsoft.com/office/officeart/2016/7/layout/VerticalHollowActionList"/>
    <dgm:cxn modelId="{3353B1E1-595B-4F87-AC79-138B09A1B23C}" srcId="{574AFAC4-B47F-46F7-AA96-79CEE80D538F}" destId="{4A9C32E5-2DDA-4988-975B-967F2F810958}" srcOrd="0" destOrd="0" parTransId="{8ABD5367-23C4-4C26-95C4-4A10533C68B0}" sibTransId="{9D67EF67-E140-42CD-B1B4-B143A846421D}"/>
    <dgm:cxn modelId="{A4704DF5-949C-4470-A91A-CC41B78BBE49}" srcId="{FAE49957-25C9-4FBC-9181-7F78344D669A}" destId="{81A176F3-C790-4207-81BE-294B4D80B7AE}" srcOrd="0" destOrd="0" parTransId="{3B5A8CAF-03A5-4981-A40F-7B1C7B89E703}" sibTransId="{AC955F98-EA60-42D7-A4F1-30D835B4F3F6}"/>
    <dgm:cxn modelId="{D4C995F6-C0D4-4020-8CA1-B3D8B15E13BB}" type="presOf" srcId="{574AFAC4-B47F-46F7-AA96-79CEE80D538F}" destId="{AD27D962-FAC0-4967-A09B-6FF76F067B0C}" srcOrd="0" destOrd="0" presId="urn:microsoft.com/office/officeart/2016/7/layout/VerticalHollowActionList"/>
    <dgm:cxn modelId="{A32466D1-E386-438D-8DDD-2345A80C5EF7}" type="presParOf" srcId="{BAC23D5C-DF3F-42C7-B43D-D55DE4193DA2}" destId="{A6615571-685C-4E03-87BC-C0A30B950BBF}" srcOrd="0" destOrd="0" presId="urn:microsoft.com/office/officeart/2016/7/layout/VerticalHollowActionList"/>
    <dgm:cxn modelId="{654E1770-8FB6-4CA2-8E16-B1A10EEA384B}" type="presParOf" srcId="{A6615571-685C-4E03-87BC-C0A30B950BBF}" destId="{5A347DB0-A6B2-41DA-A91A-EB35798DAA92}" srcOrd="0" destOrd="0" presId="urn:microsoft.com/office/officeart/2016/7/layout/VerticalHollowActionList"/>
    <dgm:cxn modelId="{705DE838-70F5-41B8-AC51-084792F0C0E8}" type="presParOf" srcId="{A6615571-685C-4E03-87BC-C0A30B950BBF}" destId="{9629AFF1-8311-456E-88B2-04CE20698FD3}" srcOrd="1" destOrd="0" presId="urn:microsoft.com/office/officeart/2016/7/layout/VerticalHollowActionList"/>
    <dgm:cxn modelId="{423F8FFA-374D-41D7-9CE8-0923CAC4F095}" type="presParOf" srcId="{BAC23D5C-DF3F-42C7-B43D-D55DE4193DA2}" destId="{CD2135FA-5C2A-4C2D-8205-7C8CAF5252B9}" srcOrd="1" destOrd="0" presId="urn:microsoft.com/office/officeart/2016/7/layout/VerticalHollowActionList"/>
    <dgm:cxn modelId="{AA3C21DA-D27D-4CA0-B5FE-70C63E8F7ECA}" type="presParOf" srcId="{BAC23D5C-DF3F-42C7-B43D-D55DE4193DA2}" destId="{25CA41A2-1196-468E-AF99-6C3B72EA2231}" srcOrd="2" destOrd="0" presId="urn:microsoft.com/office/officeart/2016/7/layout/VerticalHollowActionList"/>
    <dgm:cxn modelId="{08194C2B-7D47-4945-B39C-D87C32F03303}" type="presParOf" srcId="{25CA41A2-1196-468E-AF99-6C3B72EA2231}" destId="{AD27D962-FAC0-4967-A09B-6FF76F067B0C}" srcOrd="0" destOrd="0" presId="urn:microsoft.com/office/officeart/2016/7/layout/VerticalHollowActionList"/>
    <dgm:cxn modelId="{23329B42-87D9-49E4-975B-38E6DA4B517D}" type="presParOf" srcId="{25CA41A2-1196-468E-AF99-6C3B72EA2231}" destId="{D83B641B-222F-4539-BE31-BDC08A0954FA}" srcOrd="1" destOrd="0" presId="urn:microsoft.com/office/officeart/2016/7/layout/VerticalHollowActionList"/>
    <dgm:cxn modelId="{BCC7B891-BB15-42EA-9042-AD63E7188C84}" type="presParOf" srcId="{BAC23D5C-DF3F-42C7-B43D-D55DE4193DA2}" destId="{3D712CA2-D92D-4FDE-B54B-F23D5645341C}" srcOrd="3" destOrd="0" presId="urn:microsoft.com/office/officeart/2016/7/layout/VerticalHollowActionList"/>
    <dgm:cxn modelId="{27C1EA37-072B-4FBC-A84A-04386671137B}" type="presParOf" srcId="{BAC23D5C-DF3F-42C7-B43D-D55DE4193DA2}" destId="{A69547D5-6E1B-47FE-8678-B259B1377DC7}" srcOrd="4" destOrd="0" presId="urn:microsoft.com/office/officeart/2016/7/layout/VerticalHollowActionList"/>
    <dgm:cxn modelId="{EEC8042C-FBC9-46E9-A684-67B3EE030E76}" type="presParOf" srcId="{A69547D5-6E1B-47FE-8678-B259B1377DC7}" destId="{498EC5F8-606E-4D62-A5BA-822F17E2B6A1}" srcOrd="0" destOrd="0" presId="urn:microsoft.com/office/officeart/2016/7/layout/VerticalHollowActionList"/>
    <dgm:cxn modelId="{4E3E0B4A-9FB3-4D7F-A529-326AF9302FE7}" type="presParOf" srcId="{A69547D5-6E1B-47FE-8678-B259B1377DC7}" destId="{E3DC9D0F-E026-4CBF-A456-057EB7A711B9}" srcOrd="1" destOrd="0" presId="urn:microsoft.com/office/officeart/2016/7/layout/VerticalHollowActionList"/>
    <dgm:cxn modelId="{32B8FD64-6B74-41ED-BBFD-BC8202A464C0}" type="presParOf" srcId="{BAC23D5C-DF3F-42C7-B43D-D55DE4193DA2}" destId="{0B374C88-D060-44F0-AA55-052B783E3634}" srcOrd="5" destOrd="0" presId="urn:microsoft.com/office/officeart/2016/7/layout/VerticalHollowActionList"/>
    <dgm:cxn modelId="{A3E5F936-D02C-4FEA-BC87-124963401613}" type="presParOf" srcId="{BAC23D5C-DF3F-42C7-B43D-D55DE4193DA2}" destId="{2AB22612-6F0C-4093-A680-1C1F2882050E}" srcOrd="6" destOrd="0" presId="urn:microsoft.com/office/officeart/2016/7/layout/VerticalHollowActionList"/>
    <dgm:cxn modelId="{493BE5E3-3ABF-4DF4-B133-F8DE19838B28}" type="presParOf" srcId="{2AB22612-6F0C-4093-A680-1C1F2882050E}" destId="{C6D89FC0-6540-4D7A-B65A-D142F35E816B}" srcOrd="0" destOrd="0" presId="urn:microsoft.com/office/officeart/2016/7/layout/VerticalHollowActionList"/>
    <dgm:cxn modelId="{9419F355-5544-4969-B4BA-F90DBC26D94C}" type="presParOf" srcId="{2AB22612-6F0C-4093-A680-1C1F2882050E}" destId="{4B153064-8467-4483-9565-C1F28EFD7F4F}"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683F4E8-4906-43EF-BFCC-1C704930EE19}"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A2B72B26-2AFE-472E-8ED5-B05D22DD53D6}">
      <dgm:prSet/>
      <dgm:spPr/>
      <dgm:t>
        <a:bodyPr/>
        <a:lstStyle/>
        <a:p>
          <a:r>
            <a:rPr lang="en-US" b="1" dirty="0">
              <a:latin typeface="Chalkboard"/>
            </a:rPr>
            <a:t>Recognize</a:t>
          </a:r>
        </a:p>
      </dgm:t>
    </dgm:pt>
    <dgm:pt modelId="{047B566B-20FE-437C-83AF-022F4F7913D7}" type="parTrans" cxnId="{4C1E6FEF-16A9-496E-8BEA-46DFE9B8742E}">
      <dgm:prSet/>
      <dgm:spPr/>
      <dgm:t>
        <a:bodyPr/>
        <a:lstStyle/>
        <a:p>
          <a:endParaRPr lang="en-US"/>
        </a:p>
      </dgm:t>
    </dgm:pt>
    <dgm:pt modelId="{58CC7458-E934-46BA-BD1F-1EE646F6AFEA}" type="sibTrans" cxnId="{4C1E6FEF-16A9-496E-8BEA-46DFE9B8742E}">
      <dgm:prSet/>
      <dgm:spPr/>
      <dgm:t>
        <a:bodyPr/>
        <a:lstStyle/>
        <a:p>
          <a:endParaRPr lang="en-US"/>
        </a:p>
      </dgm:t>
    </dgm:pt>
    <dgm:pt modelId="{A90C0443-0C92-40DD-B825-19DD68396FF5}">
      <dgm:prSet/>
      <dgm:spPr/>
      <dgm:t>
        <a:bodyPr/>
        <a:lstStyle/>
        <a:p>
          <a:r>
            <a:rPr lang="en-US" b="1" dirty="0">
              <a:latin typeface="Chalkboard"/>
            </a:rPr>
            <a:t>Report </a:t>
          </a:r>
        </a:p>
      </dgm:t>
    </dgm:pt>
    <dgm:pt modelId="{9F4E8C01-7186-4A4B-B65D-794ED9B3C544}" type="parTrans" cxnId="{B3E0AE89-E23F-40CB-8255-87FAB00500AF}">
      <dgm:prSet/>
      <dgm:spPr/>
      <dgm:t>
        <a:bodyPr/>
        <a:lstStyle/>
        <a:p>
          <a:endParaRPr lang="en-US"/>
        </a:p>
      </dgm:t>
    </dgm:pt>
    <dgm:pt modelId="{A4AF521E-3C18-4D37-A5A8-2E4C2B7210FB}" type="sibTrans" cxnId="{B3E0AE89-E23F-40CB-8255-87FAB00500AF}">
      <dgm:prSet/>
      <dgm:spPr/>
      <dgm:t>
        <a:bodyPr/>
        <a:lstStyle/>
        <a:p>
          <a:endParaRPr lang="en-US"/>
        </a:p>
      </dgm:t>
    </dgm:pt>
    <dgm:pt modelId="{5A1DD3ED-C92F-452D-9CAD-6A65C65F4C0F}">
      <dgm:prSet phldr="0"/>
      <dgm:spPr/>
      <dgm:t>
        <a:bodyPr/>
        <a:lstStyle/>
        <a:p>
          <a:pPr rtl="0"/>
          <a:r>
            <a:rPr lang="en-US" b="1" dirty="0">
              <a:latin typeface="Chalkboard"/>
            </a:rPr>
            <a:t>Refuse </a:t>
          </a:r>
        </a:p>
      </dgm:t>
    </dgm:pt>
    <dgm:pt modelId="{6F1BD8AA-AAB8-47BD-8843-860D2EC64DE0}" type="parTrans" cxnId="{38A2F0C3-9A44-415E-B3B8-25F88CDD1F4C}">
      <dgm:prSet/>
      <dgm:spPr/>
    </dgm:pt>
    <dgm:pt modelId="{BC41E5D4-217B-4894-A36A-F771D0877ACD}" type="sibTrans" cxnId="{38A2F0C3-9A44-415E-B3B8-25F88CDD1F4C}">
      <dgm:prSet/>
      <dgm:spPr/>
      <dgm:t>
        <a:bodyPr/>
        <a:lstStyle/>
        <a:p>
          <a:endParaRPr lang="en-US"/>
        </a:p>
      </dgm:t>
    </dgm:pt>
    <dgm:pt modelId="{9E5214FF-B436-445C-BE4B-BEDFEDCF6F12}" type="pres">
      <dgm:prSet presAssocID="{B683F4E8-4906-43EF-BFCC-1C704930EE19}" presName="linear" presStyleCnt="0">
        <dgm:presLayoutVars>
          <dgm:animLvl val="lvl"/>
          <dgm:resizeHandles val="exact"/>
        </dgm:presLayoutVars>
      </dgm:prSet>
      <dgm:spPr/>
    </dgm:pt>
    <dgm:pt modelId="{48427869-5C7A-40EE-B2AE-5B8285E10F12}" type="pres">
      <dgm:prSet presAssocID="{A2B72B26-2AFE-472E-8ED5-B05D22DD53D6}" presName="parentText" presStyleLbl="node1" presStyleIdx="0" presStyleCnt="3">
        <dgm:presLayoutVars>
          <dgm:chMax val="0"/>
          <dgm:bulletEnabled val="1"/>
        </dgm:presLayoutVars>
      </dgm:prSet>
      <dgm:spPr/>
    </dgm:pt>
    <dgm:pt modelId="{63B131F9-356F-4573-B01E-DDD1DC86E3AF}" type="pres">
      <dgm:prSet presAssocID="{58CC7458-E934-46BA-BD1F-1EE646F6AFEA}" presName="spacer" presStyleCnt="0"/>
      <dgm:spPr/>
    </dgm:pt>
    <dgm:pt modelId="{1781FDC2-0B9F-47CB-9520-8DA1EC514D52}" type="pres">
      <dgm:prSet presAssocID="{5A1DD3ED-C92F-452D-9CAD-6A65C65F4C0F}" presName="parentText" presStyleLbl="node1" presStyleIdx="1" presStyleCnt="3">
        <dgm:presLayoutVars>
          <dgm:chMax val="0"/>
          <dgm:bulletEnabled val="1"/>
        </dgm:presLayoutVars>
      </dgm:prSet>
      <dgm:spPr/>
    </dgm:pt>
    <dgm:pt modelId="{7CA4AB39-9011-4EB4-A01F-51070FE4DE66}" type="pres">
      <dgm:prSet presAssocID="{BC41E5D4-217B-4894-A36A-F771D0877ACD}" presName="spacer" presStyleCnt="0"/>
      <dgm:spPr/>
    </dgm:pt>
    <dgm:pt modelId="{A7376548-235E-49BD-8FB7-7876D2F565CE}" type="pres">
      <dgm:prSet presAssocID="{A90C0443-0C92-40DD-B825-19DD68396FF5}" presName="parentText" presStyleLbl="node1" presStyleIdx="2" presStyleCnt="3">
        <dgm:presLayoutVars>
          <dgm:chMax val="0"/>
          <dgm:bulletEnabled val="1"/>
        </dgm:presLayoutVars>
      </dgm:prSet>
      <dgm:spPr/>
    </dgm:pt>
  </dgm:ptLst>
  <dgm:cxnLst>
    <dgm:cxn modelId="{249A7704-658E-40DC-80F6-3170E9A65A92}" type="presOf" srcId="{A90C0443-0C92-40DD-B825-19DD68396FF5}" destId="{A7376548-235E-49BD-8FB7-7876D2F565CE}" srcOrd="0" destOrd="0" presId="urn:microsoft.com/office/officeart/2005/8/layout/vList2"/>
    <dgm:cxn modelId="{398E836C-D663-462B-80D5-49E818454103}" type="presOf" srcId="{A2B72B26-2AFE-472E-8ED5-B05D22DD53D6}" destId="{48427869-5C7A-40EE-B2AE-5B8285E10F12}" srcOrd="0" destOrd="0" presId="urn:microsoft.com/office/officeart/2005/8/layout/vList2"/>
    <dgm:cxn modelId="{268F8C76-9548-4639-9073-86F9126A3DC2}" type="presOf" srcId="{5A1DD3ED-C92F-452D-9CAD-6A65C65F4C0F}" destId="{1781FDC2-0B9F-47CB-9520-8DA1EC514D52}" srcOrd="0" destOrd="0" presId="urn:microsoft.com/office/officeart/2005/8/layout/vList2"/>
    <dgm:cxn modelId="{D8823788-623F-4421-AABF-95E919BBE40F}" type="presOf" srcId="{B683F4E8-4906-43EF-BFCC-1C704930EE19}" destId="{9E5214FF-B436-445C-BE4B-BEDFEDCF6F12}" srcOrd="0" destOrd="0" presId="urn:microsoft.com/office/officeart/2005/8/layout/vList2"/>
    <dgm:cxn modelId="{B3E0AE89-E23F-40CB-8255-87FAB00500AF}" srcId="{B683F4E8-4906-43EF-BFCC-1C704930EE19}" destId="{A90C0443-0C92-40DD-B825-19DD68396FF5}" srcOrd="2" destOrd="0" parTransId="{9F4E8C01-7186-4A4B-B65D-794ED9B3C544}" sibTransId="{A4AF521E-3C18-4D37-A5A8-2E4C2B7210FB}"/>
    <dgm:cxn modelId="{38A2F0C3-9A44-415E-B3B8-25F88CDD1F4C}" srcId="{B683F4E8-4906-43EF-BFCC-1C704930EE19}" destId="{5A1DD3ED-C92F-452D-9CAD-6A65C65F4C0F}" srcOrd="1" destOrd="0" parTransId="{6F1BD8AA-AAB8-47BD-8843-860D2EC64DE0}" sibTransId="{BC41E5D4-217B-4894-A36A-F771D0877ACD}"/>
    <dgm:cxn modelId="{4C1E6FEF-16A9-496E-8BEA-46DFE9B8742E}" srcId="{B683F4E8-4906-43EF-BFCC-1C704930EE19}" destId="{A2B72B26-2AFE-472E-8ED5-B05D22DD53D6}" srcOrd="0" destOrd="0" parTransId="{047B566B-20FE-437C-83AF-022F4F7913D7}" sibTransId="{58CC7458-E934-46BA-BD1F-1EE646F6AFEA}"/>
    <dgm:cxn modelId="{449C421F-C7C8-4B68-992A-3F7F56707533}" type="presParOf" srcId="{9E5214FF-B436-445C-BE4B-BEDFEDCF6F12}" destId="{48427869-5C7A-40EE-B2AE-5B8285E10F12}" srcOrd="0" destOrd="0" presId="urn:microsoft.com/office/officeart/2005/8/layout/vList2"/>
    <dgm:cxn modelId="{2CA6D8D3-1A05-47DC-86AA-5CAACDE07095}" type="presParOf" srcId="{9E5214FF-B436-445C-BE4B-BEDFEDCF6F12}" destId="{63B131F9-356F-4573-B01E-DDD1DC86E3AF}" srcOrd="1" destOrd="0" presId="urn:microsoft.com/office/officeart/2005/8/layout/vList2"/>
    <dgm:cxn modelId="{9BD79608-9E7E-4DE2-92D0-F35E37E29907}" type="presParOf" srcId="{9E5214FF-B436-445C-BE4B-BEDFEDCF6F12}" destId="{1781FDC2-0B9F-47CB-9520-8DA1EC514D52}" srcOrd="2" destOrd="0" presId="urn:microsoft.com/office/officeart/2005/8/layout/vList2"/>
    <dgm:cxn modelId="{D05D4E76-835B-44E9-86EC-4DB6BB2C6CB8}" type="presParOf" srcId="{9E5214FF-B436-445C-BE4B-BEDFEDCF6F12}" destId="{7CA4AB39-9011-4EB4-A01F-51070FE4DE66}" srcOrd="3" destOrd="0" presId="urn:microsoft.com/office/officeart/2005/8/layout/vList2"/>
    <dgm:cxn modelId="{0E528D01-D4C0-42C4-B024-4FA8307A29D1}" type="presParOf" srcId="{9E5214FF-B436-445C-BE4B-BEDFEDCF6F12}" destId="{A7376548-235E-49BD-8FB7-7876D2F565C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94C3D6-8FDB-47DB-ACC8-ADD2A812D5F7}"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C9D10B62-DA88-448C-AC16-A72A1EFCAF6A}">
      <dgm:prSet/>
      <dgm:spPr/>
      <dgm:t>
        <a:bodyPr/>
        <a:lstStyle/>
        <a:p>
          <a:r>
            <a:rPr lang="en-US">
              <a:latin typeface="Chalkboard"/>
            </a:rPr>
            <a:t>Do you think that Victor is being bullied? </a:t>
          </a:r>
        </a:p>
      </dgm:t>
    </dgm:pt>
    <dgm:pt modelId="{19B12D52-3459-49D9-8767-E57C05536784}" type="parTrans" cxnId="{CC987049-94A3-46FD-95B1-D7DF86E00353}">
      <dgm:prSet/>
      <dgm:spPr/>
      <dgm:t>
        <a:bodyPr/>
        <a:lstStyle/>
        <a:p>
          <a:endParaRPr lang="en-US"/>
        </a:p>
      </dgm:t>
    </dgm:pt>
    <dgm:pt modelId="{E72DD102-D58C-4634-8621-831B03EAFD35}" type="sibTrans" cxnId="{CC987049-94A3-46FD-95B1-D7DF86E00353}">
      <dgm:prSet/>
      <dgm:spPr/>
      <dgm:t>
        <a:bodyPr/>
        <a:lstStyle/>
        <a:p>
          <a:endParaRPr lang="en-US"/>
        </a:p>
      </dgm:t>
    </dgm:pt>
    <dgm:pt modelId="{9A764198-42C8-4B56-9788-488B03D7AD35}">
      <dgm:prSet/>
      <dgm:spPr/>
      <dgm:t>
        <a:bodyPr/>
        <a:lstStyle/>
        <a:p>
          <a:r>
            <a:rPr lang="en-US">
              <a:latin typeface="Chalkboard"/>
            </a:rPr>
            <a:t>How can you tell whether he is being bullied or not? </a:t>
          </a:r>
        </a:p>
      </dgm:t>
    </dgm:pt>
    <dgm:pt modelId="{C93B1507-5831-4E7E-AADF-CE71A6271D2D}" type="parTrans" cxnId="{8ED7E2C2-90EB-41D3-8B37-3E381FD56099}">
      <dgm:prSet/>
      <dgm:spPr/>
      <dgm:t>
        <a:bodyPr/>
        <a:lstStyle/>
        <a:p>
          <a:endParaRPr lang="en-US"/>
        </a:p>
      </dgm:t>
    </dgm:pt>
    <dgm:pt modelId="{D568C993-132B-4750-A856-7BA318E89853}" type="sibTrans" cxnId="{8ED7E2C2-90EB-41D3-8B37-3E381FD56099}">
      <dgm:prSet/>
      <dgm:spPr/>
      <dgm:t>
        <a:bodyPr/>
        <a:lstStyle/>
        <a:p>
          <a:endParaRPr lang="en-US"/>
        </a:p>
      </dgm:t>
    </dgm:pt>
    <dgm:pt modelId="{6B672FB9-FCA3-40FF-96AF-D28A3B827934}">
      <dgm:prSet/>
      <dgm:spPr/>
      <dgm:t>
        <a:bodyPr/>
        <a:lstStyle/>
        <a:p>
          <a:r>
            <a:rPr lang="en-US">
              <a:latin typeface="Chalkboard"/>
            </a:rPr>
            <a:t>If you were in Victor's shoes, how would you feel? </a:t>
          </a:r>
        </a:p>
      </dgm:t>
    </dgm:pt>
    <dgm:pt modelId="{61218FD8-5DBE-45EB-8A47-C52366A7A798}" type="parTrans" cxnId="{0C5F85D2-3B11-4736-A84C-D79494146EDC}">
      <dgm:prSet/>
      <dgm:spPr/>
      <dgm:t>
        <a:bodyPr/>
        <a:lstStyle/>
        <a:p>
          <a:endParaRPr lang="en-US"/>
        </a:p>
      </dgm:t>
    </dgm:pt>
    <dgm:pt modelId="{6C8FDBBB-FED9-4EFD-AEEE-1FD127023EFD}" type="sibTrans" cxnId="{0C5F85D2-3B11-4736-A84C-D79494146EDC}">
      <dgm:prSet/>
      <dgm:spPr/>
      <dgm:t>
        <a:bodyPr/>
        <a:lstStyle/>
        <a:p>
          <a:endParaRPr lang="en-US"/>
        </a:p>
      </dgm:t>
    </dgm:pt>
    <dgm:pt modelId="{AF746BFE-E27E-4AC4-BA36-5978079A5DA9}" type="pres">
      <dgm:prSet presAssocID="{7694C3D6-8FDB-47DB-ACC8-ADD2A812D5F7}" presName="hierChild1" presStyleCnt="0">
        <dgm:presLayoutVars>
          <dgm:chPref val="1"/>
          <dgm:dir/>
          <dgm:animOne val="branch"/>
          <dgm:animLvl val="lvl"/>
          <dgm:resizeHandles/>
        </dgm:presLayoutVars>
      </dgm:prSet>
      <dgm:spPr/>
    </dgm:pt>
    <dgm:pt modelId="{0C55E09A-D6D5-4C01-B400-43B1D345CE01}" type="pres">
      <dgm:prSet presAssocID="{C9D10B62-DA88-448C-AC16-A72A1EFCAF6A}" presName="hierRoot1" presStyleCnt="0"/>
      <dgm:spPr/>
    </dgm:pt>
    <dgm:pt modelId="{0784E0F3-3C34-48CA-A457-CBFC06EB61CE}" type="pres">
      <dgm:prSet presAssocID="{C9D10B62-DA88-448C-AC16-A72A1EFCAF6A}" presName="composite" presStyleCnt="0"/>
      <dgm:spPr/>
    </dgm:pt>
    <dgm:pt modelId="{69011738-3735-4A3E-9A25-D304AE4990F0}" type="pres">
      <dgm:prSet presAssocID="{C9D10B62-DA88-448C-AC16-A72A1EFCAF6A}" presName="background" presStyleLbl="node0" presStyleIdx="0" presStyleCnt="3"/>
      <dgm:spPr/>
    </dgm:pt>
    <dgm:pt modelId="{8DD2A5F4-96D7-416F-8E9A-CC5F558383A3}" type="pres">
      <dgm:prSet presAssocID="{C9D10B62-DA88-448C-AC16-A72A1EFCAF6A}" presName="text" presStyleLbl="fgAcc0" presStyleIdx="0" presStyleCnt="3">
        <dgm:presLayoutVars>
          <dgm:chPref val="3"/>
        </dgm:presLayoutVars>
      </dgm:prSet>
      <dgm:spPr/>
    </dgm:pt>
    <dgm:pt modelId="{8C45E1F9-5F9A-4C6F-94BF-9BF6693856DC}" type="pres">
      <dgm:prSet presAssocID="{C9D10B62-DA88-448C-AC16-A72A1EFCAF6A}" presName="hierChild2" presStyleCnt="0"/>
      <dgm:spPr/>
    </dgm:pt>
    <dgm:pt modelId="{CAED9F7D-910F-4A03-B278-2C5F882EC80B}" type="pres">
      <dgm:prSet presAssocID="{9A764198-42C8-4B56-9788-488B03D7AD35}" presName="hierRoot1" presStyleCnt="0"/>
      <dgm:spPr/>
    </dgm:pt>
    <dgm:pt modelId="{98197417-FDBC-41D7-A032-79D1D75AAEDC}" type="pres">
      <dgm:prSet presAssocID="{9A764198-42C8-4B56-9788-488B03D7AD35}" presName="composite" presStyleCnt="0"/>
      <dgm:spPr/>
    </dgm:pt>
    <dgm:pt modelId="{B20ADB27-2AC9-495A-9ABC-ACC1E3241836}" type="pres">
      <dgm:prSet presAssocID="{9A764198-42C8-4B56-9788-488B03D7AD35}" presName="background" presStyleLbl="node0" presStyleIdx="1" presStyleCnt="3"/>
      <dgm:spPr/>
    </dgm:pt>
    <dgm:pt modelId="{AD475D42-9181-45DA-B5CD-7F64ED184AFE}" type="pres">
      <dgm:prSet presAssocID="{9A764198-42C8-4B56-9788-488B03D7AD35}" presName="text" presStyleLbl="fgAcc0" presStyleIdx="1" presStyleCnt="3">
        <dgm:presLayoutVars>
          <dgm:chPref val="3"/>
        </dgm:presLayoutVars>
      </dgm:prSet>
      <dgm:spPr/>
    </dgm:pt>
    <dgm:pt modelId="{64E4F0E0-236F-4E3D-8C37-0D830D25B606}" type="pres">
      <dgm:prSet presAssocID="{9A764198-42C8-4B56-9788-488B03D7AD35}" presName="hierChild2" presStyleCnt="0"/>
      <dgm:spPr/>
    </dgm:pt>
    <dgm:pt modelId="{F3DBAB1F-6B7E-4C69-B00E-9F07F26060F1}" type="pres">
      <dgm:prSet presAssocID="{6B672FB9-FCA3-40FF-96AF-D28A3B827934}" presName="hierRoot1" presStyleCnt="0"/>
      <dgm:spPr/>
    </dgm:pt>
    <dgm:pt modelId="{26CE1379-07CA-43B3-A083-5B41069C2CC9}" type="pres">
      <dgm:prSet presAssocID="{6B672FB9-FCA3-40FF-96AF-D28A3B827934}" presName="composite" presStyleCnt="0"/>
      <dgm:spPr/>
    </dgm:pt>
    <dgm:pt modelId="{8623AE83-B214-48CC-8542-248490EAC922}" type="pres">
      <dgm:prSet presAssocID="{6B672FB9-FCA3-40FF-96AF-D28A3B827934}" presName="background" presStyleLbl="node0" presStyleIdx="2" presStyleCnt="3"/>
      <dgm:spPr/>
    </dgm:pt>
    <dgm:pt modelId="{05E5F017-7808-43A7-8415-26F8D7181461}" type="pres">
      <dgm:prSet presAssocID="{6B672FB9-FCA3-40FF-96AF-D28A3B827934}" presName="text" presStyleLbl="fgAcc0" presStyleIdx="2" presStyleCnt="3">
        <dgm:presLayoutVars>
          <dgm:chPref val="3"/>
        </dgm:presLayoutVars>
      </dgm:prSet>
      <dgm:spPr/>
    </dgm:pt>
    <dgm:pt modelId="{F3BB2AE9-1A0E-4FC5-A666-34C72F1A6396}" type="pres">
      <dgm:prSet presAssocID="{6B672FB9-FCA3-40FF-96AF-D28A3B827934}" presName="hierChild2" presStyleCnt="0"/>
      <dgm:spPr/>
    </dgm:pt>
  </dgm:ptLst>
  <dgm:cxnLst>
    <dgm:cxn modelId="{F762CF04-F5F4-4A5F-8DA8-1685DCEF3F9F}" type="presOf" srcId="{6B672FB9-FCA3-40FF-96AF-D28A3B827934}" destId="{05E5F017-7808-43A7-8415-26F8D7181461}" srcOrd="0" destOrd="0" presId="urn:microsoft.com/office/officeart/2005/8/layout/hierarchy1"/>
    <dgm:cxn modelId="{CC987049-94A3-46FD-95B1-D7DF86E00353}" srcId="{7694C3D6-8FDB-47DB-ACC8-ADD2A812D5F7}" destId="{C9D10B62-DA88-448C-AC16-A72A1EFCAF6A}" srcOrd="0" destOrd="0" parTransId="{19B12D52-3459-49D9-8767-E57C05536784}" sibTransId="{E72DD102-D58C-4634-8621-831B03EAFD35}"/>
    <dgm:cxn modelId="{6CC26F5C-E273-4822-8DF1-685CC5526CEB}" type="presOf" srcId="{9A764198-42C8-4B56-9788-488B03D7AD35}" destId="{AD475D42-9181-45DA-B5CD-7F64ED184AFE}" srcOrd="0" destOrd="0" presId="urn:microsoft.com/office/officeart/2005/8/layout/hierarchy1"/>
    <dgm:cxn modelId="{1F71727A-3C9B-462E-BCA5-6C4F912F7225}" type="presOf" srcId="{C9D10B62-DA88-448C-AC16-A72A1EFCAF6A}" destId="{8DD2A5F4-96D7-416F-8E9A-CC5F558383A3}" srcOrd="0" destOrd="0" presId="urn:microsoft.com/office/officeart/2005/8/layout/hierarchy1"/>
    <dgm:cxn modelId="{F0A8B2B1-461D-4BB5-B5E7-4B1673BA33F3}" type="presOf" srcId="{7694C3D6-8FDB-47DB-ACC8-ADD2A812D5F7}" destId="{AF746BFE-E27E-4AC4-BA36-5978079A5DA9}" srcOrd="0" destOrd="0" presId="urn:microsoft.com/office/officeart/2005/8/layout/hierarchy1"/>
    <dgm:cxn modelId="{8ED7E2C2-90EB-41D3-8B37-3E381FD56099}" srcId="{7694C3D6-8FDB-47DB-ACC8-ADD2A812D5F7}" destId="{9A764198-42C8-4B56-9788-488B03D7AD35}" srcOrd="1" destOrd="0" parTransId="{C93B1507-5831-4E7E-AADF-CE71A6271D2D}" sibTransId="{D568C993-132B-4750-A856-7BA318E89853}"/>
    <dgm:cxn modelId="{0C5F85D2-3B11-4736-A84C-D79494146EDC}" srcId="{7694C3D6-8FDB-47DB-ACC8-ADD2A812D5F7}" destId="{6B672FB9-FCA3-40FF-96AF-D28A3B827934}" srcOrd="2" destOrd="0" parTransId="{61218FD8-5DBE-45EB-8A47-C52366A7A798}" sibTransId="{6C8FDBBB-FED9-4EFD-AEEE-1FD127023EFD}"/>
    <dgm:cxn modelId="{B47245FB-B4BC-41D1-945C-5249435361BB}" type="presParOf" srcId="{AF746BFE-E27E-4AC4-BA36-5978079A5DA9}" destId="{0C55E09A-D6D5-4C01-B400-43B1D345CE01}" srcOrd="0" destOrd="0" presId="urn:microsoft.com/office/officeart/2005/8/layout/hierarchy1"/>
    <dgm:cxn modelId="{CDEF9EF6-C106-4DC4-A3C0-AFB74FBAACD3}" type="presParOf" srcId="{0C55E09A-D6D5-4C01-B400-43B1D345CE01}" destId="{0784E0F3-3C34-48CA-A457-CBFC06EB61CE}" srcOrd="0" destOrd="0" presId="urn:microsoft.com/office/officeart/2005/8/layout/hierarchy1"/>
    <dgm:cxn modelId="{22600AED-05DC-445E-A384-5A6001B557C6}" type="presParOf" srcId="{0784E0F3-3C34-48CA-A457-CBFC06EB61CE}" destId="{69011738-3735-4A3E-9A25-D304AE4990F0}" srcOrd="0" destOrd="0" presId="urn:microsoft.com/office/officeart/2005/8/layout/hierarchy1"/>
    <dgm:cxn modelId="{8F13D766-5832-4774-A8AD-FE18FDF90172}" type="presParOf" srcId="{0784E0F3-3C34-48CA-A457-CBFC06EB61CE}" destId="{8DD2A5F4-96D7-416F-8E9A-CC5F558383A3}" srcOrd="1" destOrd="0" presId="urn:microsoft.com/office/officeart/2005/8/layout/hierarchy1"/>
    <dgm:cxn modelId="{D795DEE8-1546-481F-873F-6FDB971553D3}" type="presParOf" srcId="{0C55E09A-D6D5-4C01-B400-43B1D345CE01}" destId="{8C45E1F9-5F9A-4C6F-94BF-9BF6693856DC}" srcOrd="1" destOrd="0" presId="urn:microsoft.com/office/officeart/2005/8/layout/hierarchy1"/>
    <dgm:cxn modelId="{424214C3-8C6F-4558-AE81-CAE07DAF1F5A}" type="presParOf" srcId="{AF746BFE-E27E-4AC4-BA36-5978079A5DA9}" destId="{CAED9F7D-910F-4A03-B278-2C5F882EC80B}" srcOrd="1" destOrd="0" presId="urn:microsoft.com/office/officeart/2005/8/layout/hierarchy1"/>
    <dgm:cxn modelId="{1F8C8E59-D5C8-45AF-91F5-A608DBF4454A}" type="presParOf" srcId="{CAED9F7D-910F-4A03-B278-2C5F882EC80B}" destId="{98197417-FDBC-41D7-A032-79D1D75AAEDC}" srcOrd="0" destOrd="0" presId="urn:microsoft.com/office/officeart/2005/8/layout/hierarchy1"/>
    <dgm:cxn modelId="{21ECFD84-A885-4F69-9C3F-F260C5E11FD0}" type="presParOf" srcId="{98197417-FDBC-41D7-A032-79D1D75AAEDC}" destId="{B20ADB27-2AC9-495A-9ABC-ACC1E3241836}" srcOrd="0" destOrd="0" presId="urn:microsoft.com/office/officeart/2005/8/layout/hierarchy1"/>
    <dgm:cxn modelId="{8831FBB6-A45D-4654-A8F0-9EC8109706C9}" type="presParOf" srcId="{98197417-FDBC-41D7-A032-79D1D75AAEDC}" destId="{AD475D42-9181-45DA-B5CD-7F64ED184AFE}" srcOrd="1" destOrd="0" presId="urn:microsoft.com/office/officeart/2005/8/layout/hierarchy1"/>
    <dgm:cxn modelId="{D4D748D2-0C0D-43A5-9BDD-FAF06CF8D5C8}" type="presParOf" srcId="{CAED9F7D-910F-4A03-B278-2C5F882EC80B}" destId="{64E4F0E0-236F-4E3D-8C37-0D830D25B606}" srcOrd="1" destOrd="0" presId="urn:microsoft.com/office/officeart/2005/8/layout/hierarchy1"/>
    <dgm:cxn modelId="{DE151B7B-A4E1-4262-937B-90A60671A6F5}" type="presParOf" srcId="{AF746BFE-E27E-4AC4-BA36-5978079A5DA9}" destId="{F3DBAB1F-6B7E-4C69-B00E-9F07F26060F1}" srcOrd="2" destOrd="0" presId="urn:microsoft.com/office/officeart/2005/8/layout/hierarchy1"/>
    <dgm:cxn modelId="{17D93268-4724-4A25-9245-0DE9EEE828F2}" type="presParOf" srcId="{F3DBAB1F-6B7E-4C69-B00E-9F07F26060F1}" destId="{26CE1379-07CA-43B3-A083-5B41069C2CC9}" srcOrd="0" destOrd="0" presId="urn:microsoft.com/office/officeart/2005/8/layout/hierarchy1"/>
    <dgm:cxn modelId="{0349DF47-0CE4-4651-9F3C-51C48A6000B1}" type="presParOf" srcId="{26CE1379-07CA-43B3-A083-5B41069C2CC9}" destId="{8623AE83-B214-48CC-8542-248490EAC922}" srcOrd="0" destOrd="0" presId="urn:microsoft.com/office/officeart/2005/8/layout/hierarchy1"/>
    <dgm:cxn modelId="{68F301DB-889D-4616-A45A-F8E830FAD607}" type="presParOf" srcId="{26CE1379-07CA-43B3-A083-5B41069C2CC9}" destId="{05E5F017-7808-43A7-8415-26F8D7181461}" srcOrd="1" destOrd="0" presId="urn:microsoft.com/office/officeart/2005/8/layout/hierarchy1"/>
    <dgm:cxn modelId="{99719ACD-9496-4C7A-BB90-5CDBA1BEDB16}" type="presParOf" srcId="{F3DBAB1F-6B7E-4C69-B00E-9F07F26060F1}" destId="{F3BB2AE9-1A0E-4FC5-A666-34C72F1A639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83F4E8-4906-43EF-BFCC-1C704930EE19}"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A2B72B26-2AFE-472E-8ED5-B05D22DD53D6}">
      <dgm:prSet/>
      <dgm:spPr/>
      <dgm:t>
        <a:bodyPr/>
        <a:lstStyle/>
        <a:p>
          <a:r>
            <a:rPr lang="en-US" b="1" dirty="0">
              <a:latin typeface="Chalkboard"/>
            </a:rPr>
            <a:t>Recognize</a:t>
          </a:r>
        </a:p>
      </dgm:t>
    </dgm:pt>
    <dgm:pt modelId="{047B566B-20FE-437C-83AF-022F4F7913D7}" type="parTrans" cxnId="{4C1E6FEF-16A9-496E-8BEA-46DFE9B8742E}">
      <dgm:prSet/>
      <dgm:spPr/>
      <dgm:t>
        <a:bodyPr/>
        <a:lstStyle/>
        <a:p>
          <a:endParaRPr lang="en-US"/>
        </a:p>
      </dgm:t>
    </dgm:pt>
    <dgm:pt modelId="{58CC7458-E934-46BA-BD1F-1EE646F6AFEA}" type="sibTrans" cxnId="{4C1E6FEF-16A9-496E-8BEA-46DFE9B8742E}">
      <dgm:prSet/>
      <dgm:spPr/>
      <dgm:t>
        <a:bodyPr/>
        <a:lstStyle/>
        <a:p>
          <a:endParaRPr lang="en-US"/>
        </a:p>
      </dgm:t>
    </dgm:pt>
    <dgm:pt modelId="{A90C0443-0C92-40DD-B825-19DD68396FF5}">
      <dgm:prSet/>
      <dgm:spPr/>
      <dgm:t>
        <a:bodyPr/>
        <a:lstStyle/>
        <a:p>
          <a:r>
            <a:rPr lang="en-US" b="1" dirty="0">
              <a:latin typeface="Chalkboard"/>
            </a:rPr>
            <a:t>Report </a:t>
          </a:r>
        </a:p>
      </dgm:t>
    </dgm:pt>
    <dgm:pt modelId="{9F4E8C01-7186-4A4B-B65D-794ED9B3C544}" type="parTrans" cxnId="{B3E0AE89-E23F-40CB-8255-87FAB00500AF}">
      <dgm:prSet/>
      <dgm:spPr/>
      <dgm:t>
        <a:bodyPr/>
        <a:lstStyle/>
        <a:p>
          <a:endParaRPr lang="en-US"/>
        </a:p>
      </dgm:t>
    </dgm:pt>
    <dgm:pt modelId="{A4AF521E-3C18-4D37-A5A8-2E4C2B7210FB}" type="sibTrans" cxnId="{B3E0AE89-E23F-40CB-8255-87FAB00500AF}">
      <dgm:prSet/>
      <dgm:spPr/>
      <dgm:t>
        <a:bodyPr/>
        <a:lstStyle/>
        <a:p>
          <a:endParaRPr lang="en-US"/>
        </a:p>
      </dgm:t>
    </dgm:pt>
    <dgm:pt modelId="{5A1DD3ED-C92F-452D-9CAD-6A65C65F4C0F}">
      <dgm:prSet phldr="0"/>
      <dgm:spPr/>
      <dgm:t>
        <a:bodyPr/>
        <a:lstStyle/>
        <a:p>
          <a:pPr rtl="0"/>
          <a:r>
            <a:rPr lang="en-US" b="1" dirty="0">
              <a:latin typeface="Chalkboard"/>
            </a:rPr>
            <a:t>Refuse </a:t>
          </a:r>
        </a:p>
      </dgm:t>
    </dgm:pt>
    <dgm:pt modelId="{6F1BD8AA-AAB8-47BD-8843-860D2EC64DE0}" type="parTrans" cxnId="{38A2F0C3-9A44-415E-B3B8-25F88CDD1F4C}">
      <dgm:prSet/>
      <dgm:spPr/>
    </dgm:pt>
    <dgm:pt modelId="{BC41E5D4-217B-4894-A36A-F771D0877ACD}" type="sibTrans" cxnId="{38A2F0C3-9A44-415E-B3B8-25F88CDD1F4C}">
      <dgm:prSet/>
      <dgm:spPr/>
      <dgm:t>
        <a:bodyPr/>
        <a:lstStyle/>
        <a:p>
          <a:endParaRPr lang="en-US"/>
        </a:p>
      </dgm:t>
    </dgm:pt>
    <dgm:pt modelId="{9E5214FF-B436-445C-BE4B-BEDFEDCF6F12}" type="pres">
      <dgm:prSet presAssocID="{B683F4E8-4906-43EF-BFCC-1C704930EE19}" presName="linear" presStyleCnt="0">
        <dgm:presLayoutVars>
          <dgm:animLvl val="lvl"/>
          <dgm:resizeHandles val="exact"/>
        </dgm:presLayoutVars>
      </dgm:prSet>
      <dgm:spPr/>
    </dgm:pt>
    <dgm:pt modelId="{48427869-5C7A-40EE-B2AE-5B8285E10F12}" type="pres">
      <dgm:prSet presAssocID="{A2B72B26-2AFE-472E-8ED5-B05D22DD53D6}" presName="parentText" presStyleLbl="node1" presStyleIdx="0" presStyleCnt="3">
        <dgm:presLayoutVars>
          <dgm:chMax val="0"/>
          <dgm:bulletEnabled val="1"/>
        </dgm:presLayoutVars>
      </dgm:prSet>
      <dgm:spPr/>
    </dgm:pt>
    <dgm:pt modelId="{63B131F9-356F-4573-B01E-DDD1DC86E3AF}" type="pres">
      <dgm:prSet presAssocID="{58CC7458-E934-46BA-BD1F-1EE646F6AFEA}" presName="spacer" presStyleCnt="0"/>
      <dgm:spPr/>
    </dgm:pt>
    <dgm:pt modelId="{1781FDC2-0B9F-47CB-9520-8DA1EC514D52}" type="pres">
      <dgm:prSet presAssocID="{5A1DD3ED-C92F-452D-9CAD-6A65C65F4C0F}" presName="parentText" presStyleLbl="node1" presStyleIdx="1" presStyleCnt="3">
        <dgm:presLayoutVars>
          <dgm:chMax val="0"/>
          <dgm:bulletEnabled val="1"/>
        </dgm:presLayoutVars>
      </dgm:prSet>
      <dgm:spPr/>
    </dgm:pt>
    <dgm:pt modelId="{7CA4AB39-9011-4EB4-A01F-51070FE4DE66}" type="pres">
      <dgm:prSet presAssocID="{BC41E5D4-217B-4894-A36A-F771D0877ACD}" presName="spacer" presStyleCnt="0"/>
      <dgm:spPr/>
    </dgm:pt>
    <dgm:pt modelId="{A7376548-235E-49BD-8FB7-7876D2F565CE}" type="pres">
      <dgm:prSet presAssocID="{A90C0443-0C92-40DD-B825-19DD68396FF5}" presName="parentText" presStyleLbl="node1" presStyleIdx="2" presStyleCnt="3">
        <dgm:presLayoutVars>
          <dgm:chMax val="0"/>
          <dgm:bulletEnabled val="1"/>
        </dgm:presLayoutVars>
      </dgm:prSet>
      <dgm:spPr/>
    </dgm:pt>
  </dgm:ptLst>
  <dgm:cxnLst>
    <dgm:cxn modelId="{249A7704-658E-40DC-80F6-3170E9A65A92}" type="presOf" srcId="{A90C0443-0C92-40DD-B825-19DD68396FF5}" destId="{A7376548-235E-49BD-8FB7-7876D2F565CE}" srcOrd="0" destOrd="0" presId="urn:microsoft.com/office/officeart/2005/8/layout/vList2"/>
    <dgm:cxn modelId="{398E836C-D663-462B-80D5-49E818454103}" type="presOf" srcId="{A2B72B26-2AFE-472E-8ED5-B05D22DD53D6}" destId="{48427869-5C7A-40EE-B2AE-5B8285E10F12}" srcOrd="0" destOrd="0" presId="urn:microsoft.com/office/officeart/2005/8/layout/vList2"/>
    <dgm:cxn modelId="{268F8C76-9548-4639-9073-86F9126A3DC2}" type="presOf" srcId="{5A1DD3ED-C92F-452D-9CAD-6A65C65F4C0F}" destId="{1781FDC2-0B9F-47CB-9520-8DA1EC514D52}" srcOrd="0" destOrd="0" presId="urn:microsoft.com/office/officeart/2005/8/layout/vList2"/>
    <dgm:cxn modelId="{D8823788-623F-4421-AABF-95E919BBE40F}" type="presOf" srcId="{B683F4E8-4906-43EF-BFCC-1C704930EE19}" destId="{9E5214FF-B436-445C-BE4B-BEDFEDCF6F12}" srcOrd="0" destOrd="0" presId="urn:microsoft.com/office/officeart/2005/8/layout/vList2"/>
    <dgm:cxn modelId="{B3E0AE89-E23F-40CB-8255-87FAB00500AF}" srcId="{B683F4E8-4906-43EF-BFCC-1C704930EE19}" destId="{A90C0443-0C92-40DD-B825-19DD68396FF5}" srcOrd="2" destOrd="0" parTransId="{9F4E8C01-7186-4A4B-B65D-794ED9B3C544}" sibTransId="{A4AF521E-3C18-4D37-A5A8-2E4C2B7210FB}"/>
    <dgm:cxn modelId="{38A2F0C3-9A44-415E-B3B8-25F88CDD1F4C}" srcId="{B683F4E8-4906-43EF-BFCC-1C704930EE19}" destId="{5A1DD3ED-C92F-452D-9CAD-6A65C65F4C0F}" srcOrd="1" destOrd="0" parTransId="{6F1BD8AA-AAB8-47BD-8843-860D2EC64DE0}" sibTransId="{BC41E5D4-217B-4894-A36A-F771D0877ACD}"/>
    <dgm:cxn modelId="{4C1E6FEF-16A9-496E-8BEA-46DFE9B8742E}" srcId="{B683F4E8-4906-43EF-BFCC-1C704930EE19}" destId="{A2B72B26-2AFE-472E-8ED5-B05D22DD53D6}" srcOrd="0" destOrd="0" parTransId="{047B566B-20FE-437C-83AF-022F4F7913D7}" sibTransId="{58CC7458-E934-46BA-BD1F-1EE646F6AFEA}"/>
    <dgm:cxn modelId="{449C421F-C7C8-4B68-992A-3F7F56707533}" type="presParOf" srcId="{9E5214FF-B436-445C-BE4B-BEDFEDCF6F12}" destId="{48427869-5C7A-40EE-B2AE-5B8285E10F12}" srcOrd="0" destOrd="0" presId="urn:microsoft.com/office/officeart/2005/8/layout/vList2"/>
    <dgm:cxn modelId="{2CA6D8D3-1A05-47DC-86AA-5CAACDE07095}" type="presParOf" srcId="{9E5214FF-B436-445C-BE4B-BEDFEDCF6F12}" destId="{63B131F9-356F-4573-B01E-DDD1DC86E3AF}" srcOrd="1" destOrd="0" presId="urn:microsoft.com/office/officeart/2005/8/layout/vList2"/>
    <dgm:cxn modelId="{9BD79608-9E7E-4DE2-92D0-F35E37E29907}" type="presParOf" srcId="{9E5214FF-B436-445C-BE4B-BEDFEDCF6F12}" destId="{1781FDC2-0B9F-47CB-9520-8DA1EC514D52}" srcOrd="2" destOrd="0" presId="urn:microsoft.com/office/officeart/2005/8/layout/vList2"/>
    <dgm:cxn modelId="{D05D4E76-835B-44E9-86EC-4DB6BB2C6CB8}" type="presParOf" srcId="{9E5214FF-B436-445C-BE4B-BEDFEDCF6F12}" destId="{7CA4AB39-9011-4EB4-A01F-51070FE4DE66}" srcOrd="3" destOrd="0" presId="urn:microsoft.com/office/officeart/2005/8/layout/vList2"/>
    <dgm:cxn modelId="{0E528D01-D4C0-42C4-B024-4FA8307A29D1}" type="presParOf" srcId="{9E5214FF-B436-445C-BE4B-BEDFEDCF6F12}" destId="{A7376548-235E-49BD-8FB7-7876D2F565C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CAEBE9-282C-4220-BE37-9821CAB00ACB}" type="doc">
      <dgm:prSet loTypeId="urn:microsoft.com/office/officeart/2005/8/layout/process4" loCatId="process" qsTypeId="urn:microsoft.com/office/officeart/2005/8/quickstyle/simple4" qsCatId="simple" csTypeId="urn:microsoft.com/office/officeart/2005/8/colors/colorful5" csCatId="colorful"/>
      <dgm:spPr/>
      <dgm:t>
        <a:bodyPr/>
        <a:lstStyle/>
        <a:p>
          <a:endParaRPr lang="en-US"/>
        </a:p>
      </dgm:t>
    </dgm:pt>
    <dgm:pt modelId="{9510E821-FCC2-4BD9-A50F-BD579E8B6A8A}">
      <dgm:prSet/>
      <dgm:spPr/>
      <dgm:t>
        <a:bodyPr/>
        <a:lstStyle/>
        <a:p>
          <a:r>
            <a:rPr lang="en-US"/>
            <a:t>When Victor reported to Ms. Dia, he had to be assertive. What does being assertive look like and sound like? </a:t>
          </a:r>
        </a:p>
      </dgm:t>
    </dgm:pt>
    <dgm:pt modelId="{E0E60B74-EB72-41FA-B8B9-07B5F79BD02F}" type="parTrans" cxnId="{6BFCE21B-54BF-4BDF-AA57-CBE0B3AA64E3}">
      <dgm:prSet/>
      <dgm:spPr/>
      <dgm:t>
        <a:bodyPr/>
        <a:lstStyle/>
        <a:p>
          <a:endParaRPr lang="en-US"/>
        </a:p>
      </dgm:t>
    </dgm:pt>
    <dgm:pt modelId="{D827B2C7-63A8-4D91-875F-9D04B4DEB79B}" type="sibTrans" cxnId="{6BFCE21B-54BF-4BDF-AA57-CBE0B3AA64E3}">
      <dgm:prSet/>
      <dgm:spPr/>
      <dgm:t>
        <a:bodyPr/>
        <a:lstStyle/>
        <a:p>
          <a:endParaRPr lang="en-US"/>
        </a:p>
      </dgm:t>
    </dgm:pt>
    <dgm:pt modelId="{CE813DC7-B17E-478C-B6D8-6125EA8F08D7}">
      <dgm:prSet/>
      <dgm:spPr/>
      <dgm:t>
        <a:bodyPr/>
        <a:lstStyle/>
        <a:p>
          <a:r>
            <a:rPr lang="en-US"/>
            <a:t>How did reporting the bullying to Ms. Dia help Victor? </a:t>
          </a:r>
        </a:p>
      </dgm:t>
    </dgm:pt>
    <dgm:pt modelId="{CD1514EB-FF8F-4176-B099-E8DCA73FC084}" type="parTrans" cxnId="{AE64A885-DA0E-4F57-949B-466C488EC78D}">
      <dgm:prSet/>
      <dgm:spPr/>
      <dgm:t>
        <a:bodyPr/>
        <a:lstStyle/>
        <a:p>
          <a:endParaRPr lang="en-US"/>
        </a:p>
      </dgm:t>
    </dgm:pt>
    <dgm:pt modelId="{F42C0DF5-31D7-4FC6-9399-84B391E04F6B}" type="sibTrans" cxnId="{AE64A885-DA0E-4F57-949B-466C488EC78D}">
      <dgm:prSet/>
      <dgm:spPr/>
      <dgm:t>
        <a:bodyPr/>
        <a:lstStyle/>
        <a:p>
          <a:endParaRPr lang="en-US"/>
        </a:p>
      </dgm:t>
    </dgm:pt>
    <dgm:pt modelId="{BF08D15F-03DD-4DA7-84D5-502EB562D52D}">
      <dgm:prSet/>
      <dgm:spPr/>
      <dgm:t>
        <a:bodyPr/>
        <a:lstStyle/>
        <a:p>
          <a:r>
            <a:rPr lang="en-US"/>
            <a:t>Why do you think it worked when Victor told Zoe to stop?</a:t>
          </a:r>
        </a:p>
      </dgm:t>
    </dgm:pt>
    <dgm:pt modelId="{CDE769D6-6FCD-4D63-9D10-7D2E92D31CAA}" type="parTrans" cxnId="{D8692DB7-8758-4D4A-A463-0A9306D187CE}">
      <dgm:prSet/>
      <dgm:spPr/>
      <dgm:t>
        <a:bodyPr/>
        <a:lstStyle/>
        <a:p>
          <a:endParaRPr lang="en-US"/>
        </a:p>
      </dgm:t>
    </dgm:pt>
    <dgm:pt modelId="{DF8146D4-CA5E-463D-8026-04139EC830FA}" type="sibTrans" cxnId="{D8692DB7-8758-4D4A-A463-0A9306D187CE}">
      <dgm:prSet/>
      <dgm:spPr/>
      <dgm:t>
        <a:bodyPr/>
        <a:lstStyle/>
        <a:p>
          <a:endParaRPr lang="en-US"/>
        </a:p>
      </dgm:t>
    </dgm:pt>
    <dgm:pt modelId="{E8678523-C7FF-47F2-9C78-4E3DF2046F0C}" type="pres">
      <dgm:prSet presAssocID="{DDCAEBE9-282C-4220-BE37-9821CAB00ACB}" presName="Name0" presStyleCnt="0">
        <dgm:presLayoutVars>
          <dgm:dir/>
          <dgm:animLvl val="lvl"/>
          <dgm:resizeHandles val="exact"/>
        </dgm:presLayoutVars>
      </dgm:prSet>
      <dgm:spPr/>
    </dgm:pt>
    <dgm:pt modelId="{44541F79-9351-4D9E-BAB6-2DA12049C882}" type="pres">
      <dgm:prSet presAssocID="{BF08D15F-03DD-4DA7-84D5-502EB562D52D}" presName="boxAndChildren" presStyleCnt="0"/>
      <dgm:spPr/>
    </dgm:pt>
    <dgm:pt modelId="{DBAA932C-DA00-4564-AB43-FDFBD4DF51E8}" type="pres">
      <dgm:prSet presAssocID="{BF08D15F-03DD-4DA7-84D5-502EB562D52D}" presName="parentTextBox" presStyleLbl="node1" presStyleIdx="0" presStyleCnt="3"/>
      <dgm:spPr/>
    </dgm:pt>
    <dgm:pt modelId="{0A3FB0B8-F64F-4BD2-9592-95590701C325}" type="pres">
      <dgm:prSet presAssocID="{F42C0DF5-31D7-4FC6-9399-84B391E04F6B}" presName="sp" presStyleCnt="0"/>
      <dgm:spPr/>
    </dgm:pt>
    <dgm:pt modelId="{949CC58B-BFD8-4831-867B-CF1580EA9550}" type="pres">
      <dgm:prSet presAssocID="{CE813DC7-B17E-478C-B6D8-6125EA8F08D7}" presName="arrowAndChildren" presStyleCnt="0"/>
      <dgm:spPr/>
    </dgm:pt>
    <dgm:pt modelId="{C80A3861-CFF1-4899-98C9-88CFE8559531}" type="pres">
      <dgm:prSet presAssocID="{CE813DC7-B17E-478C-B6D8-6125EA8F08D7}" presName="parentTextArrow" presStyleLbl="node1" presStyleIdx="1" presStyleCnt="3"/>
      <dgm:spPr/>
    </dgm:pt>
    <dgm:pt modelId="{963122E3-51E3-42ED-B34B-4FD8EF3269F5}" type="pres">
      <dgm:prSet presAssocID="{D827B2C7-63A8-4D91-875F-9D04B4DEB79B}" presName="sp" presStyleCnt="0"/>
      <dgm:spPr/>
    </dgm:pt>
    <dgm:pt modelId="{4EFD8DE2-83A0-4D08-91BA-6F3356D6E044}" type="pres">
      <dgm:prSet presAssocID="{9510E821-FCC2-4BD9-A50F-BD579E8B6A8A}" presName="arrowAndChildren" presStyleCnt="0"/>
      <dgm:spPr/>
    </dgm:pt>
    <dgm:pt modelId="{DFC18DE8-3F2D-4CBF-BBDA-9FD1E08BB7AE}" type="pres">
      <dgm:prSet presAssocID="{9510E821-FCC2-4BD9-A50F-BD579E8B6A8A}" presName="parentTextArrow" presStyleLbl="node1" presStyleIdx="2" presStyleCnt="3"/>
      <dgm:spPr/>
    </dgm:pt>
  </dgm:ptLst>
  <dgm:cxnLst>
    <dgm:cxn modelId="{519C6F13-45D0-4CCF-836E-520422D29BC4}" type="presOf" srcId="{9510E821-FCC2-4BD9-A50F-BD579E8B6A8A}" destId="{DFC18DE8-3F2D-4CBF-BBDA-9FD1E08BB7AE}" srcOrd="0" destOrd="0" presId="urn:microsoft.com/office/officeart/2005/8/layout/process4"/>
    <dgm:cxn modelId="{6BFCE21B-54BF-4BDF-AA57-CBE0B3AA64E3}" srcId="{DDCAEBE9-282C-4220-BE37-9821CAB00ACB}" destId="{9510E821-FCC2-4BD9-A50F-BD579E8B6A8A}" srcOrd="0" destOrd="0" parTransId="{E0E60B74-EB72-41FA-B8B9-07B5F79BD02F}" sibTransId="{D827B2C7-63A8-4D91-875F-9D04B4DEB79B}"/>
    <dgm:cxn modelId="{98BD155D-5E1E-4963-8D64-A559E72C7CDD}" type="presOf" srcId="{DDCAEBE9-282C-4220-BE37-9821CAB00ACB}" destId="{E8678523-C7FF-47F2-9C78-4E3DF2046F0C}" srcOrd="0" destOrd="0" presId="urn:microsoft.com/office/officeart/2005/8/layout/process4"/>
    <dgm:cxn modelId="{E058535F-50E9-4349-BA5E-CC3B17AE6CA3}" type="presOf" srcId="{BF08D15F-03DD-4DA7-84D5-502EB562D52D}" destId="{DBAA932C-DA00-4564-AB43-FDFBD4DF51E8}" srcOrd="0" destOrd="0" presId="urn:microsoft.com/office/officeart/2005/8/layout/process4"/>
    <dgm:cxn modelId="{AE64A885-DA0E-4F57-949B-466C488EC78D}" srcId="{DDCAEBE9-282C-4220-BE37-9821CAB00ACB}" destId="{CE813DC7-B17E-478C-B6D8-6125EA8F08D7}" srcOrd="1" destOrd="0" parTransId="{CD1514EB-FF8F-4176-B099-E8DCA73FC084}" sibTransId="{F42C0DF5-31D7-4FC6-9399-84B391E04F6B}"/>
    <dgm:cxn modelId="{BE56B290-FA3E-4751-A575-90E16120CA0B}" type="presOf" srcId="{CE813DC7-B17E-478C-B6D8-6125EA8F08D7}" destId="{C80A3861-CFF1-4899-98C9-88CFE8559531}" srcOrd="0" destOrd="0" presId="urn:microsoft.com/office/officeart/2005/8/layout/process4"/>
    <dgm:cxn modelId="{D8692DB7-8758-4D4A-A463-0A9306D187CE}" srcId="{DDCAEBE9-282C-4220-BE37-9821CAB00ACB}" destId="{BF08D15F-03DD-4DA7-84D5-502EB562D52D}" srcOrd="2" destOrd="0" parTransId="{CDE769D6-6FCD-4D63-9D10-7D2E92D31CAA}" sibTransId="{DF8146D4-CA5E-463D-8026-04139EC830FA}"/>
    <dgm:cxn modelId="{645302BE-7D63-45D4-9869-CEDC66DAC49C}" type="presParOf" srcId="{E8678523-C7FF-47F2-9C78-4E3DF2046F0C}" destId="{44541F79-9351-4D9E-BAB6-2DA12049C882}" srcOrd="0" destOrd="0" presId="urn:microsoft.com/office/officeart/2005/8/layout/process4"/>
    <dgm:cxn modelId="{B4CA3610-AF34-4B36-9591-FF9D304B22F3}" type="presParOf" srcId="{44541F79-9351-4D9E-BAB6-2DA12049C882}" destId="{DBAA932C-DA00-4564-AB43-FDFBD4DF51E8}" srcOrd="0" destOrd="0" presId="urn:microsoft.com/office/officeart/2005/8/layout/process4"/>
    <dgm:cxn modelId="{22AD3227-A29A-4D3C-8560-74A735AA04FF}" type="presParOf" srcId="{E8678523-C7FF-47F2-9C78-4E3DF2046F0C}" destId="{0A3FB0B8-F64F-4BD2-9592-95590701C325}" srcOrd="1" destOrd="0" presId="urn:microsoft.com/office/officeart/2005/8/layout/process4"/>
    <dgm:cxn modelId="{2E8AF86F-6BA9-4B4D-957C-EC41938C97D6}" type="presParOf" srcId="{E8678523-C7FF-47F2-9C78-4E3DF2046F0C}" destId="{949CC58B-BFD8-4831-867B-CF1580EA9550}" srcOrd="2" destOrd="0" presId="urn:microsoft.com/office/officeart/2005/8/layout/process4"/>
    <dgm:cxn modelId="{A8CAD401-C0D2-4941-AB5F-6CC8D860BF60}" type="presParOf" srcId="{949CC58B-BFD8-4831-867B-CF1580EA9550}" destId="{C80A3861-CFF1-4899-98C9-88CFE8559531}" srcOrd="0" destOrd="0" presId="urn:microsoft.com/office/officeart/2005/8/layout/process4"/>
    <dgm:cxn modelId="{893332C4-5CB4-441D-9431-B7EEFFF0B1F2}" type="presParOf" srcId="{E8678523-C7FF-47F2-9C78-4E3DF2046F0C}" destId="{963122E3-51E3-42ED-B34B-4FD8EF3269F5}" srcOrd="3" destOrd="0" presId="urn:microsoft.com/office/officeart/2005/8/layout/process4"/>
    <dgm:cxn modelId="{CADBE8D6-D53A-47D2-A724-B482ECF8F96A}" type="presParOf" srcId="{E8678523-C7FF-47F2-9C78-4E3DF2046F0C}" destId="{4EFD8DE2-83A0-4D08-91BA-6F3356D6E044}" srcOrd="4" destOrd="0" presId="urn:microsoft.com/office/officeart/2005/8/layout/process4"/>
    <dgm:cxn modelId="{ACE27163-F5A5-47B3-8391-135AB79511B5}" type="presParOf" srcId="{4EFD8DE2-83A0-4D08-91BA-6F3356D6E044}" destId="{DFC18DE8-3F2D-4CBF-BBDA-9FD1E08BB7A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83F4E8-4906-43EF-BFCC-1C704930EE1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2B72B26-2AFE-472E-8ED5-B05D22DD53D6}">
      <dgm:prSet/>
      <dgm:spPr/>
      <dgm:t>
        <a:bodyPr/>
        <a:lstStyle/>
        <a:p>
          <a:r>
            <a:rPr lang="en-US" b="1"/>
            <a:t>Recognize</a:t>
          </a:r>
          <a:endParaRPr lang="en-US"/>
        </a:p>
      </dgm:t>
    </dgm:pt>
    <dgm:pt modelId="{047B566B-20FE-437C-83AF-022F4F7913D7}" type="parTrans" cxnId="{4C1E6FEF-16A9-496E-8BEA-46DFE9B8742E}">
      <dgm:prSet/>
      <dgm:spPr/>
      <dgm:t>
        <a:bodyPr/>
        <a:lstStyle/>
        <a:p>
          <a:endParaRPr lang="en-US"/>
        </a:p>
      </dgm:t>
    </dgm:pt>
    <dgm:pt modelId="{58CC7458-E934-46BA-BD1F-1EE646F6AFEA}" type="sibTrans" cxnId="{4C1E6FEF-16A9-496E-8BEA-46DFE9B8742E}">
      <dgm:prSet/>
      <dgm:spPr/>
      <dgm:t>
        <a:bodyPr/>
        <a:lstStyle/>
        <a:p>
          <a:endParaRPr lang="en-US"/>
        </a:p>
      </dgm:t>
    </dgm:pt>
    <dgm:pt modelId="{A90C0443-0C92-40DD-B825-19DD68396FF5}">
      <dgm:prSet/>
      <dgm:spPr/>
      <dgm:t>
        <a:bodyPr/>
        <a:lstStyle/>
        <a:p>
          <a:r>
            <a:rPr lang="en-US" b="1"/>
            <a:t>Report </a:t>
          </a:r>
          <a:endParaRPr lang="en-US"/>
        </a:p>
      </dgm:t>
    </dgm:pt>
    <dgm:pt modelId="{9F4E8C01-7186-4A4B-B65D-794ED9B3C544}" type="parTrans" cxnId="{B3E0AE89-E23F-40CB-8255-87FAB00500AF}">
      <dgm:prSet/>
      <dgm:spPr/>
      <dgm:t>
        <a:bodyPr/>
        <a:lstStyle/>
        <a:p>
          <a:endParaRPr lang="en-US"/>
        </a:p>
      </dgm:t>
    </dgm:pt>
    <dgm:pt modelId="{A4AF521E-3C18-4D37-A5A8-2E4C2B7210FB}" type="sibTrans" cxnId="{B3E0AE89-E23F-40CB-8255-87FAB00500AF}">
      <dgm:prSet/>
      <dgm:spPr/>
      <dgm:t>
        <a:bodyPr/>
        <a:lstStyle/>
        <a:p>
          <a:endParaRPr lang="en-US"/>
        </a:p>
      </dgm:t>
    </dgm:pt>
    <dgm:pt modelId="{29664524-0C26-414E-8A07-89F924A8DB2D}">
      <dgm:prSet/>
      <dgm:spPr/>
      <dgm:t>
        <a:bodyPr/>
        <a:lstStyle/>
        <a:p>
          <a:r>
            <a:rPr lang="en-US" b="1"/>
            <a:t>Refuse </a:t>
          </a:r>
          <a:endParaRPr lang="en-US"/>
        </a:p>
      </dgm:t>
    </dgm:pt>
    <dgm:pt modelId="{45249265-A293-4A27-939A-9474073CC730}" type="parTrans" cxnId="{C9880733-11BD-4AFA-B13F-005085BD6AC1}">
      <dgm:prSet/>
      <dgm:spPr/>
      <dgm:t>
        <a:bodyPr/>
        <a:lstStyle/>
        <a:p>
          <a:endParaRPr lang="en-US"/>
        </a:p>
      </dgm:t>
    </dgm:pt>
    <dgm:pt modelId="{458E67AE-3ECE-44E1-A67D-03ED9770774D}" type="sibTrans" cxnId="{C9880733-11BD-4AFA-B13F-005085BD6AC1}">
      <dgm:prSet/>
      <dgm:spPr/>
      <dgm:t>
        <a:bodyPr/>
        <a:lstStyle/>
        <a:p>
          <a:endParaRPr lang="en-US"/>
        </a:p>
      </dgm:t>
    </dgm:pt>
    <dgm:pt modelId="{B3C96AE1-1B8A-43BE-A4FD-AF429E8F725A}" type="pres">
      <dgm:prSet presAssocID="{B683F4E8-4906-43EF-BFCC-1C704930EE19}" presName="linear" presStyleCnt="0">
        <dgm:presLayoutVars>
          <dgm:animLvl val="lvl"/>
          <dgm:resizeHandles val="exact"/>
        </dgm:presLayoutVars>
      </dgm:prSet>
      <dgm:spPr/>
    </dgm:pt>
    <dgm:pt modelId="{7A512E6B-D216-4C31-A68A-3F7F56F5361F}" type="pres">
      <dgm:prSet presAssocID="{A2B72B26-2AFE-472E-8ED5-B05D22DD53D6}" presName="parentText" presStyleLbl="node1" presStyleIdx="0" presStyleCnt="3">
        <dgm:presLayoutVars>
          <dgm:chMax val="0"/>
          <dgm:bulletEnabled val="1"/>
        </dgm:presLayoutVars>
      </dgm:prSet>
      <dgm:spPr/>
    </dgm:pt>
    <dgm:pt modelId="{49B76CE9-7133-470D-9F29-EAB70972B017}" type="pres">
      <dgm:prSet presAssocID="{58CC7458-E934-46BA-BD1F-1EE646F6AFEA}" presName="spacer" presStyleCnt="0"/>
      <dgm:spPr/>
    </dgm:pt>
    <dgm:pt modelId="{D6ED0B7B-8850-469D-B7A0-A20A4FC16057}" type="pres">
      <dgm:prSet presAssocID="{A90C0443-0C92-40DD-B825-19DD68396FF5}" presName="parentText" presStyleLbl="node1" presStyleIdx="1" presStyleCnt="3">
        <dgm:presLayoutVars>
          <dgm:chMax val="0"/>
          <dgm:bulletEnabled val="1"/>
        </dgm:presLayoutVars>
      </dgm:prSet>
      <dgm:spPr/>
    </dgm:pt>
    <dgm:pt modelId="{86C3E7A7-32A2-4493-ADEE-1584B63A7250}" type="pres">
      <dgm:prSet presAssocID="{A4AF521E-3C18-4D37-A5A8-2E4C2B7210FB}" presName="spacer" presStyleCnt="0"/>
      <dgm:spPr/>
    </dgm:pt>
    <dgm:pt modelId="{95AEBF1D-6FEC-4DE4-9FBE-2761D7274DCA}" type="pres">
      <dgm:prSet presAssocID="{29664524-0C26-414E-8A07-89F924A8DB2D}" presName="parentText" presStyleLbl="node1" presStyleIdx="2" presStyleCnt="3">
        <dgm:presLayoutVars>
          <dgm:chMax val="0"/>
          <dgm:bulletEnabled val="1"/>
        </dgm:presLayoutVars>
      </dgm:prSet>
      <dgm:spPr/>
    </dgm:pt>
  </dgm:ptLst>
  <dgm:cxnLst>
    <dgm:cxn modelId="{C9880733-11BD-4AFA-B13F-005085BD6AC1}" srcId="{B683F4E8-4906-43EF-BFCC-1C704930EE19}" destId="{29664524-0C26-414E-8A07-89F924A8DB2D}" srcOrd="2" destOrd="0" parTransId="{45249265-A293-4A27-939A-9474073CC730}" sibTransId="{458E67AE-3ECE-44E1-A67D-03ED9770774D}"/>
    <dgm:cxn modelId="{B3E0AE89-E23F-40CB-8255-87FAB00500AF}" srcId="{B683F4E8-4906-43EF-BFCC-1C704930EE19}" destId="{A90C0443-0C92-40DD-B825-19DD68396FF5}" srcOrd="1" destOrd="0" parTransId="{9F4E8C01-7186-4A4B-B65D-794ED9B3C544}" sibTransId="{A4AF521E-3C18-4D37-A5A8-2E4C2B7210FB}"/>
    <dgm:cxn modelId="{AFEB24A9-27AF-4BFE-9FAE-32418EF551D2}" type="presOf" srcId="{29664524-0C26-414E-8A07-89F924A8DB2D}" destId="{95AEBF1D-6FEC-4DE4-9FBE-2761D7274DCA}" srcOrd="0" destOrd="0" presId="urn:microsoft.com/office/officeart/2005/8/layout/vList2"/>
    <dgm:cxn modelId="{850131BC-D9D8-4CC5-B8F5-D1728AAAF6EF}" type="presOf" srcId="{B683F4E8-4906-43EF-BFCC-1C704930EE19}" destId="{B3C96AE1-1B8A-43BE-A4FD-AF429E8F725A}" srcOrd="0" destOrd="0" presId="urn:microsoft.com/office/officeart/2005/8/layout/vList2"/>
    <dgm:cxn modelId="{04C807C4-A9DC-4989-8D18-AA60E2689058}" type="presOf" srcId="{A90C0443-0C92-40DD-B825-19DD68396FF5}" destId="{D6ED0B7B-8850-469D-B7A0-A20A4FC16057}" srcOrd="0" destOrd="0" presId="urn:microsoft.com/office/officeart/2005/8/layout/vList2"/>
    <dgm:cxn modelId="{CCDAAED4-2705-4A92-B8DD-8BCF33BC5511}" type="presOf" srcId="{A2B72B26-2AFE-472E-8ED5-B05D22DD53D6}" destId="{7A512E6B-D216-4C31-A68A-3F7F56F5361F}" srcOrd="0" destOrd="0" presId="urn:microsoft.com/office/officeart/2005/8/layout/vList2"/>
    <dgm:cxn modelId="{4C1E6FEF-16A9-496E-8BEA-46DFE9B8742E}" srcId="{B683F4E8-4906-43EF-BFCC-1C704930EE19}" destId="{A2B72B26-2AFE-472E-8ED5-B05D22DD53D6}" srcOrd="0" destOrd="0" parTransId="{047B566B-20FE-437C-83AF-022F4F7913D7}" sibTransId="{58CC7458-E934-46BA-BD1F-1EE646F6AFEA}"/>
    <dgm:cxn modelId="{6BE099DB-D36A-4CB4-A8FA-8D46F4AF9CE8}" type="presParOf" srcId="{B3C96AE1-1B8A-43BE-A4FD-AF429E8F725A}" destId="{7A512E6B-D216-4C31-A68A-3F7F56F5361F}" srcOrd="0" destOrd="0" presId="urn:microsoft.com/office/officeart/2005/8/layout/vList2"/>
    <dgm:cxn modelId="{5CF4AE50-4DA3-4193-A3BF-5A1CD092E55C}" type="presParOf" srcId="{B3C96AE1-1B8A-43BE-A4FD-AF429E8F725A}" destId="{49B76CE9-7133-470D-9F29-EAB70972B017}" srcOrd="1" destOrd="0" presId="urn:microsoft.com/office/officeart/2005/8/layout/vList2"/>
    <dgm:cxn modelId="{69487BE2-7073-4707-B186-919E593CF751}" type="presParOf" srcId="{B3C96AE1-1B8A-43BE-A4FD-AF429E8F725A}" destId="{D6ED0B7B-8850-469D-B7A0-A20A4FC16057}" srcOrd="2" destOrd="0" presId="urn:microsoft.com/office/officeart/2005/8/layout/vList2"/>
    <dgm:cxn modelId="{A6CA1438-5E1B-4E53-AD84-39554B555949}" type="presParOf" srcId="{B3C96AE1-1B8A-43BE-A4FD-AF429E8F725A}" destId="{86C3E7A7-32A2-4493-ADEE-1584B63A7250}" srcOrd="3" destOrd="0" presId="urn:microsoft.com/office/officeart/2005/8/layout/vList2"/>
    <dgm:cxn modelId="{045D4FEE-0B40-48E9-8B4B-E2B224CF9FD6}" type="presParOf" srcId="{B3C96AE1-1B8A-43BE-A4FD-AF429E8F725A}" destId="{95AEBF1D-6FEC-4DE4-9FBE-2761D7274DC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683F4E8-4906-43EF-BFCC-1C704930EE19}"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A2B72B26-2AFE-472E-8ED5-B05D22DD53D6}">
      <dgm:prSet/>
      <dgm:spPr/>
      <dgm:t>
        <a:bodyPr/>
        <a:lstStyle/>
        <a:p>
          <a:r>
            <a:rPr lang="en-US" b="1" dirty="0">
              <a:latin typeface="Chalkboard"/>
            </a:rPr>
            <a:t>Recognize</a:t>
          </a:r>
        </a:p>
      </dgm:t>
    </dgm:pt>
    <dgm:pt modelId="{047B566B-20FE-437C-83AF-022F4F7913D7}" type="parTrans" cxnId="{4C1E6FEF-16A9-496E-8BEA-46DFE9B8742E}">
      <dgm:prSet/>
      <dgm:spPr/>
      <dgm:t>
        <a:bodyPr/>
        <a:lstStyle/>
        <a:p>
          <a:endParaRPr lang="en-US"/>
        </a:p>
      </dgm:t>
    </dgm:pt>
    <dgm:pt modelId="{58CC7458-E934-46BA-BD1F-1EE646F6AFEA}" type="sibTrans" cxnId="{4C1E6FEF-16A9-496E-8BEA-46DFE9B8742E}">
      <dgm:prSet/>
      <dgm:spPr/>
      <dgm:t>
        <a:bodyPr/>
        <a:lstStyle/>
        <a:p>
          <a:endParaRPr lang="en-US"/>
        </a:p>
      </dgm:t>
    </dgm:pt>
    <dgm:pt modelId="{A90C0443-0C92-40DD-B825-19DD68396FF5}">
      <dgm:prSet/>
      <dgm:spPr/>
      <dgm:t>
        <a:bodyPr/>
        <a:lstStyle/>
        <a:p>
          <a:r>
            <a:rPr lang="en-US" b="1" dirty="0">
              <a:latin typeface="Chalkboard"/>
            </a:rPr>
            <a:t>Report </a:t>
          </a:r>
        </a:p>
      </dgm:t>
    </dgm:pt>
    <dgm:pt modelId="{9F4E8C01-7186-4A4B-B65D-794ED9B3C544}" type="parTrans" cxnId="{B3E0AE89-E23F-40CB-8255-87FAB00500AF}">
      <dgm:prSet/>
      <dgm:spPr/>
      <dgm:t>
        <a:bodyPr/>
        <a:lstStyle/>
        <a:p>
          <a:endParaRPr lang="en-US"/>
        </a:p>
      </dgm:t>
    </dgm:pt>
    <dgm:pt modelId="{A4AF521E-3C18-4D37-A5A8-2E4C2B7210FB}" type="sibTrans" cxnId="{B3E0AE89-E23F-40CB-8255-87FAB00500AF}">
      <dgm:prSet/>
      <dgm:spPr/>
      <dgm:t>
        <a:bodyPr/>
        <a:lstStyle/>
        <a:p>
          <a:endParaRPr lang="en-US"/>
        </a:p>
      </dgm:t>
    </dgm:pt>
    <dgm:pt modelId="{5A1DD3ED-C92F-452D-9CAD-6A65C65F4C0F}">
      <dgm:prSet phldr="0"/>
      <dgm:spPr/>
      <dgm:t>
        <a:bodyPr/>
        <a:lstStyle/>
        <a:p>
          <a:pPr rtl="0"/>
          <a:r>
            <a:rPr lang="en-US" b="1" dirty="0">
              <a:latin typeface="Chalkboard"/>
            </a:rPr>
            <a:t>Refuse </a:t>
          </a:r>
        </a:p>
      </dgm:t>
    </dgm:pt>
    <dgm:pt modelId="{6F1BD8AA-AAB8-47BD-8843-860D2EC64DE0}" type="parTrans" cxnId="{38A2F0C3-9A44-415E-B3B8-25F88CDD1F4C}">
      <dgm:prSet/>
      <dgm:spPr/>
    </dgm:pt>
    <dgm:pt modelId="{BC41E5D4-217B-4894-A36A-F771D0877ACD}" type="sibTrans" cxnId="{38A2F0C3-9A44-415E-B3B8-25F88CDD1F4C}">
      <dgm:prSet/>
      <dgm:spPr/>
      <dgm:t>
        <a:bodyPr/>
        <a:lstStyle/>
        <a:p>
          <a:endParaRPr lang="en-US"/>
        </a:p>
      </dgm:t>
    </dgm:pt>
    <dgm:pt modelId="{9E5214FF-B436-445C-BE4B-BEDFEDCF6F12}" type="pres">
      <dgm:prSet presAssocID="{B683F4E8-4906-43EF-BFCC-1C704930EE19}" presName="linear" presStyleCnt="0">
        <dgm:presLayoutVars>
          <dgm:animLvl val="lvl"/>
          <dgm:resizeHandles val="exact"/>
        </dgm:presLayoutVars>
      </dgm:prSet>
      <dgm:spPr/>
    </dgm:pt>
    <dgm:pt modelId="{48427869-5C7A-40EE-B2AE-5B8285E10F12}" type="pres">
      <dgm:prSet presAssocID="{A2B72B26-2AFE-472E-8ED5-B05D22DD53D6}" presName="parentText" presStyleLbl="node1" presStyleIdx="0" presStyleCnt="3">
        <dgm:presLayoutVars>
          <dgm:chMax val="0"/>
          <dgm:bulletEnabled val="1"/>
        </dgm:presLayoutVars>
      </dgm:prSet>
      <dgm:spPr/>
    </dgm:pt>
    <dgm:pt modelId="{63B131F9-356F-4573-B01E-DDD1DC86E3AF}" type="pres">
      <dgm:prSet presAssocID="{58CC7458-E934-46BA-BD1F-1EE646F6AFEA}" presName="spacer" presStyleCnt="0"/>
      <dgm:spPr/>
    </dgm:pt>
    <dgm:pt modelId="{1781FDC2-0B9F-47CB-9520-8DA1EC514D52}" type="pres">
      <dgm:prSet presAssocID="{5A1DD3ED-C92F-452D-9CAD-6A65C65F4C0F}" presName="parentText" presStyleLbl="node1" presStyleIdx="1" presStyleCnt="3">
        <dgm:presLayoutVars>
          <dgm:chMax val="0"/>
          <dgm:bulletEnabled val="1"/>
        </dgm:presLayoutVars>
      </dgm:prSet>
      <dgm:spPr/>
    </dgm:pt>
    <dgm:pt modelId="{7CA4AB39-9011-4EB4-A01F-51070FE4DE66}" type="pres">
      <dgm:prSet presAssocID="{BC41E5D4-217B-4894-A36A-F771D0877ACD}" presName="spacer" presStyleCnt="0"/>
      <dgm:spPr/>
    </dgm:pt>
    <dgm:pt modelId="{A7376548-235E-49BD-8FB7-7876D2F565CE}" type="pres">
      <dgm:prSet presAssocID="{A90C0443-0C92-40DD-B825-19DD68396FF5}" presName="parentText" presStyleLbl="node1" presStyleIdx="2" presStyleCnt="3">
        <dgm:presLayoutVars>
          <dgm:chMax val="0"/>
          <dgm:bulletEnabled val="1"/>
        </dgm:presLayoutVars>
      </dgm:prSet>
      <dgm:spPr/>
    </dgm:pt>
  </dgm:ptLst>
  <dgm:cxnLst>
    <dgm:cxn modelId="{249A7704-658E-40DC-80F6-3170E9A65A92}" type="presOf" srcId="{A90C0443-0C92-40DD-B825-19DD68396FF5}" destId="{A7376548-235E-49BD-8FB7-7876D2F565CE}" srcOrd="0" destOrd="0" presId="urn:microsoft.com/office/officeart/2005/8/layout/vList2"/>
    <dgm:cxn modelId="{398E836C-D663-462B-80D5-49E818454103}" type="presOf" srcId="{A2B72B26-2AFE-472E-8ED5-B05D22DD53D6}" destId="{48427869-5C7A-40EE-B2AE-5B8285E10F12}" srcOrd="0" destOrd="0" presId="urn:microsoft.com/office/officeart/2005/8/layout/vList2"/>
    <dgm:cxn modelId="{268F8C76-9548-4639-9073-86F9126A3DC2}" type="presOf" srcId="{5A1DD3ED-C92F-452D-9CAD-6A65C65F4C0F}" destId="{1781FDC2-0B9F-47CB-9520-8DA1EC514D52}" srcOrd="0" destOrd="0" presId="urn:microsoft.com/office/officeart/2005/8/layout/vList2"/>
    <dgm:cxn modelId="{D8823788-623F-4421-AABF-95E919BBE40F}" type="presOf" srcId="{B683F4E8-4906-43EF-BFCC-1C704930EE19}" destId="{9E5214FF-B436-445C-BE4B-BEDFEDCF6F12}" srcOrd="0" destOrd="0" presId="urn:microsoft.com/office/officeart/2005/8/layout/vList2"/>
    <dgm:cxn modelId="{B3E0AE89-E23F-40CB-8255-87FAB00500AF}" srcId="{B683F4E8-4906-43EF-BFCC-1C704930EE19}" destId="{A90C0443-0C92-40DD-B825-19DD68396FF5}" srcOrd="2" destOrd="0" parTransId="{9F4E8C01-7186-4A4B-B65D-794ED9B3C544}" sibTransId="{A4AF521E-3C18-4D37-A5A8-2E4C2B7210FB}"/>
    <dgm:cxn modelId="{38A2F0C3-9A44-415E-B3B8-25F88CDD1F4C}" srcId="{B683F4E8-4906-43EF-BFCC-1C704930EE19}" destId="{5A1DD3ED-C92F-452D-9CAD-6A65C65F4C0F}" srcOrd="1" destOrd="0" parTransId="{6F1BD8AA-AAB8-47BD-8843-860D2EC64DE0}" sibTransId="{BC41E5D4-217B-4894-A36A-F771D0877ACD}"/>
    <dgm:cxn modelId="{4C1E6FEF-16A9-496E-8BEA-46DFE9B8742E}" srcId="{B683F4E8-4906-43EF-BFCC-1C704930EE19}" destId="{A2B72B26-2AFE-472E-8ED5-B05D22DD53D6}" srcOrd="0" destOrd="0" parTransId="{047B566B-20FE-437C-83AF-022F4F7913D7}" sibTransId="{58CC7458-E934-46BA-BD1F-1EE646F6AFEA}"/>
    <dgm:cxn modelId="{449C421F-C7C8-4B68-992A-3F7F56707533}" type="presParOf" srcId="{9E5214FF-B436-445C-BE4B-BEDFEDCF6F12}" destId="{48427869-5C7A-40EE-B2AE-5B8285E10F12}" srcOrd="0" destOrd="0" presId="urn:microsoft.com/office/officeart/2005/8/layout/vList2"/>
    <dgm:cxn modelId="{2CA6D8D3-1A05-47DC-86AA-5CAACDE07095}" type="presParOf" srcId="{9E5214FF-B436-445C-BE4B-BEDFEDCF6F12}" destId="{63B131F9-356F-4573-B01E-DDD1DC86E3AF}" srcOrd="1" destOrd="0" presId="urn:microsoft.com/office/officeart/2005/8/layout/vList2"/>
    <dgm:cxn modelId="{9BD79608-9E7E-4DE2-92D0-F35E37E29907}" type="presParOf" srcId="{9E5214FF-B436-445C-BE4B-BEDFEDCF6F12}" destId="{1781FDC2-0B9F-47CB-9520-8DA1EC514D52}" srcOrd="2" destOrd="0" presId="urn:microsoft.com/office/officeart/2005/8/layout/vList2"/>
    <dgm:cxn modelId="{D05D4E76-835B-44E9-86EC-4DB6BB2C6CB8}" type="presParOf" srcId="{9E5214FF-B436-445C-BE4B-BEDFEDCF6F12}" destId="{7CA4AB39-9011-4EB4-A01F-51070FE4DE66}" srcOrd="3" destOrd="0" presId="urn:microsoft.com/office/officeart/2005/8/layout/vList2"/>
    <dgm:cxn modelId="{0E528D01-D4C0-42C4-B024-4FA8307A29D1}" type="presParOf" srcId="{9E5214FF-B436-445C-BE4B-BEDFEDCF6F12}" destId="{A7376548-235E-49BD-8FB7-7876D2F565C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6E16728-D1E1-463C-AA1F-BF4EC2B5441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F59672F-9654-4A02-9D54-6888E975FA22}">
      <dgm:prSet/>
      <dgm:spPr/>
      <dgm:t>
        <a:bodyPr/>
        <a:lstStyle/>
        <a:p>
          <a:r>
            <a:rPr lang="en-US" b="1" i="1"/>
            <a:t>Sad</a:t>
          </a:r>
          <a:r>
            <a:rPr lang="en-US"/>
            <a:t> for the student who is being bullied</a:t>
          </a:r>
        </a:p>
      </dgm:t>
    </dgm:pt>
    <dgm:pt modelId="{C7F7147B-AD98-4835-92A6-3A4CB629175F}" type="parTrans" cxnId="{8383F114-6401-44F9-80DF-1B8B3BBE37F3}">
      <dgm:prSet/>
      <dgm:spPr/>
      <dgm:t>
        <a:bodyPr/>
        <a:lstStyle/>
        <a:p>
          <a:endParaRPr lang="en-US"/>
        </a:p>
      </dgm:t>
    </dgm:pt>
    <dgm:pt modelId="{4E0C3E2D-2950-40EB-8F56-766A411B3D7A}" type="sibTrans" cxnId="{8383F114-6401-44F9-80DF-1B8B3BBE37F3}">
      <dgm:prSet/>
      <dgm:spPr/>
      <dgm:t>
        <a:bodyPr/>
        <a:lstStyle/>
        <a:p>
          <a:endParaRPr lang="en-US"/>
        </a:p>
      </dgm:t>
    </dgm:pt>
    <dgm:pt modelId="{5F16E8D5-A00C-4F56-815F-0110C4FC03FC}">
      <dgm:prSet/>
      <dgm:spPr/>
      <dgm:t>
        <a:bodyPr/>
        <a:lstStyle/>
        <a:p>
          <a:r>
            <a:rPr lang="en-US" b="1" i="1"/>
            <a:t>Angry</a:t>
          </a:r>
          <a:r>
            <a:rPr lang="en-US"/>
            <a:t> at but </a:t>
          </a:r>
          <a:r>
            <a:rPr lang="en-US" b="1" i="1"/>
            <a:t>afraid</a:t>
          </a:r>
          <a:r>
            <a:rPr lang="en-US"/>
            <a:t> of the student who is bullying</a:t>
          </a:r>
        </a:p>
      </dgm:t>
    </dgm:pt>
    <dgm:pt modelId="{B4E5417E-F5F9-4744-A9C4-D402A0A5B28C}" type="parTrans" cxnId="{31C3FAFA-314E-42D2-B672-5FB2530FB087}">
      <dgm:prSet/>
      <dgm:spPr/>
      <dgm:t>
        <a:bodyPr/>
        <a:lstStyle/>
        <a:p>
          <a:endParaRPr lang="en-US"/>
        </a:p>
      </dgm:t>
    </dgm:pt>
    <dgm:pt modelId="{111C228F-1AC6-4284-90C3-9088166A0A98}" type="sibTrans" cxnId="{31C3FAFA-314E-42D2-B672-5FB2530FB087}">
      <dgm:prSet/>
      <dgm:spPr/>
      <dgm:t>
        <a:bodyPr/>
        <a:lstStyle/>
        <a:p>
          <a:endParaRPr lang="en-US"/>
        </a:p>
      </dgm:t>
    </dgm:pt>
    <dgm:pt modelId="{78B8F33A-4E34-4C54-8C99-CA5EFF088358}">
      <dgm:prSet/>
      <dgm:spPr/>
      <dgm:t>
        <a:bodyPr/>
        <a:lstStyle/>
        <a:p>
          <a:r>
            <a:rPr lang="en-US" b="1" i="1"/>
            <a:t>Frustrated</a:t>
          </a:r>
          <a:r>
            <a:rPr lang="en-US"/>
            <a:t> for not knowing what to do</a:t>
          </a:r>
        </a:p>
      </dgm:t>
    </dgm:pt>
    <dgm:pt modelId="{D990CFE6-8950-4BF8-8216-1419ED4EDDB4}" type="parTrans" cxnId="{53C5DECF-4545-419A-9032-8E8CEB2DDB77}">
      <dgm:prSet/>
      <dgm:spPr/>
      <dgm:t>
        <a:bodyPr/>
        <a:lstStyle/>
        <a:p>
          <a:endParaRPr lang="en-US"/>
        </a:p>
      </dgm:t>
    </dgm:pt>
    <dgm:pt modelId="{C7429078-87E9-4A9B-A4F1-E2763879555B}" type="sibTrans" cxnId="{53C5DECF-4545-419A-9032-8E8CEB2DDB77}">
      <dgm:prSet/>
      <dgm:spPr/>
      <dgm:t>
        <a:bodyPr/>
        <a:lstStyle/>
        <a:p>
          <a:endParaRPr lang="en-US"/>
        </a:p>
      </dgm:t>
    </dgm:pt>
    <dgm:pt modelId="{002E71A3-7086-4A61-9696-38D64C4658E7}">
      <dgm:prSet/>
      <dgm:spPr/>
      <dgm:t>
        <a:bodyPr/>
        <a:lstStyle/>
        <a:p>
          <a:r>
            <a:rPr lang="en-US" b="1" i="1"/>
            <a:t>Guilty</a:t>
          </a:r>
          <a:r>
            <a:rPr lang="en-US"/>
            <a:t> or </a:t>
          </a:r>
          <a:r>
            <a:rPr lang="en-US" b="1" i="1"/>
            <a:t>ashamed</a:t>
          </a:r>
          <a:r>
            <a:rPr lang="en-US"/>
            <a:t> for doing nothing to help</a:t>
          </a:r>
        </a:p>
      </dgm:t>
    </dgm:pt>
    <dgm:pt modelId="{3C625A06-CCD7-4BA3-82DF-027454284FF5}" type="parTrans" cxnId="{E6B68A13-961D-4EC5-B6DF-15E2048E5ECD}">
      <dgm:prSet/>
      <dgm:spPr/>
      <dgm:t>
        <a:bodyPr/>
        <a:lstStyle/>
        <a:p>
          <a:endParaRPr lang="en-US"/>
        </a:p>
      </dgm:t>
    </dgm:pt>
    <dgm:pt modelId="{CD530DA2-989A-49D9-B528-3C6E4B6B363F}" type="sibTrans" cxnId="{E6B68A13-961D-4EC5-B6DF-15E2048E5ECD}">
      <dgm:prSet/>
      <dgm:spPr/>
      <dgm:t>
        <a:bodyPr/>
        <a:lstStyle/>
        <a:p>
          <a:endParaRPr lang="en-US"/>
        </a:p>
      </dgm:t>
    </dgm:pt>
    <dgm:pt modelId="{C2E5232A-7D64-4B9E-A3D9-BB81AD5DEDD2}">
      <dgm:prSet/>
      <dgm:spPr/>
      <dgm:t>
        <a:bodyPr/>
        <a:lstStyle/>
        <a:p>
          <a:r>
            <a:rPr lang="en-US" b="1" i="1"/>
            <a:t>Relieved</a:t>
          </a:r>
          <a:r>
            <a:rPr lang="en-US" b="1"/>
            <a:t> </a:t>
          </a:r>
          <a:r>
            <a:rPr lang="en-US"/>
            <a:t>because you aren’t the one being bullied</a:t>
          </a:r>
        </a:p>
      </dgm:t>
    </dgm:pt>
    <dgm:pt modelId="{21661249-AE6B-44FC-836D-3F2067939AEB}" type="parTrans" cxnId="{8204E08F-0751-4361-BDF4-1847024032A4}">
      <dgm:prSet/>
      <dgm:spPr/>
      <dgm:t>
        <a:bodyPr/>
        <a:lstStyle/>
        <a:p>
          <a:endParaRPr lang="en-US"/>
        </a:p>
      </dgm:t>
    </dgm:pt>
    <dgm:pt modelId="{C683BB20-7FE8-4D7A-8820-3C32F1487FAC}" type="sibTrans" cxnId="{8204E08F-0751-4361-BDF4-1847024032A4}">
      <dgm:prSet/>
      <dgm:spPr/>
      <dgm:t>
        <a:bodyPr/>
        <a:lstStyle/>
        <a:p>
          <a:endParaRPr lang="en-US"/>
        </a:p>
      </dgm:t>
    </dgm:pt>
    <dgm:pt modelId="{91F69196-0609-419E-BCF2-38ED7526F130}">
      <dgm:prSet/>
      <dgm:spPr/>
      <dgm:t>
        <a:bodyPr/>
        <a:lstStyle/>
        <a:p>
          <a:r>
            <a:rPr lang="en-US" b="1" i="1"/>
            <a:t>Interested</a:t>
          </a:r>
          <a:r>
            <a:rPr lang="en-US"/>
            <a:t> because you want to see what’s going on</a:t>
          </a:r>
        </a:p>
      </dgm:t>
    </dgm:pt>
    <dgm:pt modelId="{09BA9ACE-21A3-4745-9CCE-A3F1CF229F32}" type="parTrans" cxnId="{EDC0AE20-684F-4360-9E27-CD93611C18A5}">
      <dgm:prSet/>
      <dgm:spPr/>
      <dgm:t>
        <a:bodyPr/>
        <a:lstStyle/>
        <a:p>
          <a:endParaRPr lang="en-US"/>
        </a:p>
      </dgm:t>
    </dgm:pt>
    <dgm:pt modelId="{BBF5CD7A-1FED-4480-8982-E5BFE799A82E}" type="sibTrans" cxnId="{EDC0AE20-684F-4360-9E27-CD93611C18A5}">
      <dgm:prSet/>
      <dgm:spPr/>
      <dgm:t>
        <a:bodyPr/>
        <a:lstStyle/>
        <a:p>
          <a:endParaRPr lang="en-US"/>
        </a:p>
      </dgm:t>
    </dgm:pt>
    <dgm:pt modelId="{3BDFAB14-7C13-498A-81C6-E139FD3ECEBF}">
      <dgm:prSet/>
      <dgm:spPr/>
      <dgm:t>
        <a:bodyPr/>
        <a:lstStyle/>
        <a:p>
          <a:r>
            <a:rPr lang="en-US" b="1" i="1"/>
            <a:t>Conflicted</a:t>
          </a:r>
          <a:r>
            <a:rPr lang="en-US"/>
            <a:t> because you know it’s not right to bully but you don’t want to get involved</a:t>
          </a:r>
        </a:p>
      </dgm:t>
    </dgm:pt>
    <dgm:pt modelId="{797101D0-5064-4E6F-974C-B0F71BE059B8}" type="parTrans" cxnId="{B4E5737A-A3F6-45A6-8047-D6474ECB9AE2}">
      <dgm:prSet/>
      <dgm:spPr/>
      <dgm:t>
        <a:bodyPr/>
        <a:lstStyle/>
        <a:p>
          <a:endParaRPr lang="en-US"/>
        </a:p>
      </dgm:t>
    </dgm:pt>
    <dgm:pt modelId="{7314173C-7B43-4BBD-8A36-BE52F0D94453}" type="sibTrans" cxnId="{B4E5737A-A3F6-45A6-8047-D6474ECB9AE2}">
      <dgm:prSet/>
      <dgm:spPr/>
      <dgm:t>
        <a:bodyPr/>
        <a:lstStyle/>
        <a:p>
          <a:endParaRPr lang="en-US"/>
        </a:p>
      </dgm:t>
    </dgm:pt>
    <dgm:pt modelId="{AFBEB964-36E1-41BD-B583-6AC4C356F4FB}" type="pres">
      <dgm:prSet presAssocID="{36E16728-D1E1-463C-AA1F-BF4EC2B54414}" presName="linear" presStyleCnt="0">
        <dgm:presLayoutVars>
          <dgm:animLvl val="lvl"/>
          <dgm:resizeHandles val="exact"/>
        </dgm:presLayoutVars>
      </dgm:prSet>
      <dgm:spPr/>
    </dgm:pt>
    <dgm:pt modelId="{3CB9688A-8DD9-449E-9A33-6AF19D9FCE05}" type="pres">
      <dgm:prSet presAssocID="{7F59672F-9654-4A02-9D54-6888E975FA22}" presName="parentText" presStyleLbl="node1" presStyleIdx="0" presStyleCnt="7">
        <dgm:presLayoutVars>
          <dgm:chMax val="0"/>
          <dgm:bulletEnabled val="1"/>
        </dgm:presLayoutVars>
      </dgm:prSet>
      <dgm:spPr/>
    </dgm:pt>
    <dgm:pt modelId="{13FD4031-E9BE-43C7-8D00-182DA5EB01FC}" type="pres">
      <dgm:prSet presAssocID="{4E0C3E2D-2950-40EB-8F56-766A411B3D7A}" presName="spacer" presStyleCnt="0"/>
      <dgm:spPr/>
    </dgm:pt>
    <dgm:pt modelId="{FD698F10-EB95-4B7E-9229-9A6EAEC178B2}" type="pres">
      <dgm:prSet presAssocID="{5F16E8D5-A00C-4F56-815F-0110C4FC03FC}" presName="parentText" presStyleLbl="node1" presStyleIdx="1" presStyleCnt="7">
        <dgm:presLayoutVars>
          <dgm:chMax val="0"/>
          <dgm:bulletEnabled val="1"/>
        </dgm:presLayoutVars>
      </dgm:prSet>
      <dgm:spPr/>
    </dgm:pt>
    <dgm:pt modelId="{8D30B52D-054B-4FF1-82C1-398F2EA07CDD}" type="pres">
      <dgm:prSet presAssocID="{111C228F-1AC6-4284-90C3-9088166A0A98}" presName="spacer" presStyleCnt="0"/>
      <dgm:spPr/>
    </dgm:pt>
    <dgm:pt modelId="{17DEBE14-B2D6-461C-9739-724A113CC370}" type="pres">
      <dgm:prSet presAssocID="{78B8F33A-4E34-4C54-8C99-CA5EFF088358}" presName="parentText" presStyleLbl="node1" presStyleIdx="2" presStyleCnt="7">
        <dgm:presLayoutVars>
          <dgm:chMax val="0"/>
          <dgm:bulletEnabled val="1"/>
        </dgm:presLayoutVars>
      </dgm:prSet>
      <dgm:spPr/>
    </dgm:pt>
    <dgm:pt modelId="{A119C163-269B-4BDA-8870-C5ECBCAB13DE}" type="pres">
      <dgm:prSet presAssocID="{C7429078-87E9-4A9B-A4F1-E2763879555B}" presName="spacer" presStyleCnt="0"/>
      <dgm:spPr/>
    </dgm:pt>
    <dgm:pt modelId="{59664FB2-B87F-4A6C-804E-C3BF0FCDBA09}" type="pres">
      <dgm:prSet presAssocID="{002E71A3-7086-4A61-9696-38D64C4658E7}" presName="parentText" presStyleLbl="node1" presStyleIdx="3" presStyleCnt="7">
        <dgm:presLayoutVars>
          <dgm:chMax val="0"/>
          <dgm:bulletEnabled val="1"/>
        </dgm:presLayoutVars>
      </dgm:prSet>
      <dgm:spPr/>
    </dgm:pt>
    <dgm:pt modelId="{977B6135-AF7F-45A6-A434-C7C9BD418D86}" type="pres">
      <dgm:prSet presAssocID="{CD530DA2-989A-49D9-B528-3C6E4B6B363F}" presName="spacer" presStyleCnt="0"/>
      <dgm:spPr/>
    </dgm:pt>
    <dgm:pt modelId="{94DD28C9-EA69-442E-9F69-34FD4A542283}" type="pres">
      <dgm:prSet presAssocID="{C2E5232A-7D64-4B9E-A3D9-BB81AD5DEDD2}" presName="parentText" presStyleLbl="node1" presStyleIdx="4" presStyleCnt="7">
        <dgm:presLayoutVars>
          <dgm:chMax val="0"/>
          <dgm:bulletEnabled val="1"/>
        </dgm:presLayoutVars>
      </dgm:prSet>
      <dgm:spPr/>
    </dgm:pt>
    <dgm:pt modelId="{CD3E4F28-6225-4349-9D60-D9C960BBA981}" type="pres">
      <dgm:prSet presAssocID="{C683BB20-7FE8-4D7A-8820-3C32F1487FAC}" presName="spacer" presStyleCnt="0"/>
      <dgm:spPr/>
    </dgm:pt>
    <dgm:pt modelId="{C9E9C49E-6AB6-4460-AA62-546E6F96C6B4}" type="pres">
      <dgm:prSet presAssocID="{91F69196-0609-419E-BCF2-38ED7526F130}" presName="parentText" presStyleLbl="node1" presStyleIdx="5" presStyleCnt="7">
        <dgm:presLayoutVars>
          <dgm:chMax val="0"/>
          <dgm:bulletEnabled val="1"/>
        </dgm:presLayoutVars>
      </dgm:prSet>
      <dgm:spPr/>
    </dgm:pt>
    <dgm:pt modelId="{26B6E928-06AD-487E-B02E-90C9C3E8F270}" type="pres">
      <dgm:prSet presAssocID="{BBF5CD7A-1FED-4480-8982-E5BFE799A82E}" presName="spacer" presStyleCnt="0"/>
      <dgm:spPr/>
    </dgm:pt>
    <dgm:pt modelId="{FEA822AD-DE74-40FB-84EE-9C509189D15F}" type="pres">
      <dgm:prSet presAssocID="{3BDFAB14-7C13-498A-81C6-E139FD3ECEBF}" presName="parentText" presStyleLbl="node1" presStyleIdx="6" presStyleCnt="7">
        <dgm:presLayoutVars>
          <dgm:chMax val="0"/>
          <dgm:bulletEnabled val="1"/>
        </dgm:presLayoutVars>
      </dgm:prSet>
      <dgm:spPr/>
    </dgm:pt>
  </dgm:ptLst>
  <dgm:cxnLst>
    <dgm:cxn modelId="{AB460D05-E157-4099-A95D-5B7E6D81BE8C}" type="presOf" srcId="{3BDFAB14-7C13-498A-81C6-E139FD3ECEBF}" destId="{FEA822AD-DE74-40FB-84EE-9C509189D15F}" srcOrd="0" destOrd="0" presId="urn:microsoft.com/office/officeart/2005/8/layout/vList2"/>
    <dgm:cxn modelId="{E6B68A13-961D-4EC5-B6DF-15E2048E5ECD}" srcId="{36E16728-D1E1-463C-AA1F-BF4EC2B54414}" destId="{002E71A3-7086-4A61-9696-38D64C4658E7}" srcOrd="3" destOrd="0" parTransId="{3C625A06-CCD7-4BA3-82DF-027454284FF5}" sibTransId="{CD530DA2-989A-49D9-B528-3C6E4B6B363F}"/>
    <dgm:cxn modelId="{8383F114-6401-44F9-80DF-1B8B3BBE37F3}" srcId="{36E16728-D1E1-463C-AA1F-BF4EC2B54414}" destId="{7F59672F-9654-4A02-9D54-6888E975FA22}" srcOrd="0" destOrd="0" parTransId="{C7F7147B-AD98-4835-92A6-3A4CB629175F}" sibTransId="{4E0C3E2D-2950-40EB-8F56-766A411B3D7A}"/>
    <dgm:cxn modelId="{FE4BAA15-20CC-4F68-B26B-C9405F5E406A}" type="presOf" srcId="{78B8F33A-4E34-4C54-8C99-CA5EFF088358}" destId="{17DEBE14-B2D6-461C-9739-724A113CC370}" srcOrd="0" destOrd="0" presId="urn:microsoft.com/office/officeart/2005/8/layout/vList2"/>
    <dgm:cxn modelId="{EDC0AE20-684F-4360-9E27-CD93611C18A5}" srcId="{36E16728-D1E1-463C-AA1F-BF4EC2B54414}" destId="{91F69196-0609-419E-BCF2-38ED7526F130}" srcOrd="5" destOrd="0" parTransId="{09BA9ACE-21A3-4745-9CCE-A3F1CF229F32}" sibTransId="{BBF5CD7A-1FED-4480-8982-E5BFE799A82E}"/>
    <dgm:cxn modelId="{89D0D220-E42F-4114-9F8C-3F3B99D1D149}" type="presOf" srcId="{36E16728-D1E1-463C-AA1F-BF4EC2B54414}" destId="{AFBEB964-36E1-41BD-B583-6AC4C356F4FB}" srcOrd="0" destOrd="0" presId="urn:microsoft.com/office/officeart/2005/8/layout/vList2"/>
    <dgm:cxn modelId="{F72D1657-F98A-4338-A9BC-700DF742607D}" type="presOf" srcId="{91F69196-0609-419E-BCF2-38ED7526F130}" destId="{C9E9C49E-6AB6-4460-AA62-546E6F96C6B4}" srcOrd="0" destOrd="0" presId="urn:microsoft.com/office/officeart/2005/8/layout/vList2"/>
    <dgm:cxn modelId="{AC12F65D-68CA-4696-AE18-16BCBD41E08B}" type="presOf" srcId="{C2E5232A-7D64-4B9E-A3D9-BB81AD5DEDD2}" destId="{94DD28C9-EA69-442E-9F69-34FD4A542283}" srcOrd="0" destOrd="0" presId="urn:microsoft.com/office/officeart/2005/8/layout/vList2"/>
    <dgm:cxn modelId="{B4E5737A-A3F6-45A6-8047-D6474ECB9AE2}" srcId="{36E16728-D1E1-463C-AA1F-BF4EC2B54414}" destId="{3BDFAB14-7C13-498A-81C6-E139FD3ECEBF}" srcOrd="6" destOrd="0" parTransId="{797101D0-5064-4E6F-974C-B0F71BE059B8}" sibTransId="{7314173C-7B43-4BBD-8A36-BE52F0D94453}"/>
    <dgm:cxn modelId="{8204E08F-0751-4361-BDF4-1847024032A4}" srcId="{36E16728-D1E1-463C-AA1F-BF4EC2B54414}" destId="{C2E5232A-7D64-4B9E-A3D9-BB81AD5DEDD2}" srcOrd="4" destOrd="0" parTransId="{21661249-AE6B-44FC-836D-3F2067939AEB}" sibTransId="{C683BB20-7FE8-4D7A-8820-3C32F1487FAC}"/>
    <dgm:cxn modelId="{A0B4B7AB-2687-4760-902B-389BC9D8EAEC}" type="presOf" srcId="{002E71A3-7086-4A61-9696-38D64C4658E7}" destId="{59664FB2-B87F-4A6C-804E-C3BF0FCDBA09}" srcOrd="0" destOrd="0" presId="urn:microsoft.com/office/officeart/2005/8/layout/vList2"/>
    <dgm:cxn modelId="{50BC43BB-E89D-4BD7-AF56-377984EF5F87}" type="presOf" srcId="{7F59672F-9654-4A02-9D54-6888E975FA22}" destId="{3CB9688A-8DD9-449E-9A33-6AF19D9FCE05}" srcOrd="0" destOrd="0" presId="urn:microsoft.com/office/officeart/2005/8/layout/vList2"/>
    <dgm:cxn modelId="{53C5DECF-4545-419A-9032-8E8CEB2DDB77}" srcId="{36E16728-D1E1-463C-AA1F-BF4EC2B54414}" destId="{78B8F33A-4E34-4C54-8C99-CA5EFF088358}" srcOrd="2" destOrd="0" parTransId="{D990CFE6-8950-4BF8-8216-1419ED4EDDB4}" sibTransId="{C7429078-87E9-4A9B-A4F1-E2763879555B}"/>
    <dgm:cxn modelId="{31C3FAFA-314E-42D2-B672-5FB2530FB087}" srcId="{36E16728-D1E1-463C-AA1F-BF4EC2B54414}" destId="{5F16E8D5-A00C-4F56-815F-0110C4FC03FC}" srcOrd="1" destOrd="0" parTransId="{B4E5417E-F5F9-4744-A9C4-D402A0A5B28C}" sibTransId="{111C228F-1AC6-4284-90C3-9088166A0A98}"/>
    <dgm:cxn modelId="{62538FFB-AACE-4207-8FD5-0137BA1691D0}" type="presOf" srcId="{5F16E8D5-A00C-4F56-815F-0110C4FC03FC}" destId="{FD698F10-EB95-4B7E-9229-9A6EAEC178B2}" srcOrd="0" destOrd="0" presId="urn:microsoft.com/office/officeart/2005/8/layout/vList2"/>
    <dgm:cxn modelId="{8DC6CE36-6EFA-4AB2-9E9C-4FBB7AD92DAB}" type="presParOf" srcId="{AFBEB964-36E1-41BD-B583-6AC4C356F4FB}" destId="{3CB9688A-8DD9-449E-9A33-6AF19D9FCE05}" srcOrd="0" destOrd="0" presId="urn:microsoft.com/office/officeart/2005/8/layout/vList2"/>
    <dgm:cxn modelId="{E8695F66-5B00-45CF-85F3-7C55280EBC9E}" type="presParOf" srcId="{AFBEB964-36E1-41BD-B583-6AC4C356F4FB}" destId="{13FD4031-E9BE-43C7-8D00-182DA5EB01FC}" srcOrd="1" destOrd="0" presId="urn:microsoft.com/office/officeart/2005/8/layout/vList2"/>
    <dgm:cxn modelId="{84632146-FB69-491B-B3A4-E9CCC42FA1CF}" type="presParOf" srcId="{AFBEB964-36E1-41BD-B583-6AC4C356F4FB}" destId="{FD698F10-EB95-4B7E-9229-9A6EAEC178B2}" srcOrd="2" destOrd="0" presId="urn:microsoft.com/office/officeart/2005/8/layout/vList2"/>
    <dgm:cxn modelId="{0BB72D7C-1700-480D-B2BE-DBD7DC06D81B}" type="presParOf" srcId="{AFBEB964-36E1-41BD-B583-6AC4C356F4FB}" destId="{8D30B52D-054B-4FF1-82C1-398F2EA07CDD}" srcOrd="3" destOrd="0" presId="urn:microsoft.com/office/officeart/2005/8/layout/vList2"/>
    <dgm:cxn modelId="{7318E8CB-C8CC-4C81-80AC-7126653D5949}" type="presParOf" srcId="{AFBEB964-36E1-41BD-B583-6AC4C356F4FB}" destId="{17DEBE14-B2D6-461C-9739-724A113CC370}" srcOrd="4" destOrd="0" presId="urn:microsoft.com/office/officeart/2005/8/layout/vList2"/>
    <dgm:cxn modelId="{B83A5076-FBC5-44ED-9E70-B933EBF1A7A5}" type="presParOf" srcId="{AFBEB964-36E1-41BD-B583-6AC4C356F4FB}" destId="{A119C163-269B-4BDA-8870-C5ECBCAB13DE}" srcOrd="5" destOrd="0" presId="urn:microsoft.com/office/officeart/2005/8/layout/vList2"/>
    <dgm:cxn modelId="{6E220EA6-BE20-45F1-BCC0-B1387BE88CB0}" type="presParOf" srcId="{AFBEB964-36E1-41BD-B583-6AC4C356F4FB}" destId="{59664FB2-B87F-4A6C-804E-C3BF0FCDBA09}" srcOrd="6" destOrd="0" presId="urn:microsoft.com/office/officeart/2005/8/layout/vList2"/>
    <dgm:cxn modelId="{6403092B-D964-44FB-9F8B-280D5E0D164E}" type="presParOf" srcId="{AFBEB964-36E1-41BD-B583-6AC4C356F4FB}" destId="{977B6135-AF7F-45A6-A434-C7C9BD418D86}" srcOrd="7" destOrd="0" presId="urn:microsoft.com/office/officeart/2005/8/layout/vList2"/>
    <dgm:cxn modelId="{59CCCB1E-4A7B-4F09-A444-8A325F53074D}" type="presParOf" srcId="{AFBEB964-36E1-41BD-B583-6AC4C356F4FB}" destId="{94DD28C9-EA69-442E-9F69-34FD4A542283}" srcOrd="8" destOrd="0" presId="urn:microsoft.com/office/officeart/2005/8/layout/vList2"/>
    <dgm:cxn modelId="{D174EEE6-D478-458C-8080-AD2A3BD83311}" type="presParOf" srcId="{AFBEB964-36E1-41BD-B583-6AC4C356F4FB}" destId="{CD3E4F28-6225-4349-9D60-D9C960BBA981}" srcOrd="9" destOrd="0" presId="urn:microsoft.com/office/officeart/2005/8/layout/vList2"/>
    <dgm:cxn modelId="{E33D615F-7BFB-4E09-AC93-850E3EDA8223}" type="presParOf" srcId="{AFBEB964-36E1-41BD-B583-6AC4C356F4FB}" destId="{C9E9C49E-6AB6-4460-AA62-546E6F96C6B4}" srcOrd="10" destOrd="0" presId="urn:microsoft.com/office/officeart/2005/8/layout/vList2"/>
    <dgm:cxn modelId="{08CC654D-4D83-46C7-A231-A6FF3811E0EB}" type="presParOf" srcId="{AFBEB964-36E1-41BD-B583-6AC4C356F4FB}" destId="{26B6E928-06AD-487E-B02E-90C9C3E8F270}" srcOrd="11" destOrd="0" presId="urn:microsoft.com/office/officeart/2005/8/layout/vList2"/>
    <dgm:cxn modelId="{0FC29A02-827E-4147-8CD3-DB44B1C3AD9F}" type="presParOf" srcId="{AFBEB964-36E1-41BD-B583-6AC4C356F4FB}" destId="{FEA822AD-DE74-40FB-84EE-9C509189D15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99C78D-4873-4A29-A5A1-6E21A64259DD}"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984B4B43-BF4E-49D9-B384-E0CEC57B2ECB}">
      <dgm:prSet/>
      <dgm:spPr/>
      <dgm:t>
        <a:bodyPr/>
        <a:lstStyle/>
        <a:p>
          <a:r>
            <a:rPr lang="en-US">
              <a:latin typeface="Chalkboard"/>
            </a:rPr>
            <a:t>How do you think it helps to have someone come with you when you report or refuse bullying?</a:t>
          </a:r>
          <a:endParaRPr lang="en-US"/>
        </a:p>
      </dgm:t>
    </dgm:pt>
    <dgm:pt modelId="{5213E0A1-47A0-4823-850F-02B1B684686E}" type="parTrans" cxnId="{AFE6B882-8441-490E-B0D1-574E86A3F10C}">
      <dgm:prSet/>
      <dgm:spPr/>
      <dgm:t>
        <a:bodyPr/>
        <a:lstStyle/>
        <a:p>
          <a:endParaRPr lang="en-US"/>
        </a:p>
      </dgm:t>
    </dgm:pt>
    <dgm:pt modelId="{B793EF93-ADDD-410F-B227-1E237BA2AB61}" type="sibTrans" cxnId="{AFE6B882-8441-490E-B0D1-574E86A3F10C}">
      <dgm:prSet phldrT="02" phldr="0"/>
      <dgm:spPr/>
      <dgm:t>
        <a:bodyPr/>
        <a:lstStyle/>
        <a:p>
          <a:r>
            <a:rPr lang="en-US"/>
            <a:t>02</a:t>
          </a:r>
        </a:p>
      </dgm:t>
    </dgm:pt>
    <dgm:pt modelId="{EB8CBAEA-CA7A-4A53-83B5-72D21CB84861}">
      <dgm:prSet/>
      <dgm:spPr/>
      <dgm:t>
        <a:bodyPr/>
        <a:lstStyle/>
        <a:p>
          <a:r>
            <a:rPr lang="en-US">
              <a:latin typeface="Chalkboard"/>
            </a:rPr>
            <a:t>How did Mr. Clay help stop the bullying?</a:t>
          </a:r>
        </a:p>
      </dgm:t>
    </dgm:pt>
    <dgm:pt modelId="{2D7929A5-1F93-4BA2-958E-58D03DE9C6CD}" type="parTrans" cxnId="{E27D8412-77E3-4D9A-80D0-348EF18A9745}">
      <dgm:prSet/>
      <dgm:spPr/>
      <dgm:t>
        <a:bodyPr/>
        <a:lstStyle/>
        <a:p>
          <a:endParaRPr lang="en-US"/>
        </a:p>
      </dgm:t>
    </dgm:pt>
    <dgm:pt modelId="{BDE5A3B6-F690-48E2-AE9E-3D8B713A0381}" type="sibTrans" cxnId="{E27D8412-77E3-4D9A-80D0-348EF18A9745}">
      <dgm:prSet phldrT="03" phldr="0"/>
      <dgm:spPr/>
      <dgm:t>
        <a:bodyPr/>
        <a:lstStyle/>
        <a:p>
          <a:r>
            <a:rPr lang="en-US"/>
            <a:t>03</a:t>
          </a:r>
        </a:p>
      </dgm:t>
    </dgm:pt>
    <dgm:pt modelId="{E835779E-3585-45CA-9B90-0DE022671F73}">
      <dgm:prSet/>
      <dgm:spPr/>
      <dgm:t>
        <a:bodyPr/>
        <a:lstStyle/>
        <a:p>
          <a:r>
            <a:rPr lang="en-US">
              <a:latin typeface="Chalkboard"/>
            </a:rPr>
            <a:t>How do you think Lenae and Tawny felt after they decided to support Bria and stand up to Val?</a:t>
          </a:r>
        </a:p>
      </dgm:t>
    </dgm:pt>
    <dgm:pt modelId="{C074133D-B884-4310-9F80-ADA7FAD07B6A}" type="parTrans" cxnId="{9DE90E9D-15D2-451C-A29E-D70D90C4368B}">
      <dgm:prSet/>
      <dgm:spPr/>
      <dgm:t>
        <a:bodyPr/>
        <a:lstStyle/>
        <a:p>
          <a:endParaRPr lang="en-US"/>
        </a:p>
      </dgm:t>
    </dgm:pt>
    <dgm:pt modelId="{0E733A58-FCB9-45EA-9AE8-F0BA0041BA84}" type="sibTrans" cxnId="{9DE90E9D-15D2-451C-A29E-D70D90C4368B}">
      <dgm:prSet phldrT="04" phldr="0"/>
      <dgm:spPr/>
      <dgm:t>
        <a:bodyPr/>
        <a:lstStyle/>
        <a:p>
          <a:r>
            <a:rPr lang="en-US"/>
            <a:t>04</a:t>
          </a:r>
        </a:p>
      </dgm:t>
    </dgm:pt>
    <dgm:pt modelId="{340A1510-EF70-48D3-8BB8-1BD89FE2014B}">
      <dgm:prSet phldr="0"/>
      <dgm:spPr/>
      <dgm:t>
        <a:bodyPr/>
        <a:lstStyle/>
        <a:p>
          <a:pPr rtl="0"/>
          <a:r>
            <a:rPr lang="en-US">
              <a:hlinkClick xmlns:r="http://schemas.openxmlformats.org/officeDocument/2006/relationships" r:id="rId1"/>
            </a:rPr>
            <a:t>https://learn.secondstep.org/product/bpu-kit/teach/grade-4/g4l02/g4l02-slm</a:t>
          </a:r>
          <a:r>
            <a:rPr lang="en-US"/>
            <a:t> </a:t>
          </a:r>
        </a:p>
      </dgm:t>
    </dgm:pt>
    <dgm:pt modelId="{3F27D5E6-7778-4B5D-AA70-D2EA3A43A0E7}" type="parTrans" cxnId="{7A0E3BDB-4F87-489C-A7F2-90AC483AF9F5}">
      <dgm:prSet/>
      <dgm:spPr/>
    </dgm:pt>
    <dgm:pt modelId="{41E8CBD3-D0F1-4291-8B5B-0BFAA0D8066A}" type="sibTrans" cxnId="{7A0E3BDB-4F87-489C-A7F2-90AC483AF9F5}">
      <dgm:prSet phldrT="01" phldr="0"/>
      <dgm:spPr/>
      <dgm:t>
        <a:bodyPr/>
        <a:lstStyle/>
        <a:p>
          <a:r>
            <a:rPr lang="en-US"/>
            <a:t>01</a:t>
          </a:r>
        </a:p>
      </dgm:t>
    </dgm:pt>
    <dgm:pt modelId="{B2AC2EA4-2EB8-40A5-9D5F-394718B7B6B2}" type="pres">
      <dgm:prSet presAssocID="{5899C78D-4873-4A29-A5A1-6E21A64259DD}" presName="Name0" presStyleCnt="0">
        <dgm:presLayoutVars>
          <dgm:animLvl val="lvl"/>
          <dgm:resizeHandles val="exact"/>
        </dgm:presLayoutVars>
      </dgm:prSet>
      <dgm:spPr/>
    </dgm:pt>
    <dgm:pt modelId="{45405FFC-16FB-4E02-A8CC-51EA276119BC}" type="pres">
      <dgm:prSet presAssocID="{340A1510-EF70-48D3-8BB8-1BD89FE2014B}" presName="compositeNode" presStyleCnt="0">
        <dgm:presLayoutVars>
          <dgm:bulletEnabled val="1"/>
        </dgm:presLayoutVars>
      </dgm:prSet>
      <dgm:spPr/>
    </dgm:pt>
    <dgm:pt modelId="{AC81D2E7-6AF7-468A-9F34-8A3B66F6D0EC}" type="pres">
      <dgm:prSet presAssocID="{340A1510-EF70-48D3-8BB8-1BD89FE2014B}" presName="bgRect" presStyleLbl="alignNode1" presStyleIdx="0" presStyleCnt="4"/>
      <dgm:spPr/>
    </dgm:pt>
    <dgm:pt modelId="{01C7BF96-C499-4E75-A0D1-D84CC7BFDDE5}" type="pres">
      <dgm:prSet presAssocID="{41E8CBD3-D0F1-4291-8B5B-0BFAA0D8066A}" presName="sibTransNodeRect" presStyleLbl="alignNode1" presStyleIdx="0" presStyleCnt="4">
        <dgm:presLayoutVars>
          <dgm:chMax val="0"/>
          <dgm:bulletEnabled val="1"/>
        </dgm:presLayoutVars>
      </dgm:prSet>
      <dgm:spPr/>
    </dgm:pt>
    <dgm:pt modelId="{3CBE4085-13E7-4DBA-91E9-B31579062285}" type="pres">
      <dgm:prSet presAssocID="{340A1510-EF70-48D3-8BB8-1BD89FE2014B}" presName="nodeRect" presStyleLbl="alignNode1" presStyleIdx="0" presStyleCnt="4">
        <dgm:presLayoutVars>
          <dgm:bulletEnabled val="1"/>
        </dgm:presLayoutVars>
      </dgm:prSet>
      <dgm:spPr/>
    </dgm:pt>
    <dgm:pt modelId="{EF54D9C7-ADFC-47E7-8607-89DC59B96D8C}" type="pres">
      <dgm:prSet presAssocID="{41E8CBD3-D0F1-4291-8B5B-0BFAA0D8066A}" presName="sibTrans" presStyleCnt="0"/>
      <dgm:spPr/>
    </dgm:pt>
    <dgm:pt modelId="{D8D0B9A0-32BA-464D-8274-26717060C70F}" type="pres">
      <dgm:prSet presAssocID="{984B4B43-BF4E-49D9-B384-E0CEC57B2ECB}" presName="compositeNode" presStyleCnt="0">
        <dgm:presLayoutVars>
          <dgm:bulletEnabled val="1"/>
        </dgm:presLayoutVars>
      </dgm:prSet>
      <dgm:spPr/>
    </dgm:pt>
    <dgm:pt modelId="{77041F98-B0FE-43B8-AA1E-BD86058B3A13}" type="pres">
      <dgm:prSet presAssocID="{984B4B43-BF4E-49D9-B384-E0CEC57B2ECB}" presName="bgRect" presStyleLbl="alignNode1" presStyleIdx="1" presStyleCnt="4"/>
      <dgm:spPr/>
    </dgm:pt>
    <dgm:pt modelId="{315E0734-AB9E-49CE-A6C4-DE4164B8E2D4}" type="pres">
      <dgm:prSet presAssocID="{B793EF93-ADDD-410F-B227-1E237BA2AB61}" presName="sibTransNodeRect" presStyleLbl="alignNode1" presStyleIdx="1" presStyleCnt="4">
        <dgm:presLayoutVars>
          <dgm:chMax val="0"/>
          <dgm:bulletEnabled val="1"/>
        </dgm:presLayoutVars>
      </dgm:prSet>
      <dgm:spPr/>
    </dgm:pt>
    <dgm:pt modelId="{D31FD5D4-6E37-4077-9679-3CE5C2812050}" type="pres">
      <dgm:prSet presAssocID="{984B4B43-BF4E-49D9-B384-E0CEC57B2ECB}" presName="nodeRect" presStyleLbl="alignNode1" presStyleIdx="1" presStyleCnt="4">
        <dgm:presLayoutVars>
          <dgm:bulletEnabled val="1"/>
        </dgm:presLayoutVars>
      </dgm:prSet>
      <dgm:spPr/>
    </dgm:pt>
    <dgm:pt modelId="{EAF8EA85-4856-4DD8-B020-66DFE6BBEA68}" type="pres">
      <dgm:prSet presAssocID="{B793EF93-ADDD-410F-B227-1E237BA2AB61}" presName="sibTrans" presStyleCnt="0"/>
      <dgm:spPr/>
    </dgm:pt>
    <dgm:pt modelId="{5FAD91F9-7DE1-4659-BD09-FC8D8D7CFBCD}" type="pres">
      <dgm:prSet presAssocID="{EB8CBAEA-CA7A-4A53-83B5-72D21CB84861}" presName="compositeNode" presStyleCnt="0">
        <dgm:presLayoutVars>
          <dgm:bulletEnabled val="1"/>
        </dgm:presLayoutVars>
      </dgm:prSet>
      <dgm:spPr/>
    </dgm:pt>
    <dgm:pt modelId="{60B238C8-8DF1-4B91-9A61-EACA7EAEC80C}" type="pres">
      <dgm:prSet presAssocID="{EB8CBAEA-CA7A-4A53-83B5-72D21CB84861}" presName="bgRect" presStyleLbl="alignNode1" presStyleIdx="2" presStyleCnt="4"/>
      <dgm:spPr/>
    </dgm:pt>
    <dgm:pt modelId="{17650EC3-49C0-4E2A-8555-0719FD061CD4}" type="pres">
      <dgm:prSet presAssocID="{BDE5A3B6-F690-48E2-AE9E-3D8B713A0381}" presName="sibTransNodeRect" presStyleLbl="alignNode1" presStyleIdx="2" presStyleCnt="4">
        <dgm:presLayoutVars>
          <dgm:chMax val="0"/>
          <dgm:bulletEnabled val="1"/>
        </dgm:presLayoutVars>
      </dgm:prSet>
      <dgm:spPr/>
    </dgm:pt>
    <dgm:pt modelId="{B1B72875-4269-44DF-AA32-AEBF4EBD2137}" type="pres">
      <dgm:prSet presAssocID="{EB8CBAEA-CA7A-4A53-83B5-72D21CB84861}" presName="nodeRect" presStyleLbl="alignNode1" presStyleIdx="2" presStyleCnt="4">
        <dgm:presLayoutVars>
          <dgm:bulletEnabled val="1"/>
        </dgm:presLayoutVars>
      </dgm:prSet>
      <dgm:spPr/>
    </dgm:pt>
    <dgm:pt modelId="{FD4A1533-5131-4F7C-92EE-29713600DC34}" type="pres">
      <dgm:prSet presAssocID="{BDE5A3B6-F690-48E2-AE9E-3D8B713A0381}" presName="sibTrans" presStyleCnt="0"/>
      <dgm:spPr/>
    </dgm:pt>
    <dgm:pt modelId="{DABFE7F1-70AA-47BE-87D3-03E6250B55D8}" type="pres">
      <dgm:prSet presAssocID="{E835779E-3585-45CA-9B90-0DE022671F73}" presName="compositeNode" presStyleCnt="0">
        <dgm:presLayoutVars>
          <dgm:bulletEnabled val="1"/>
        </dgm:presLayoutVars>
      </dgm:prSet>
      <dgm:spPr/>
    </dgm:pt>
    <dgm:pt modelId="{2169C183-08C8-4394-BBAD-7CCCB8D4BB17}" type="pres">
      <dgm:prSet presAssocID="{E835779E-3585-45CA-9B90-0DE022671F73}" presName="bgRect" presStyleLbl="alignNode1" presStyleIdx="3" presStyleCnt="4"/>
      <dgm:spPr/>
    </dgm:pt>
    <dgm:pt modelId="{AD762A30-0E26-401B-8FC1-8CE333214E9D}" type="pres">
      <dgm:prSet presAssocID="{0E733A58-FCB9-45EA-9AE8-F0BA0041BA84}" presName="sibTransNodeRect" presStyleLbl="alignNode1" presStyleIdx="3" presStyleCnt="4">
        <dgm:presLayoutVars>
          <dgm:chMax val="0"/>
          <dgm:bulletEnabled val="1"/>
        </dgm:presLayoutVars>
      </dgm:prSet>
      <dgm:spPr/>
    </dgm:pt>
    <dgm:pt modelId="{9ECA2AF0-1B00-43FC-B6B2-CE27A39CACA1}" type="pres">
      <dgm:prSet presAssocID="{E835779E-3585-45CA-9B90-0DE022671F73}" presName="nodeRect" presStyleLbl="alignNode1" presStyleIdx="3" presStyleCnt="4">
        <dgm:presLayoutVars>
          <dgm:bulletEnabled val="1"/>
        </dgm:presLayoutVars>
      </dgm:prSet>
      <dgm:spPr/>
    </dgm:pt>
  </dgm:ptLst>
  <dgm:cxnLst>
    <dgm:cxn modelId="{1BB3740E-792E-4E20-A36B-7129A66BBD1A}" type="presOf" srcId="{340A1510-EF70-48D3-8BB8-1BD89FE2014B}" destId="{3CBE4085-13E7-4DBA-91E9-B31579062285}" srcOrd="1" destOrd="0" presId="urn:microsoft.com/office/officeart/2016/7/layout/LinearBlockProcessNumbered"/>
    <dgm:cxn modelId="{E27D8412-77E3-4D9A-80D0-348EF18A9745}" srcId="{5899C78D-4873-4A29-A5A1-6E21A64259DD}" destId="{EB8CBAEA-CA7A-4A53-83B5-72D21CB84861}" srcOrd="2" destOrd="0" parTransId="{2D7929A5-1F93-4BA2-958E-58D03DE9C6CD}" sibTransId="{BDE5A3B6-F690-48E2-AE9E-3D8B713A0381}"/>
    <dgm:cxn modelId="{037A2C15-3DE6-44ED-A420-B82D6DD5DA44}" type="presOf" srcId="{EB8CBAEA-CA7A-4A53-83B5-72D21CB84861}" destId="{60B238C8-8DF1-4B91-9A61-EACA7EAEC80C}" srcOrd="0" destOrd="0" presId="urn:microsoft.com/office/officeart/2016/7/layout/LinearBlockProcessNumbered"/>
    <dgm:cxn modelId="{6300B86F-5D0A-4DC9-B2DD-D9224FBD5FEB}" type="presOf" srcId="{E835779E-3585-45CA-9B90-0DE022671F73}" destId="{2169C183-08C8-4394-BBAD-7CCCB8D4BB17}" srcOrd="0" destOrd="0" presId="urn:microsoft.com/office/officeart/2016/7/layout/LinearBlockProcessNumbered"/>
    <dgm:cxn modelId="{733C9277-2E41-44E9-9043-FDCA262ED81A}" type="presOf" srcId="{5899C78D-4873-4A29-A5A1-6E21A64259DD}" destId="{B2AC2EA4-2EB8-40A5-9D5F-394718B7B6B2}" srcOrd="0" destOrd="0" presId="urn:microsoft.com/office/officeart/2016/7/layout/LinearBlockProcessNumbered"/>
    <dgm:cxn modelId="{2912D481-A816-4211-9E61-6284A4E35D29}" type="presOf" srcId="{EB8CBAEA-CA7A-4A53-83B5-72D21CB84861}" destId="{B1B72875-4269-44DF-AA32-AEBF4EBD2137}" srcOrd="1" destOrd="0" presId="urn:microsoft.com/office/officeart/2016/7/layout/LinearBlockProcessNumbered"/>
    <dgm:cxn modelId="{AFE6B882-8441-490E-B0D1-574E86A3F10C}" srcId="{5899C78D-4873-4A29-A5A1-6E21A64259DD}" destId="{984B4B43-BF4E-49D9-B384-E0CEC57B2ECB}" srcOrd="1" destOrd="0" parTransId="{5213E0A1-47A0-4823-850F-02B1B684686E}" sibTransId="{B793EF93-ADDD-410F-B227-1E237BA2AB61}"/>
    <dgm:cxn modelId="{D71E6585-200E-4F3E-A91C-728FE2F463E4}" type="presOf" srcId="{340A1510-EF70-48D3-8BB8-1BD89FE2014B}" destId="{AC81D2E7-6AF7-468A-9F34-8A3B66F6D0EC}" srcOrd="0" destOrd="0" presId="urn:microsoft.com/office/officeart/2016/7/layout/LinearBlockProcessNumbered"/>
    <dgm:cxn modelId="{4C8B6E88-AFAB-47AE-A283-FBC40002ECF0}" type="presOf" srcId="{E835779E-3585-45CA-9B90-0DE022671F73}" destId="{9ECA2AF0-1B00-43FC-B6B2-CE27A39CACA1}" srcOrd="1" destOrd="0" presId="urn:microsoft.com/office/officeart/2016/7/layout/LinearBlockProcessNumbered"/>
    <dgm:cxn modelId="{D209AB92-A04C-467F-84B6-EC670927E9A8}" type="presOf" srcId="{41E8CBD3-D0F1-4291-8B5B-0BFAA0D8066A}" destId="{01C7BF96-C499-4E75-A0D1-D84CC7BFDDE5}" srcOrd="0" destOrd="0" presId="urn:microsoft.com/office/officeart/2016/7/layout/LinearBlockProcessNumbered"/>
    <dgm:cxn modelId="{9DE90E9D-15D2-451C-A29E-D70D90C4368B}" srcId="{5899C78D-4873-4A29-A5A1-6E21A64259DD}" destId="{E835779E-3585-45CA-9B90-0DE022671F73}" srcOrd="3" destOrd="0" parTransId="{C074133D-B884-4310-9F80-ADA7FAD07B6A}" sibTransId="{0E733A58-FCB9-45EA-9AE8-F0BA0041BA84}"/>
    <dgm:cxn modelId="{3FF1ACA2-ED2F-4FB5-B351-19AFC6271DFA}" type="presOf" srcId="{984B4B43-BF4E-49D9-B384-E0CEC57B2ECB}" destId="{D31FD5D4-6E37-4077-9679-3CE5C2812050}" srcOrd="1" destOrd="0" presId="urn:microsoft.com/office/officeart/2016/7/layout/LinearBlockProcessNumbered"/>
    <dgm:cxn modelId="{D43C83A4-AC6C-4CEB-8D1E-CB8367E75ADF}" type="presOf" srcId="{BDE5A3B6-F690-48E2-AE9E-3D8B713A0381}" destId="{17650EC3-49C0-4E2A-8555-0719FD061CD4}" srcOrd="0" destOrd="0" presId="urn:microsoft.com/office/officeart/2016/7/layout/LinearBlockProcessNumbered"/>
    <dgm:cxn modelId="{4EC43DA6-B897-467E-BC60-203801B4F819}" type="presOf" srcId="{0E733A58-FCB9-45EA-9AE8-F0BA0041BA84}" destId="{AD762A30-0E26-401B-8FC1-8CE333214E9D}" srcOrd="0" destOrd="0" presId="urn:microsoft.com/office/officeart/2016/7/layout/LinearBlockProcessNumbered"/>
    <dgm:cxn modelId="{E64E86D5-BDD3-4069-9992-FB119C6440CD}" type="presOf" srcId="{984B4B43-BF4E-49D9-B384-E0CEC57B2ECB}" destId="{77041F98-B0FE-43B8-AA1E-BD86058B3A13}" srcOrd="0" destOrd="0" presId="urn:microsoft.com/office/officeart/2016/7/layout/LinearBlockProcessNumbered"/>
    <dgm:cxn modelId="{257786D5-9F2D-491B-8C0F-069A984320C4}" type="presOf" srcId="{B793EF93-ADDD-410F-B227-1E237BA2AB61}" destId="{315E0734-AB9E-49CE-A6C4-DE4164B8E2D4}" srcOrd="0" destOrd="0" presId="urn:microsoft.com/office/officeart/2016/7/layout/LinearBlockProcessNumbered"/>
    <dgm:cxn modelId="{7A0E3BDB-4F87-489C-A7F2-90AC483AF9F5}" srcId="{5899C78D-4873-4A29-A5A1-6E21A64259DD}" destId="{340A1510-EF70-48D3-8BB8-1BD89FE2014B}" srcOrd="0" destOrd="0" parTransId="{3F27D5E6-7778-4B5D-AA70-D2EA3A43A0E7}" sibTransId="{41E8CBD3-D0F1-4291-8B5B-0BFAA0D8066A}"/>
    <dgm:cxn modelId="{D7CBA8C1-1ABD-458F-95CD-959408085D38}" type="presParOf" srcId="{B2AC2EA4-2EB8-40A5-9D5F-394718B7B6B2}" destId="{45405FFC-16FB-4E02-A8CC-51EA276119BC}" srcOrd="0" destOrd="0" presId="urn:microsoft.com/office/officeart/2016/7/layout/LinearBlockProcessNumbered"/>
    <dgm:cxn modelId="{4F4D66FB-7A31-4DFF-999C-BF96D5DFE271}" type="presParOf" srcId="{45405FFC-16FB-4E02-A8CC-51EA276119BC}" destId="{AC81D2E7-6AF7-468A-9F34-8A3B66F6D0EC}" srcOrd="0" destOrd="0" presId="urn:microsoft.com/office/officeart/2016/7/layout/LinearBlockProcessNumbered"/>
    <dgm:cxn modelId="{5002C392-B9C3-479E-8BC7-4E1300318A57}" type="presParOf" srcId="{45405FFC-16FB-4E02-A8CC-51EA276119BC}" destId="{01C7BF96-C499-4E75-A0D1-D84CC7BFDDE5}" srcOrd="1" destOrd="0" presId="urn:microsoft.com/office/officeart/2016/7/layout/LinearBlockProcessNumbered"/>
    <dgm:cxn modelId="{D3F38495-A38A-4782-8592-6A74CEA807B1}" type="presParOf" srcId="{45405FFC-16FB-4E02-A8CC-51EA276119BC}" destId="{3CBE4085-13E7-4DBA-91E9-B31579062285}" srcOrd="2" destOrd="0" presId="urn:microsoft.com/office/officeart/2016/7/layout/LinearBlockProcessNumbered"/>
    <dgm:cxn modelId="{4228F9D0-F32F-4F04-A3E8-B82E652A3BE2}" type="presParOf" srcId="{B2AC2EA4-2EB8-40A5-9D5F-394718B7B6B2}" destId="{EF54D9C7-ADFC-47E7-8607-89DC59B96D8C}" srcOrd="1" destOrd="0" presId="urn:microsoft.com/office/officeart/2016/7/layout/LinearBlockProcessNumbered"/>
    <dgm:cxn modelId="{C3F67715-417B-4899-BF51-C3F44F2A0027}" type="presParOf" srcId="{B2AC2EA4-2EB8-40A5-9D5F-394718B7B6B2}" destId="{D8D0B9A0-32BA-464D-8274-26717060C70F}" srcOrd="2" destOrd="0" presId="urn:microsoft.com/office/officeart/2016/7/layout/LinearBlockProcessNumbered"/>
    <dgm:cxn modelId="{E9B933BA-8A79-4BDF-A30C-E5693199FDE1}" type="presParOf" srcId="{D8D0B9A0-32BA-464D-8274-26717060C70F}" destId="{77041F98-B0FE-43B8-AA1E-BD86058B3A13}" srcOrd="0" destOrd="0" presId="urn:microsoft.com/office/officeart/2016/7/layout/LinearBlockProcessNumbered"/>
    <dgm:cxn modelId="{5E813A1F-1287-4153-AF0D-718A55A5555F}" type="presParOf" srcId="{D8D0B9A0-32BA-464D-8274-26717060C70F}" destId="{315E0734-AB9E-49CE-A6C4-DE4164B8E2D4}" srcOrd="1" destOrd="0" presId="urn:microsoft.com/office/officeart/2016/7/layout/LinearBlockProcessNumbered"/>
    <dgm:cxn modelId="{A623ED0F-02A6-4DC9-8E96-B8DD7553A7C1}" type="presParOf" srcId="{D8D0B9A0-32BA-464D-8274-26717060C70F}" destId="{D31FD5D4-6E37-4077-9679-3CE5C2812050}" srcOrd="2" destOrd="0" presId="urn:microsoft.com/office/officeart/2016/7/layout/LinearBlockProcessNumbered"/>
    <dgm:cxn modelId="{80C8B914-5147-4CFB-B5E2-EF5834E47AF6}" type="presParOf" srcId="{B2AC2EA4-2EB8-40A5-9D5F-394718B7B6B2}" destId="{EAF8EA85-4856-4DD8-B020-66DFE6BBEA68}" srcOrd="3" destOrd="0" presId="urn:microsoft.com/office/officeart/2016/7/layout/LinearBlockProcessNumbered"/>
    <dgm:cxn modelId="{25919D33-3821-4B66-9E85-CEAF538FC655}" type="presParOf" srcId="{B2AC2EA4-2EB8-40A5-9D5F-394718B7B6B2}" destId="{5FAD91F9-7DE1-4659-BD09-FC8D8D7CFBCD}" srcOrd="4" destOrd="0" presId="urn:microsoft.com/office/officeart/2016/7/layout/LinearBlockProcessNumbered"/>
    <dgm:cxn modelId="{B9F7DBE5-E450-4E3D-8D92-679108EA4C8D}" type="presParOf" srcId="{5FAD91F9-7DE1-4659-BD09-FC8D8D7CFBCD}" destId="{60B238C8-8DF1-4B91-9A61-EACA7EAEC80C}" srcOrd="0" destOrd="0" presId="urn:microsoft.com/office/officeart/2016/7/layout/LinearBlockProcessNumbered"/>
    <dgm:cxn modelId="{5BBB9BE7-2D22-46B3-A965-F5A2EDA7902C}" type="presParOf" srcId="{5FAD91F9-7DE1-4659-BD09-FC8D8D7CFBCD}" destId="{17650EC3-49C0-4E2A-8555-0719FD061CD4}" srcOrd="1" destOrd="0" presId="urn:microsoft.com/office/officeart/2016/7/layout/LinearBlockProcessNumbered"/>
    <dgm:cxn modelId="{E527AE1A-29A8-4E32-AD92-61F0714EAFC5}" type="presParOf" srcId="{5FAD91F9-7DE1-4659-BD09-FC8D8D7CFBCD}" destId="{B1B72875-4269-44DF-AA32-AEBF4EBD2137}" srcOrd="2" destOrd="0" presId="urn:microsoft.com/office/officeart/2016/7/layout/LinearBlockProcessNumbered"/>
    <dgm:cxn modelId="{5BAE87AB-3AA1-4285-886F-81AC4C5F451D}" type="presParOf" srcId="{B2AC2EA4-2EB8-40A5-9D5F-394718B7B6B2}" destId="{FD4A1533-5131-4F7C-92EE-29713600DC34}" srcOrd="5" destOrd="0" presId="urn:microsoft.com/office/officeart/2016/7/layout/LinearBlockProcessNumbered"/>
    <dgm:cxn modelId="{F555A830-513E-47AD-BCE9-713637A519FF}" type="presParOf" srcId="{B2AC2EA4-2EB8-40A5-9D5F-394718B7B6B2}" destId="{DABFE7F1-70AA-47BE-87D3-03E6250B55D8}" srcOrd="6" destOrd="0" presId="urn:microsoft.com/office/officeart/2016/7/layout/LinearBlockProcessNumbered"/>
    <dgm:cxn modelId="{DD425D38-0330-493F-BD61-DCD52A2B64EE}" type="presParOf" srcId="{DABFE7F1-70AA-47BE-87D3-03E6250B55D8}" destId="{2169C183-08C8-4394-BBAD-7CCCB8D4BB17}" srcOrd="0" destOrd="0" presId="urn:microsoft.com/office/officeart/2016/7/layout/LinearBlockProcessNumbered"/>
    <dgm:cxn modelId="{D9AB4E0C-3D08-4850-BA11-D49F4A597FA3}" type="presParOf" srcId="{DABFE7F1-70AA-47BE-87D3-03E6250B55D8}" destId="{AD762A30-0E26-401B-8FC1-8CE333214E9D}" srcOrd="1" destOrd="0" presId="urn:microsoft.com/office/officeart/2016/7/layout/LinearBlockProcessNumbered"/>
    <dgm:cxn modelId="{F24685F9-A8EA-4BB3-A521-5D703E3F8F52}" type="presParOf" srcId="{DABFE7F1-70AA-47BE-87D3-03E6250B55D8}" destId="{9ECA2AF0-1B00-43FC-B6B2-CE27A39CACA1}"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FACF24-F6DB-4B07-9B8D-D79705425396}"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FB697A36-8C07-4154-A4F0-3B954AA6C4DB}">
      <dgm:prSet/>
      <dgm:spPr/>
      <dgm:t>
        <a:bodyPr/>
        <a:lstStyle/>
        <a:p>
          <a:r>
            <a:rPr lang="en-US">
              <a:latin typeface="Chalkboard"/>
            </a:rPr>
            <a:t>How can bystanders become part of the bullying problem? </a:t>
          </a:r>
        </a:p>
      </dgm:t>
    </dgm:pt>
    <dgm:pt modelId="{414D8FC6-999C-40C5-BD36-387256E045D9}" type="parTrans" cxnId="{49A61642-9CF6-47E4-B6B8-BD22A85FC0E8}">
      <dgm:prSet/>
      <dgm:spPr/>
      <dgm:t>
        <a:bodyPr/>
        <a:lstStyle/>
        <a:p>
          <a:endParaRPr lang="en-US"/>
        </a:p>
      </dgm:t>
    </dgm:pt>
    <dgm:pt modelId="{0DDF7ED7-755D-4F16-959F-1586AC966A45}" type="sibTrans" cxnId="{49A61642-9CF6-47E4-B6B8-BD22A85FC0E8}">
      <dgm:prSet/>
      <dgm:spPr/>
      <dgm:t>
        <a:bodyPr/>
        <a:lstStyle/>
        <a:p>
          <a:endParaRPr lang="en-US"/>
        </a:p>
      </dgm:t>
    </dgm:pt>
    <dgm:pt modelId="{941C78B0-5673-4EB7-96DF-2B2D2231FEFF}">
      <dgm:prSet/>
      <dgm:spPr/>
      <dgm:t>
        <a:bodyPr/>
        <a:lstStyle/>
        <a:p>
          <a:r>
            <a:rPr lang="en-US">
              <a:latin typeface="Chalkboard"/>
            </a:rPr>
            <a:t>What are the right things for bystanders to do when they see or know about bullying happening? </a:t>
          </a:r>
        </a:p>
      </dgm:t>
    </dgm:pt>
    <dgm:pt modelId="{1B20732E-575D-4DEB-8A08-DB5C6ACEBA9B}" type="parTrans" cxnId="{76EE97FD-CEE5-485B-BBF8-5258FCE5B953}">
      <dgm:prSet/>
      <dgm:spPr/>
      <dgm:t>
        <a:bodyPr/>
        <a:lstStyle/>
        <a:p>
          <a:endParaRPr lang="en-US"/>
        </a:p>
      </dgm:t>
    </dgm:pt>
    <dgm:pt modelId="{B2216C2A-28A2-450C-A278-A65CABC7B655}" type="sibTrans" cxnId="{76EE97FD-CEE5-485B-BBF8-5258FCE5B953}">
      <dgm:prSet/>
      <dgm:spPr/>
      <dgm:t>
        <a:bodyPr/>
        <a:lstStyle/>
        <a:p>
          <a:endParaRPr lang="en-US"/>
        </a:p>
      </dgm:t>
    </dgm:pt>
    <dgm:pt modelId="{E961399A-4FBB-4D00-B2FB-12AE420D7CCE}" type="pres">
      <dgm:prSet presAssocID="{AFFACF24-F6DB-4B07-9B8D-D79705425396}" presName="Name0" presStyleCnt="0">
        <dgm:presLayoutVars>
          <dgm:dir/>
          <dgm:resizeHandles val="exact"/>
        </dgm:presLayoutVars>
      </dgm:prSet>
      <dgm:spPr/>
    </dgm:pt>
    <dgm:pt modelId="{76783E52-BF0D-4EC5-8F01-D9FD718DD3A5}" type="pres">
      <dgm:prSet presAssocID="{FB697A36-8C07-4154-A4F0-3B954AA6C4DB}" presName="node" presStyleLbl="node1" presStyleIdx="0" presStyleCnt="2">
        <dgm:presLayoutVars>
          <dgm:bulletEnabled val="1"/>
        </dgm:presLayoutVars>
      </dgm:prSet>
      <dgm:spPr/>
    </dgm:pt>
    <dgm:pt modelId="{92A25CA5-2615-41A9-9669-9FC631518F90}" type="pres">
      <dgm:prSet presAssocID="{0DDF7ED7-755D-4F16-959F-1586AC966A45}" presName="sibTrans" presStyleLbl="sibTrans1D1" presStyleIdx="0" presStyleCnt="1"/>
      <dgm:spPr/>
    </dgm:pt>
    <dgm:pt modelId="{E1707570-BE1D-4125-9568-8C36623F0107}" type="pres">
      <dgm:prSet presAssocID="{0DDF7ED7-755D-4F16-959F-1586AC966A45}" presName="connectorText" presStyleLbl="sibTrans1D1" presStyleIdx="0" presStyleCnt="1"/>
      <dgm:spPr/>
    </dgm:pt>
    <dgm:pt modelId="{68AFDF02-1785-4D72-9300-DE9619CEA563}" type="pres">
      <dgm:prSet presAssocID="{941C78B0-5673-4EB7-96DF-2B2D2231FEFF}" presName="node" presStyleLbl="node1" presStyleIdx="1" presStyleCnt="2">
        <dgm:presLayoutVars>
          <dgm:bulletEnabled val="1"/>
        </dgm:presLayoutVars>
      </dgm:prSet>
      <dgm:spPr/>
    </dgm:pt>
  </dgm:ptLst>
  <dgm:cxnLst>
    <dgm:cxn modelId="{FA74861F-1919-4C30-857F-EB833F562713}" type="presOf" srcId="{0DDF7ED7-755D-4F16-959F-1586AC966A45}" destId="{92A25CA5-2615-41A9-9669-9FC631518F90}" srcOrd="0" destOrd="0" presId="urn:microsoft.com/office/officeart/2016/7/layout/RepeatingBendingProcessNew"/>
    <dgm:cxn modelId="{C93C8B34-4582-490F-9BA6-C1A98C22EBB2}" type="presOf" srcId="{941C78B0-5673-4EB7-96DF-2B2D2231FEFF}" destId="{68AFDF02-1785-4D72-9300-DE9619CEA563}" srcOrd="0" destOrd="0" presId="urn:microsoft.com/office/officeart/2016/7/layout/RepeatingBendingProcessNew"/>
    <dgm:cxn modelId="{49A61642-9CF6-47E4-B6B8-BD22A85FC0E8}" srcId="{AFFACF24-F6DB-4B07-9B8D-D79705425396}" destId="{FB697A36-8C07-4154-A4F0-3B954AA6C4DB}" srcOrd="0" destOrd="0" parTransId="{414D8FC6-999C-40C5-BD36-387256E045D9}" sibTransId="{0DDF7ED7-755D-4F16-959F-1586AC966A45}"/>
    <dgm:cxn modelId="{6DE57887-8827-4B1C-BA26-237079E12CD3}" type="presOf" srcId="{AFFACF24-F6DB-4B07-9B8D-D79705425396}" destId="{E961399A-4FBB-4D00-B2FB-12AE420D7CCE}" srcOrd="0" destOrd="0" presId="urn:microsoft.com/office/officeart/2016/7/layout/RepeatingBendingProcessNew"/>
    <dgm:cxn modelId="{A34FDBBC-C024-4C46-955D-08FDB2724915}" type="presOf" srcId="{0DDF7ED7-755D-4F16-959F-1586AC966A45}" destId="{E1707570-BE1D-4125-9568-8C36623F0107}" srcOrd="1" destOrd="0" presId="urn:microsoft.com/office/officeart/2016/7/layout/RepeatingBendingProcessNew"/>
    <dgm:cxn modelId="{19484BCE-7DAC-4971-8DAC-7BEEBC7DCE0F}" type="presOf" srcId="{FB697A36-8C07-4154-A4F0-3B954AA6C4DB}" destId="{76783E52-BF0D-4EC5-8F01-D9FD718DD3A5}" srcOrd="0" destOrd="0" presId="urn:microsoft.com/office/officeart/2016/7/layout/RepeatingBendingProcessNew"/>
    <dgm:cxn modelId="{76EE97FD-CEE5-485B-BBF8-5258FCE5B953}" srcId="{AFFACF24-F6DB-4B07-9B8D-D79705425396}" destId="{941C78B0-5673-4EB7-96DF-2B2D2231FEFF}" srcOrd="1" destOrd="0" parTransId="{1B20732E-575D-4DEB-8A08-DB5C6ACEBA9B}" sibTransId="{B2216C2A-28A2-450C-A278-A65CABC7B655}"/>
    <dgm:cxn modelId="{61D714D2-04D9-4E16-995E-A3ABD621445C}" type="presParOf" srcId="{E961399A-4FBB-4D00-B2FB-12AE420D7CCE}" destId="{76783E52-BF0D-4EC5-8F01-D9FD718DD3A5}" srcOrd="0" destOrd="0" presId="urn:microsoft.com/office/officeart/2016/7/layout/RepeatingBendingProcessNew"/>
    <dgm:cxn modelId="{46CB1C74-0DAA-4B8D-97E9-60B4D16797C0}" type="presParOf" srcId="{E961399A-4FBB-4D00-B2FB-12AE420D7CCE}" destId="{92A25CA5-2615-41A9-9669-9FC631518F90}" srcOrd="1" destOrd="0" presId="urn:microsoft.com/office/officeart/2016/7/layout/RepeatingBendingProcessNew"/>
    <dgm:cxn modelId="{E73A0803-5080-4DB4-A718-A41DA8E44060}" type="presParOf" srcId="{92A25CA5-2615-41A9-9669-9FC631518F90}" destId="{E1707570-BE1D-4125-9568-8C36623F0107}" srcOrd="0" destOrd="0" presId="urn:microsoft.com/office/officeart/2016/7/layout/RepeatingBendingProcessNew"/>
    <dgm:cxn modelId="{B6440232-A52C-4D69-B680-EDF1D3AC3A3F}" type="presParOf" srcId="{E961399A-4FBB-4D00-B2FB-12AE420D7CCE}" destId="{68AFDF02-1785-4D72-9300-DE9619CEA563}"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59C69AE-7EC6-474F-B51E-D4602B34296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1DA53EF-6440-4FCC-912D-DA2D721EF118}">
      <dgm:prSet/>
      <dgm:spPr/>
      <dgm:t>
        <a:bodyPr/>
        <a:lstStyle/>
        <a:p>
          <a:r>
            <a:rPr lang="en-US" dirty="0">
              <a:latin typeface="Chalkboard"/>
            </a:rPr>
            <a:t>What is bullying? </a:t>
          </a:r>
        </a:p>
      </dgm:t>
    </dgm:pt>
    <dgm:pt modelId="{1036F1CA-C82F-4E0E-910D-1C5104AEE8FF}" type="parTrans" cxnId="{77A01C88-0069-4432-BC47-C7CA1B541703}">
      <dgm:prSet/>
      <dgm:spPr/>
      <dgm:t>
        <a:bodyPr/>
        <a:lstStyle/>
        <a:p>
          <a:endParaRPr lang="en-US"/>
        </a:p>
      </dgm:t>
    </dgm:pt>
    <dgm:pt modelId="{63240D6A-DFCB-432D-82A5-411867E4A414}" type="sibTrans" cxnId="{77A01C88-0069-4432-BC47-C7CA1B541703}">
      <dgm:prSet/>
      <dgm:spPr/>
      <dgm:t>
        <a:bodyPr/>
        <a:lstStyle/>
        <a:p>
          <a:endParaRPr lang="en-US"/>
        </a:p>
      </dgm:t>
    </dgm:pt>
    <dgm:pt modelId="{1DD7D9A5-368F-4C68-8B73-4877038558CE}">
      <dgm:prSet/>
      <dgm:spPr/>
      <dgm:t>
        <a:bodyPr/>
        <a:lstStyle/>
        <a:p>
          <a:r>
            <a:rPr lang="en-US" dirty="0">
              <a:latin typeface="Chalkboard"/>
            </a:rPr>
            <a:t>What are the 3 Rs that you learned about? </a:t>
          </a:r>
        </a:p>
      </dgm:t>
    </dgm:pt>
    <dgm:pt modelId="{179404A1-8EEA-43AC-A03C-C95D666DBBBB}" type="parTrans" cxnId="{2321484D-47FA-456E-9FAB-DE8FC575406F}">
      <dgm:prSet/>
      <dgm:spPr/>
      <dgm:t>
        <a:bodyPr/>
        <a:lstStyle/>
        <a:p>
          <a:endParaRPr lang="en-US"/>
        </a:p>
      </dgm:t>
    </dgm:pt>
    <dgm:pt modelId="{158464B7-D503-4286-8991-FACE7808A4E2}" type="sibTrans" cxnId="{2321484D-47FA-456E-9FAB-DE8FC575406F}">
      <dgm:prSet/>
      <dgm:spPr/>
      <dgm:t>
        <a:bodyPr/>
        <a:lstStyle/>
        <a:p>
          <a:endParaRPr lang="en-US"/>
        </a:p>
      </dgm:t>
    </dgm:pt>
    <dgm:pt modelId="{76C9FCC4-48AB-48EF-A78C-D216AFA5E7DA}">
      <dgm:prSet/>
      <dgm:spPr/>
      <dgm:t>
        <a:bodyPr/>
        <a:lstStyle/>
        <a:p>
          <a:r>
            <a:rPr lang="en-US" dirty="0">
              <a:latin typeface="Chalkboard"/>
            </a:rPr>
            <a:t>What is a bystander? </a:t>
          </a:r>
        </a:p>
      </dgm:t>
    </dgm:pt>
    <dgm:pt modelId="{549F1603-15FE-4531-945F-4B2FB1875BA6}" type="parTrans" cxnId="{4D664404-EE93-40F5-ACD9-9CC1380AD723}">
      <dgm:prSet/>
      <dgm:spPr/>
      <dgm:t>
        <a:bodyPr/>
        <a:lstStyle/>
        <a:p>
          <a:endParaRPr lang="en-US"/>
        </a:p>
      </dgm:t>
    </dgm:pt>
    <dgm:pt modelId="{ACA36804-DAA1-4E57-83D1-4BCD39A6D028}" type="sibTrans" cxnId="{4D664404-EE93-40F5-ACD9-9CC1380AD723}">
      <dgm:prSet/>
      <dgm:spPr/>
      <dgm:t>
        <a:bodyPr/>
        <a:lstStyle/>
        <a:p>
          <a:endParaRPr lang="en-US"/>
        </a:p>
      </dgm:t>
    </dgm:pt>
    <dgm:pt modelId="{58180033-8C0C-4D58-B59B-7C233558001D}">
      <dgm:prSet/>
      <dgm:spPr/>
      <dgm:t>
        <a:bodyPr/>
        <a:lstStyle/>
        <a:p>
          <a:r>
            <a:rPr lang="en-US" dirty="0">
              <a:latin typeface="Chalkboard"/>
            </a:rPr>
            <a:t>How is cyberbullying similar to, and different from, bullying? </a:t>
          </a:r>
        </a:p>
      </dgm:t>
    </dgm:pt>
    <dgm:pt modelId="{C9B7A971-5876-4AEE-9454-5509BC155FFA}" type="parTrans" cxnId="{2020A7AF-0CB1-499A-ABCF-A96ECC1848C0}">
      <dgm:prSet/>
      <dgm:spPr/>
      <dgm:t>
        <a:bodyPr/>
        <a:lstStyle/>
        <a:p>
          <a:endParaRPr lang="en-US"/>
        </a:p>
      </dgm:t>
    </dgm:pt>
    <dgm:pt modelId="{29C89088-4266-4D87-B433-71098EB4891D}" type="sibTrans" cxnId="{2020A7AF-0CB1-499A-ABCF-A96ECC1848C0}">
      <dgm:prSet/>
      <dgm:spPr/>
      <dgm:t>
        <a:bodyPr/>
        <a:lstStyle/>
        <a:p>
          <a:endParaRPr lang="en-US"/>
        </a:p>
      </dgm:t>
    </dgm:pt>
    <dgm:pt modelId="{D94336BF-DDAD-4606-B5EE-67ED69E574BA}" type="pres">
      <dgm:prSet presAssocID="{059C69AE-7EC6-474F-B51E-D4602B342964}" presName="linear" presStyleCnt="0">
        <dgm:presLayoutVars>
          <dgm:animLvl val="lvl"/>
          <dgm:resizeHandles val="exact"/>
        </dgm:presLayoutVars>
      </dgm:prSet>
      <dgm:spPr/>
    </dgm:pt>
    <dgm:pt modelId="{673EEDCE-91F6-4500-9597-58F2DF1CE309}" type="pres">
      <dgm:prSet presAssocID="{91DA53EF-6440-4FCC-912D-DA2D721EF118}" presName="parentText" presStyleLbl="node1" presStyleIdx="0" presStyleCnt="4">
        <dgm:presLayoutVars>
          <dgm:chMax val="0"/>
          <dgm:bulletEnabled val="1"/>
        </dgm:presLayoutVars>
      </dgm:prSet>
      <dgm:spPr/>
    </dgm:pt>
    <dgm:pt modelId="{4F7CD09E-0C47-4258-885A-A94AE78EBE3C}" type="pres">
      <dgm:prSet presAssocID="{63240D6A-DFCB-432D-82A5-411867E4A414}" presName="spacer" presStyleCnt="0"/>
      <dgm:spPr/>
    </dgm:pt>
    <dgm:pt modelId="{5178F0C6-8DC4-40E9-B0A1-7AF41FC130DB}" type="pres">
      <dgm:prSet presAssocID="{1DD7D9A5-368F-4C68-8B73-4877038558CE}" presName="parentText" presStyleLbl="node1" presStyleIdx="1" presStyleCnt="4">
        <dgm:presLayoutVars>
          <dgm:chMax val="0"/>
          <dgm:bulletEnabled val="1"/>
        </dgm:presLayoutVars>
      </dgm:prSet>
      <dgm:spPr/>
    </dgm:pt>
    <dgm:pt modelId="{FD0955FD-DD22-43B6-8251-477D420DBFF8}" type="pres">
      <dgm:prSet presAssocID="{158464B7-D503-4286-8991-FACE7808A4E2}" presName="spacer" presStyleCnt="0"/>
      <dgm:spPr/>
    </dgm:pt>
    <dgm:pt modelId="{DAF563DB-8909-438D-A287-05E0E57A5EA8}" type="pres">
      <dgm:prSet presAssocID="{76C9FCC4-48AB-48EF-A78C-D216AFA5E7DA}" presName="parentText" presStyleLbl="node1" presStyleIdx="2" presStyleCnt="4">
        <dgm:presLayoutVars>
          <dgm:chMax val="0"/>
          <dgm:bulletEnabled val="1"/>
        </dgm:presLayoutVars>
      </dgm:prSet>
      <dgm:spPr/>
    </dgm:pt>
    <dgm:pt modelId="{4AABF7CA-B892-4AD7-AFC1-C0F8A56AC0F1}" type="pres">
      <dgm:prSet presAssocID="{ACA36804-DAA1-4E57-83D1-4BCD39A6D028}" presName="spacer" presStyleCnt="0"/>
      <dgm:spPr/>
    </dgm:pt>
    <dgm:pt modelId="{504D4A7D-CDCB-4DE0-82CC-D6DA3364ED6D}" type="pres">
      <dgm:prSet presAssocID="{58180033-8C0C-4D58-B59B-7C233558001D}" presName="parentText" presStyleLbl="node1" presStyleIdx="3" presStyleCnt="4">
        <dgm:presLayoutVars>
          <dgm:chMax val="0"/>
          <dgm:bulletEnabled val="1"/>
        </dgm:presLayoutVars>
      </dgm:prSet>
      <dgm:spPr/>
    </dgm:pt>
  </dgm:ptLst>
  <dgm:cxnLst>
    <dgm:cxn modelId="{4D664404-EE93-40F5-ACD9-9CC1380AD723}" srcId="{059C69AE-7EC6-474F-B51E-D4602B342964}" destId="{76C9FCC4-48AB-48EF-A78C-D216AFA5E7DA}" srcOrd="2" destOrd="0" parTransId="{549F1603-15FE-4531-945F-4B2FB1875BA6}" sibTransId="{ACA36804-DAA1-4E57-83D1-4BCD39A6D028}"/>
    <dgm:cxn modelId="{2321484D-47FA-456E-9FAB-DE8FC575406F}" srcId="{059C69AE-7EC6-474F-B51E-D4602B342964}" destId="{1DD7D9A5-368F-4C68-8B73-4877038558CE}" srcOrd="1" destOrd="0" parTransId="{179404A1-8EEA-43AC-A03C-C95D666DBBBB}" sibTransId="{158464B7-D503-4286-8991-FACE7808A4E2}"/>
    <dgm:cxn modelId="{0BEC9555-7D09-4636-9F30-EB5B6AFE690E}" type="presOf" srcId="{76C9FCC4-48AB-48EF-A78C-D216AFA5E7DA}" destId="{DAF563DB-8909-438D-A287-05E0E57A5EA8}" srcOrd="0" destOrd="0" presId="urn:microsoft.com/office/officeart/2005/8/layout/vList2"/>
    <dgm:cxn modelId="{77A01C88-0069-4432-BC47-C7CA1B541703}" srcId="{059C69AE-7EC6-474F-B51E-D4602B342964}" destId="{91DA53EF-6440-4FCC-912D-DA2D721EF118}" srcOrd="0" destOrd="0" parTransId="{1036F1CA-C82F-4E0E-910D-1C5104AEE8FF}" sibTransId="{63240D6A-DFCB-432D-82A5-411867E4A414}"/>
    <dgm:cxn modelId="{A2638A92-0655-4D41-85D8-F93C0E52620F}" type="presOf" srcId="{58180033-8C0C-4D58-B59B-7C233558001D}" destId="{504D4A7D-CDCB-4DE0-82CC-D6DA3364ED6D}" srcOrd="0" destOrd="0" presId="urn:microsoft.com/office/officeart/2005/8/layout/vList2"/>
    <dgm:cxn modelId="{74F8A498-9AF9-404C-A9AF-7ACB13957819}" type="presOf" srcId="{1DD7D9A5-368F-4C68-8B73-4877038558CE}" destId="{5178F0C6-8DC4-40E9-B0A1-7AF41FC130DB}" srcOrd="0" destOrd="0" presId="urn:microsoft.com/office/officeart/2005/8/layout/vList2"/>
    <dgm:cxn modelId="{2020A7AF-0CB1-499A-ABCF-A96ECC1848C0}" srcId="{059C69AE-7EC6-474F-B51E-D4602B342964}" destId="{58180033-8C0C-4D58-B59B-7C233558001D}" srcOrd="3" destOrd="0" parTransId="{C9B7A971-5876-4AEE-9454-5509BC155FFA}" sibTransId="{29C89088-4266-4D87-B433-71098EB4891D}"/>
    <dgm:cxn modelId="{41FA24DE-0214-4816-BEA0-C97E042BC97D}" type="presOf" srcId="{059C69AE-7EC6-474F-B51E-D4602B342964}" destId="{D94336BF-DDAD-4606-B5EE-67ED69E574BA}" srcOrd="0" destOrd="0" presId="urn:microsoft.com/office/officeart/2005/8/layout/vList2"/>
    <dgm:cxn modelId="{D869BCE2-6EC6-403D-8942-C93CD35BF45B}" type="presOf" srcId="{91DA53EF-6440-4FCC-912D-DA2D721EF118}" destId="{673EEDCE-91F6-4500-9597-58F2DF1CE309}" srcOrd="0" destOrd="0" presId="urn:microsoft.com/office/officeart/2005/8/layout/vList2"/>
    <dgm:cxn modelId="{AF071478-08DB-4623-A81E-0295C823507E}" type="presParOf" srcId="{D94336BF-DDAD-4606-B5EE-67ED69E574BA}" destId="{673EEDCE-91F6-4500-9597-58F2DF1CE309}" srcOrd="0" destOrd="0" presId="urn:microsoft.com/office/officeart/2005/8/layout/vList2"/>
    <dgm:cxn modelId="{BFA48ADF-9BD2-4A09-8F58-6214E0428224}" type="presParOf" srcId="{D94336BF-DDAD-4606-B5EE-67ED69E574BA}" destId="{4F7CD09E-0C47-4258-885A-A94AE78EBE3C}" srcOrd="1" destOrd="0" presId="urn:microsoft.com/office/officeart/2005/8/layout/vList2"/>
    <dgm:cxn modelId="{5B527E62-E969-438E-BCF9-904B0BC2F260}" type="presParOf" srcId="{D94336BF-DDAD-4606-B5EE-67ED69E574BA}" destId="{5178F0C6-8DC4-40E9-B0A1-7AF41FC130DB}" srcOrd="2" destOrd="0" presId="urn:microsoft.com/office/officeart/2005/8/layout/vList2"/>
    <dgm:cxn modelId="{20ECA18C-C313-403D-A5F7-8DA572EF15C1}" type="presParOf" srcId="{D94336BF-DDAD-4606-B5EE-67ED69E574BA}" destId="{FD0955FD-DD22-43B6-8251-477D420DBFF8}" srcOrd="3" destOrd="0" presId="urn:microsoft.com/office/officeart/2005/8/layout/vList2"/>
    <dgm:cxn modelId="{7B1E1FAA-33D8-4743-A56B-7D9788B7EFFC}" type="presParOf" srcId="{D94336BF-DDAD-4606-B5EE-67ED69E574BA}" destId="{DAF563DB-8909-438D-A287-05E0E57A5EA8}" srcOrd="4" destOrd="0" presId="urn:microsoft.com/office/officeart/2005/8/layout/vList2"/>
    <dgm:cxn modelId="{118F711B-59C0-4B31-A465-B6C4D530C79B}" type="presParOf" srcId="{D94336BF-DDAD-4606-B5EE-67ED69E574BA}" destId="{4AABF7CA-B892-4AD7-AFC1-C0F8A56AC0F1}" srcOrd="5" destOrd="0" presId="urn:microsoft.com/office/officeart/2005/8/layout/vList2"/>
    <dgm:cxn modelId="{B7F7327B-2DE8-47DB-8C88-A502BE0B35BF}" type="presParOf" srcId="{D94336BF-DDAD-4606-B5EE-67ED69E574BA}" destId="{504D4A7D-CDCB-4DE0-82CC-D6DA3364ED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BA6B0-C4D4-4393-BE61-E07AE76A4D6D}">
      <dsp:nvSpPr>
        <dsp:cNvPr id="0" name=""/>
        <dsp:cNvSpPr/>
      </dsp:nvSpPr>
      <dsp:spPr>
        <a:xfrm>
          <a:off x="475288" y="2778"/>
          <a:ext cx="2525306" cy="151518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latin typeface="Chalkboard" panose="03050602040202020205" pitchFamily="66" charset="77"/>
            </a:rPr>
            <a:t>Posters</a:t>
          </a:r>
        </a:p>
      </dsp:txBody>
      <dsp:txXfrm>
        <a:off x="475288" y="2778"/>
        <a:ext cx="2525306" cy="1515184"/>
      </dsp:txXfrm>
    </dsp:sp>
    <dsp:sp modelId="{B05EC491-3F10-49E6-ABAC-9FCFC09ECE86}">
      <dsp:nvSpPr>
        <dsp:cNvPr id="0" name=""/>
        <dsp:cNvSpPr/>
      </dsp:nvSpPr>
      <dsp:spPr>
        <a:xfrm>
          <a:off x="3253126" y="2778"/>
          <a:ext cx="2525306" cy="1515184"/>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latin typeface="Chalkboard" panose="03050602040202020205" pitchFamily="66" charset="77"/>
            </a:rPr>
            <a:t>QR Code</a:t>
          </a:r>
        </a:p>
      </dsp:txBody>
      <dsp:txXfrm>
        <a:off x="3253126" y="2778"/>
        <a:ext cx="2525306" cy="1515184"/>
      </dsp:txXfrm>
    </dsp:sp>
    <dsp:sp modelId="{5A9A0BD1-0CB9-48E0-A0C9-D909BFFD71C0}">
      <dsp:nvSpPr>
        <dsp:cNvPr id="0" name=""/>
        <dsp:cNvSpPr/>
      </dsp:nvSpPr>
      <dsp:spPr>
        <a:xfrm>
          <a:off x="475288" y="1770492"/>
          <a:ext cx="2525306" cy="1515184"/>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err="1">
              <a:latin typeface="Chalkboard" panose="03050602040202020205" pitchFamily="66" charset="77"/>
            </a:rPr>
            <a:t>Ipads</a:t>
          </a:r>
          <a:endParaRPr lang="en-US" sz="4300" kern="1200" dirty="0">
            <a:latin typeface="Chalkboard" panose="03050602040202020205" pitchFamily="66" charset="77"/>
          </a:endParaRPr>
        </a:p>
      </dsp:txBody>
      <dsp:txXfrm>
        <a:off x="475288" y="1770492"/>
        <a:ext cx="2525306" cy="1515184"/>
      </dsp:txXfrm>
    </dsp:sp>
    <dsp:sp modelId="{026F73E4-6ADB-4B90-8606-582AA39E6250}">
      <dsp:nvSpPr>
        <dsp:cNvPr id="0" name=""/>
        <dsp:cNvSpPr/>
      </dsp:nvSpPr>
      <dsp:spPr>
        <a:xfrm>
          <a:off x="3253126" y="1770492"/>
          <a:ext cx="2525306" cy="1515184"/>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latin typeface="Chalkboard" panose="03050602040202020205" pitchFamily="66" charset="77"/>
            </a:rPr>
            <a:t>Report</a:t>
          </a:r>
        </a:p>
      </dsp:txBody>
      <dsp:txXfrm>
        <a:off x="3253126" y="1770492"/>
        <a:ext cx="2525306" cy="1515184"/>
      </dsp:txXfrm>
    </dsp:sp>
    <dsp:sp modelId="{B6A8B614-FF74-4855-9864-33B888C61E20}">
      <dsp:nvSpPr>
        <dsp:cNvPr id="0" name=""/>
        <dsp:cNvSpPr/>
      </dsp:nvSpPr>
      <dsp:spPr>
        <a:xfrm>
          <a:off x="1864207" y="3538207"/>
          <a:ext cx="2525306" cy="1515184"/>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latin typeface="Chalkboard" panose="03050602040202020205" pitchFamily="66" charset="77"/>
            </a:rPr>
            <a:t>Support</a:t>
          </a:r>
        </a:p>
      </dsp:txBody>
      <dsp:txXfrm>
        <a:off x="1864207" y="3538207"/>
        <a:ext cx="2525306" cy="1515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7095F-561E-4E89-8CDD-E067F6F4A596}">
      <dsp:nvSpPr>
        <dsp:cNvPr id="0" name=""/>
        <dsp:cNvSpPr/>
      </dsp:nvSpPr>
      <dsp:spPr>
        <a:xfrm>
          <a:off x="0" y="56775"/>
          <a:ext cx="6253721" cy="905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latin typeface="Chalkboard" panose="03050602040202020205" pitchFamily="66" charset="77"/>
            </a:rPr>
            <a:t>Parents/guardians</a:t>
          </a:r>
        </a:p>
      </dsp:txBody>
      <dsp:txXfrm>
        <a:off x="44207" y="100982"/>
        <a:ext cx="6165307" cy="817166"/>
      </dsp:txXfrm>
    </dsp:sp>
    <dsp:sp modelId="{A08D1A71-D446-4161-B50A-7D1EB41E23CB}">
      <dsp:nvSpPr>
        <dsp:cNvPr id="0" name=""/>
        <dsp:cNvSpPr/>
      </dsp:nvSpPr>
      <dsp:spPr>
        <a:xfrm>
          <a:off x="0" y="1066035"/>
          <a:ext cx="6253721" cy="90558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latin typeface="Chalkboard" panose="03050602040202020205" pitchFamily="66" charset="77"/>
            </a:rPr>
            <a:t>Teachers</a:t>
          </a:r>
        </a:p>
      </dsp:txBody>
      <dsp:txXfrm>
        <a:off x="44207" y="1110242"/>
        <a:ext cx="6165307" cy="817166"/>
      </dsp:txXfrm>
    </dsp:sp>
    <dsp:sp modelId="{4F1FCCC9-B2A8-4751-9DA7-CA07883608E7}">
      <dsp:nvSpPr>
        <dsp:cNvPr id="0" name=""/>
        <dsp:cNvSpPr/>
      </dsp:nvSpPr>
      <dsp:spPr>
        <a:xfrm>
          <a:off x="0" y="2075295"/>
          <a:ext cx="6253721" cy="9055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latin typeface="Chalkboard" panose="03050602040202020205" pitchFamily="66" charset="77"/>
            </a:rPr>
            <a:t>Support staff</a:t>
          </a:r>
        </a:p>
      </dsp:txBody>
      <dsp:txXfrm>
        <a:off x="44207" y="2119502"/>
        <a:ext cx="6165307" cy="817166"/>
      </dsp:txXfrm>
    </dsp:sp>
    <dsp:sp modelId="{07649575-20E4-4C79-AA8B-B9DE0B34510D}">
      <dsp:nvSpPr>
        <dsp:cNvPr id="0" name=""/>
        <dsp:cNvSpPr/>
      </dsp:nvSpPr>
      <dsp:spPr>
        <a:xfrm>
          <a:off x="0" y="3084554"/>
          <a:ext cx="6253721" cy="90558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latin typeface="Chalkboard" panose="03050602040202020205" pitchFamily="66" charset="77"/>
            </a:rPr>
            <a:t>Administrators</a:t>
          </a:r>
        </a:p>
      </dsp:txBody>
      <dsp:txXfrm>
        <a:off x="44207" y="3128761"/>
        <a:ext cx="6165307" cy="817166"/>
      </dsp:txXfrm>
    </dsp:sp>
    <dsp:sp modelId="{7B62466E-CE2A-496D-A58D-36162F5DA335}">
      <dsp:nvSpPr>
        <dsp:cNvPr id="0" name=""/>
        <dsp:cNvSpPr/>
      </dsp:nvSpPr>
      <dsp:spPr>
        <a:xfrm>
          <a:off x="0" y="4093814"/>
          <a:ext cx="6253721" cy="9055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latin typeface="Chalkboard" panose="03050602040202020205" pitchFamily="66" charset="77"/>
            </a:rPr>
            <a:t>Students</a:t>
          </a:r>
        </a:p>
      </dsp:txBody>
      <dsp:txXfrm>
        <a:off x="44207" y="4138021"/>
        <a:ext cx="6165307" cy="817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EBAC5-2A56-4B92-B0F5-2F2121A0F809}">
      <dsp:nvSpPr>
        <dsp:cNvPr id="0" name=""/>
        <dsp:cNvSpPr/>
      </dsp:nvSpPr>
      <dsp:spPr>
        <a:xfrm>
          <a:off x="504128" y="1688"/>
          <a:ext cx="908208" cy="9082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1AE38F-96CF-4DED-A546-8232B7CFBE1A}">
      <dsp:nvSpPr>
        <dsp:cNvPr id="0" name=""/>
        <dsp:cNvSpPr/>
      </dsp:nvSpPr>
      <dsp:spPr>
        <a:xfrm>
          <a:off x="697681" y="195241"/>
          <a:ext cx="521103" cy="5211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FBA731-7A84-46E6-8828-CA8DA8EA0F2B}">
      <dsp:nvSpPr>
        <dsp:cNvPr id="0" name=""/>
        <dsp:cNvSpPr/>
      </dsp:nvSpPr>
      <dsp:spPr>
        <a:xfrm>
          <a:off x="213799"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Foundations</a:t>
          </a:r>
        </a:p>
      </dsp:txBody>
      <dsp:txXfrm>
        <a:off x="213799" y="1192782"/>
        <a:ext cx="1488867" cy="595546"/>
      </dsp:txXfrm>
    </dsp:sp>
    <dsp:sp modelId="{B0CD1662-B667-484E-9A6F-5B85DEF9156F}">
      <dsp:nvSpPr>
        <dsp:cNvPr id="0" name=""/>
        <dsp:cNvSpPr/>
      </dsp:nvSpPr>
      <dsp:spPr>
        <a:xfrm>
          <a:off x="2253547" y="1688"/>
          <a:ext cx="908208" cy="90820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1DE709-7267-4180-BD42-9B01E8FD2E05}">
      <dsp:nvSpPr>
        <dsp:cNvPr id="0" name=""/>
        <dsp:cNvSpPr/>
      </dsp:nvSpPr>
      <dsp:spPr>
        <a:xfrm>
          <a:off x="2447100" y="195241"/>
          <a:ext cx="521103" cy="5211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FB1F91-B554-4A4A-886F-680B1F3DFC99}">
      <dsp:nvSpPr>
        <dsp:cNvPr id="0" name=""/>
        <dsp:cNvSpPr/>
      </dsp:nvSpPr>
      <dsp:spPr>
        <a:xfrm>
          <a:off x="1963218"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Counseling Prevention &amp; Intervention</a:t>
          </a:r>
        </a:p>
      </dsp:txBody>
      <dsp:txXfrm>
        <a:off x="1963218" y="1192782"/>
        <a:ext cx="1488867" cy="595546"/>
      </dsp:txXfrm>
    </dsp:sp>
    <dsp:sp modelId="{D6B9F3D0-D362-495C-8535-676029B564B0}">
      <dsp:nvSpPr>
        <dsp:cNvPr id="0" name=""/>
        <dsp:cNvSpPr/>
      </dsp:nvSpPr>
      <dsp:spPr>
        <a:xfrm>
          <a:off x="4002966" y="1688"/>
          <a:ext cx="908208" cy="90820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F748F8-EBB7-4668-934D-30210B148321}">
      <dsp:nvSpPr>
        <dsp:cNvPr id="0" name=""/>
        <dsp:cNvSpPr/>
      </dsp:nvSpPr>
      <dsp:spPr>
        <a:xfrm>
          <a:off x="4196519" y="195241"/>
          <a:ext cx="521103" cy="5211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833EF7-A734-49FE-9E64-F75591BB88CB}">
      <dsp:nvSpPr>
        <dsp:cNvPr id="0" name=""/>
        <dsp:cNvSpPr/>
      </dsp:nvSpPr>
      <dsp:spPr>
        <a:xfrm>
          <a:off x="3712637"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Diversity &amp; Advocacy</a:t>
          </a:r>
        </a:p>
      </dsp:txBody>
      <dsp:txXfrm>
        <a:off x="3712637" y="1192782"/>
        <a:ext cx="1488867" cy="595546"/>
      </dsp:txXfrm>
    </dsp:sp>
    <dsp:sp modelId="{19D2B53C-0237-4890-A8B8-1375AEC93B2E}">
      <dsp:nvSpPr>
        <dsp:cNvPr id="0" name=""/>
        <dsp:cNvSpPr/>
      </dsp:nvSpPr>
      <dsp:spPr>
        <a:xfrm>
          <a:off x="5752385" y="1688"/>
          <a:ext cx="908208" cy="90820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8E059B-7A84-4963-B068-29CA70272E4B}">
      <dsp:nvSpPr>
        <dsp:cNvPr id="0" name=""/>
        <dsp:cNvSpPr/>
      </dsp:nvSpPr>
      <dsp:spPr>
        <a:xfrm>
          <a:off x="5945938" y="195241"/>
          <a:ext cx="521103" cy="5211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CE7036-516B-4B0A-A1E3-0A22585CA849}">
      <dsp:nvSpPr>
        <dsp:cNvPr id="0" name=""/>
        <dsp:cNvSpPr/>
      </dsp:nvSpPr>
      <dsp:spPr>
        <a:xfrm>
          <a:off x="5462056"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Assessment</a:t>
          </a:r>
        </a:p>
      </dsp:txBody>
      <dsp:txXfrm>
        <a:off x="5462056" y="1192782"/>
        <a:ext cx="1488867" cy="595546"/>
      </dsp:txXfrm>
    </dsp:sp>
    <dsp:sp modelId="{3DE3430F-7A50-4A25-9869-E5FA520B4930}">
      <dsp:nvSpPr>
        <dsp:cNvPr id="0" name=""/>
        <dsp:cNvSpPr/>
      </dsp:nvSpPr>
      <dsp:spPr>
        <a:xfrm>
          <a:off x="7501804" y="1688"/>
          <a:ext cx="908208" cy="90820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2BEB0-8366-4106-9E3F-7ADEFE7AC08F}">
      <dsp:nvSpPr>
        <dsp:cNvPr id="0" name=""/>
        <dsp:cNvSpPr/>
      </dsp:nvSpPr>
      <dsp:spPr>
        <a:xfrm>
          <a:off x="7695357" y="195241"/>
          <a:ext cx="521103" cy="52110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EFAC40-363F-4F42-82EB-C43F56F0FDB4}">
      <dsp:nvSpPr>
        <dsp:cNvPr id="0" name=""/>
        <dsp:cNvSpPr/>
      </dsp:nvSpPr>
      <dsp:spPr>
        <a:xfrm>
          <a:off x="7211475"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Research &amp; Evaluation</a:t>
          </a:r>
        </a:p>
      </dsp:txBody>
      <dsp:txXfrm>
        <a:off x="7211475" y="1192782"/>
        <a:ext cx="1488867" cy="595546"/>
      </dsp:txXfrm>
    </dsp:sp>
    <dsp:sp modelId="{0A500776-C5EB-4BE9-8F7E-C30C344E7DB2}">
      <dsp:nvSpPr>
        <dsp:cNvPr id="0" name=""/>
        <dsp:cNvSpPr/>
      </dsp:nvSpPr>
      <dsp:spPr>
        <a:xfrm>
          <a:off x="9251223" y="1688"/>
          <a:ext cx="908208" cy="90820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4BCA68-1698-4AD0-BA2C-1830B234F39C}">
      <dsp:nvSpPr>
        <dsp:cNvPr id="0" name=""/>
        <dsp:cNvSpPr/>
      </dsp:nvSpPr>
      <dsp:spPr>
        <a:xfrm>
          <a:off x="9444776" y="195241"/>
          <a:ext cx="521103" cy="52110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AB9B15-285A-40F5-870B-4BD161424AD1}">
      <dsp:nvSpPr>
        <dsp:cNvPr id="0" name=""/>
        <dsp:cNvSpPr/>
      </dsp:nvSpPr>
      <dsp:spPr>
        <a:xfrm>
          <a:off x="8960894" y="1192782"/>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Academic Development</a:t>
          </a:r>
        </a:p>
      </dsp:txBody>
      <dsp:txXfrm>
        <a:off x="8960894" y="1192782"/>
        <a:ext cx="1488867" cy="595546"/>
      </dsp:txXfrm>
    </dsp:sp>
    <dsp:sp modelId="{918A6CA2-CAB7-4C9A-A4D7-8B0BB38999C2}">
      <dsp:nvSpPr>
        <dsp:cNvPr id="0" name=""/>
        <dsp:cNvSpPr/>
      </dsp:nvSpPr>
      <dsp:spPr>
        <a:xfrm>
          <a:off x="4877676" y="2160546"/>
          <a:ext cx="908208" cy="90820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5D54B8-A1CD-4F30-A3CB-DE990310831B}">
      <dsp:nvSpPr>
        <dsp:cNvPr id="0" name=""/>
        <dsp:cNvSpPr/>
      </dsp:nvSpPr>
      <dsp:spPr>
        <a:xfrm>
          <a:off x="5071228" y="2354099"/>
          <a:ext cx="521103" cy="52110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AF3564-92CD-41AB-932B-510D947494BE}">
      <dsp:nvSpPr>
        <dsp:cNvPr id="0" name=""/>
        <dsp:cNvSpPr/>
      </dsp:nvSpPr>
      <dsp:spPr>
        <a:xfrm>
          <a:off x="4587346" y="3351640"/>
          <a:ext cx="1488867" cy="59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latin typeface="Chalkboard" panose="03050602040202020205" pitchFamily="66" charset="77"/>
            </a:rPr>
            <a:t>Collaboration   &amp;Consultation</a:t>
          </a:r>
        </a:p>
      </dsp:txBody>
      <dsp:txXfrm>
        <a:off x="4587346" y="3351640"/>
        <a:ext cx="1488867" cy="595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5742F-84EE-4CAE-8F35-B5FC6B23766D}">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E0C62C-9CEF-4FAF-9E6A-C7AFE142B8B0}">
      <dsp:nvSpPr>
        <dsp:cNvPr id="0" name=""/>
        <dsp:cNvSpPr/>
      </dsp:nvSpPr>
      <dsp:spPr>
        <a:xfrm>
          <a:off x="0" y="675"/>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Saudi Arabia (host culture)</a:t>
          </a:r>
        </a:p>
      </dsp:txBody>
      <dsp:txXfrm>
        <a:off x="0" y="675"/>
        <a:ext cx="6900512" cy="553478"/>
      </dsp:txXfrm>
    </dsp:sp>
    <dsp:sp modelId="{BD879137-32D2-47EC-8014-8C4243415A65}">
      <dsp:nvSpPr>
        <dsp:cNvPr id="0" name=""/>
        <dsp:cNvSpPr/>
      </dsp:nvSpPr>
      <dsp:spPr>
        <a:xfrm>
          <a:off x="0" y="554154"/>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641C-BAE4-4F5C-A091-2359B8521979}">
      <dsp:nvSpPr>
        <dsp:cNvPr id="0" name=""/>
        <dsp:cNvSpPr/>
      </dsp:nvSpPr>
      <dsp:spPr>
        <a:xfrm>
          <a:off x="0" y="554154"/>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Collectivist vs. Individualistic</a:t>
          </a:r>
        </a:p>
      </dsp:txBody>
      <dsp:txXfrm>
        <a:off x="0" y="554154"/>
        <a:ext cx="6900512" cy="553478"/>
      </dsp:txXfrm>
    </dsp:sp>
    <dsp:sp modelId="{6039CDF8-233B-4F32-969F-2880C51DFA9D}">
      <dsp:nvSpPr>
        <dsp:cNvPr id="0" name=""/>
        <dsp:cNvSpPr/>
      </dsp:nvSpPr>
      <dsp:spPr>
        <a:xfrm>
          <a:off x="0" y="110763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EB803D-955A-4F01-9FDF-A5567B17EE52}">
      <dsp:nvSpPr>
        <dsp:cNvPr id="0" name=""/>
        <dsp:cNvSpPr/>
      </dsp:nvSpPr>
      <dsp:spPr>
        <a:xfrm>
          <a:off x="0" y="1107633"/>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Self-awareness</a:t>
          </a:r>
        </a:p>
      </dsp:txBody>
      <dsp:txXfrm>
        <a:off x="0" y="1107633"/>
        <a:ext cx="6900512" cy="553478"/>
      </dsp:txXfrm>
    </dsp:sp>
    <dsp:sp modelId="{A92D3DE5-E7B3-4963-99CC-9594D0CC6924}">
      <dsp:nvSpPr>
        <dsp:cNvPr id="0" name=""/>
        <dsp:cNvSpPr/>
      </dsp:nvSpPr>
      <dsp:spPr>
        <a:xfrm>
          <a:off x="0" y="1661112"/>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E12F6-5E99-4173-BC9B-8C2488A40898}">
      <dsp:nvSpPr>
        <dsp:cNvPr id="0" name=""/>
        <dsp:cNvSpPr/>
      </dsp:nvSpPr>
      <dsp:spPr>
        <a:xfrm>
          <a:off x="0" y="1661112"/>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Single-parent families</a:t>
          </a:r>
        </a:p>
      </dsp:txBody>
      <dsp:txXfrm>
        <a:off x="0" y="1661112"/>
        <a:ext cx="6900512" cy="553478"/>
      </dsp:txXfrm>
    </dsp:sp>
    <dsp:sp modelId="{82ACBC99-69D7-4327-ACCD-0E8F20CA767F}">
      <dsp:nvSpPr>
        <dsp:cNvPr id="0" name=""/>
        <dsp:cNvSpPr/>
      </dsp:nvSpPr>
      <dsp:spPr>
        <a:xfrm>
          <a:off x="0" y="2214591"/>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DB7D3E-A14F-479D-B030-0428142173DF}">
      <dsp:nvSpPr>
        <dsp:cNvPr id="0" name=""/>
        <dsp:cNvSpPr/>
      </dsp:nvSpPr>
      <dsp:spPr>
        <a:xfrm>
          <a:off x="0" y="2214591"/>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SES</a:t>
          </a:r>
        </a:p>
      </dsp:txBody>
      <dsp:txXfrm>
        <a:off x="0" y="2214591"/>
        <a:ext cx="6900512" cy="553478"/>
      </dsp:txXfrm>
    </dsp:sp>
    <dsp:sp modelId="{4D5D90A4-5F66-4461-82D4-BA0B41C8B8CE}">
      <dsp:nvSpPr>
        <dsp:cNvPr id="0" name=""/>
        <dsp:cNvSpPr/>
      </dsp:nvSpPr>
      <dsp:spPr>
        <a:xfrm>
          <a:off x="0" y="276807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5E434-0D10-450A-BAD6-8A626DB00888}">
      <dsp:nvSpPr>
        <dsp:cNvPr id="0" name=""/>
        <dsp:cNvSpPr/>
      </dsp:nvSpPr>
      <dsp:spPr>
        <a:xfrm>
          <a:off x="0" y="2768070"/>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Students with exceptionalities (inclusion)</a:t>
          </a:r>
        </a:p>
      </dsp:txBody>
      <dsp:txXfrm>
        <a:off x="0" y="2768070"/>
        <a:ext cx="6900512" cy="553478"/>
      </dsp:txXfrm>
    </dsp:sp>
    <dsp:sp modelId="{AFBD2ADD-FC13-45EE-9843-8626D7EE2E29}">
      <dsp:nvSpPr>
        <dsp:cNvPr id="0" name=""/>
        <dsp:cNvSpPr/>
      </dsp:nvSpPr>
      <dsp:spPr>
        <a:xfrm>
          <a:off x="0" y="3321549"/>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CFA76E-0176-4B39-8FA8-AC88CA69D42E}">
      <dsp:nvSpPr>
        <dsp:cNvPr id="0" name=""/>
        <dsp:cNvSpPr/>
      </dsp:nvSpPr>
      <dsp:spPr>
        <a:xfrm>
          <a:off x="0" y="3321549"/>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Modeling zero-tolerance for bullying</a:t>
          </a:r>
        </a:p>
      </dsp:txBody>
      <dsp:txXfrm>
        <a:off x="0" y="3321549"/>
        <a:ext cx="6900512" cy="553478"/>
      </dsp:txXfrm>
    </dsp:sp>
    <dsp:sp modelId="{2DF3037E-F207-4901-97D6-BFAB0D90C90D}">
      <dsp:nvSpPr>
        <dsp:cNvPr id="0" name=""/>
        <dsp:cNvSpPr/>
      </dsp:nvSpPr>
      <dsp:spPr>
        <a:xfrm>
          <a:off x="0" y="3875028"/>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36A39E-879F-4CDF-9281-78E773B13A57}">
      <dsp:nvSpPr>
        <dsp:cNvPr id="0" name=""/>
        <dsp:cNvSpPr/>
      </dsp:nvSpPr>
      <dsp:spPr>
        <a:xfrm>
          <a:off x="0" y="3875028"/>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Active listening (eyes, ears, body, voice)</a:t>
          </a:r>
        </a:p>
      </dsp:txBody>
      <dsp:txXfrm>
        <a:off x="0" y="3875028"/>
        <a:ext cx="6900512" cy="553478"/>
      </dsp:txXfrm>
    </dsp:sp>
    <dsp:sp modelId="{3807DF74-8ABE-40C8-9DAE-3ACE7B8CFD52}">
      <dsp:nvSpPr>
        <dsp:cNvPr id="0" name=""/>
        <dsp:cNvSpPr/>
      </dsp:nvSpPr>
      <dsp:spPr>
        <a:xfrm>
          <a:off x="0" y="4428507"/>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94510F-1020-4F3B-817E-7A37E9C6D1BA}">
      <dsp:nvSpPr>
        <dsp:cNvPr id="0" name=""/>
        <dsp:cNvSpPr/>
      </dsp:nvSpPr>
      <dsp:spPr>
        <a:xfrm>
          <a:off x="0" y="4428507"/>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Confidentiality/limits</a:t>
          </a:r>
        </a:p>
      </dsp:txBody>
      <dsp:txXfrm>
        <a:off x="0" y="4428507"/>
        <a:ext cx="6900512" cy="553478"/>
      </dsp:txXfrm>
    </dsp:sp>
    <dsp:sp modelId="{D8063698-E160-4A06-86C4-945932775F60}">
      <dsp:nvSpPr>
        <dsp:cNvPr id="0" name=""/>
        <dsp:cNvSpPr/>
      </dsp:nvSpPr>
      <dsp:spPr>
        <a:xfrm>
          <a:off x="0" y="4981986"/>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400AD1-F963-41E4-B602-F7210D2E6BD5}">
      <dsp:nvSpPr>
        <dsp:cNvPr id="0" name=""/>
        <dsp:cNvSpPr/>
      </dsp:nvSpPr>
      <dsp:spPr>
        <a:xfrm>
          <a:off x="0" y="4981986"/>
          <a:ext cx="6900512"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halkboard" panose="03050602040202020205" pitchFamily="66" charset="77"/>
            </a:rPr>
            <a:t>Classroom agreements/reminders</a:t>
          </a:r>
        </a:p>
      </dsp:txBody>
      <dsp:txXfrm>
        <a:off x="0" y="4981986"/>
        <a:ext cx="6900512" cy="553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A7108-C4A2-48E4-AB31-4837BA0ED442}">
      <dsp:nvSpPr>
        <dsp:cNvPr id="0" name=""/>
        <dsp:cNvSpPr/>
      </dsp:nvSpPr>
      <dsp:spPr>
        <a:xfrm>
          <a:off x="1283" y="1007554"/>
          <a:ext cx="4672458" cy="233622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9535" tIns="59690" rIns="89535" bIns="59690" numCol="1" spcCol="1270" anchor="ctr" anchorCtr="0">
          <a:noAutofit/>
        </a:bodyPr>
        <a:lstStyle/>
        <a:p>
          <a:pPr marL="0" lvl="0" indent="0" algn="ctr" defTabSz="2089150">
            <a:lnSpc>
              <a:spcPct val="90000"/>
            </a:lnSpc>
            <a:spcBef>
              <a:spcPct val="0"/>
            </a:spcBef>
            <a:spcAft>
              <a:spcPct val="35000"/>
            </a:spcAft>
            <a:buNone/>
          </a:pPr>
          <a:r>
            <a:rPr lang="en-US" sz="4700" kern="1200"/>
            <a:t>What are some of your classroom agreements? </a:t>
          </a:r>
        </a:p>
      </dsp:txBody>
      <dsp:txXfrm>
        <a:off x="69709" y="1075980"/>
        <a:ext cx="4535606" cy="2199377"/>
      </dsp:txXfrm>
    </dsp:sp>
    <dsp:sp modelId="{E5EB33A6-C9B7-4EF9-A8FF-DC92ABD12BA9}">
      <dsp:nvSpPr>
        <dsp:cNvPr id="0" name=""/>
        <dsp:cNvSpPr/>
      </dsp:nvSpPr>
      <dsp:spPr>
        <a:xfrm>
          <a:off x="5841857" y="1007554"/>
          <a:ext cx="4672458" cy="2336229"/>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9535" tIns="59690" rIns="89535" bIns="59690" numCol="1" spcCol="1270" anchor="ctr" anchorCtr="0">
          <a:noAutofit/>
        </a:bodyPr>
        <a:lstStyle/>
        <a:p>
          <a:pPr marL="0" lvl="0" indent="0" algn="ctr" defTabSz="2089150">
            <a:lnSpc>
              <a:spcPct val="90000"/>
            </a:lnSpc>
            <a:spcBef>
              <a:spcPct val="0"/>
            </a:spcBef>
            <a:spcAft>
              <a:spcPct val="35000"/>
            </a:spcAft>
            <a:buNone/>
          </a:pPr>
          <a:r>
            <a:rPr lang="en-US" sz="4700" kern="1200"/>
            <a:t>Why are there are rules at school?  </a:t>
          </a:r>
        </a:p>
      </dsp:txBody>
      <dsp:txXfrm>
        <a:off x="5910283" y="1075980"/>
        <a:ext cx="4535606" cy="21993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9AFF1-8311-456E-88B2-04CE20698FD3}">
      <dsp:nvSpPr>
        <dsp:cNvPr id="0" name=""/>
        <dsp:cNvSpPr/>
      </dsp:nvSpPr>
      <dsp:spPr>
        <a:xfrm>
          <a:off x="2103120" y="2007"/>
          <a:ext cx="8412480" cy="104002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64167" rIns="163225" bIns="264167" numCol="1" spcCol="1270" anchor="ctr" anchorCtr="0">
          <a:noAutofit/>
        </a:bodyPr>
        <a:lstStyle/>
        <a:p>
          <a:pPr marL="0" lvl="0" indent="0" algn="l" defTabSz="1066800">
            <a:lnSpc>
              <a:spcPct val="90000"/>
            </a:lnSpc>
            <a:spcBef>
              <a:spcPct val="0"/>
            </a:spcBef>
            <a:spcAft>
              <a:spcPct val="35000"/>
            </a:spcAft>
            <a:buNone/>
          </a:pPr>
          <a:r>
            <a:rPr lang="en-US" sz="2400" kern="1200">
              <a:latin typeface="Chalkboard"/>
            </a:rPr>
            <a:t>Hurting someone's body or belongings</a:t>
          </a:r>
        </a:p>
      </dsp:txBody>
      <dsp:txXfrm>
        <a:off x="2103120" y="2007"/>
        <a:ext cx="8412480" cy="1040029"/>
      </dsp:txXfrm>
    </dsp:sp>
    <dsp:sp modelId="{5A347DB0-A6B2-41DA-A91A-EB35798DAA92}">
      <dsp:nvSpPr>
        <dsp:cNvPr id="0" name=""/>
        <dsp:cNvSpPr/>
      </dsp:nvSpPr>
      <dsp:spPr>
        <a:xfrm>
          <a:off x="0" y="2007"/>
          <a:ext cx="2103120" cy="1040029"/>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102732" rIns="111290" bIns="102732" numCol="1" spcCol="1270" anchor="ctr" anchorCtr="0">
          <a:noAutofit/>
        </a:bodyPr>
        <a:lstStyle/>
        <a:p>
          <a:pPr marL="0" lvl="0" indent="0" algn="ctr" defTabSz="1244600">
            <a:lnSpc>
              <a:spcPct val="90000"/>
            </a:lnSpc>
            <a:spcBef>
              <a:spcPct val="0"/>
            </a:spcBef>
            <a:spcAft>
              <a:spcPct val="35000"/>
            </a:spcAft>
            <a:buNone/>
          </a:pPr>
          <a:r>
            <a:rPr lang="en-US" sz="2800" kern="1200">
              <a:latin typeface="Chalkboard"/>
            </a:rPr>
            <a:t>Hurting</a:t>
          </a:r>
        </a:p>
      </dsp:txBody>
      <dsp:txXfrm>
        <a:off x="0" y="2007"/>
        <a:ext cx="2103120" cy="1040029"/>
      </dsp:txXfrm>
    </dsp:sp>
    <dsp:sp modelId="{D83B641B-222F-4539-BE31-BDC08A0954FA}">
      <dsp:nvSpPr>
        <dsp:cNvPr id="0" name=""/>
        <dsp:cNvSpPr/>
      </dsp:nvSpPr>
      <dsp:spPr>
        <a:xfrm>
          <a:off x="2103120" y="1104438"/>
          <a:ext cx="8412480" cy="1040029"/>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64167" rIns="163225" bIns="264167" numCol="1" spcCol="1270" anchor="ctr" anchorCtr="0">
          <a:noAutofit/>
        </a:bodyPr>
        <a:lstStyle/>
        <a:p>
          <a:pPr marL="0" lvl="0" indent="0" algn="l" defTabSz="1066800">
            <a:lnSpc>
              <a:spcPct val="90000"/>
            </a:lnSpc>
            <a:spcBef>
              <a:spcPct val="0"/>
            </a:spcBef>
            <a:spcAft>
              <a:spcPct val="35000"/>
            </a:spcAft>
            <a:buNone/>
          </a:pPr>
          <a:r>
            <a:rPr lang="en-US" sz="2400" kern="1200">
              <a:latin typeface="Chalkboard"/>
            </a:rPr>
            <a:t>Using words to hurt someone's feelings</a:t>
          </a:r>
        </a:p>
      </dsp:txBody>
      <dsp:txXfrm>
        <a:off x="2103120" y="1104438"/>
        <a:ext cx="8412480" cy="1040029"/>
      </dsp:txXfrm>
    </dsp:sp>
    <dsp:sp modelId="{AD27D962-FAC0-4967-A09B-6FF76F067B0C}">
      <dsp:nvSpPr>
        <dsp:cNvPr id="0" name=""/>
        <dsp:cNvSpPr/>
      </dsp:nvSpPr>
      <dsp:spPr>
        <a:xfrm>
          <a:off x="0" y="1104438"/>
          <a:ext cx="2103120" cy="1040029"/>
        </a:xfrm>
        <a:prstGeom prst="rect">
          <a:avLst/>
        </a:prstGeom>
        <a:solidFill>
          <a:schemeClr val="lt1">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102732" rIns="111290" bIns="102732" numCol="1" spcCol="1270" anchor="ctr" anchorCtr="0">
          <a:noAutofit/>
        </a:bodyPr>
        <a:lstStyle/>
        <a:p>
          <a:pPr marL="0" lvl="0" indent="0" algn="ctr" defTabSz="1244600">
            <a:lnSpc>
              <a:spcPct val="90000"/>
            </a:lnSpc>
            <a:spcBef>
              <a:spcPct val="0"/>
            </a:spcBef>
            <a:spcAft>
              <a:spcPct val="35000"/>
            </a:spcAft>
            <a:buNone/>
          </a:pPr>
          <a:r>
            <a:rPr lang="en-US" sz="2800" kern="1200">
              <a:latin typeface="Chalkboard"/>
            </a:rPr>
            <a:t>Using</a:t>
          </a:r>
        </a:p>
      </dsp:txBody>
      <dsp:txXfrm>
        <a:off x="0" y="1104438"/>
        <a:ext cx="2103120" cy="1040029"/>
      </dsp:txXfrm>
    </dsp:sp>
    <dsp:sp modelId="{E3DC9D0F-E026-4CBF-A456-057EB7A711B9}">
      <dsp:nvSpPr>
        <dsp:cNvPr id="0" name=""/>
        <dsp:cNvSpPr/>
      </dsp:nvSpPr>
      <dsp:spPr>
        <a:xfrm>
          <a:off x="2103120" y="2206869"/>
          <a:ext cx="8412480" cy="1040029"/>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64167" rIns="163225" bIns="264167" numCol="1" spcCol="1270" anchor="ctr" anchorCtr="0">
          <a:noAutofit/>
        </a:bodyPr>
        <a:lstStyle/>
        <a:p>
          <a:pPr marL="0" lvl="0" indent="0" algn="l" defTabSz="1066800">
            <a:lnSpc>
              <a:spcPct val="90000"/>
            </a:lnSpc>
            <a:spcBef>
              <a:spcPct val="0"/>
            </a:spcBef>
            <a:spcAft>
              <a:spcPct val="35000"/>
            </a:spcAft>
            <a:buNone/>
          </a:pPr>
          <a:r>
            <a:rPr lang="en-US" sz="2400" kern="1200">
              <a:latin typeface="Chalkboard"/>
            </a:rPr>
            <a:t>Leaving someone out on purpose</a:t>
          </a:r>
        </a:p>
      </dsp:txBody>
      <dsp:txXfrm>
        <a:off x="2103120" y="2206869"/>
        <a:ext cx="8412480" cy="1040029"/>
      </dsp:txXfrm>
    </dsp:sp>
    <dsp:sp modelId="{498EC5F8-606E-4D62-A5BA-822F17E2B6A1}">
      <dsp:nvSpPr>
        <dsp:cNvPr id="0" name=""/>
        <dsp:cNvSpPr/>
      </dsp:nvSpPr>
      <dsp:spPr>
        <a:xfrm>
          <a:off x="0" y="2206869"/>
          <a:ext cx="2103120" cy="1040029"/>
        </a:xfrm>
        <a:prstGeom prst="rect">
          <a:avLst/>
        </a:prstGeom>
        <a:solidFill>
          <a:schemeClr val="lt1">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102732" rIns="111290" bIns="102732" numCol="1" spcCol="1270" anchor="ctr" anchorCtr="0">
          <a:noAutofit/>
        </a:bodyPr>
        <a:lstStyle/>
        <a:p>
          <a:pPr marL="0" lvl="0" indent="0" algn="ctr" defTabSz="1244600">
            <a:lnSpc>
              <a:spcPct val="90000"/>
            </a:lnSpc>
            <a:spcBef>
              <a:spcPct val="0"/>
            </a:spcBef>
            <a:spcAft>
              <a:spcPct val="35000"/>
            </a:spcAft>
            <a:buNone/>
          </a:pPr>
          <a:r>
            <a:rPr lang="en-US" sz="2800" kern="1200">
              <a:latin typeface="Chalkboard"/>
            </a:rPr>
            <a:t>Leaving</a:t>
          </a:r>
        </a:p>
      </dsp:txBody>
      <dsp:txXfrm>
        <a:off x="0" y="2206869"/>
        <a:ext cx="2103120" cy="1040029"/>
      </dsp:txXfrm>
    </dsp:sp>
    <dsp:sp modelId="{4B153064-8467-4483-9565-C1F28EFD7F4F}">
      <dsp:nvSpPr>
        <dsp:cNvPr id="0" name=""/>
        <dsp:cNvSpPr/>
      </dsp:nvSpPr>
      <dsp:spPr>
        <a:xfrm>
          <a:off x="2103120" y="3309300"/>
          <a:ext cx="8412480" cy="1040029"/>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64167" rIns="163225" bIns="264167" numCol="1" spcCol="1270" anchor="ctr" anchorCtr="0">
          <a:noAutofit/>
        </a:bodyPr>
        <a:lstStyle/>
        <a:p>
          <a:pPr marL="0" lvl="0" indent="0" algn="l" defTabSz="1066800">
            <a:lnSpc>
              <a:spcPct val="90000"/>
            </a:lnSpc>
            <a:spcBef>
              <a:spcPct val="0"/>
            </a:spcBef>
            <a:spcAft>
              <a:spcPct val="35000"/>
            </a:spcAft>
            <a:buNone/>
          </a:pPr>
          <a:r>
            <a:rPr lang="en-US" sz="2400" kern="1200">
              <a:latin typeface="Chalkboard"/>
            </a:rPr>
            <a:t>Getting others to be mean to or to exclude someone </a:t>
          </a:r>
        </a:p>
      </dsp:txBody>
      <dsp:txXfrm>
        <a:off x="2103120" y="3309300"/>
        <a:ext cx="8412480" cy="1040029"/>
      </dsp:txXfrm>
    </dsp:sp>
    <dsp:sp modelId="{C6D89FC0-6540-4D7A-B65A-D142F35E816B}">
      <dsp:nvSpPr>
        <dsp:cNvPr id="0" name=""/>
        <dsp:cNvSpPr/>
      </dsp:nvSpPr>
      <dsp:spPr>
        <a:xfrm>
          <a:off x="0" y="3309300"/>
          <a:ext cx="2103120" cy="1040029"/>
        </a:xfrm>
        <a:prstGeom prst="rect">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102732" rIns="111290" bIns="102732" numCol="1" spcCol="1270" anchor="ctr" anchorCtr="0">
          <a:noAutofit/>
        </a:bodyPr>
        <a:lstStyle/>
        <a:p>
          <a:pPr marL="0" lvl="0" indent="0" algn="ctr" defTabSz="1244600">
            <a:lnSpc>
              <a:spcPct val="90000"/>
            </a:lnSpc>
            <a:spcBef>
              <a:spcPct val="0"/>
            </a:spcBef>
            <a:spcAft>
              <a:spcPct val="35000"/>
            </a:spcAft>
            <a:buNone/>
          </a:pPr>
          <a:r>
            <a:rPr lang="en-US" sz="2800" kern="1200">
              <a:latin typeface="Chalkboard"/>
            </a:rPr>
            <a:t>Getting</a:t>
          </a:r>
        </a:p>
      </dsp:txBody>
      <dsp:txXfrm>
        <a:off x="0" y="3309300"/>
        <a:ext cx="2103120" cy="10400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27869-5C7A-40EE-B2AE-5B8285E10F12}">
      <dsp:nvSpPr>
        <dsp:cNvPr id="0" name=""/>
        <dsp:cNvSpPr/>
      </dsp:nvSpPr>
      <dsp:spPr>
        <a:xfrm>
          <a:off x="0" y="23206"/>
          <a:ext cx="10515600" cy="133321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b="1" kern="1200" dirty="0">
              <a:latin typeface="Chalkboard"/>
            </a:rPr>
            <a:t>Recognize</a:t>
          </a:r>
        </a:p>
      </dsp:txBody>
      <dsp:txXfrm>
        <a:off x="65082" y="88288"/>
        <a:ext cx="10385436" cy="1203051"/>
      </dsp:txXfrm>
    </dsp:sp>
    <dsp:sp modelId="{1781FDC2-0B9F-47CB-9520-8DA1EC514D52}">
      <dsp:nvSpPr>
        <dsp:cNvPr id="0" name=""/>
        <dsp:cNvSpPr/>
      </dsp:nvSpPr>
      <dsp:spPr>
        <a:xfrm>
          <a:off x="0" y="1509061"/>
          <a:ext cx="10515600" cy="1333215"/>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rtl="0">
            <a:lnSpc>
              <a:spcPct val="90000"/>
            </a:lnSpc>
            <a:spcBef>
              <a:spcPct val="0"/>
            </a:spcBef>
            <a:spcAft>
              <a:spcPct val="35000"/>
            </a:spcAft>
            <a:buNone/>
          </a:pPr>
          <a:r>
            <a:rPr lang="en-US" sz="5300" b="1" kern="1200" dirty="0">
              <a:latin typeface="Chalkboard"/>
            </a:rPr>
            <a:t>Refuse </a:t>
          </a:r>
        </a:p>
      </dsp:txBody>
      <dsp:txXfrm>
        <a:off x="65082" y="1574143"/>
        <a:ext cx="10385436" cy="1203051"/>
      </dsp:txXfrm>
    </dsp:sp>
    <dsp:sp modelId="{A7376548-235E-49BD-8FB7-7876D2F565CE}">
      <dsp:nvSpPr>
        <dsp:cNvPr id="0" name=""/>
        <dsp:cNvSpPr/>
      </dsp:nvSpPr>
      <dsp:spPr>
        <a:xfrm>
          <a:off x="0" y="2994916"/>
          <a:ext cx="10515600" cy="1333215"/>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b="1" kern="1200" dirty="0">
              <a:latin typeface="Chalkboard"/>
            </a:rPr>
            <a:t>Report </a:t>
          </a:r>
        </a:p>
      </dsp:txBody>
      <dsp:txXfrm>
        <a:off x="65082" y="3059998"/>
        <a:ext cx="10385436" cy="12030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11738-3735-4A3E-9A25-D304AE4990F0}">
      <dsp:nvSpPr>
        <dsp:cNvPr id="0" name=""/>
        <dsp:cNvSpPr/>
      </dsp:nvSpPr>
      <dsp:spPr>
        <a:xfrm>
          <a:off x="0"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D2A5F4-96D7-416F-8E9A-CC5F558383A3}">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latin typeface="Chalkboard"/>
            </a:rPr>
            <a:t>Do you think that Victor is being bullied? </a:t>
          </a:r>
        </a:p>
      </dsp:txBody>
      <dsp:txXfrm>
        <a:off x="383617" y="1447754"/>
        <a:ext cx="2847502" cy="1768010"/>
      </dsp:txXfrm>
    </dsp:sp>
    <dsp:sp modelId="{B20ADB27-2AC9-495A-9ABC-ACC1E3241836}">
      <dsp:nvSpPr>
        <dsp:cNvPr id="0" name=""/>
        <dsp:cNvSpPr/>
      </dsp:nvSpPr>
      <dsp:spPr>
        <a:xfrm>
          <a:off x="3614737"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475D42-9181-45DA-B5CD-7F64ED184AFE}">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latin typeface="Chalkboard"/>
            </a:rPr>
            <a:t>How can you tell whether he is being bullied or not? </a:t>
          </a:r>
        </a:p>
      </dsp:txBody>
      <dsp:txXfrm>
        <a:off x="3998355" y="1447754"/>
        <a:ext cx="2847502" cy="1768010"/>
      </dsp:txXfrm>
    </dsp:sp>
    <dsp:sp modelId="{8623AE83-B214-48CC-8542-248490EAC922}">
      <dsp:nvSpPr>
        <dsp:cNvPr id="0" name=""/>
        <dsp:cNvSpPr/>
      </dsp:nvSpPr>
      <dsp:spPr>
        <a:xfrm>
          <a:off x="7229475" y="1080567"/>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E5F017-7808-43A7-8415-26F8D7181461}">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latin typeface="Chalkboard"/>
            </a:rPr>
            <a:t>If you were in Victor's shoes, how would you feel? </a:t>
          </a:r>
        </a:p>
      </dsp:txBody>
      <dsp:txXfrm>
        <a:off x="7613092" y="1447754"/>
        <a:ext cx="2847502" cy="17680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27869-5C7A-40EE-B2AE-5B8285E10F12}">
      <dsp:nvSpPr>
        <dsp:cNvPr id="0" name=""/>
        <dsp:cNvSpPr/>
      </dsp:nvSpPr>
      <dsp:spPr>
        <a:xfrm>
          <a:off x="0" y="38506"/>
          <a:ext cx="10515600" cy="131917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latin typeface="Chalkboard"/>
            </a:rPr>
            <a:t>Recognize</a:t>
          </a:r>
        </a:p>
      </dsp:txBody>
      <dsp:txXfrm>
        <a:off x="64397" y="102903"/>
        <a:ext cx="10386806" cy="1190381"/>
      </dsp:txXfrm>
    </dsp:sp>
    <dsp:sp modelId="{1781FDC2-0B9F-47CB-9520-8DA1EC514D52}">
      <dsp:nvSpPr>
        <dsp:cNvPr id="0" name=""/>
        <dsp:cNvSpPr/>
      </dsp:nvSpPr>
      <dsp:spPr>
        <a:xfrm>
          <a:off x="0" y="1516081"/>
          <a:ext cx="10515600" cy="1319175"/>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rtl="0">
            <a:lnSpc>
              <a:spcPct val="90000"/>
            </a:lnSpc>
            <a:spcBef>
              <a:spcPct val="0"/>
            </a:spcBef>
            <a:spcAft>
              <a:spcPct val="35000"/>
            </a:spcAft>
            <a:buNone/>
          </a:pPr>
          <a:r>
            <a:rPr lang="en-US" sz="5500" b="1" kern="1200" dirty="0">
              <a:latin typeface="Chalkboard"/>
            </a:rPr>
            <a:t>Refuse </a:t>
          </a:r>
        </a:p>
      </dsp:txBody>
      <dsp:txXfrm>
        <a:off x="64397" y="1580478"/>
        <a:ext cx="10386806" cy="1190381"/>
      </dsp:txXfrm>
    </dsp:sp>
    <dsp:sp modelId="{A7376548-235E-49BD-8FB7-7876D2F565CE}">
      <dsp:nvSpPr>
        <dsp:cNvPr id="0" name=""/>
        <dsp:cNvSpPr/>
      </dsp:nvSpPr>
      <dsp:spPr>
        <a:xfrm>
          <a:off x="0" y="2993656"/>
          <a:ext cx="10515600" cy="1319175"/>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latin typeface="Chalkboard"/>
            </a:rPr>
            <a:t>Report </a:t>
          </a:r>
        </a:p>
      </dsp:txBody>
      <dsp:txXfrm>
        <a:off x="64397" y="3058053"/>
        <a:ext cx="10386806" cy="119038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A932C-DA00-4564-AB43-FDFBD4DF51E8}">
      <dsp:nvSpPr>
        <dsp:cNvPr id="0" name=""/>
        <dsp:cNvSpPr/>
      </dsp:nvSpPr>
      <dsp:spPr>
        <a:xfrm>
          <a:off x="0" y="3275482"/>
          <a:ext cx="10515600" cy="107508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Why do you think it worked when Victor told Zoe to stop?</a:t>
          </a:r>
        </a:p>
      </dsp:txBody>
      <dsp:txXfrm>
        <a:off x="0" y="3275482"/>
        <a:ext cx="10515600" cy="1075086"/>
      </dsp:txXfrm>
    </dsp:sp>
    <dsp:sp modelId="{C80A3861-CFF1-4899-98C9-88CFE8559531}">
      <dsp:nvSpPr>
        <dsp:cNvPr id="0" name=""/>
        <dsp:cNvSpPr/>
      </dsp:nvSpPr>
      <dsp:spPr>
        <a:xfrm rot="10800000">
          <a:off x="0" y="1638125"/>
          <a:ext cx="10515600" cy="1653482"/>
        </a:xfrm>
        <a:prstGeom prst="upArrowCallou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How did reporting the bullying to Ms. Dia help Victor? </a:t>
          </a:r>
        </a:p>
      </dsp:txBody>
      <dsp:txXfrm rot="10800000">
        <a:off x="0" y="1638125"/>
        <a:ext cx="10515600" cy="1074383"/>
      </dsp:txXfrm>
    </dsp:sp>
    <dsp:sp modelId="{DFC18DE8-3F2D-4CBF-BBDA-9FD1E08BB7AE}">
      <dsp:nvSpPr>
        <dsp:cNvPr id="0" name=""/>
        <dsp:cNvSpPr/>
      </dsp:nvSpPr>
      <dsp:spPr>
        <a:xfrm rot="10800000">
          <a:off x="0" y="769"/>
          <a:ext cx="10515600" cy="1653482"/>
        </a:xfrm>
        <a:prstGeom prst="upArrowCallou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When Victor reported to Ms. Dia, he had to be assertive. What does being assertive look like and sound like? </a:t>
          </a:r>
        </a:p>
      </dsp:txBody>
      <dsp:txXfrm rot="10800000">
        <a:off x="0" y="769"/>
        <a:ext cx="10515600" cy="10743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12E6B-D216-4C31-A68A-3F7F56F5361F}">
      <dsp:nvSpPr>
        <dsp:cNvPr id="0" name=""/>
        <dsp:cNvSpPr/>
      </dsp:nvSpPr>
      <dsp:spPr>
        <a:xfrm>
          <a:off x="0" y="38506"/>
          <a:ext cx="10515600" cy="131917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a:t>Recognize</a:t>
          </a:r>
          <a:endParaRPr lang="en-US" sz="5500" kern="1200"/>
        </a:p>
      </dsp:txBody>
      <dsp:txXfrm>
        <a:off x="64397" y="102903"/>
        <a:ext cx="10386806" cy="1190381"/>
      </dsp:txXfrm>
    </dsp:sp>
    <dsp:sp modelId="{D6ED0B7B-8850-469D-B7A0-A20A4FC16057}">
      <dsp:nvSpPr>
        <dsp:cNvPr id="0" name=""/>
        <dsp:cNvSpPr/>
      </dsp:nvSpPr>
      <dsp:spPr>
        <a:xfrm>
          <a:off x="0" y="1516081"/>
          <a:ext cx="10515600" cy="131917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a:t>Report </a:t>
          </a:r>
          <a:endParaRPr lang="en-US" sz="5500" kern="1200"/>
        </a:p>
      </dsp:txBody>
      <dsp:txXfrm>
        <a:off x="64397" y="1580478"/>
        <a:ext cx="10386806" cy="1190381"/>
      </dsp:txXfrm>
    </dsp:sp>
    <dsp:sp modelId="{95AEBF1D-6FEC-4DE4-9FBE-2761D7274DCA}">
      <dsp:nvSpPr>
        <dsp:cNvPr id="0" name=""/>
        <dsp:cNvSpPr/>
      </dsp:nvSpPr>
      <dsp:spPr>
        <a:xfrm>
          <a:off x="0" y="2993656"/>
          <a:ext cx="10515600" cy="131917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a:t>Refuse </a:t>
          </a:r>
          <a:endParaRPr lang="en-US" sz="5500" kern="1200"/>
        </a:p>
      </dsp:txBody>
      <dsp:txXfrm>
        <a:off x="64397" y="3058053"/>
        <a:ext cx="10386806" cy="119038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27869-5C7A-40EE-B2AE-5B8285E10F12}">
      <dsp:nvSpPr>
        <dsp:cNvPr id="0" name=""/>
        <dsp:cNvSpPr/>
      </dsp:nvSpPr>
      <dsp:spPr>
        <a:xfrm>
          <a:off x="0" y="38506"/>
          <a:ext cx="10515600" cy="131917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latin typeface="Chalkboard"/>
            </a:rPr>
            <a:t>Recognize</a:t>
          </a:r>
        </a:p>
      </dsp:txBody>
      <dsp:txXfrm>
        <a:off x="64397" y="102903"/>
        <a:ext cx="10386806" cy="1190381"/>
      </dsp:txXfrm>
    </dsp:sp>
    <dsp:sp modelId="{1781FDC2-0B9F-47CB-9520-8DA1EC514D52}">
      <dsp:nvSpPr>
        <dsp:cNvPr id="0" name=""/>
        <dsp:cNvSpPr/>
      </dsp:nvSpPr>
      <dsp:spPr>
        <a:xfrm>
          <a:off x="0" y="1516081"/>
          <a:ext cx="10515600" cy="1319175"/>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rtl="0">
            <a:lnSpc>
              <a:spcPct val="90000"/>
            </a:lnSpc>
            <a:spcBef>
              <a:spcPct val="0"/>
            </a:spcBef>
            <a:spcAft>
              <a:spcPct val="35000"/>
            </a:spcAft>
            <a:buNone/>
          </a:pPr>
          <a:r>
            <a:rPr lang="en-US" sz="5500" b="1" kern="1200" dirty="0">
              <a:latin typeface="Chalkboard"/>
            </a:rPr>
            <a:t>Refuse </a:t>
          </a:r>
        </a:p>
      </dsp:txBody>
      <dsp:txXfrm>
        <a:off x="64397" y="1580478"/>
        <a:ext cx="10386806" cy="1190381"/>
      </dsp:txXfrm>
    </dsp:sp>
    <dsp:sp modelId="{A7376548-235E-49BD-8FB7-7876D2F565CE}">
      <dsp:nvSpPr>
        <dsp:cNvPr id="0" name=""/>
        <dsp:cNvSpPr/>
      </dsp:nvSpPr>
      <dsp:spPr>
        <a:xfrm>
          <a:off x="0" y="2993656"/>
          <a:ext cx="10515600" cy="1319175"/>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latin typeface="Chalkboard"/>
            </a:rPr>
            <a:t>Report </a:t>
          </a:r>
        </a:p>
      </dsp:txBody>
      <dsp:txXfrm>
        <a:off x="64397" y="3058053"/>
        <a:ext cx="10386806" cy="119038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B9688A-8DD9-449E-9A33-6AF19D9FCE05}">
      <dsp:nvSpPr>
        <dsp:cNvPr id="0" name=""/>
        <dsp:cNvSpPr/>
      </dsp:nvSpPr>
      <dsp:spPr>
        <a:xfrm>
          <a:off x="0" y="46156"/>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Sad</a:t>
          </a:r>
          <a:r>
            <a:rPr lang="en-US" sz="2300" kern="1200"/>
            <a:t> for the student who is being bullied</a:t>
          </a:r>
        </a:p>
      </dsp:txBody>
      <dsp:txXfrm>
        <a:off x="26930" y="73086"/>
        <a:ext cx="10461740" cy="497795"/>
      </dsp:txXfrm>
    </dsp:sp>
    <dsp:sp modelId="{FD698F10-EB95-4B7E-9229-9A6EAEC178B2}">
      <dsp:nvSpPr>
        <dsp:cNvPr id="0" name=""/>
        <dsp:cNvSpPr/>
      </dsp:nvSpPr>
      <dsp:spPr>
        <a:xfrm>
          <a:off x="0" y="664051"/>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Angry</a:t>
          </a:r>
          <a:r>
            <a:rPr lang="en-US" sz="2300" kern="1200"/>
            <a:t> at but </a:t>
          </a:r>
          <a:r>
            <a:rPr lang="en-US" sz="2300" b="1" i="1" kern="1200"/>
            <a:t>afraid</a:t>
          </a:r>
          <a:r>
            <a:rPr lang="en-US" sz="2300" kern="1200"/>
            <a:t> of the student who is bullying</a:t>
          </a:r>
        </a:p>
      </dsp:txBody>
      <dsp:txXfrm>
        <a:off x="26930" y="690981"/>
        <a:ext cx="10461740" cy="497795"/>
      </dsp:txXfrm>
    </dsp:sp>
    <dsp:sp modelId="{17DEBE14-B2D6-461C-9739-724A113CC370}">
      <dsp:nvSpPr>
        <dsp:cNvPr id="0" name=""/>
        <dsp:cNvSpPr/>
      </dsp:nvSpPr>
      <dsp:spPr>
        <a:xfrm>
          <a:off x="0" y="1281946"/>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Frustrated</a:t>
          </a:r>
          <a:r>
            <a:rPr lang="en-US" sz="2300" kern="1200"/>
            <a:t> for not knowing what to do</a:t>
          </a:r>
        </a:p>
      </dsp:txBody>
      <dsp:txXfrm>
        <a:off x="26930" y="1308876"/>
        <a:ext cx="10461740" cy="497795"/>
      </dsp:txXfrm>
    </dsp:sp>
    <dsp:sp modelId="{59664FB2-B87F-4A6C-804E-C3BF0FCDBA09}">
      <dsp:nvSpPr>
        <dsp:cNvPr id="0" name=""/>
        <dsp:cNvSpPr/>
      </dsp:nvSpPr>
      <dsp:spPr>
        <a:xfrm>
          <a:off x="0" y="1899841"/>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Guilty</a:t>
          </a:r>
          <a:r>
            <a:rPr lang="en-US" sz="2300" kern="1200"/>
            <a:t> or </a:t>
          </a:r>
          <a:r>
            <a:rPr lang="en-US" sz="2300" b="1" i="1" kern="1200"/>
            <a:t>ashamed</a:t>
          </a:r>
          <a:r>
            <a:rPr lang="en-US" sz="2300" kern="1200"/>
            <a:t> for doing nothing to help</a:t>
          </a:r>
        </a:p>
      </dsp:txBody>
      <dsp:txXfrm>
        <a:off x="26930" y="1926771"/>
        <a:ext cx="10461740" cy="497795"/>
      </dsp:txXfrm>
    </dsp:sp>
    <dsp:sp modelId="{94DD28C9-EA69-442E-9F69-34FD4A542283}">
      <dsp:nvSpPr>
        <dsp:cNvPr id="0" name=""/>
        <dsp:cNvSpPr/>
      </dsp:nvSpPr>
      <dsp:spPr>
        <a:xfrm>
          <a:off x="0" y="2517736"/>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Relieved</a:t>
          </a:r>
          <a:r>
            <a:rPr lang="en-US" sz="2300" b="1" kern="1200"/>
            <a:t> </a:t>
          </a:r>
          <a:r>
            <a:rPr lang="en-US" sz="2300" kern="1200"/>
            <a:t>because you aren’t the one being bullied</a:t>
          </a:r>
        </a:p>
      </dsp:txBody>
      <dsp:txXfrm>
        <a:off x="26930" y="2544666"/>
        <a:ext cx="10461740" cy="497795"/>
      </dsp:txXfrm>
    </dsp:sp>
    <dsp:sp modelId="{C9E9C49E-6AB6-4460-AA62-546E6F96C6B4}">
      <dsp:nvSpPr>
        <dsp:cNvPr id="0" name=""/>
        <dsp:cNvSpPr/>
      </dsp:nvSpPr>
      <dsp:spPr>
        <a:xfrm>
          <a:off x="0" y="3135631"/>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Interested</a:t>
          </a:r>
          <a:r>
            <a:rPr lang="en-US" sz="2300" kern="1200"/>
            <a:t> because you want to see what’s going on</a:t>
          </a:r>
        </a:p>
      </dsp:txBody>
      <dsp:txXfrm>
        <a:off x="26930" y="3162561"/>
        <a:ext cx="10461740" cy="497795"/>
      </dsp:txXfrm>
    </dsp:sp>
    <dsp:sp modelId="{FEA822AD-DE74-40FB-84EE-9C509189D15F}">
      <dsp:nvSpPr>
        <dsp:cNvPr id="0" name=""/>
        <dsp:cNvSpPr/>
      </dsp:nvSpPr>
      <dsp:spPr>
        <a:xfrm>
          <a:off x="0" y="3753526"/>
          <a:ext cx="10515600" cy="551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1" kern="1200"/>
            <a:t>Conflicted</a:t>
          </a:r>
          <a:r>
            <a:rPr lang="en-US" sz="2300" kern="1200"/>
            <a:t> because you know it’s not right to bully but you don’t want to get involved</a:t>
          </a:r>
        </a:p>
      </dsp:txBody>
      <dsp:txXfrm>
        <a:off x="26930" y="3780456"/>
        <a:ext cx="10461740" cy="49779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1D2E7-6AF7-468A-9F34-8A3B66F6D0EC}">
      <dsp:nvSpPr>
        <dsp:cNvPr id="0" name=""/>
        <dsp:cNvSpPr/>
      </dsp:nvSpPr>
      <dsp:spPr>
        <a:xfrm>
          <a:off x="213" y="550072"/>
          <a:ext cx="2577217" cy="309266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572" tIns="0" rIns="254572" bIns="330200" numCol="1" spcCol="1270" anchor="t" anchorCtr="0">
          <a:noAutofit/>
        </a:bodyPr>
        <a:lstStyle/>
        <a:p>
          <a:pPr marL="0" lvl="0" indent="0" algn="l" defTabSz="488950" rtl="0">
            <a:lnSpc>
              <a:spcPct val="90000"/>
            </a:lnSpc>
            <a:spcBef>
              <a:spcPct val="0"/>
            </a:spcBef>
            <a:spcAft>
              <a:spcPct val="35000"/>
            </a:spcAft>
            <a:buNone/>
          </a:pPr>
          <a:r>
            <a:rPr lang="en-US" sz="1100" kern="1200">
              <a:hlinkClick xmlns:r="http://schemas.openxmlformats.org/officeDocument/2006/relationships" r:id="rId1"/>
            </a:rPr>
            <a:t>https://learn.secondstep.org/product/bpu-kit/teach/grade-4/g4l02/g4l02-slm</a:t>
          </a:r>
          <a:r>
            <a:rPr lang="en-US" sz="1100" kern="1200"/>
            <a:t> </a:t>
          </a:r>
        </a:p>
      </dsp:txBody>
      <dsp:txXfrm>
        <a:off x="213" y="1787136"/>
        <a:ext cx="2577217" cy="1855596"/>
      </dsp:txXfrm>
    </dsp:sp>
    <dsp:sp modelId="{01C7BF96-C499-4E75-A0D1-D84CC7BFDDE5}">
      <dsp:nvSpPr>
        <dsp:cNvPr id="0" name=""/>
        <dsp:cNvSpPr/>
      </dsp:nvSpPr>
      <dsp:spPr>
        <a:xfrm>
          <a:off x="213" y="550072"/>
          <a:ext cx="2577217" cy="123706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572" tIns="165100" rIns="254572" bIns="165100" numCol="1" spcCol="1270" anchor="ctr" anchorCtr="0">
          <a:noAutofit/>
        </a:bodyPr>
        <a:lstStyle/>
        <a:p>
          <a:pPr marL="0" lvl="0" indent="0" algn="l" defTabSz="2889250">
            <a:lnSpc>
              <a:spcPct val="90000"/>
            </a:lnSpc>
            <a:spcBef>
              <a:spcPct val="0"/>
            </a:spcBef>
            <a:spcAft>
              <a:spcPct val="35000"/>
            </a:spcAft>
            <a:buNone/>
          </a:pPr>
          <a:r>
            <a:rPr lang="en-US" sz="6500" kern="1200"/>
            <a:t>01</a:t>
          </a:r>
        </a:p>
      </dsp:txBody>
      <dsp:txXfrm>
        <a:off x="213" y="550072"/>
        <a:ext cx="2577217" cy="1237064"/>
      </dsp:txXfrm>
    </dsp:sp>
    <dsp:sp modelId="{77041F98-B0FE-43B8-AA1E-BD86058B3A13}">
      <dsp:nvSpPr>
        <dsp:cNvPr id="0" name=""/>
        <dsp:cNvSpPr/>
      </dsp:nvSpPr>
      <dsp:spPr>
        <a:xfrm>
          <a:off x="2783608" y="550072"/>
          <a:ext cx="2577217" cy="3092660"/>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572" tIns="0" rIns="254572" bIns="330200" numCol="1" spcCol="1270" anchor="t" anchorCtr="0">
          <a:noAutofit/>
        </a:bodyPr>
        <a:lstStyle/>
        <a:p>
          <a:pPr marL="0" lvl="0" indent="0" algn="l" defTabSz="488950">
            <a:lnSpc>
              <a:spcPct val="90000"/>
            </a:lnSpc>
            <a:spcBef>
              <a:spcPct val="0"/>
            </a:spcBef>
            <a:spcAft>
              <a:spcPct val="35000"/>
            </a:spcAft>
            <a:buNone/>
          </a:pPr>
          <a:r>
            <a:rPr lang="en-US" sz="1100" kern="1200">
              <a:latin typeface="Chalkboard"/>
            </a:rPr>
            <a:t>How do you think it helps to have someone come with you when you report or refuse bullying?</a:t>
          </a:r>
          <a:endParaRPr lang="en-US" sz="1100" kern="1200"/>
        </a:p>
      </dsp:txBody>
      <dsp:txXfrm>
        <a:off x="2783608" y="1787136"/>
        <a:ext cx="2577217" cy="1855596"/>
      </dsp:txXfrm>
    </dsp:sp>
    <dsp:sp modelId="{315E0734-AB9E-49CE-A6C4-DE4164B8E2D4}">
      <dsp:nvSpPr>
        <dsp:cNvPr id="0" name=""/>
        <dsp:cNvSpPr/>
      </dsp:nvSpPr>
      <dsp:spPr>
        <a:xfrm>
          <a:off x="2783608" y="550072"/>
          <a:ext cx="2577217" cy="123706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572" tIns="165100" rIns="254572" bIns="165100" numCol="1" spcCol="1270" anchor="ctr" anchorCtr="0">
          <a:noAutofit/>
        </a:bodyPr>
        <a:lstStyle/>
        <a:p>
          <a:pPr marL="0" lvl="0" indent="0" algn="l" defTabSz="2889250">
            <a:lnSpc>
              <a:spcPct val="90000"/>
            </a:lnSpc>
            <a:spcBef>
              <a:spcPct val="0"/>
            </a:spcBef>
            <a:spcAft>
              <a:spcPct val="35000"/>
            </a:spcAft>
            <a:buNone/>
          </a:pPr>
          <a:r>
            <a:rPr lang="en-US" sz="6500" kern="1200"/>
            <a:t>02</a:t>
          </a:r>
        </a:p>
      </dsp:txBody>
      <dsp:txXfrm>
        <a:off x="2783608" y="550072"/>
        <a:ext cx="2577217" cy="1237064"/>
      </dsp:txXfrm>
    </dsp:sp>
    <dsp:sp modelId="{60B238C8-8DF1-4B91-9A61-EACA7EAEC80C}">
      <dsp:nvSpPr>
        <dsp:cNvPr id="0" name=""/>
        <dsp:cNvSpPr/>
      </dsp:nvSpPr>
      <dsp:spPr>
        <a:xfrm>
          <a:off x="5567003" y="550072"/>
          <a:ext cx="2577217" cy="3092660"/>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572" tIns="0" rIns="254572" bIns="330200" numCol="1" spcCol="1270" anchor="t" anchorCtr="0">
          <a:noAutofit/>
        </a:bodyPr>
        <a:lstStyle/>
        <a:p>
          <a:pPr marL="0" lvl="0" indent="0" algn="l" defTabSz="488950">
            <a:lnSpc>
              <a:spcPct val="90000"/>
            </a:lnSpc>
            <a:spcBef>
              <a:spcPct val="0"/>
            </a:spcBef>
            <a:spcAft>
              <a:spcPct val="35000"/>
            </a:spcAft>
            <a:buNone/>
          </a:pPr>
          <a:r>
            <a:rPr lang="en-US" sz="1100" kern="1200">
              <a:latin typeface="Chalkboard"/>
            </a:rPr>
            <a:t>How did Mr. Clay help stop the bullying?</a:t>
          </a:r>
        </a:p>
      </dsp:txBody>
      <dsp:txXfrm>
        <a:off x="5567003" y="1787136"/>
        <a:ext cx="2577217" cy="1855596"/>
      </dsp:txXfrm>
    </dsp:sp>
    <dsp:sp modelId="{17650EC3-49C0-4E2A-8555-0719FD061CD4}">
      <dsp:nvSpPr>
        <dsp:cNvPr id="0" name=""/>
        <dsp:cNvSpPr/>
      </dsp:nvSpPr>
      <dsp:spPr>
        <a:xfrm>
          <a:off x="5567003" y="550072"/>
          <a:ext cx="2577217" cy="123706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572" tIns="165100" rIns="254572" bIns="165100" numCol="1" spcCol="1270" anchor="ctr" anchorCtr="0">
          <a:noAutofit/>
        </a:bodyPr>
        <a:lstStyle/>
        <a:p>
          <a:pPr marL="0" lvl="0" indent="0" algn="l" defTabSz="2889250">
            <a:lnSpc>
              <a:spcPct val="90000"/>
            </a:lnSpc>
            <a:spcBef>
              <a:spcPct val="0"/>
            </a:spcBef>
            <a:spcAft>
              <a:spcPct val="35000"/>
            </a:spcAft>
            <a:buNone/>
          </a:pPr>
          <a:r>
            <a:rPr lang="en-US" sz="6500" kern="1200"/>
            <a:t>03</a:t>
          </a:r>
        </a:p>
      </dsp:txBody>
      <dsp:txXfrm>
        <a:off x="5567003" y="550072"/>
        <a:ext cx="2577217" cy="1237064"/>
      </dsp:txXfrm>
    </dsp:sp>
    <dsp:sp modelId="{2169C183-08C8-4394-BBAD-7CCCB8D4BB17}">
      <dsp:nvSpPr>
        <dsp:cNvPr id="0" name=""/>
        <dsp:cNvSpPr/>
      </dsp:nvSpPr>
      <dsp:spPr>
        <a:xfrm>
          <a:off x="8350398" y="550072"/>
          <a:ext cx="2577217" cy="309266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572" tIns="0" rIns="254572" bIns="330200" numCol="1" spcCol="1270" anchor="t" anchorCtr="0">
          <a:noAutofit/>
        </a:bodyPr>
        <a:lstStyle/>
        <a:p>
          <a:pPr marL="0" lvl="0" indent="0" algn="l" defTabSz="488950">
            <a:lnSpc>
              <a:spcPct val="90000"/>
            </a:lnSpc>
            <a:spcBef>
              <a:spcPct val="0"/>
            </a:spcBef>
            <a:spcAft>
              <a:spcPct val="35000"/>
            </a:spcAft>
            <a:buNone/>
          </a:pPr>
          <a:r>
            <a:rPr lang="en-US" sz="1100" kern="1200">
              <a:latin typeface="Chalkboard"/>
            </a:rPr>
            <a:t>How do you think Lenae and Tawny felt after they decided to support Bria and stand up to Val?</a:t>
          </a:r>
        </a:p>
      </dsp:txBody>
      <dsp:txXfrm>
        <a:off x="8350398" y="1787136"/>
        <a:ext cx="2577217" cy="1855596"/>
      </dsp:txXfrm>
    </dsp:sp>
    <dsp:sp modelId="{AD762A30-0E26-401B-8FC1-8CE333214E9D}">
      <dsp:nvSpPr>
        <dsp:cNvPr id="0" name=""/>
        <dsp:cNvSpPr/>
      </dsp:nvSpPr>
      <dsp:spPr>
        <a:xfrm>
          <a:off x="8350398" y="550072"/>
          <a:ext cx="2577217" cy="123706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572" tIns="165100" rIns="254572" bIns="165100" numCol="1" spcCol="1270" anchor="ctr" anchorCtr="0">
          <a:noAutofit/>
        </a:bodyPr>
        <a:lstStyle/>
        <a:p>
          <a:pPr marL="0" lvl="0" indent="0" algn="l" defTabSz="2889250">
            <a:lnSpc>
              <a:spcPct val="90000"/>
            </a:lnSpc>
            <a:spcBef>
              <a:spcPct val="0"/>
            </a:spcBef>
            <a:spcAft>
              <a:spcPct val="35000"/>
            </a:spcAft>
            <a:buNone/>
          </a:pPr>
          <a:r>
            <a:rPr lang="en-US" sz="6500" kern="1200"/>
            <a:t>04</a:t>
          </a:r>
        </a:p>
      </dsp:txBody>
      <dsp:txXfrm>
        <a:off x="8350398" y="550072"/>
        <a:ext cx="2577217" cy="123706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25CA5-2615-41A9-9669-9FC631518F90}">
      <dsp:nvSpPr>
        <dsp:cNvPr id="0" name=""/>
        <dsp:cNvSpPr/>
      </dsp:nvSpPr>
      <dsp:spPr>
        <a:xfrm>
          <a:off x="4929163" y="1722778"/>
          <a:ext cx="1102990" cy="91440"/>
        </a:xfrm>
        <a:custGeom>
          <a:avLst/>
          <a:gdLst/>
          <a:ahLst/>
          <a:cxnLst/>
          <a:rect l="0" t="0" r="0" b="0"/>
          <a:pathLst>
            <a:path>
              <a:moveTo>
                <a:pt x="0" y="45720"/>
              </a:moveTo>
              <a:lnTo>
                <a:pt x="1102990"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52319" y="1762831"/>
        <a:ext cx="56679" cy="11335"/>
      </dsp:txXfrm>
    </dsp:sp>
    <dsp:sp modelId="{76783E52-BF0D-4EC5-8F01-D9FD718DD3A5}">
      <dsp:nvSpPr>
        <dsp:cNvPr id="0" name=""/>
        <dsp:cNvSpPr/>
      </dsp:nvSpPr>
      <dsp:spPr>
        <a:xfrm>
          <a:off x="2308" y="289902"/>
          <a:ext cx="4928655" cy="295719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508" tIns="253505" rIns="241508" bIns="253505" numCol="1" spcCol="1270" anchor="ctr" anchorCtr="0">
          <a:noAutofit/>
        </a:bodyPr>
        <a:lstStyle/>
        <a:p>
          <a:pPr marL="0" lvl="0" indent="0" algn="ctr" defTabSz="1555750">
            <a:lnSpc>
              <a:spcPct val="90000"/>
            </a:lnSpc>
            <a:spcBef>
              <a:spcPct val="0"/>
            </a:spcBef>
            <a:spcAft>
              <a:spcPct val="35000"/>
            </a:spcAft>
            <a:buNone/>
          </a:pPr>
          <a:r>
            <a:rPr lang="en-US" sz="3500" kern="1200">
              <a:latin typeface="Chalkboard"/>
            </a:rPr>
            <a:t>How can bystanders become part of the bullying problem? </a:t>
          </a:r>
        </a:p>
      </dsp:txBody>
      <dsp:txXfrm>
        <a:off x="2308" y="289902"/>
        <a:ext cx="4928655" cy="2957193"/>
      </dsp:txXfrm>
    </dsp:sp>
    <dsp:sp modelId="{68AFDF02-1785-4D72-9300-DE9619CEA563}">
      <dsp:nvSpPr>
        <dsp:cNvPr id="0" name=""/>
        <dsp:cNvSpPr/>
      </dsp:nvSpPr>
      <dsp:spPr>
        <a:xfrm>
          <a:off x="6064554" y="289902"/>
          <a:ext cx="4928655" cy="295719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508" tIns="253505" rIns="241508" bIns="253505" numCol="1" spcCol="1270" anchor="ctr" anchorCtr="0">
          <a:noAutofit/>
        </a:bodyPr>
        <a:lstStyle/>
        <a:p>
          <a:pPr marL="0" lvl="0" indent="0" algn="ctr" defTabSz="1555750">
            <a:lnSpc>
              <a:spcPct val="90000"/>
            </a:lnSpc>
            <a:spcBef>
              <a:spcPct val="0"/>
            </a:spcBef>
            <a:spcAft>
              <a:spcPct val="35000"/>
            </a:spcAft>
            <a:buNone/>
          </a:pPr>
          <a:r>
            <a:rPr lang="en-US" sz="3500" kern="1200">
              <a:latin typeface="Chalkboard"/>
            </a:rPr>
            <a:t>What are the right things for bystanders to do when they see or know about bullying happening? </a:t>
          </a:r>
        </a:p>
      </dsp:txBody>
      <dsp:txXfrm>
        <a:off x="6064554" y="289902"/>
        <a:ext cx="4928655" cy="295719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EEDCE-91F6-4500-9597-58F2DF1CE309}">
      <dsp:nvSpPr>
        <dsp:cNvPr id="0" name=""/>
        <dsp:cNvSpPr/>
      </dsp:nvSpPr>
      <dsp:spPr>
        <a:xfrm>
          <a:off x="0" y="43146"/>
          <a:ext cx="7559504" cy="14698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latin typeface="Chalkboard"/>
            </a:rPr>
            <a:t>What is bullying? </a:t>
          </a:r>
        </a:p>
      </dsp:txBody>
      <dsp:txXfrm>
        <a:off x="71751" y="114897"/>
        <a:ext cx="7416002" cy="1326328"/>
      </dsp:txXfrm>
    </dsp:sp>
    <dsp:sp modelId="{5178F0C6-8DC4-40E9-B0A1-7AF41FC130DB}">
      <dsp:nvSpPr>
        <dsp:cNvPr id="0" name=""/>
        <dsp:cNvSpPr/>
      </dsp:nvSpPr>
      <dsp:spPr>
        <a:xfrm>
          <a:off x="0" y="1619537"/>
          <a:ext cx="7559504" cy="146983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latin typeface="Chalkboard"/>
            </a:rPr>
            <a:t>What are the 3 Rs that you learned about? </a:t>
          </a:r>
        </a:p>
      </dsp:txBody>
      <dsp:txXfrm>
        <a:off x="71751" y="1691288"/>
        <a:ext cx="7416002" cy="1326328"/>
      </dsp:txXfrm>
    </dsp:sp>
    <dsp:sp modelId="{DAF563DB-8909-438D-A287-05E0E57A5EA8}">
      <dsp:nvSpPr>
        <dsp:cNvPr id="0" name=""/>
        <dsp:cNvSpPr/>
      </dsp:nvSpPr>
      <dsp:spPr>
        <a:xfrm>
          <a:off x="0" y="3195928"/>
          <a:ext cx="7559504" cy="146983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latin typeface="Chalkboard"/>
            </a:rPr>
            <a:t>What is a bystander? </a:t>
          </a:r>
        </a:p>
      </dsp:txBody>
      <dsp:txXfrm>
        <a:off x="71751" y="3267679"/>
        <a:ext cx="7416002" cy="1326328"/>
      </dsp:txXfrm>
    </dsp:sp>
    <dsp:sp modelId="{504D4A7D-CDCB-4DE0-82CC-D6DA3364ED6D}">
      <dsp:nvSpPr>
        <dsp:cNvPr id="0" name=""/>
        <dsp:cNvSpPr/>
      </dsp:nvSpPr>
      <dsp:spPr>
        <a:xfrm>
          <a:off x="0" y="4772319"/>
          <a:ext cx="7559504" cy="14698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latin typeface="Chalkboard"/>
            </a:rPr>
            <a:t>How is cyberbullying similar to, and different from, bullying? </a:t>
          </a:r>
        </a:p>
      </dsp:txBody>
      <dsp:txXfrm>
        <a:off x="71751" y="4844070"/>
        <a:ext cx="7416002" cy="132632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ED1C86-2074-4F0E-BAE5-C5579BACC54E}" type="datetimeFigureOut">
              <a:t>4/23/24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0F3DD-E6E3-4B46-ABE9-6A4E1218454E}" type="slidenum">
              <a:t>‹#›</a:t>
            </a:fld>
            <a:endParaRPr lang="en-US"/>
          </a:p>
        </p:txBody>
      </p:sp>
    </p:spTree>
    <p:extLst>
      <p:ext uri="{BB962C8B-B14F-4D97-AF65-F5344CB8AC3E}">
        <p14:creationId xmlns:p14="http://schemas.microsoft.com/office/powerpoint/2010/main" val="2781855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outcome data source will be a pre-/post-test. Fourth grade students will be given a diagnostic test to see what they already know about bullying. It will be given to students via google surveys so that survey responses can be analyzed before and after the bullying prevention unit.</a:t>
            </a:r>
          </a:p>
        </p:txBody>
      </p:sp>
      <p:sp>
        <p:nvSpPr>
          <p:cNvPr id="4" name="Slide Number Placeholder 3"/>
          <p:cNvSpPr>
            <a:spLocks noGrp="1"/>
          </p:cNvSpPr>
          <p:nvPr>
            <p:ph type="sldNum" sz="quarter" idx="5"/>
          </p:nvPr>
        </p:nvSpPr>
        <p:spPr/>
        <p:txBody>
          <a:bodyPr/>
          <a:lstStyle/>
          <a:p>
            <a:fld id="{9056A313-A1B9-4F6A-8660-B7A0361C6540}" type="slidenum">
              <a:t>3</a:t>
            </a:fld>
            <a:endParaRPr lang="en-US"/>
          </a:p>
        </p:txBody>
      </p:sp>
    </p:spTree>
    <p:extLst>
      <p:ext uri="{BB962C8B-B14F-4D97-AF65-F5344CB8AC3E}">
        <p14:creationId xmlns:p14="http://schemas.microsoft.com/office/powerpoint/2010/main" val="2992065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a:t>The second outcome data source will be student reports of bullying. There are several</a:t>
            </a:r>
            <a:br>
              <a:rPr lang="en-US" dirty="0">
                <a:cs typeface="+mn-lt"/>
              </a:rPr>
            </a:br>
            <a:r>
              <a:rPr lang="en-US"/>
              <a:t>posters around the school that have a QR code that students can scan to report bullying. All</a:t>
            </a:r>
            <a:br>
              <a:rPr lang="en-US" dirty="0">
                <a:cs typeface="+mn-lt"/>
              </a:rPr>
            </a:br>
            <a:r>
              <a:rPr lang="en-US"/>
              <a:t>students from kindergarten through fifth grade have an </a:t>
            </a:r>
            <a:r>
              <a:rPr lang="en-US" err="1"/>
              <a:t>ipad</a:t>
            </a:r>
            <a:r>
              <a:rPr lang="en-US"/>
              <a:t> and have been taught how to scan</a:t>
            </a:r>
            <a:br>
              <a:rPr lang="en-US" dirty="0">
                <a:cs typeface="+mn-lt"/>
              </a:rPr>
            </a:br>
            <a:r>
              <a:rPr lang="en-US"/>
              <a:t>the QR codes. For students who need support, parents and teachers are available to help. Once</a:t>
            </a:r>
            <a:br>
              <a:rPr lang="en-US" dirty="0">
                <a:cs typeface="+mn-lt"/>
              </a:rPr>
            </a:br>
            <a:r>
              <a:rPr lang="en-US"/>
              <a:t>students have scanned the bar code, they can report the bullying and school counselors and</a:t>
            </a:r>
            <a:br>
              <a:rPr lang="en-US" dirty="0">
                <a:cs typeface="+mn-lt"/>
              </a:rPr>
            </a:br>
            <a:r>
              <a:rPr lang="en-US"/>
              <a:t>administration receive a notification of a new bullying report via email. These bullying reports</a:t>
            </a:r>
            <a:br>
              <a:rPr lang="en-US" dirty="0">
                <a:cs typeface="+mn-lt"/>
              </a:rPr>
            </a:br>
            <a:r>
              <a:rPr lang="en-US"/>
              <a:t>are analyzed based on grade level and on an individual basis.</a:t>
            </a:r>
          </a:p>
        </p:txBody>
      </p:sp>
      <p:sp>
        <p:nvSpPr>
          <p:cNvPr id="4" name="Slide Number Placeholder 3"/>
          <p:cNvSpPr>
            <a:spLocks noGrp="1"/>
          </p:cNvSpPr>
          <p:nvPr>
            <p:ph type="sldNum" sz="quarter" idx="5"/>
          </p:nvPr>
        </p:nvSpPr>
        <p:spPr/>
        <p:txBody>
          <a:bodyPr/>
          <a:lstStyle/>
          <a:p>
            <a:fld id="{9056A313-A1B9-4F6A-8660-B7A0361C6540}" type="slidenum">
              <a:t>4</a:t>
            </a:fld>
            <a:endParaRPr lang="en-US"/>
          </a:p>
        </p:txBody>
      </p:sp>
    </p:spTree>
    <p:extLst>
      <p:ext uri="{BB962C8B-B14F-4D97-AF65-F5344CB8AC3E}">
        <p14:creationId xmlns:p14="http://schemas.microsoft.com/office/powerpoint/2010/main" val="4149221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relevant stakeholders will be surveyed to support the need for this</a:t>
            </a:r>
            <a:br>
              <a:rPr lang="en-US" dirty="0">
                <a:cs typeface="+mn-lt"/>
              </a:rPr>
            </a:br>
            <a:r>
              <a:rPr lang="en-US" dirty="0"/>
              <a:t>classroom guidance unit, including parents/guardians, teachers, support staff, administrators, and</a:t>
            </a:r>
            <a:br>
              <a:rPr lang="en-US" dirty="0">
                <a:cs typeface="+mn-lt"/>
              </a:rPr>
            </a:br>
            <a:r>
              <a:rPr lang="en-US" dirty="0"/>
              <a:t>students.</a:t>
            </a:r>
          </a:p>
        </p:txBody>
      </p:sp>
      <p:sp>
        <p:nvSpPr>
          <p:cNvPr id="4" name="Slide Number Placeholder 3"/>
          <p:cNvSpPr>
            <a:spLocks noGrp="1"/>
          </p:cNvSpPr>
          <p:nvPr>
            <p:ph type="sldNum" sz="quarter" idx="5"/>
          </p:nvPr>
        </p:nvSpPr>
        <p:spPr/>
        <p:txBody>
          <a:bodyPr/>
          <a:lstStyle/>
          <a:p>
            <a:fld id="{9056A313-A1B9-4F6A-8660-B7A0361C6540}" type="slidenum">
              <a:t>5</a:t>
            </a:fld>
            <a:endParaRPr lang="en-US"/>
          </a:p>
        </p:txBody>
      </p:sp>
    </p:spTree>
    <p:extLst>
      <p:ext uri="{BB962C8B-B14F-4D97-AF65-F5344CB8AC3E}">
        <p14:creationId xmlns:p14="http://schemas.microsoft.com/office/powerpoint/2010/main" val="1977711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FOUNDATIONS: I will demonstrate the ability to apply and adhere to ethical and legal</a:t>
            </a:r>
            <a:br>
              <a:rPr lang="en-US" dirty="0"/>
            </a:br>
            <a:r>
              <a:rPr lang="en-US"/>
              <a:t>standards in school counseling and demonstrate the ability to articulate, model, and advocate for</a:t>
            </a:r>
            <a:br>
              <a:rPr lang="en-US" dirty="0"/>
            </a:br>
            <a:r>
              <a:rPr lang="en-US"/>
              <a:t>an appropriate school counselor identity and program.</a:t>
            </a:r>
            <a:br>
              <a:rPr lang="en-US" dirty="0"/>
            </a:br>
            <a:r>
              <a:rPr lang="en-US"/>
              <a:t>2. COUNSELING PREVENTION &amp; INTERVENTION: This will be evidenced in my</a:t>
            </a:r>
            <a:br>
              <a:rPr lang="en-US" dirty="0"/>
            </a:br>
            <a:r>
              <a:rPr lang="en-US"/>
              <a:t>practice as I demonstrate self-awareness, sensitivity to others, and the skills needed to relate to</a:t>
            </a:r>
            <a:br>
              <a:rPr lang="en-US" dirty="0"/>
            </a:br>
            <a:r>
              <a:rPr lang="en-US"/>
              <a:t>diverse individuals, groups, and classrooms. During these lessons, I will provide classroom</a:t>
            </a:r>
            <a:br>
              <a:rPr lang="en-US" dirty="0"/>
            </a:br>
            <a:r>
              <a:rPr lang="en-US"/>
              <a:t>guidance to promote the academic, career, and social/emotional development of students.</a:t>
            </a:r>
            <a:br>
              <a:rPr lang="en-US" dirty="0"/>
            </a:br>
            <a:r>
              <a:rPr lang="en-US"/>
              <a:t>3. DIVERSITY &amp; ADVOCACY: I will demonstrate multicultural competencies in relation to</a:t>
            </a:r>
            <a:br>
              <a:rPr lang="en-US" dirty="0"/>
            </a:br>
            <a:r>
              <a:rPr lang="en-US"/>
              <a:t>diversity, equity, and opportunity in student learning and development. Additionally, I will</a:t>
            </a:r>
          </a:p>
          <a:p>
            <a:r>
              <a:rPr lang="en-US"/>
              <a:t>advocate for the learning and academic experiences necessary to promote the academic, career,</a:t>
            </a:r>
            <a:br>
              <a:rPr lang="en-US" dirty="0">
                <a:cs typeface="+mn-lt"/>
              </a:rPr>
            </a:br>
            <a:r>
              <a:rPr lang="en-US"/>
              <a:t>and social/emotional development of students.</a:t>
            </a:r>
            <a:br>
              <a:rPr lang="en-US" dirty="0">
                <a:cs typeface="+mn-lt"/>
              </a:rPr>
            </a:br>
            <a:r>
              <a:rPr lang="en-US"/>
              <a:t>4. ASSESSMENT: I will assess and interpret students’ strengths and needs, recognizing</a:t>
            </a:r>
            <a:br>
              <a:rPr lang="en-US" dirty="0">
                <a:cs typeface="+mn-lt"/>
              </a:rPr>
            </a:br>
            <a:r>
              <a:rPr lang="en-US"/>
              <a:t>uniqueness in cultures, languages, values, backgrounds, and abilities. I will also select</a:t>
            </a:r>
            <a:br>
              <a:rPr lang="en-US" dirty="0">
                <a:cs typeface="+mn-lt"/>
              </a:rPr>
            </a:br>
            <a:r>
              <a:rPr lang="en-US"/>
              <a:t>appropriate assessment strategies that can be used to evaluate a student’s social/emotional</a:t>
            </a:r>
            <a:br>
              <a:rPr lang="en-US" dirty="0">
                <a:cs typeface="+mn-lt"/>
              </a:rPr>
            </a:br>
            <a:r>
              <a:rPr lang="en-US"/>
              <a:t>development.</a:t>
            </a:r>
            <a:br>
              <a:rPr lang="en-US" dirty="0">
                <a:cs typeface="+mn-lt"/>
              </a:rPr>
            </a:br>
            <a:r>
              <a:rPr lang="en-US"/>
              <a:t>5. RESEARCH &amp; EVALUATION: I will use DESSA to analyze and use data (and relevant</a:t>
            </a:r>
            <a:br>
              <a:rPr lang="en-US" dirty="0">
                <a:cs typeface="+mn-lt"/>
              </a:rPr>
            </a:br>
            <a:r>
              <a:rPr lang="en-US"/>
              <a:t>technology) to enhance the school counseling program at AISJ.</a:t>
            </a:r>
            <a:br>
              <a:rPr lang="en-US" dirty="0">
                <a:cs typeface="+mn-lt"/>
              </a:rPr>
            </a:br>
            <a:r>
              <a:rPr lang="en-US"/>
              <a:t>6. ACADEMIC DEVELOPMENT: During these classroom guidance lessons, I will implement</a:t>
            </a:r>
            <a:br>
              <a:rPr lang="en-US" dirty="0">
                <a:cs typeface="+mn-lt"/>
              </a:rPr>
            </a:br>
            <a:r>
              <a:rPr lang="en-US"/>
              <a:t>differentiated instructional strategies that draw on subject matter and pedagogical content in the</a:t>
            </a:r>
            <a:br>
              <a:rPr lang="en-US" dirty="0">
                <a:cs typeface="+mn-lt"/>
              </a:rPr>
            </a:br>
            <a:r>
              <a:rPr lang="en-US"/>
              <a:t>4th grade standards for learning.</a:t>
            </a:r>
          </a:p>
          <a:p>
            <a:r>
              <a:rPr lang="en-US"/>
              <a:t>7. COLLABORATION &amp; CONSULTATION: I will consult with teachers, staff, and</a:t>
            </a:r>
            <a:br>
              <a:rPr lang="en-US" dirty="0"/>
            </a:br>
            <a:r>
              <a:rPr lang="en-US"/>
              <a:t>community-based organizations to promote student academic, career, and social/emotional</a:t>
            </a:r>
            <a:br>
              <a:rPr lang="en-US" dirty="0"/>
            </a:br>
            <a:r>
              <a:rPr lang="en-US"/>
              <a:t>development and I will use peer helping strategies in the school counseling program.</a:t>
            </a:r>
          </a:p>
        </p:txBody>
      </p:sp>
      <p:sp>
        <p:nvSpPr>
          <p:cNvPr id="4" name="Slide Number Placeholder 3"/>
          <p:cNvSpPr>
            <a:spLocks noGrp="1"/>
          </p:cNvSpPr>
          <p:nvPr>
            <p:ph type="sldNum" sz="quarter" idx="5"/>
          </p:nvPr>
        </p:nvSpPr>
        <p:spPr/>
        <p:txBody>
          <a:bodyPr/>
          <a:lstStyle/>
          <a:p>
            <a:fld id="{9056A313-A1B9-4F6A-8660-B7A0361C6540}" type="slidenum">
              <a:t>6</a:t>
            </a:fld>
            <a:endParaRPr lang="en-US"/>
          </a:p>
        </p:txBody>
      </p:sp>
    </p:spTree>
    <p:extLst>
      <p:ext uri="{BB962C8B-B14F-4D97-AF65-F5344CB8AC3E}">
        <p14:creationId xmlns:p14="http://schemas.microsoft.com/office/powerpoint/2010/main" val="1310401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classroom guidance unit is culturally sensitive because I have considered cultural factors</a:t>
            </a:r>
            <a:br>
              <a:rPr lang="en-US" dirty="0">
                <a:cs typeface="+mn-lt"/>
              </a:rPr>
            </a:br>
            <a:r>
              <a:rPr lang="en-US" dirty="0"/>
              <a:t>that might impact the learners and/or the learning environment. Because I am teaching in Saudi</a:t>
            </a:r>
            <a:br>
              <a:rPr lang="en-US" dirty="0">
                <a:cs typeface="+mn-lt"/>
              </a:rPr>
            </a:br>
            <a:r>
              <a:rPr lang="en-US" dirty="0"/>
              <a:t>Arabia, I will take the cultural diversity of this population into consideration as I am teaching the</a:t>
            </a:r>
            <a:br>
              <a:rPr lang="en-US" dirty="0">
                <a:cs typeface="+mn-lt"/>
              </a:rPr>
            </a:br>
            <a:r>
              <a:rPr lang="en-US" dirty="0"/>
              <a:t>lessons, especially in terms of values. Overall, the students who attend AISJ come from collectivistic cultures. Because I come from an individualistic culture, I will be especially aware</a:t>
            </a:r>
            <a:br>
              <a:rPr lang="en-US" dirty="0">
                <a:cs typeface="+mn-lt"/>
              </a:rPr>
            </a:br>
            <a:r>
              <a:rPr lang="en-US" dirty="0"/>
              <a:t>of not imposing my cultural values onto them during our sessions together. Hays and Erford</a:t>
            </a:r>
            <a:br>
              <a:rPr lang="en-US" dirty="0">
                <a:cs typeface="+mn-lt"/>
              </a:rPr>
            </a:br>
            <a:r>
              <a:rPr lang="en-US" dirty="0"/>
              <a:t>(2023) state that when practicing culturally responsive counseling, “counselors must also be</a:t>
            </a:r>
            <a:br>
              <a:rPr lang="en-US" dirty="0">
                <a:cs typeface="+mn-lt"/>
              </a:rPr>
            </a:br>
            <a:r>
              <a:rPr lang="en-US" dirty="0"/>
              <a:t>aware of their own cultural identities and the cultural contexts for their approach to counseling”</a:t>
            </a:r>
            <a:br>
              <a:rPr lang="en-US" dirty="0">
                <a:cs typeface="+mn-lt"/>
              </a:rPr>
            </a:br>
            <a:r>
              <a:rPr lang="en-US" dirty="0"/>
              <a:t>(page 545). There are students who come from single parent families, so I will be sensitive to</a:t>
            </a:r>
            <a:br>
              <a:rPr lang="en-US" dirty="0">
                <a:cs typeface="+mn-lt"/>
              </a:rPr>
            </a:br>
            <a:r>
              <a:rPr lang="en-US" dirty="0"/>
              <a:t>their needs as I teach the concepts and lead discussions. Although most students come from</a:t>
            </a:r>
            <a:br>
              <a:rPr lang="en-US" dirty="0">
                <a:cs typeface="+mn-lt"/>
              </a:rPr>
            </a:br>
            <a:r>
              <a:rPr lang="en-US" dirty="0"/>
              <a:t>middle-income families, some students come from very high-income families and others from</a:t>
            </a:r>
            <a:br>
              <a:rPr lang="en-US" dirty="0">
                <a:cs typeface="+mn-lt"/>
              </a:rPr>
            </a:br>
            <a:r>
              <a:rPr lang="en-US" dirty="0"/>
              <a:t>lower income families, and it will be important to keep this in mind. Another diversity factor for</a:t>
            </a:r>
            <a:br>
              <a:rPr lang="en-US" dirty="0">
                <a:cs typeface="+mn-lt"/>
              </a:rPr>
            </a:br>
            <a:r>
              <a:rPr lang="en-US" dirty="0"/>
              <a:t>consideration is students with exceptionalities. I will include them as much as possible in our</a:t>
            </a:r>
            <a:br>
              <a:rPr lang="en-US" dirty="0">
                <a:cs typeface="+mn-lt"/>
              </a:rPr>
            </a:br>
            <a:r>
              <a:rPr lang="en-US" dirty="0"/>
              <a:t>discussions, while at the same time maintaining an awareness of their unique needs and potential</a:t>
            </a:r>
            <a:br>
              <a:rPr lang="en-US" dirty="0">
                <a:cs typeface="+mn-lt"/>
              </a:rPr>
            </a:br>
            <a:r>
              <a:rPr lang="en-US" dirty="0"/>
              <a:t>limitations.</a:t>
            </a:r>
            <a:br>
              <a:rPr lang="en-US" dirty="0">
                <a:cs typeface="+mn-lt"/>
              </a:rPr>
            </a:br>
            <a:r>
              <a:rPr lang="en-US" dirty="0"/>
              <a:t>Some of the strategies I will include in the classroom to promote a positive, caring, and</a:t>
            </a:r>
            <a:br>
              <a:rPr lang="en-US" dirty="0">
                <a:cs typeface="+mn-lt"/>
              </a:rPr>
            </a:br>
            <a:r>
              <a:rPr lang="en-US" dirty="0"/>
              <a:t>safe learning environment are modeling kindness and respect and a zero-tolerance stance for</a:t>
            </a:r>
            <a:br>
              <a:rPr lang="en-US" dirty="0">
                <a:cs typeface="+mn-lt"/>
              </a:rPr>
            </a:br>
            <a:r>
              <a:rPr lang="en-US" dirty="0"/>
              <a:t>bullying. I will model active listening and reinforce the importance of this skill by using the</a:t>
            </a:r>
            <a:br>
              <a:rPr lang="en-US" dirty="0">
                <a:cs typeface="+mn-lt"/>
              </a:rPr>
            </a:br>
            <a:r>
              <a:rPr lang="en-US" dirty="0"/>
              <a:t>school’s current motto for active listening; “eyes watching, ears listening, voice quiet, body</a:t>
            </a:r>
            <a:br>
              <a:rPr lang="en-US" dirty="0">
                <a:cs typeface="+mn-lt"/>
              </a:rPr>
            </a:br>
            <a:r>
              <a:rPr lang="en-US" dirty="0"/>
              <a:t>calm.” I will demonstrate and model empathy as the students share their feelings and stories. I</a:t>
            </a:r>
            <a:br>
              <a:rPr lang="en-US" dirty="0">
                <a:cs typeface="+mn-lt"/>
              </a:rPr>
            </a:br>
            <a:r>
              <a:rPr lang="en-US" dirty="0"/>
              <a:t>will reinforce the concept of confidentiality frequently so that students are aware of the</a:t>
            </a:r>
            <a:br>
              <a:rPr lang="en-US" dirty="0">
                <a:cs typeface="+mn-lt"/>
              </a:rPr>
            </a:br>
            <a:r>
              <a:rPr lang="en-US" dirty="0"/>
              <a:t>limitations. I will ensure that students are aware of the classroom agreements and give gentle reminders as needed.</a:t>
            </a:r>
            <a:br>
              <a:rPr lang="en-US" dirty="0">
                <a:cs typeface="+mn-lt"/>
              </a:rPr>
            </a:br>
            <a:endParaRPr lang="en-US">
              <a:cs typeface="Calibri"/>
            </a:endParaRPr>
          </a:p>
        </p:txBody>
      </p:sp>
      <p:sp>
        <p:nvSpPr>
          <p:cNvPr id="4" name="Slide Number Placeholder 3"/>
          <p:cNvSpPr>
            <a:spLocks noGrp="1"/>
          </p:cNvSpPr>
          <p:nvPr>
            <p:ph type="sldNum" sz="quarter" idx="5"/>
          </p:nvPr>
        </p:nvSpPr>
        <p:spPr/>
        <p:txBody>
          <a:bodyPr/>
          <a:lstStyle/>
          <a:p>
            <a:fld id="{9056A313-A1B9-4F6A-8660-B7A0361C6540}" type="slidenum">
              <a:t>8</a:t>
            </a:fld>
            <a:endParaRPr lang="en-US"/>
          </a:p>
        </p:txBody>
      </p:sp>
    </p:spTree>
    <p:extLst>
      <p:ext uri="{BB962C8B-B14F-4D97-AF65-F5344CB8AC3E}">
        <p14:creationId xmlns:p14="http://schemas.microsoft.com/office/powerpoint/2010/main" val="3559330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4/23/24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4/23/24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4/23/24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4/23/24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docs.google.com/forms/d/e/1FAIpQLSd_CdokuaaGdXwiOgETH4zYmVvBIA4daDG3KwF0fY7xNy3aAg/viewform?usp=sf_link"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forms/d/e/1FAIpQLSd_CdokuaaGdXwiOgETH4zYmVvBIA4daDG3KwF0fY7xNy3aAg/viewform?usp=sf_link"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secondstep.org/bullying-prevention"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learn.secondstep.org/product/bpu-kit/teach/grade-4/g4l01/g4l01-slm"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hyperlink" Target="https://learn.secondstep.org/product/bpu-kit/teach/grade-4/g4l01/g4l01-slm"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4.xml.rels><?xml version="1.0" encoding="UTF-8" standalone="yes"?>
<Relationships xmlns="http://schemas.openxmlformats.org/package/2006/relationships"><Relationship Id="rId2" Type="http://schemas.openxmlformats.org/officeDocument/2006/relationships/hyperlink" Target="https://learn.secondstep.org/product/bpu-kit/teach/grade-4/g4l02/g4l02-sl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3" Type="http://schemas.openxmlformats.org/officeDocument/2006/relationships/hyperlink" Target="https://learn.secondstep.org/product/bpu-kit/teach/grade-4/g4l02/g4l02-slm"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learn.secondstep.org/product/bpu-kit/teach/grade-4/g4l03/g4l03-sl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hyperlink" Target="https://learn.secondstep.org/product/bpu-kit/teach/grade-4/g4l04/g4l04-slm"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learn.secondstep.org/product/bpu-kit/teach/grade-4/g4l04/g4l04-sl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descr="Red toy person in front of two lines of white figures">
            <a:extLst>
              <a:ext uri="{FF2B5EF4-FFF2-40B4-BE49-F238E27FC236}">
                <a16:creationId xmlns:a16="http://schemas.microsoft.com/office/drawing/2014/main" id="{FCE56561-694C-9F06-0030-E66CE8F7DE76}"/>
              </a:ext>
            </a:extLst>
          </p:cNvPr>
          <p:cNvPicPr>
            <a:picLocks noChangeAspect="1"/>
          </p:cNvPicPr>
          <p:nvPr/>
        </p:nvPicPr>
        <p:blipFill rotWithShape="1">
          <a:blip r:embed="rId2">
            <a:alphaModFix amt="50000"/>
          </a:blip>
          <a:srcRect t="14604" r="-2" b="-2"/>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a:bodyPr>
          <a:lstStyle/>
          <a:p>
            <a:r>
              <a:rPr lang="en-US" sz="7200" b="1" dirty="0">
                <a:solidFill>
                  <a:srgbClr val="FFFFFF"/>
                </a:solidFill>
                <a:latin typeface="Chalkboard" panose="03050602040202020205" pitchFamily="66" charset="77"/>
                <a:cs typeface="Times New Roman"/>
              </a:rPr>
              <a:t>Bullying Prevention </a:t>
            </a:r>
            <a:endParaRPr lang="en-US" sz="7200" b="1" dirty="0">
              <a:solidFill>
                <a:srgbClr val="FFFFFF"/>
              </a:solidFill>
              <a:latin typeface="Chalkboard" panose="03050602040202020205" pitchFamily="66" charset="77"/>
            </a:endParaRPr>
          </a:p>
        </p:txBody>
      </p:sp>
      <p:sp>
        <p:nvSpPr>
          <p:cNvPr id="3" name="Subtitle 2"/>
          <p:cNvSpPr>
            <a:spLocks noGrp="1"/>
          </p:cNvSpPr>
          <p:nvPr>
            <p:ph type="subTitle" idx="1"/>
          </p:nvPr>
        </p:nvSpPr>
        <p:spPr>
          <a:xfrm>
            <a:off x="1524000" y="4233385"/>
            <a:ext cx="9144000" cy="1616259"/>
          </a:xfrm>
        </p:spPr>
        <p:txBody>
          <a:bodyPr vert="horz" lIns="91440" tIns="45720" rIns="91440" bIns="45720" rtlCol="0" anchor="t">
            <a:noAutofit/>
          </a:bodyPr>
          <a:lstStyle/>
          <a:p>
            <a:r>
              <a:rPr lang="en-US" sz="2800" dirty="0">
                <a:solidFill>
                  <a:srgbClr val="FFFFFF"/>
                </a:solidFill>
                <a:latin typeface="Chalkboard" panose="03050602040202020205" pitchFamily="66" charset="77"/>
                <a:cs typeface="Calibri"/>
              </a:rPr>
              <a:t>SEL Unit </a:t>
            </a:r>
            <a:endParaRPr lang="en-US" sz="2800" dirty="0">
              <a:latin typeface="Chalkboard" panose="03050602040202020205" pitchFamily="66" charset="77"/>
              <a:ea typeface="Calibri"/>
              <a:cs typeface="Calibri"/>
            </a:endParaRPr>
          </a:p>
          <a:p>
            <a:r>
              <a:rPr lang="en-US" sz="2800" dirty="0">
                <a:solidFill>
                  <a:srgbClr val="FFFFFF"/>
                </a:solidFill>
                <a:latin typeface="Chalkboard" panose="03050602040202020205" pitchFamily="66" charset="77"/>
                <a:cs typeface="Calibri"/>
              </a:rPr>
              <a:t>(Adapted from Second Step Curriculum)</a:t>
            </a:r>
            <a:endParaRPr lang="en-US" sz="2800" dirty="0">
              <a:latin typeface="Chalkboard" panose="03050602040202020205" pitchFamily="66" charset="77"/>
              <a:ea typeface="Calibri"/>
              <a:cs typeface="Calibri"/>
            </a:endParaRPr>
          </a:p>
          <a:p>
            <a:r>
              <a:rPr lang="en-US" sz="2800" b="1" dirty="0">
                <a:solidFill>
                  <a:srgbClr val="FFFFFF"/>
                </a:solidFill>
                <a:latin typeface="Chalkboard" panose="03050602040202020205" pitchFamily="66" charset="77"/>
                <a:cs typeface="Calibri"/>
              </a:rPr>
              <a:t>4th Grade </a:t>
            </a:r>
          </a:p>
        </p:txBody>
      </p:sp>
    </p:spTree>
    <p:extLst>
      <p:ext uri="{BB962C8B-B14F-4D97-AF65-F5344CB8AC3E}">
        <p14:creationId xmlns:p14="http://schemas.microsoft.com/office/powerpoint/2010/main" val="204006368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par>
                                <p:cTn id="18" presetID="10" presetClass="entr" presetSubtype="0" fill="hold" grpId="0" nodeType="withEffect">
                                  <p:stCondLst>
                                    <p:cond delay="1000"/>
                                  </p:stCondLst>
                                  <p:iterate type="lt">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D6558-EDB9-2378-F840-78714A597FC0}"/>
              </a:ext>
            </a:extLst>
          </p:cNvPr>
          <p:cNvSpPr>
            <a:spLocks noGrp="1"/>
          </p:cNvSpPr>
          <p:nvPr>
            <p:ph type="title"/>
          </p:nvPr>
        </p:nvSpPr>
        <p:spPr>
          <a:xfrm>
            <a:off x="806191" y="838468"/>
            <a:ext cx="4646904" cy="1624520"/>
          </a:xfrm>
        </p:spPr>
        <p:txBody>
          <a:bodyPr anchor="ctr">
            <a:normAutofit/>
          </a:bodyPr>
          <a:lstStyle/>
          <a:p>
            <a:pPr algn="ctr"/>
            <a:r>
              <a:rPr lang="en-US" sz="6600" b="1" dirty="0">
                <a:latin typeface="Chalkboard" panose="03050602040202020205" pitchFamily="66" charset="77"/>
                <a:ea typeface="Calibri Light"/>
                <a:cs typeface="Calibri Light"/>
              </a:rPr>
              <a:t>Objective</a:t>
            </a:r>
            <a:endParaRPr lang="en-US" sz="6600" b="1" dirty="0">
              <a:latin typeface="Chalkboard" panose="03050602040202020205" pitchFamily="66" charset="77"/>
            </a:endParaRPr>
          </a:p>
        </p:txBody>
      </p:sp>
      <p:sp>
        <p:nvSpPr>
          <p:cNvPr id="3" name="Content Placeholder 2">
            <a:extLst>
              <a:ext uri="{FF2B5EF4-FFF2-40B4-BE49-F238E27FC236}">
                <a16:creationId xmlns:a16="http://schemas.microsoft.com/office/drawing/2014/main" id="{47F9CCD5-2431-15B2-3845-50FFC6298A99}"/>
              </a:ext>
            </a:extLst>
          </p:cNvPr>
          <p:cNvSpPr>
            <a:spLocks noGrp="1"/>
          </p:cNvSpPr>
          <p:nvPr>
            <p:ph idx="1"/>
          </p:nvPr>
        </p:nvSpPr>
        <p:spPr>
          <a:xfrm>
            <a:off x="404038" y="2258422"/>
            <a:ext cx="5049058" cy="3761110"/>
          </a:xfrm>
        </p:spPr>
        <p:txBody>
          <a:bodyPr vert="horz" lIns="91440" tIns="45720" rIns="91440" bIns="45720" rtlCol="0" anchor="ctr">
            <a:noAutofit/>
          </a:bodyPr>
          <a:lstStyle/>
          <a:p>
            <a:pPr algn="ctr">
              <a:buNone/>
            </a:pPr>
            <a:endParaRPr lang="en-US" sz="3200" dirty="0">
              <a:latin typeface="Comic Sans MS"/>
              <a:ea typeface="Calibri" panose="020F0502020204030204"/>
              <a:cs typeface="Times New Roman"/>
            </a:endParaRPr>
          </a:p>
          <a:p>
            <a:pPr algn="ctr">
              <a:buNone/>
            </a:pPr>
            <a:r>
              <a:rPr lang="en-US" sz="3200" dirty="0">
                <a:latin typeface="Chalkboard" panose="03050602040202020205" pitchFamily="66" charset="77"/>
                <a:ea typeface="Calibri" panose="020F0502020204030204"/>
                <a:cs typeface="Times New Roman"/>
              </a:rPr>
              <a:t>The goal of this classroom guidance unit is to teach students what bullying is, how to recognize it, and the skills needed to refuse bullying and report it. </a:t>
            </a:r>
            <a:endParaRPr lang="en-US" sz="3200" dirty="0">
              <a:latin typeface="Chalkboard" panose="03050602040202020205" pitchFamily="66" charset="77"/>
            </a:endParaRPr>
          </a:p>
          <a:p>
            <a:pPr marL="0" indent="0">
              <a:buNone/>
            </a:pPr>
            <a:endParaRPr lang="en-US" sz="2000" dirty="0">
              <a:latin typeface="Comic Sans MS"/>
              <a:ea typeface="Calibri" panose="020F0502020204030204"/>
              <a:cs typeface="Calibri" panose="020F0502020204030204"/>
            </a:endParaRPr>
          </a:p>
        </p:txBody>
      </p:sp>
      <p:pic>
        <p:nvPicPr>
          <p:cNvPr id="5" name="Picture 4" descr="Yellow paper aeroplane flying the opposite way as many grey paper aeroplanes">
            <a:extLst>
              <a:ext uri="{FF2B5EF4-FFF2-40B4-BE49-F238E27FC236}">
                <a16:creationId xmlns:a16="http://schemas.microsoft.com/office/drawing/2014/main" id="{27A8F9DF-B71E-0E9F-CA2B-555306371B5E}"/>
              </a:ext>
            </a:extLst>
          </p:cNvPr>
          <p:cNvPicPr>
            <a:picLocks noChangeAspect="1"/>
          </p:cNvPicPr>
          <p:nvPr/>
        </p:nvPicPr>
        <p:blipFill rotWithShape="1">
          <a:blip r:embed="rId2"/>
          <a:srcRect l="9149" r="31537" b="-3"/>
          <a:stretch/>
        </p:blipFill>
        <p:spPr>
          <a:xfrm>
            <a:off x="6096000" y="1"/>
            <a:ext cx="6102825" cy="6858000"/>
          </a:xfrm>
          <a:prstGeom prst="rect">
            <a:avLst/>
          </a:prstGeom>
        </p:spPr>
      </p:pic>
    </p:spTree>
    <p:extLst>
      <p:ext uri="{BB962C8B-B14F-4D97-AF65-F5344CB8AC3E}">
        <p14:creationId xmlns:p14="http://schemas.microsoft.com/office/powerpoint/2010/main" val="840142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BBC77015-83C3-B246-2F87-6F210045B60A}"/>
              </a:ext>
            </a:extLst>
          </p:cNvPr>
          <p:cNvPicPr>
            <a:picLocks noChangeAspect="1"/>
          </p:cNvPicPr>
          <p:nvPr/>
        </p:nvPicPr>
        <p:blipFill rotWithShape="1">
          <a:blip r:embed="rId3"/>
          <a:srcRect l="23402" r="8" b="9098"/>
          <a:stretch/>
        </p:blipFill>
        <p:spPr>
          <a:xfrm>
            <a:off x="3522468" y="10"/>
            <a:ext cx="8669532" cy="6857990"/>
          </a:xfrm>
          <a:prstGeom prst="rect">
            <a:avLst/>
          </a:prstGeom>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C30B65C-832B-83C2-9230-DAE1439DFB76}"/>
              </a:ext>
            </a:extLst>
          </p:cNvPr>
          <p:cNvSpPr>
            <a:spLocks noGrp="1"/>
          </p:cNvSpPr>
          <p:nvPr>
            <p:ph type="title"/>
          </p:nvPr>
        </p:nvSpPr>
        <p:spPr>
          <a:xfrm>
            <a:off x="311910" y="1294453"/>
            <a:ext cx="7462687" cy="1228284"/>
          </a:xfrm>
        </p:spPr>
        <p:txBody>
          <a:bodyPr anchor="b">
            <a:noAutofit/>
          </a:bodyPr>
          <a:lstStyle/>
          <a:p>
            <a:pPr algn="ctr"/>
            <a:br>
              <a:rPr lang="en-US" b="1" dirty="0">
                <a:solidFill>
                  <a:schemeClr val="bg1"/>
                </a:solidFill>
                <a:latin typeface="Comic Sans MS"/>
                <a:ea typeface="Calibri Light"/>
                <a:cs typeface="Calibri Light"/>
              </a:rPr>
            </a:br>
            <a:r>
              <a:rPr lang="en-US" b="1" dirty="0">
                <a:solidFill>
                  <a:schemeClr val="bg1"/>
                </a:solidFill>
                <a:latin typeface="Chalkboard" panose="03050602040202020205" pitchFamily="66" charset="77"/>
                <a:ea typeface="Calibri Light"/>
                <a:cs typeface="Calibri Light"/>
              </a:rPr>
              <a:t>Data: Pre-/Post-Test</a:t>
            </a:r>
            <a:endParaRPr lang="en-US" b="1" dirty="0">
              <a:solidFill>
                <a:schemeClr val="bg1"/>
              </a:solidFill>
              <a:latin typeface="Chalkboard" panose="03050602040202020205" pitchFamily="66" charset="77"/>
            </a:endParaRP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3DACF7-6695-545C-460E-25210CF7246C}"/>
              </a:ext>
            </a:extLst>
          </p:cNvPr>
          <p:cNvSpPr>
            <a:spLocks noGrp="1"/>
          </p:cNvSpPr>
          <p:nvPr>
            <p:ph idx="1"/>
          </p:nvPr>
        </p:nvSpPr>
        <p:spPr>
          <a:xfrm>
            <a:off x="371094" y="2718054"/>
            <a:ext cx="7493041" cy="3207258"/>
          </a:xfrm>
        </p:spPr>
        <p:txBody>
          <a:bodyPr vert="horz" lIns="91440" tIns="45720" rIns="91440" bIns="45720" rtlCol="0" anchor="t">
            <a:normAutofit fontScale="92500" lnSpcReduction="20000"/>
          </a:bodyPr>
          <a:lstStyle/>
          <a:p>
            <a:pPr marL="0" indent="0" algn="ctr">
              <a:buNone/>
            </a:pPr>
            <a:endParaRPr lang="en-US" sz="3200" b="1" dirty="0">
              <a:solidFill>
                <a:schemeClr val="bg1"/>
              </a:solidFill>
              <a:latin typeface="Comic Sans MS"/>
              <a:ea typeface="+mn-lt"/>
              <a:cs typeface="+mn-lt"/>
            </a:endParaRPr>
          </a:p>
          <a:p>
            <a:pPr marL="0" indent="0" algn="ctr">
              <a:buNone/>
            </a:pPr>
            <a:r>
              <a:rPr lang="en-US" sz="3200" b="1" dirty="0">
                <a:solidFill>
                  <a:schemeClr val="bg1"/>
                </a:solidFill>
                <a:latin typeface="Chalkboard" panose="03050602040202020205" pitchFamily="66" charset="77"/>
                <a:ea typeface="+mn-lt"/>
                <a:cs typeface="+mn-lt"/>
              </a:rPr>
              <a:t>Google survey link to pre-test:</a:t>
            </a:r>
          </a:p>
          <a:p>
            <a:pPr marL="0" indent="0" algn="ctr">
              <a:buNone/>
            </a:pPr>
            <a:r>
              <a:rPr lang="en-US" sz="800" dirty="0">
                <a:solidFill>
                  <a:schemeClr val="bg1"/>
                </a:solidFill>
                <a:latin typeface="Chalkboard" panose="03050602040202020205" pitchFamily="66" charset="77"/>
                <a:ea typeface="+mn-lt"/>
                <a:cs typeface="+mn-lt"/>
              </a:rPr>
              <a:t> </a:t>
            </a:r>
            <a:r>
              <a:rPr lang="en-US" sz="800" dirty="0">
                <a:solidFill>
                  <a:schemeClr val="bg1"/>
                </a:solidFill>
                <a:latin typeface="Chalkboard" panose="03050602040202020205" pitchFamily="66" charset="77"/>
                <a:ea typeface="+mn-lt"/>
                <a:cs typeface="+mn-lt"/>
                <a:hlinkClick r:id="rId4">
                  <a:extLst>
                    <a:ext uri="{A12FA001-AC4F-418D-AE19-62706E023703}">
                      <ahyp:hlinkClr xmlns:ahyp="http://schemas.microsoft.com/office/drawing/2018/hyperlinkcolor" val="tx"/>
                    </a:ext>
                  </a:extLst>
                </a:hlinkClick>
              </a:rPr>
              <a:t>https://docs.google.com/forms/d/e/1FAIpQLSd_CdokuaaGdXwiOgETH4zYmVvBIA4daDG3KwF0fY7xNy3aAg/viewform?usp=sf_link</a:t>
            </a:r>
            <a:endParaRPr lang="en-US" sz="800" dirty="0">
              <a:solidFill>
                <a:schemeClr val="bg1"/>
              </a:solidFill>
              <a:latin typeface="Chalkboard" panose="03050602040202020205" pitchFamily="66" charset="77"/>
              <a:ea typeface="+mn-lt"/>
              <a:cs typeface="+mn-lt"/>
            </a:endParaRPr>
          </a:p>
          <a:p>
            <a:pPr marL="0" indent="0" algn="ctr">
              <a:buNone/>
            </a:pPr>
            <a:br>
              <a:rPr lang="en-US" sz="1200" dirty="0">
                <a:latin typeface="Chalkboard" panose="03050602040202020205" pitchFamily="66" charset="77"/>
                <a:ea typeface="+mn-lt"/>
                <a:cs typeface="+mn-lt"/>
              </a:rPr>
            </a:br>
            <a:r>
              <a:rPr lang="en-US" sz="3600" b="1" dirty="0">
                <a:solidFill>
                  <a:schemeClr val="bg1"/>
                </a:solidFill>
                <a:latin typeface="Chalkboard" panose="03050602040202020205" pitchFamily="66" charset="77"/>
                <a:ea typeface="+mn-lt"/>
                <a:cs typeface="+mn-lt"/>
              </a:rPr>
              <a:t>Survey</a:t>
            </a:r>
          </a:p>
          <a:p>
            <a:pPr algn="ctr">
              <a:buAutoNum type="arabicPeriod"/>
            </a:pPr>
            <a:r>
              <a:rPr lang="en-US" sz="2400" dirty="0">
                <a:solidFill>
                  <a:schemeClr val="bg1"/>
                </a:solidFill>
                <a:latin typeface="Chalkboard" panose="03050602040202020205" pitchFamily="66" charset="77"/>
                <a:ea typeface="+mn-lt"/>
                <a:cs typeface="+mn-lt"/>
              </a:rPr>
              <a:t>What is bullying?</a:t>
            </a:r>
          </a:p>
          <a:p>
            <a:pPr algn="ctr">
              <a:buAutoNum type="arabicPeriod"/>
            </a:pPr>
            <a:r>
              <a:rPr lang="en-US" sz="2400" dirty="0">
                <a:solidFill>
                  <a:schemeClr val="bg1"/>
                </a:solidFill>
                <a:latin typeface="Chalkboard" panose="03050602040202020205" pitchFamily="66" charset="77"/>
                <a:ea typeface="+mn-lt"/>
                <a:cs typeface="+mn-lt"/>
              </a:rPr>
              <a:t>I know the difference between a conflict and bullying.</a:t>
            </a:r>
          </a:p>
          <a:p>
            <a:pPr algn="ctr">
              <a:buAutoNum type="arabicPeriod"/>
            </a:pPr>
            <a:r>
              <a:rPr lang="en-US" sz="2400" dirty="0">
                <a:solidFill>
                  <a:schemeClr val="bg1"/>
                </a:solidFill>
                <a:latin typeface="Chalkboard" panose="03050602040202020205" pitchFamily="66" charset="77"/>
                <a:ea typeface="+mn-lt"/>
                <a:cs typeface="+mn-lt"/>
              </a:rPr>
              <a:t>I know how to report bullying at school.</a:t>
            </a:r>
            <a:endParaRPr lang="en-US" sz="2400" dirty="0">
              <a:solidFill>
                <a:schemeClr val="bg1"/>
              </a:solidFill>
              <a:latin typeface="Chalkboard" panose="03050602040202020205" pitchFamily="66" charset="77"/>
              <a:cs typeface="Calibri"/>
            </a:endParaRPr>
          </a:p>
          <a:p>
            <a:pPr>
              <a:buNone/>
            </a:pPr>
            <a:br>
              <a:rPr lang="en-US" sz="1200" dirty="0"/>
            </a:br>
            <a:endParaRPr lang="en-US" sz="1200" dirty="0">
              <a:solidFill>
                <a:schemeClr val="bg1"/>
              </a:solidFill>
            </a:endParaRPr>
          </a:p>
          <a:p>
            <a:pPr marL="0" indent="0">
              <a:buNone/>
            </a:pPr>
            <a:endParaRPr lang="en-US" sz="1200" dirty="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2927701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A0A9649-0ED5-D40E-2A01-C7D48E6332B6}"/>
              </a:ext>
            </a:extLst>
          </p:cNvPr>
          <p:cNvSpPr>
            <a:spLocks noGrp="1"/>
          </p:cNvSpPr>
          <p:nvPr>
            <p:ph type="title"/>
          </p:nvPr>
        </p:nvSpPr>
        <p:spPr>
          <a:xfrm>
            <a:off x="630936" y="495992"/>
            <a:ext cx="4195140" cy="5638831"/>
          </a:xfrm>
          <a:noFill/>
        </p:spPr>
        <p:txBody>
          <a:bodyPr anchor="ctr">
            <a:normAutofit/>
          </a:bodyPr>
          <a:lstStyle/>
          <a:p>
            <a:pPr>
              <a:spcBef>
                <a:spcPts val="1000"/>
              </a:spcBef>
            </a:pPr>
            <a:r>
              <a:rPr lang="en-US" sz="6000" b="1" dirty="0">
                <a:latin typeface="Chalkboard" panose="03050602040202020205" pitchFamily="66" charset="77"/>
                <a:cs typeface="Calibri Light"/>
              </a:rPr>
              <a:t>Data: Student Reports of Bullying </a:t>
            </a:r>
            <a:endParaRPr lang="en-US" sz="6000" dirty="0">
              <a:latin typeface="Chalkboard" panose="03050602040202020205" pitchFamily="66" charset="77"/>
              <a:ea typeface="Calibri Light"/>
              <a:cs typeface="Calibri Light"/>
            </a:endParaRPr>
          </a:p>
        </p:txBody>
      </p:sp>
      <p:graphicFrame>
        <p:nvGraphicFramePr>
          <p:cNvPr id="5" name="Content Placeholder 2">
            <a:extLst>
              <a:ext uri="{FF2B5EF4-FFF2-40B4-BE49-F238E27FC236}">
                <a16:creationId xmlns:a16="http://schemas.microsoft.com/office/drawing/2014/main" id="{3209375D-D330-5E89-2FDA-13D450C3836C}"/>
              </a:ext>
            </a:extLst>
          </p:cNvPr>
          <p:cNvGraphicFramePr>
            <a:graphicFrameLocks noGrp="1"/>
          </p:cNvGraphicFramePr>
          <p:nvPr>
            <p:ph idx="1"/>
            <p:extLst>
              <p:ext uri="{D42A27DB-BD31-4B8C-83A1-F6EECF244321}">
                <p14:modId xmlns:p14="http://schemas.microsoft.com/office/powerpoint/2010/main" val="375636445"/>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41268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FCBF-D1B0-AC91-B7C9-ACECD7E7592F}"/>
              </a:ext>
            </a:extLst>
          </p:cNvPr>
          <p:cNvSpPr>
            <a:spLocks noGrp="1"/>
          </p:cNvSpPr>
          <p:nvPr>
            <p:ph type="title"/>
          </p:nvPr>
        </p:nvSpPr>
        <p:spPr>
          <a:xfrm>
            <a:off x="630936" y="495992"/>
            <a:ext cx="4195140" cy="5638831"/>
          </a:xfrm>
          <a:noFill/>
        </p:spPr>
        <p:txBody>
          <a:bodyPr anchor="ctr">
            <a:normAutofit/>
          </a:bodyPr>
          <a:lstStyle/>
          <a:p>
            <a:r>
              <a:rPr lang="en-US" sz="5400" b="1" dirty="0">
                <a:latin typeface="Chalkboard" panose="03050602040202020205" pitchFamily="66" charset="77"/>
                <a:ea typeface="Calibri Light"/>
                <a:cs typeface="Calibri Light"/>
              </a:rPr>
              <a:t>Needs Assessment</a:t>
            </a:r>
            <a:endParaRPr lang="en-US" sz="5400" b="1" dirty="0">
              <a:latin typeface="Chalkboard" panose="03050602040202020205" pitchFamily="66" charset="77"/>
            </a:endParaRPr>
          </a:p>
        </p:txBody>
      </p:sp>
      <p:graphicFrame>
        <p:nvGraphicFramePr>
          <p:cNvPr id="5" name="Content Placeholder 2">
            <a:extLst>
              <a:ext uri="{FF2B5EF4-FFF2-40B4-BE49-F238E27FC236}">
                <a16:creationId xmlns:a16="http://schemas.microsoft.com/office/drawing/2014/main" id="{6641D791-F956-29C1-B2FD-88727D6CB0C4}"/>
              </a:ext>
            </a:extLst>
          </p:cNvPr>
          <p:cNvGraphicFramePr>
            <a:graphicFrameLocks noGrp="1"/>
          </p:cNvGraphicFramePr>
          <p:nvPr>
            <p:ph idx="1"/>
            <p:extLst>
              <p:ext uri="{D42A27DB-BD31-4B8C-83A1-F6EECF244321}">
                <p14:modId xmlns:p14="http://schemas.microsoft.com/office/powerpoint/2010/main" val="1957780369"/>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715997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C1B205-AB90-CDB2-459F-9E0696E7EC91}"/>
              </a:ext>
            </a:extLst>
          </p:cNvPr>
          <p:cNvSpPr>
            <a:spLocks noGrp="1"/>
          </p:cNvSpPr>
          <p:nvPr>
            <p:ph type="title"/>
          </p:nvPr>
        </p:nvSpPr>
        <p:spPr>
          <a:xfrm>
            <a:off x="838200" y="365125"/>
            <a:ext cx="10515600" cy="1325563"/>
          </a:xfrm>
        </p:spPr>
        <p:txBody>
          <a:bodyPr>
            <a:normAutofit/>
          </a:bodyPr>
          <a:lstStyle/>
          <a:p>
            <a:pPr algn="ctr"/>
            <a:r>
              <a:rPr lang="en-US" sz="6000" b="1" dirty="0">
                <a:latin typeface="Chalkboard" panose="03050602040202020205" pitchFamily="66" charset="77"/>
                <a:ea typeface="Calibri Light"/>
                <a:cs typeface="Calibri Light"/>
              </a:rPr>
              <a:t>AIA Alignment</a:t>
            </a:r>
            <a:r>
              <a:rPr lang="en-US" sz="5400" b="1" dirty="0">
                <a:latin typeface="Chalkboard" panose="03050602040202020205" pitchFamily="66" charset="77"/>
                <a:ea typeface="Calibri Light"/>
                <a:cs typeface="Calibri Light"/>
              </a:rPr>
              <a:t> </a:t>
            </a:r>
            <a:endParaRPr lang="en-US" dirty="0">
              <a:latin typeface="Chalkboard" panose="03050602040202020205" pitchFamily="66" charset="77"/>
            </a:endParaRP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8CC4CD3-3276-60D8-BFD5-611FD1641C26}"/>
              </a:ext>
            </a:extLst>
          </p:cNvPr>
          <p:cNvGraphicFramePr>
            <a:graphicFrameLocks noGrp="1"/>
          </p:cNvGraphicFramePr>
          <p:nvPr>
            <p:ph idx="1"/>
            <p:extLst>
              <p:ext uri="{D42A27DB-BD31-4B8C-83A1-F6EECF244321}">
                <p14:modId xmlns:p14="http://schemas.microsoft.com/office/powerpoint/2010/main" val="4209719479"/>
              </p:ext>
            </p:extLst>
          </p:nvPr>
        </p:nvGraphicFramePr>
        <p:xfrm>
          <a:off x="838200" y="2228087"/>
          <a:ext cx="10663561"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7668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Numbers and symbols">
            <a:extLst>
              <a:ext uri="{FF2B5EF4-FFF2-40B4-BE49-F238E27FC236}">
                <a16:creationId xmlns:a16="http://schemas.microsoft.com/office/drawing/2014/main" id="{8E5130B6-C552-77D9-273F-4F1AA6C1B99E}"/>
              </a:ext>
            </a:extLst>
          </p:cNvPr>
          <p:cNvPicPr>
            <a:picLocks noChangeAspect="1"/>
          </p:cNvPicPr>
          <p:nvPr/>
        </p:nvPicPr>
        <p:blipFill rotWithShape="1">
          <a:blip r:embed="rId2"/>
          <a:srcRect l="22931" r="17891" b="-3"/>
          <a:stretch/>
        </p:blipFill>
        <p:spPr>
          <a:xfrm>
            <a:off x="6103027" y="10"/>
            <a:ext cx="6088971" cy="6857990"/>
          </a:xfrm>
          <a:prstGeom prst="rect">
            <a:avLst/>
          </a:prstGeom>
        </p:spPr>
      </p:pic>
      <p:sp useBgFill="1">
        <p:nvSpPr>
          <p:cNvPr id="8" name="Rectangle 7">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B0C7E3-3C65-54C9-3D24-78D254D5B387}"/>
              </a:ext>
            </a:extLst>
          </p:cNvPr>
          <p:cNvSpPr>
            <a:spLocks noGrp="1"/>
          </p:cNvSpPr>
          <p:nvPr>
            <p:ph type="title"/>
          </p:nvPr>
        </p:nvSpPr>
        <p:spPr>
          <a:xfrm>
            <a:off x="761801" y="328512"/>
            <a:ext cx="4778387" cy="1628970"/>
          </a:xfrm>
        </p:spPr>
        <p:txBody>
          <a:bodyPr anchor="ctr">
            <a:normAutofit/>
          </a:bodyPr>
          <a:lstStyle/>
          <a:p>
            <a:r>
              <a:rPr lang="en-US" sz="4000" b="1">
                <a:latin typeface="Comic Sans MS"/>
                <a:ea typeface="Calibri Light"/>
                <a:cs typeface="Calibri Light"/>
              </a:rPr>
              <a:t>ASCA Mindsets and Behaviors </a:t>
            </a:r>
            <a:endParaRPr lang="en-US" sz="4000" b="1">
              <a:latin typeface="Comic Sans MS"/>
            </a:endParaRPr>
          </a:p>
        </p:txBody>
      </p:sp>
      <p:sp>
        <p:nvSpPr>
          <p:cNvPr id="3" name="Content Placeholder 2">
            <a:extLst>
              <a:ext uri="{FF2B5EF4-FFF2-40B4-BE49-F238E27FC236}">
                <a16:creationId xmlns:a16="http://schemas.microsoft.com/office/drawing/2014/main" id="{1E5DE3E7-F49B-1AB9-400B-CD332CBA1CB3}"/>
              </a:ext>
            </a:extLst>
          </p:cNvPr>
          <p:cNvSpPr>
            <a:spLocks noGrp="1"/>
          </p:cNvSpPr>
          <p:nvPr>
            <p:ph idx="1"/>
          </p:nvPr>
        </p:nvSpPr>
        <p:spPr>
          <a:xfrm>
            <a:off x="155161" y="2367065"/>
            <a:ext cx="5799056" cy="4150933"/>
          </a:xfrm>
        </p:spPr>
        <p:txBody>
          <a:bodyPr vert="horz" lIns="91440" tIns="45720" rIns="91440" bIns="45720" rtlCol="0" anchor="ctr">
            <a:normAutofit fontScale="77500" lnSpcReduction="20000"/>
          </a:bodyPr>
          <a:lstStyle/>
          <a:p>
            <a:pPr>
              <a:spcBef>
                <a:spcPts val="0"/>
              </a:spcBef>
              <a:buNone/>
            </a:pPr>
            <a:r>
              <a:rPr lang="en-US" sz="2200" dirty="0">
                <a:latin typeface="Chalkboard" panose="03050602040202020205" pitchFamily="66" charset="77"/>
                <a:ea typeface="+mn-lt"/>
                <a:cs typeface="+mn-lt"/>
              </a:rPr>
              <a:t>      </a:t>
            </a:r>
          </a:p>
          <a:p>
            <a:pPr>
              <a:spcBef>
                <a:spcPts val="0"/>
              </a:spcBef>
              <a:buNone/>
            </a:pPr>
            <a:r>
              <a:rPr lang="en-US" sz="2200" dirty="0">
                <a:latin typeface="Chalkboard" panose="03050602040202020205" pitchFamily="66" charset="77"/>
                <a:ea typeface="+mn-lt"/>
                <a:cs typeface="+mn-lt"/>
              </a:rPr>
              <a:t>   M 2. Sense of acceptance, respect, support and inclusion for self and others in the school environment</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B-SMS 1. Responsibility for self and actions</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B-SMS 2. Self-discipline and self-control</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B-SMS 9. Personal safety skills</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B-SS 1. Effective oral and written communication skills and listening skills.</a:t>
            </a:r>
            <a:endParaRPr lang="en-US" sz="2200" dirty="0">
              <a:latin typeface="Chalkboard" panose="03050602040202020205" pitchFamily="66" charset="77"/>
              <a:cs typeface="Calibri" panose="020F0502020204030204"/>
            </a:endParaRPr>
          </a:p>
          <a:p>
            <a:pPr>
              <a:spcBef>
                <a:spcPts val="0"/>
              </a:spcBef>
              <a:buNone/>
            </a:pPr>
            <a:r>
              <a:rPr lang="en-US" sz="2200" dirty="0">
                <a:latin typeface="Chalkboard" panose="03050602040202020205" pitchFamily="66" charset="77"/>
                <a:ea typeface="+mn-lt"/>
                <a:cs typeface="+mn-lt"/>
              </a:rPr>
              <a:t>   B-SS 2. Positive, respectful, and supportive relationships with students who are similar to and different from them.</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B-SS 4. Empathy</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B-SS 5. Ethical decision-making and social responsibility</a:t>
            </a:r>
            <a:br>
              <a:rPr lang="en-US" sz="2200" dirty="0">
                <a:latin typeface="Chalkboard" panose="03050602040202020205" pitchFamily="66" charset="77"/>
                <a:ea typeface="+mn-lt"/>
                <a:cs typeface="+mn-lt"/>
              </a:rPr>
            </a:br>
            <a:r>
              <a:rPr lang="en-US" sz="2200" dirty="0">
                <a:latin typeface="Chalkboard" panose="03050602040202020205" pitchFamily="66" charset="77"/>
                <a:ea typeface="+mn-lt"/>
                <a:cs typeface="+mn-lt"/>
              </a:rPr>
              <a:t>B-SS 8. Advocacy skills for self and others and ability to assert self, when necessary</a:t>
            </a:r>
            <a:endParaRPr lang="en-US" sz="2200" dirty="0">
              <a:latin typeface="Chalkboard" panose="03050602040202020205" pitchFamily="66" charset="77"/>
              <a:cs typeface="Calibri" panose="020F0502020204030204"/>
            </a:endParaRPr>
          </a:p>
          <a:p>
            <a:pPr>
              <a:spcBef>
                <a:spcPts val="0"/>
              </a:spcBef>
              <a:buNone/>
            </a:pPr>
            <a:r>
              <a:rPr lang="en-US" sz="2200" dirty="0">
                <a:latin typeface="Chalkboard" panose="03050602040202020205" pitchFamily="66" charset="77"/>
                <a:ea typeface="+mn-lt"/>
                <a:cs typeface="+mn-lt"/>
              </a:rPr>
              <a:t>   B-SS 9. Social maturity and behaviors appropriate to the situation and environment</a:t>
            </a:r>
            <a:endParaRPr lang="en-US" sz="2200" dirty="0">
              <a:latin typeface="Chalkboard" panose="03050602040202020205" pitchFamily="66" charset="77"/>
              <a:cs typeface="Calibri"/>
            </a:endParaRPr>
          </a:p>
          <a:p>
            <a:pPr>
              <a:buNone/>
            </a:pPr>
            <a:endParaRPr lang="en-US" sz="2000" dirty="0">
              <a:latin typeface="Comic Sans MS"/>
              <a:cs typeface="Calibri"/>
            </a:endParaRPr>
          </a:p>
          <a:p>
            <a:pPr marL="0" indent="0">
              <a:buNone/>
            </a:pPr>
            <a:br>
              <a:rPr lang="en-US" sz="1100" dirty="0"/>
            </a:br>
            <a:endParaRPr lang="en-US" sz="1100" dirty="0"/>
          </a:p>
        </p:txBody>
      </p:sp>
    </p:spTree>
    <p:extLst>
      <p:ext uri="{BB962C8B-B14F-4D97-AF65-F5344CB8AC3E}">
        <p14:creationId xmlns:p14="http://schemas.microsoft.com/office/powerpoint/2010/main" val="131629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5B72D-C1EC-7C02-41D4-6F134EFEC3E9}"/>
              </a:ext>
            </a:extLst>
          </p:cNvPr>
          <p:cNvSpPr>
            <a:spLocks noGrp="1"/>
          </p:cNvSpPr>
          <p:nvPr>
            <p:ph type="title"/>
          </p:nvPr>
        </p:nvSpPr>
        <p:spPr>
          <a:xfrm>
            <a:off x="164592" y="640823"/>
            <a:ext cx="3889067" cy="5583148"/>
          </a:xfrm>
        </p:spPr>
        <p:txBody>
          <a:bodyPr anchor="ctr">
            <a:normAutofit/>
          </a:bodyPr>
          <a:lstStyle/>
          <a:p>
            <a:r>
              <a:rPr lang="en-US" sz="5000" b="1" dirty="0">
                <a:latin typeface="Chalkboard" panose="03050602040202020205" pitchFamily="66" charset="77"/>
                <a:ea typeface="Calibri Light"/>
                <a:cs typeface="Calibri Light"/>
              </a:rPr>
              <a:t>Cultural Sensitivity</a:t>
            </a:r>
            <a:endParaRPr lang="en-US" sz="5000" b="1" dirty="0">
              <a:latin typeface="Chalkboard" panose="03050602040202020205" pitchFamily="66" charset="77"/>
            </a:endParaRP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6DB3C15-5AB6-0EDC-60A8-07183367FD79}"/>
              </a:ext>
            </a:extLst>
          </p:cNvPr>
          <p:cNvGraphicFramePr>
            <a:graphicFrameLocks noGrp="1"/>
          </p:cNvGraphicFramePr>
          <p:nvPr>
            <p:ph idx="1"/>
            <p:extLst>
              <p:ext uri="{D42A27DB-BD31-4B8C-83A1-F6EECF244321}">
                <p14:modId xmlns:p14="http://schemas.microsoft.com/office/powerpoint/2010/main" val="275601349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6010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Pen placed on top of a signature line">
            <a:extLst>
              <a:ext uri="{FF2B5EF4-FFF2-40B4-BE49-F238E27FC236}">
                <a16:creationId xmlns:a16="http://schemas.microsoft.com/office/drawing/2014/main" id="{38852EF4-080C-6864-F563-C7B0770A3EC0}"/>
              </a:ext>
            </a:extLst>
          </p:cNvPr>
          <p:cNvPicPr>
            <a:picLocks noChangeAspect="1"/>
          </p:cNvPicPr>
          <p:nvPr/>
        </p:nvPicPr>
        <p:blipFill rotWithShape="1">
          <a:blip r:embed="rId2"/>
          <a:srcRect l="3328" r="-3" b="-3"/>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519A4A74-404F-41B9-B71F-CF045B2B0FB6}"/>
              </a:ext>
            </a:extLst>
          </p:cNvPr>
          <p:cNvSpPr>
            <a:spLocks noGrp="1"/>
          </p:cNvSpPr>
          <p:nvPr>
            <p:ph type="title"/>
          </p:nvPr>
        </p:nvSpPr>
        <p:spPr>
          <a:xfrm>
            <a:off x="7617633" y="1045597"/>
            <a:ext cx="4580697" cy="1588422"/>
          </a:xfrm>
        </p:spPr>
        <p:txBody>
          <a:bodyPr anchor="b">
            <a:noAutofit/>
          </a:bodyPr>
          <a:lstStyle/>
          <a:p>
            <a:r>
              <a:rPr lang="en-US" sz="6000" b="1" dirty="0">
                <a:latin typeface="Chalkboard" panose="03050602040202020205" pitchFamily="66" charset="77"/>
                <a:ea typeface="Calibri Light"/>
                <a:cs typeface="Calibri Light"/>
              </a:rPr>
              <a:t>Evaluation </a:t>
            </a:r>
          </a:p>
        </p:txBody>
      </p:sp>
      <p:sp>
        <p:nvSpPr>
          <p:cNvPr id="3" name="Content Placeholder 2">
            <a:extLst>
              <a:ext uri="{FF2B5EF4-FFF2-40B4-BE49-F238E27FC236}">
                <a16:creationId xmlns:a16="http://schemas.microsoft.com/office/drawing/2014/main" id="{F9622FEC-4BA9-3FF0-21C9-10C921289AD9}"/>
              </a:ext>
            </a:extLst>
          </p:cNvPr>
          <p:cNvSpPr>
            <a:spLocks noGrp="1"/>
          </p:cNvSpPr>
          <p:nvPr>
            <p:ph idx="1"/>
          </p:nvPr>
        </p:nvSpPr>
        <p:spPr>
          <a:xfrm>
            <a:off x="6404352" y="2722729"/>
            <a:ext cx="5867958" cy="2700062"/>
          </a:xfrm>
        </p:spPr>
        <p:txBody>
          <a:bodyPr vert="horz" lIns="91440" tIns="45720" rIns="91440" bIns="45720" rtlCol="0" anchor="t">
            <a:normAutofit/>
          </a:bodyPr>
          <a:lstStyle/>
          <a:p>
            <a:pPr algn="ctr">
              <a:buNone/>
            </a:pPr>
            <a:r>
              <a:rPr lang="en-US" sz="2400" b="1" dirty="0">
                <a:latin typeface="Chalkboard" panose="03050602040202020205" pitchFamily="66" charset="77"/>
                <a:cs typeface="Times New Roman"/>
              </a:rPr>
              <a:t>Google survey link to post-test: </a:t>
            </a:r>
            <a:endParaRPr lang="en-US" sz="2400" b="1" dirty="0">
              <a:latin typeface="Chalkboard" panose="03050602040202020205" pitchFamily="66" charset="77"/>
              <a:ea typeface="Calibri" panose="020F0502020204030204"/>
              <a:cs typeface="Calibri" panose="020F0502020204030204"/>
            </a:endParaRPr>
          </a:p>
          <a:p>
            <a:pPr algn="ctr">
              <a:buNone/>
            </a:pPr>
            <a:r>
              <a:rPr lang="en-US" sz="700" dirty="0">
                <a:solidFill>
                  <a:schemeClr val="bg1"/>
                </a:solidFill>
                <a:latin typeface="Chalkboard" panose="03050602040202020205" pitchFamily="66" charset="77"/>
                <a:cs typeface="Times New Roman"/>
              </a:rPr>
              <a:t> </a:t>
            </a:r>
            <a:r>
              <a:rPr lang="en-US" sz="700" dirty="0">
                <a:solidFill>
                  <a:schemeClr val="accent1"/>
                </a:solidFill>
                <a:latin typeface="Chalkboard" panose="03050602040202020205" pitchFamily="66" charset="77"/>
                <a:cs typeface="Times New Roman"/>
                <a:hlinkClick r:id="rId3">
                  <a:extLst>
                    <a:ext uri="{A12FA001-AC4F-418D-AE19-62706E023703}">
                      <ahyp:hlinkClr xmlns:ahyp="http://schemas.microsoft.com/office/drawing/2018/hyperlinkcolor" val="tx"/>
                    </a:ext>
                  </a:extLst>
                </a:hlinkClick>
              </a:rPr>
              <a:t>https://docs.google.com/forms/d/e/1FAIpQLSd_CdokuaaGdXwiOgETH4zYmVvBIA4daDG3KwF0fY7xNy3aAg/viewform?usp=sf_link</a:t>
            </a:r>
            <a:endParaRPr lang="en-US" dirty="0">
              <a:solidFill>
                <a:schemeClr val="accent1"/>
              </a:solidFill>
              <a:latin typeface="Chalkboard" panose="03050602040202020205" pitchFamily="66" charset="77"/>
              <a:cs typeface="Calibri"/>
            </a:endParaRPr>
          </a:p>
          <a:p>
            <a:pPr algn="ctr">
              <a:buNone/>
            </a:pPr>
            <a:r>
              <a:rPr lang="en-US" sz="2400" b="1" dirty="0">
                <a:latin typeface="Chalkboard" panose="03050602040202020205" pitchFamily="66" charset="77"/>
                <a:cs typeface="Times New Roman"/>
              </a:rPr>
              <a:t>Survey: </a:t>
            </a:r>
            <a:endParaRPr lang="en-US" sz="2400" b="1" dirty="0">
              <a:latin typeface="Chalkboard" panose="03050602040202020205" pitchFamily="66" charset="77"/>
            </a:endParaRPr>
          </a:p>
          <a:p>
            <a:pPr algn="ctr">
              <a:buNone/>
            </a:pPr>
            <a:r>
              <a:rPr lang="en-US" sz="2000" dirty="0">
                <a:latin typeface="Chalkboard" panose="03050602040202020205" pitchFamily="66" charset="77"/>
                <a:cs typeface="Times New Roman"/>
              </a:rPr>
              <a:t>1. What is bullying? </a:t>
            </a:r>
            <a:endParaRPr lang="en-US" sz="2000" dirty="0">
              <a:latin typeface="Chalkboard" panose="03050602040202020205" pitchFamily="66" charset="77"/>
            </a:endParaRPr>
          </a:p>
          <a:p>
            <a:pPr algn="ctr">
              <a:buNone/>
            </a:pPr>
            <a:r>
              <a:rPr lang="en-US" sz="2000" dirty="0">
                <a:latin typeface="Chalkboard" panose="03050602040202020205" pitchFamily="66" charset="77"/>
                <a:cs typeface="Times New Roman"/>
              </a:rPr>
              <a:t>2. I know the difference between a conflict and bullying. </a:t>
            </a:r>
            <a:endParaRPr lang="en-US" sz="2000" dirty="0">
              <a:latin typeface="Chalkboard" panose="03050602040202020205" pitchFamily="66" charset="77"/>
            </a:endParaRPr>
          </a:p>
          <a:p>
            <a:pPr algn="ctr">
              <a:buNone/>
            </a:pPr>
            <a:r>
              <a:rPr lang="en-US" sz="2000" dirty="0">
                <a:latin typeface="Chalkboard" panose="03050602040202020205" pitchFamily="66" charset="77"/>
                <a:cs typeface="Times New Roman"/>
              </a:rPr>
              <a:t>3. I know how to report bullying at school. </a:t>
            </a:r>
            <a:endParaRPr lang="en-US" sz="2000" dirty="0">
              <a:latin typeface="Chalkboard" panose="03050602040202020205" pitchFamily="66" charset="77"/>
              <a:cs typeface="Calibri" panose="020F0502020204030204"/>
            </a:endParaRPr>
          </a:p>
          <a:p>
            <a:pPr marL="0" indent="0">
              <a:buNone/>
            </a:pPr>
            <a:endParaRPr lang="en-US" sz="1100" dirty="0">
              <a:ea typeface="Calibri"/>
              <a:cs typeface="Calibri"/>
            </a:endParaRPr>
          </a:p>
        </p:txBody>
      </p:sp>
    </p:spTree>
    <p:extLst>
      <p:ext uri="{BB962C8B-B14F-4D97-AF65-F5344CB8AC3E}">
        <p14:creationId xmlns:p14="http://schemas.microsoft.com/office/powerpoint/2010/main" val="350954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960FC6-18D6-A39A-AF2D-383E9D6D2433}"/>
              </a:ext>
            </a:extLst>
          </p:cNvPr>
          <p:cNvSpPr>
            <a:spLocks noGrp="1"/>
          </p:cNvSpPr>
          <p:nvPr>
            <p:ph type="title"/>
          </p:nvPr>
        </p:nvSpPr>
        <p:spPr>
          <a:xfrm>
            <a:off x="5297762" y="329184"/>
            <a:ext cx="6251110" cy="1783080"/>
          </a:xfrm>
        </p:spPr>
        <p:txBody>
          <a:bodyPr anchor="b">
            <a:normAutofit/>
          </a:bodyPr>
          <a:lstStyle/>
          <a:p>
            <a:r>
              <a:rPr lang="en-US" sz="5400" b="1" dirty="0">
                <a:latin typeface="Comic Sans MS"/>
                <a:cs typeface="Calibri Light"/>
              </a:rPr>
              <a:t> </a:t>
            </a:r>
            <a:r>
              <a:rPr lang="en-US" sz="5400" b="1" dirty="0">
                <a:latin typeface="Chalkboard" panose="03050602040202020205" pitchFamily="66" charset="77"/>
                <a:cs typeface="Calibri Light"/>
              </a:rPr>
              <a:t>Evaluation</a:t>
            </a:r>
            <a:endParaRPr lang="en-US" dirty="0">
              <a:latin typeface="Chalkboard" panose="03050602040202020205" pitchFamily="66" charset="77"/>
              <a:cs typeface="Calibri Light" panose="020F0302020204030204"/>
            </a:endParaRPr>
          </a:p>
        </p:txBody>
      </p:sp>
      <p:pic>
        <p:nvPicPr>
          <p:cNvPr id="5" name="Picture 4" descr="White puzzle with one red piece">
            <a:extLst>
              <a:ext uri="{FF2B5EF4-FFF2-40B4-BE49-F238E27FC236}">
                <a16:creationId xmlns:a16="http://schemas.microsoft.com/office/drawing/2014/main" id="{B57CAB7F-E2F2-6947-656A-721B6E316331}"/>
              </a:ext>
            </a:extLst>
          </p:cNvPr>
          <p:cNvPicPr>
            <a:picLocks noChangeAspect="1"/>
          </p:cNvPicPr>
          <p:nvPr/>
        </p:nvPicPr>
        <p:blipFill rotWithShape="1">
          <a:blip r:embed="rId2"/>
          <a:srcRect l="31723" r="30076"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0FC249-7938-8DB5-FD09-9C1E316EABFB}"/>
              </a:ext>
            </a:extLst>
          </p:cNvPr>
          <p:cNvSpPr>
            <a:spLocks noGrp="1"/>
          </p:cNvSpPr>
          <p:nvPr>
            <p:ph idx="1"/>
          </p:nvPr>
        </p:nvSpPr>
        <p:spPr>
          <a:xfrm>
            <a:off x="5297762" y="2706624"/>
            <a:ext cx="6251110" cy="3483864"/>
          </a:xfrm>
        </p:spPr>
        <p:txBody>
          <a:bodyPr vert="horz" lIns="91440" tIns="45720" rIns="91440" bIns="45720" rtlCol="0" anchor="t">
            <a:normAutofit fontScale="92500" lnSpcReduction="10000"/>
          </a:bodyPr>
          <a:lstStyle/>
          <a:p>
            <a:pPr marL="0" indent="0" algn="ctr">
              <a:buNone/>
            </a:pPr>
            <a:r>
              <a:rPr lang="en-US" sz="3200" b="1" dirty="0">
                <a:latin typeface="Chalkboard" panose="03050602040202020205" pitchFamily="66" charset="77"/>
                <a:cs typeface="Calibri"/>
              </a:rPr>
              <a:t>Successes: </a:t>
            </a:r>
            <a:endParaRPr lang="en-US" dirty="0">
              <a:latin typeface="Chalkboard" panose="03050602040202020205" pitchFamily="66" charset="77"/>
            </a:endParaRPr>
          </a:p>
          <a:p>
            <a:pPr marL="0" indent="0" algn="ctr">
              <a:buNone/>
            </a:pPr>
            <a:r>
              <a:rPr lang="en-US" sz="1900" dirty="0">
                <a:latin typeface="Chalkboard" panose="03050602040202020205" pitchFamily="66" charset="77"/>
                <a:cs typeface="Calibri"/>
              </a:rPr>
              <a:t>Student participation/engagement was good</a:t>
            </a:r>
          </a:p>
          <a:p>
            <a:pPr marL="0" indent="0" algn="ctr">
              <a:buNone/>
            </a:pPr>
            <a:r>
              <a:rPr lang="en-US" sz="1900" dirty="0">
                <a:latin typeface="Chalkboard" panose="03050602040202020205" pitchFamily="66" charset="77"/>
                <a:cs typeface="Calibri"/>
              </a:rPr>
              <a:t>Content (SS) is evidence-based</a:t>
            </a:r>
          </a:p>
          <a:p>
            <a:pPr marL="0" indent="0" algn="ctr">
              <a:buNone/>
            </a:pPr>
            <a:r>
              <a:rPr lang="en-US" sz="1900" dirty="0">
                <a:latin typeface="Chalkboard" panose="03050602040202020205" pitchFamily="66" charset="77"/>
                <a:cs typeface="Calibri"/>
              </a:rPr>
              <a:t>Content led to good discussions with students </a:t>
            </a:r>
          </a:p>
          <a:p>
            <a:pPr marL="0" indent="0">
              <a:buNone/>
            </a:pPr>
            <a:endParaRPr lang="en-US" sz="1900" dirty="0">
              <a:latin typeface="Chalkboard" panose="03050602040202020205" pitchFamily="66" charset="77"/>
              <a:cs typeface="Calibri"/>
            </a:endParaRPr>
          </a:p>
          <a:p>
            <a:pPr marL="0" indent="0" algn="ctr">
              <a:buNone/>
            </a:pPr>
            <a:r>
              <a:rPr lang="en-US" sz="3200" b="1" dirty="0">
                <a:latin typeface="Chalkboard" panose="03050602040202020205" pitchFamily="66" charset="77"/>
                <a:cs typeface="Calibri"/>
              </a:rPr>
              <a:t>Areas for Improvement:</a:t>
            </a:r>
            <a:r>
              <a:rPr lang="en-US" sz="3200" dirty="0">
                <a:latin typeface="Chalkboard" panose="03050602040202020205" pitchFamily="66" charset="77"/>
                <a:cs typeface="Calibri"/>
              </a:rPr>
              <a:t> </a:t>
            </a:r>
          </a:p>
          <a:p>
            <a:pPr marL="0" indent="0" algn="ctr">
              <a:buNone/>
            </a:pPr>
            <a:r>
              <a:rPr lang="en-US" sz="1900" dirty="0">
                <a:latin typeface="Chalkboard" panose="03050602040202020205" pitchFamily="66" charset="77"/>
                <a:cs typeface="Calibri"/>
              </a:rPr>
              <a:t>Supplement SS (groups, movement)</a:t>
            </a:r>
          </a:p>
          <a:p>
            <a:pPr marL="0" indent="0" algn="ctr">
              <a:buNone/>
            </a:pPr>
            <a:r>
              <a:rPr lang="en-US" sz="1900" dirty="0">
                <a:latin typeface="Chalkboard" panose="03050602040202020205" pitchFamily="66" charset="77"/>
                <a:cs typeface="Calibri"/>
              </a:rPr>
              <a:t>Spreading the unit out more (months)</a:t>
            </a:r>
          </a:p>
          <a:p>
            <a:pPr marL="0" indent="0" algn="ctr">
              <a:buNone/>
            </a:pPr>
            <a:r>
              <a:rPr lang="en-US" sz="1900" dirty="0">
                <a:latin typeface="Chalkboard" panose="03050602040202020205" pitchFamily="66" charset="77"/>
                <a:cs typeface="Calibri"/>
              </a:rPr>
              <a:t>End-of-unit celebration of learning</a:t>
            </a:r>
          </a:p>
        </p:txBody>
      </p:sp>
    </p:spTree>
    <p:extLst>
      <p:ext uri="{BB962C8B-B14F-4D97-AF65-F5344CB8AC3E}">
        <p14:creationId xmlns:p14="http://schemas.microsoft.com/office/powerpoint/2010/main" val="3007410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assroom sticker progress chart">
            <a:extLst>
              <a:ext uri="{FF2B5EF4-FFF2-40B4-BE49-F238E27FC236}">
                <a16:creationId xmlns:a16="http://schemas.microsoft.com/office/drawing/2014/main" id="{EC12A2B6-A34C-3E19-12D3-B6B21D5A553E}"/>
              </a:ext>
            </a:extLst>
          </p:cNvPr>
          <p:cNvPicPr>
            <a:picLocks noChangeAspect="1"/>
          </p:cNvPicPr>
          <p:nvPr/>
        </p:nvPicPr>
        <p:blipFill rotWithShape="1">
          <a:blip r:embed="rId2"/>
          <a:srcRect t="6364" r="-2" b="18634"/>
          <a:stretch/>
        </p:blipFill>
        <p:spPr>
          <a:xfrm>
            <a:off x="1" y="1"/>
            <a:ext cx="12192000" cy="6857999"/>
          </a:xfrm>
          <a:prstGeom prst="rect">
            <a:avLst/>
          </a:prstGeom>
        </p:spPr>
      </p:pic>
      <p:sp useBgFill="1">
        <p:nvSpPr>
          <p:cNvPr id="11" name="Freeform: Shape 10">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BE0B446-63F5-05E1-0422-C002013F3C75}"/>
              </a:ext>
            </a:extLst>
          </p:cNvPr>
          <p:cNvSpPr>
            <a:spLocks noGrp="1"/>
          </p:cNvSpPr>
          <p:nvPr>
            <p:ph type="title"/>
          </p:nvPr>
        </p:nvSpPr>
        <p:spPr>
          <a:xfrm>
            <a:off x="1023013" y="1204515"/>
            <a:ext cx="4775162" cy="1339382"/>
          </a:xfrm>
        </p:spPr>
        <p:txBody>
          <a:bodyPr>
            <a:normAutofit/>
          </a:bodyPr>
          <a:lstStyle/>
          <a:p>
            <a:pPr algn="ctr"/>
            <a:r>
              <a:rPr lang="en-US" sz="6000" b="1" dirty="0">
                <a:latin typeface="Chalkboard" panose="03050602040202020205" pitchFamily="66" charset="77"/>
                <a:ea typeface="+mj-lt"/>
                <a:cs typeface="+mj-lt"/>
              </a:rPr>
              <a:t>References</a:t>
            </a:r>
            <a:endParaRPr lang="en-US" sz="6000" dirty="0">
              <a:latin typeface="Chalkboard" panose="03050602040202020205" pitchFamily="66" charset="77"/>
            </a:endParaRPr>
          </a:p>
        </p:txBody>
      </p:sp>
      <p:sp>
        <p:nvSpPr>
          <p:cNvPr id="13"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E690478-DF30-F5B8-F83D-807AA261FF76}"/>
              </a:ext>
            </a:extLst>
          </p:cNvPr>
          <p:cNvSpPr>
            <a:spLocks noGrp="1"/>
          </p:cNvSpPr>
          <p:nvPr>
            <p:ph idx="1"/>
          </p:nvPr>
        </p:nvSpPr>
        <p:spPr>
          <a:xfrm>
            <a:off x="538290" y="1703879"/>
            <a:ext cx="5560756" cy="3953118"/>
          </a:xfrm>
        </p:spPr>
        <p:txBody>
          <a:bodyPr vert="horz" lIns="91440" tIns="45720" rIns="91440" bIns="45720" rtlCol="0" anchor="ctr">
            <a:normAutofit/>
          </a:bodyPr>
          <a:lstStyle/>
          <a:p>
            <a:pPr>
              <a:buNone/>
            </a:pPr>
            <a:br>
              <a:rPr lang="en-US" sz="1300" dirty="0">
                <a:latin typeface="Chalkboard" panose="03050602040202020205" pitchFamily="66" charset="77"/>
                <a:ea typeface="+mn-lt"/>
                <a:cs typeface="+mn-lt"/>
              </a:rPr>
            </a:br>
            <a:r>
              <a:rPr lang="en-US" sz="1300" dirty="0">
                <a:latin typeface="Chalkboard" panose="03050602040202020205" pitchFamily="66" charset="77"/>
                <a:ea typeface="+mn-lt"/>
                <a:cs typeface="+mn-lt"/>
              </a:rPr>
              <a:t>ASSOCIATION, A. M. E. R. I. C. A. N. S. C. H. O. O. L. C. O. U. N. S. E. L. O. R. (2019). Asca National Model: A Framework for school counseling programs. AMERICAN SCHOOL COUNSELOR.</a:t>
            </a:r>
          </a:p>
          <a:p>
            <a:pPr>
              <a:buNone/>
            </a:pPr>
            <a:br>
              <a:rPr lang="en-US" sz="1300" dirty="0">
                <a:latin typeface="Chalkboard" panose="03050602040202020205" pitchFamily="66" charset="77"/>
                <a:ea typeface="+mn-lt"/>
                <a:cs typeface="+mn-lt"/>
              </a:rPr>
            </a:br>
            <a:r>
              <a:rPr lang="en-US" sz="1300" dirty="0">
                <a:latin typeface="Chalkboard" panose="03050602040202020205" pitchFamily="66" charset="77"/>
                <a:ea typeface="+mn-lt"/>
                <a:cs typeface="+mn-lt"/>
              </a:rPr>
              <a:t>Bullying prevention unit. Second Step. (n.d.)</a:t>
            </a:r>
            <a:r>
              <a:rPr lang="en-US" sz="1300" dirty="0">
                <a:latin typeface="Chalkboard" panose="03050602040202020205" pitchFamily="66" charset="77"/>
                <a:ea typeface="+mn-lt"/>
                <a:cs typeface="+mn-lt"/>
                <a:hlinkClick r:id="rId3"/>
              </a:rPr>
              <a:t>https://www.secondstep.org/bullying-prevention</a:t>
            </a:r>
            <a:br>
              <a:rPr lang="en-US" sz="1300" dirty="0">
                <a:latin typeface="Chalkboard" panose="03050602040202020205" pitchFamily="66" charset="77"/>
                <a:ea typeface="+mn-lt"/>
                <a:cs typeface="+mn-lt"/>
              </a:rPr>
            </a:br>
            <a:br>
              <a:rPr lang="en-US" sz="1300" dirty="0">
                <a:latin typeface="Chalkboard" panose="03050602040202020205" pitchFamily="66" charset="77"/>
                <a:ea typeface="+mn-lt"/>
                <a:cs typeface="+mn-lt"/>
              </a:rPr>
            </a:br>
            <a:r>
              <a:rPr lang="en-US" sz="1300" dirty="0">
                <a:latin typeface="Chalkboard" panose="03050602040202020205" pitchFamily="66" charset="77"/>
                <a:ea typeface="+mn-lt"/>
                <a:cs typeface="+mn-lt"/>
              </a:rPr>
              <a:t>Hays, D. G., &amp;amp; Erford, B. T. (2023). Developing multicultural counseling competence: A systems approach. Pearson Education Inc.</a:t>
            </a:r>
            <a:endParaRPr lang="en-US" sz="1300" dirty="0">
              <a:latin typeface="Chalkboard" panose="03050602040202020205" pitchFamily="66" charset="77"/>
              <a:ea typeface="+mn-lt"/>
              <a:cs typeface="+mn-lt"/>
              <a:hlinkClick r:id="rId3"/>
            </a:endParaRPr>
          </a:p>
          <a:p>
            <a:pPr>
              <a:buNone/>
            </a:pPr>
            <a:br>
              <a:rPr lang="en-US" sz="1300" dirty="0"/>
            </a:br>
            <a:endParaRPr lang="en-US" sz="1300" dirty="0"/>
          </a:p>
          <a:p>
            <a:pPr marL="0" indent="0">
              <a:buNone/>
            </a:pPr>
            <a:endParaRPr lang="en-US" sz="1300" dirty="0">
              <a:cs typeface="Calibri" panose="020F0502020204030204"/>
            </a:endParaRPr>
          </a:p>
        </p:txBody>
      </p:sp>
    </p:spTree>
    <p:extLst>
      <p:ext uri="{BB962C8B-B14F-4D97-AF65-F5344CB8AC3E}">
        <p14:creationId xmlns:p14="http://schemas.microsoft.com/office/powerpoint/2010/main" val="3377757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p:cNvSpPr>
            <a:spLocks noGrp="1"/>
          </p:cNvSpPr>
          <p:nvPr>
            <p:ph type="ctrTitle"/>
          </p:nvPr>
        </p:nvSpPr>
        <p:spPr>
          <a:xfrm>
            <a:off x="838199" y="1120676"/>
            <a:ext cx="7021513" cy="2308324"/>
          </a:xfrm>
        </p:spPr>
        <p:txBody>
          <a:bodyPr>
            <a:normAutofit/>
          </a:bodyPr>
          <a:lstStyle/>
          <a:p>
            <a:pPr algn="l"/>
            <a:r>
              <a:rPr lang="en-US" sz="7200" b="1">
                <a:solidFill>
                  <a:schemeClr val="bg1"/>
                </a:solidFill>
                <a:latin typeface="Chalkboard"/>
                <a:cs typeface="Calibri Light"/>
              </a:rPr>
              <a:t>Bullying</a:t>
            </a:r>
            <a:endParaRPr lang="en-US" sz="7200" b="1">
              <a:solidFill>
                <a:schemeClr val="bg1"/>
              </a:solidFill>
              <a:latin typeface="Chalkboard"/>
            </a:endParaRPr>
          </a:p>
        </p:txBody>
      </p:sp>
      <p:sp>
        <p:nvSpPr>
          <p:cNvPr id="3" name="Subtitle 2"/>
          <p:cNvSpPr>
            <a:spLocks noGrp="1"/>
          </p:cNvSpPr>
          <p:nvPr>
            <p:ph type="subTitle" idx="1"/>
          </p:nvPr>
        </p:nvSpPr>
        <p:spPr>
          <a:xfrm>
            <a:off x="893644" y="3386164"/>
            <a:ext cx="7025753" cy="1012778"/>
          </a:xfrm>
        </p:spPr>
        <p:txBody>
          <a:bodyPr vert="horz" lIns="91440" tIns="45720" rIns="91440" bIns="45720" rtlCol="0" anchor="t">
            <a:normAutofit/>
          </a:bodyPr>
          <a:lstStyle/>
          <a:p>
            <a:pPr algn="l"/>
            <a:r>
              <a:rPr lang="en-US" dirty="0">
                <a:solidFill>
                  <a:schemeClr val="bg1"/>
                </a:solidFill>
                <a:latin typeface="Chalkboard"/>
                <a:cs typeface="Calibri"/>
              </a:rPr>
              <a:t>Grade 4 Lesson 1</a:t>
            </a:r>
          </a:p>
          <a:p>
            <a:pPr algn="l"/>
            <a:endParaRPr lang="en-US" dirty="0">
              <a:solidFill>
                <a:schemeClr val="bg1"/>
              </a:solidFill>
              <a:latin typeface="Chalkboard"/>
              <a:cs typeface="Calibri"/>
            </a:endParaRPr>
          </a:p>
          <a:p>
            <a:pPr algn="l"/>
            <a:endParaRPr lang="en-US">
              <a:solidFill>
                <a:schemeClr val="bg1"/>
              </a:solidFill>
              <a:latin typeface="Chalkboard"/>
              <a:cs typeface="Calibri"/>
            </a:endParaRPr>
          </a:p>
        </p:txBody>
      </p:sp>
    </p:spTree>
    <p:extLst>
      <p:ext uri="{BB962C8B-B14F-4D97-AF65-F5344CB8AC3E}">
        <p14:creationId xmlns:p14="http://schemas.microsoft.com/office/powerpoint/2010/main" val="109857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FE533AE-B411-0EB6-D4FA-9A33C395A931}"/>
              </a:ext>
            </a:extLst>
          </p:cNvPr>
          <p:cNvPicPr>
            <a:picLocks noChangeAspect="1"/>
          </p:cNvPicPr>
          <p:nvPr/>
        </p:nvPicPr>
        <p:blipFill rotWithShape="1">
          <a:blip r:embed="rId2"/>
          <a:srcRect r="9085" b="14781"/>
          <a:stretch/>
        </p:blipFill>
        <p:spPr>
          <a:xfrm>
            <a:off x="20" y="365125"/>
            <a:ext cx="12191980" cy="6857990"/>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A402D1-947E-5C75-BA48-C02893D711AB}"/>
              </a:ext>
            </a:extLst>
          </p:cNvPr>
          <p:cNvSpPr>
            <a:spLocks noGrp="1"/>
          </p:cNvSpPr>
          <p:nvPr>
            <p:ph type="title"/>
          </p:nvPr>
        </p:nvSpPr>
        <p:spPr>
          <a:xfrm>
            <a:off x="838200" y="980281"/>
            <a:ext cx="10515600" cy="1325563"/>
          </a:xfrm>
        </p:spPr>
        <p:txBody>
          <a:bodyPr>
            <a:normAutofit/>
          </a:bodyPr>
          <a:lstStyle/>
          <a:p>
            <a:pPr algn="ctr"/>
            <a:r>
              <a:rPr lang="en-US" sz="6000" b="1" dirty="0">
                <a:latin typeface="Chalkboard"/>
                <a:cs typeface="Calibri Light"/>
              </a:rPr>
              <a:t>Let's warm-up...</a:t>
            </a:r>
            <a:endParaRPr lang="en-US" sz="6000" dirty="0">
              <a:cs typeface="Calibri Light" panose="020F0302020204030204"/>
            </a:endParaRPr>
          </a:p>
        </p:txBody>
      </p:sp>
      <p:graphicFrame>
        <p:nvGraphicFramePr>
          <p:cNvPr id="5" name="Content Placeholder 2">
            <a:extLst>
              <a:ext uri="{FF2B5EF4-FFF2-40B4-BE49-F238E27FC236}">
                <a16:creationId xmlns:a16="http://schemas.microsoft.com/office/drawing/2014/main" id="{A6E8AB15-7FD4-159E-E98C-2BB4AF3FAC74}"/>
              </a:ext>
            </a:extLst>
          </p:cNvPr>
          <p:cNvGraphicFramePr>
            <a:graphicFrameLocks noGrp="1"/>
          </p:cNvGraphicFramePr>
          <p:nvPr>
            <p:ph idx="1"/>
            <p:extLst>
              <p:ext uri="{D42A27DB-BD31-4B8C-83A1-F6EECF244321}">
                <p14:modId xmlns:p14="http://schemas.microsoft.com/office/powerpoint/2010/main" val="162357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3502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zzle">
            <a:extLst>
              <a:ext uri="{FF2B5EF4-FFF2-40B4-BE49-F238E27FC236}">
                <a16:creationId xmlns:a16="http://schemas.microsoft.com/office/drawing/2014/main" id="{CBE77DED-7D48-6EB6-4F70-8AB5AFFFFD77}"/>
              </a:ext>
            </a:extLst>
          </p:cNvPr>
          <p:cNvPicPr>
            <a:picLocks noChangeAspect="1"/>
          </p:cNvPicPr>
          <p:nvPr/>
        </p:nvPicPr>
        <p:blipFill rotWithShape="1">
          <a:blip r:embed="rId2"/>
          <a:srcRect r="-2" b="15603"/>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242F1-2262-01D0-D6CD-E285BB166CD7}"/>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800" b="1">
                <a:solidFill>
                  <a:srgbClr val="FFFFFF"/>
                </a:solidFill>
                <a:latin typeface="Chalkboard"/>
              </a:rPr>
              <a:t>What is bullying? </a:t>
            </a:r>
            <a:endParaRPr lang="en-US" sz="8800">
              <a:solidFill>
                <a:srgbClr val="FFFFFF"/>
              </a:solidFill>
              <a:latin typeface="Chalkboard"/>
            </a:endParaRPr>
          </a:p>
        </p:txBody>
      </p:sp>
    </p:spTree>
    <p:extLst>
      <p:ext uri="{BB962C8B-B14F-4D97-AF65-F5344CB8AC3E}">
        <p14:creationId xmlns:p14="http://schemas.microsoft.com/office/powerpoint/2010/main" val="1056023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One in a crowd">
            <a:extLst>
              <a:ext uri="{FF2B5EF4-FFF2-40B4-BE49-F238E27FC236}">
                <a16:creationId xmlns:a16="http://schemas.microsoft.com/office/drawing/2014/main" id="{BAF6F0D9-12ED-C440-A801-2BF272A8E7D5}"/>
              </a:ext>
            </a:extLst>
          </p:cNvPr>
          <p:cNvPicPr>
            <a:picLocks noChangeAspect="1"/>
          </p:cNvPicPr>
          <p:nvPr/>
        </p:nvPicPr>
        <p:blipFill rotWithShape="1">
          <a:blip r:embed="rId2">
            <a:alphaModFix amt="55000"/>
          </a:blip>
          <a:srcRect t="12498" b="12502"/>
          <a:stretch/>
        </p:blipFill>
        <p:spPr>
          <a:xfrm>
            <a:off x="20" y="-9107"/>
            <a:ext cx="12191980" cy="6858000"/>
          </a:xfrm>
          <a:prstGeom prst="rect">
            <a:avLst/>
          </a:prstGeom>
        </p:spPr>
      </p:pic>
      <p:sp>
        <p:nvSpPr>
          <p:cNvPr id="2" name="Title 1">
            <a:extLst>
              <a:ext uri="{FF2B5EF4-FFF2-40B4-BE49-F238E27FC236}">
                <a16:creationId xmlns:a16="http://schemas.microsoft.com/office/drawing/2014/main" id="{924BB166-E128-C864-109E-18580D6947A6}"/>
              </a:ext>
            </a:extLst>
          </p:cNvPr>
          <p:cNvSpPr>
            <a:spLocks noGrp="1"/>
          </p:cNvSpPr>
          <p:nvPr>
            <p:ph type="title"/>
          </p:nvPr>
        </p:nvSpPr>
        <p:spPr>
          <a:xfrm>
            <a:off x="686834" y="591344"/>
            <a:ext cx="3200400" cy="5585619"/>
          </a:xfrm>
        </p:spPr>
        <p:txBody>
          <a:bodyPr>
            <a:normAutofit/>
          </a:bodyPr>
          <a:lstStyle/>
          <a:p>
            <a:r>
              <a:rPr lang="en-US" sz="6000" b="1">
                <a:solidFill>
                  <a:srgbClr val="FFFFFF"/>
                </a:solidFill>
                <a:latin typeface="Chalkboard"/>
                <a:cs typeface="Calibri Light"/>
              </a:rPr>
              <a:t>Bullying </a:t>
            </a:r>
            <a:endParaRPr lang="en-US" sz="6000" b="1">
              <a:solidFill>
                <a:srgbClr val="FFFFFF"/>
              </a:solidFill>
              <a:latin typeface="Chalkboard"/>
            </a:endParaRP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3D34EE3-578B-2B57-7EAE-80B5D4DD3A0B}"/>
              </a:ext>
            </a:extLst>
          </p:cNvPr>
          <p:cNvSpPr>
            <a:spLocks noGrp="1"/>
          </p:cNvSpPr>
          <p:nvPr>
            <p:ph idx="1"/>
          </p:nvPr>
        </p:nvSpPr>
        <p:spPr>
          <a:xfrm>
            <a:off x="4439910" y="1419926"/>
            <a:ext cx="6906491" cy="5585619"/>
          </a:xfrm>
        </p:spPr>
        <p:txBody>
          <a:bodyPr vert="horz" lIns="91440" tIns="45720" rIns="91440" bIns="45720" rtlCol="0" anchor="ctr">
            <a:noAutofit/>
          </a:bodyPr>
          <a:lstStyle/>
          <a:p>
            <a:pPr marL="0" indent="0" algn="ctr">
              <a:buNone/>
            </a:pPr>
            <a:r>
              <a:rPr lang="en-US" sz="3600">
                <a:solidFill>
                  <a:srgbClr val="FFFFFF"/>
                </a:solidFill>
                <a:latin typeface="Chalkboard"/>
                <a:cs typeface="Calibri" panose="020F0502020204030204"/>
              </a:rPr>
              <a:t>Bullying is when someone keeps being mean to someone else on purpose. </a:t>
            </a:r>
            <a:endParaRPr lang="en-US" sz="3600">
              <a:solidFill>
                <a:srgbClr val="FFFFFF"/>
              </a:solidFill>
              <a:latin typeface="Chalkboard"/>
            </a:endParaRPr>
          </a:p>
          <a:p>
            <a:pPr marL="0" indent="0" algn="ctr">
              <a:buNone/>
            </a:pPr>
            <a:endParaRPr lang="en-US" sz="3600">
              <a:solidFill>
                <a:srgbClr val="FFFFFF"/>
              </a:solidFill>
              <a:latin typeface="Chalkboard"/>
              <a:cs typeface="Calibri" panose="020F0502020204030204"/>
            </a:endParaRPr>
          </a:p>
          <a:p>
            <a:pPr marL="0" indent="0" algn="ctr">
              <a:buNone/>
            </a:pPr>
            <a:r>
              <a:rPr lang="en-US" sz="3600">
                <a:solidFill>
                  <a:srgbClr val="FFFFFF"/>
                </a:solidFill>
                <a:latin typeface="Chalkboard"/>
                <a:cs typeface="Calibri" panose="020F0502020204030204"/>
              </a:rPr>
              <a:t>The person it's happening to hasn't been able to make it stop. </a:t>
            </a:r>
          </a:p>
          <a:p>
            <a:pPr marL="0" indent="0" algn="ctr">
              <a:buNone/>
            </a:pPr>
            <a:endParaRPr lang="en-US" sz="3600">
              <a:solidFill>
                <a:srgbClr val="FFFFFF"/>
              </a:solidFill>
              <a:latin typeface="Chalkboard"/>
              <a:cs typeface="Calibri" panose="020F0502020204030204"/>
            </a:endParaRPr>
          </a:p>
          <a:p>
            <a:pPr marL="0" indent="0" algn="ctr">
              <a:buNone/>
            </a:pPr>
            <a:r>
              <a:rPr lang="en-US" sz="3600">
                <a:solidFill>
                  <a:srgbClr val="FFFFFF"/>
                </a:solidFill>
                <a:latin typeface="Chalkboard"/>
                <a:cs typeface="Calibri" panose="020F0502020204030204"/>
              </a:rPr>
              <a:t>It is one-sided. </a:t>
            </a:r>
            <a:endParaRPr lang="en-US" sz="3600">
              <a:cs typeface="Calibri"/>
            </a:endParaRPr>
          </a:p>
          <a:p>
            <a:pPr marL="0" indent="0" algn="ctr">
              <a:buNone/>
            </a:pPr>
            <a:endParaRPr lang="en-US" sz="3600">
              <a:solidFill>
                <a:srgbClr val="FFFFFF"/>
              </a:solidFill>
              <a:latin typeface="Chalkboard"/>
              <a:cs typeface="Calibri" panose="020F0502020204030204"/>
            </a:endParaRPr>
          </a:p>
          <a:p>
            <a:pPr marL="0" indent="0" algn="ctr">
              <a:buNone/>
            </a:pPr>
            <a:r>
              <a:rPr lang="en-US" sz="3600">
                <a:solidFill>
                  <a:srgbClr val="FFFFFF"/>
                </a:solidFill>
                <a:latin typeface="Chalkboard"/>
                <a:cs typeface="Calibri" panose="020F0502020204030204"/>
              </a:rPr>
              <a:t>It is unfair. </a:t>
            </a:r>
          </a:p>
          <a:p>
            <a:pPr marL="0" indent="0" algn="ctr">
              <a:buNone/>
            </a:pPr>
            <a:endParaRPr lang="en-US" sz="3200">
              <a:solidFill>
                <a:srgbClr val="FFFFFF"/>
              </a:solidFill>
              <a:latin typeface="Chalkboard"/>
              <a:cs typeface="Calibri" panose="020F0502020204030204"/>
            </a:endParaRPr>
          </a:p>
          <a:p>
            <a:pPr marL="0" indent="0" algn="ctr">
              <a:buNone/>
            </a:pPr>
            <a:endParaRPr lang="en-US" sz="3200">
              <a:solidFill>
                <a:srgbClr val="FFFFFF"/>
              </a:solidFill>
              <a:latin typeface="Chalkboard"/>
              <a:cs typeface="Calibri" panose="020F0502020204030204"/>
            </a:endParaRPr>
          </a:p>
        </p:txBody>
      </p:sp>
    </p:spTree>
    <p:extLst>
      <p:ext uri="{BB962C8B-B14F-4D97-AF65-F5344CB8AC3E}">
        <p14:creationId xmlns:p14="http://schemas.microsoft.com/office/powerpoint/2010/main" val="1992735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Blue push pin surrounded by circle of red push pins">
            <a:extLst>
              <a:ext uri="{FF2B5EF4-FFF2-40B4-BE49-F238E27FC236}">
                <a16:creationId xmlns:a16="http://schemas.microsoft.com/office/drawing/2014/main" id="{0D07862E-740E-207C-6698-7065823B1883}"/>
              </a:ext>
            </a:extLst>
          </p:cNvPr>
          <p:cNvPicPr>
            <a:picLocks noChangeAspect="1"/>
          </p:cNvPicPr>
          <p:nvPr/>
        </p:nvPicPr>
        <p:blipFill rotWithShape="1">
          <a:blip r:embed="rId2"/>
          <a:srcRect t="5584" b="10146"/>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AA7D0-FA56-2E0C-9F87-DA39DD3953AF}"/>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4800" b="1">
                <a:solidFill>
                  <a:schemeClr val="tx1">
                    <a:lumMod val="85000"/>
                    <a:lumOff val="15000"/>
                  </a:schemeClr>
                </a:solidFill>
                <a:latin typeface="Chalkboard"/>
              </a:rPr>
              <a:t>What are some examples of bullying?</a:t>
            </a:r>
            <a:endParaRPr lang="en-US" sz="4800">
              <a:solidFill>
                <a:schemeClr val="tx1">
                  <a:lumMod val="85000"/>
                  <a:lumOff val="15000"/>
                </a:schemeClr>
              </a:solidFill>
              <a:latin typeface="Chalkboard"/>
            </a:endParaRPr>
          </a:p>
        </p:txBody>
      </p:sp>
      <p:cxnSp>
        <p:nvCxnSpPr>
          <p:cNvPr id="18" name="Straight Connector 1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6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877AAB-F11C-1BE7-D1E4-34BF59E1004F}"/>
              </a:ext>
            </a:extLst>
          </p:cNvPr>
          <p:cNvPicPr>
            <a:picLocks noChangeAspect="1"/>
          </p:cNvPicPr>
          <p:nvPr/>
        </p:nvPicPr>
        <p:blipFill rotWithShape="1">
          <a:blip r:embed="rId2"/>
          <a:srcRect t="421" r="9091" b="27301"/>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DB0056-DEF3-B201-B516-9469C1394D08}"/>
              </a:ext>
            </a:extLst>
          </p:cNvPr>
          <p:cNvSpPr>
            <a:spLocks noGrp="1"/>
          </p:cNvSpPr>
          <p:nvPr>
            <p:ph type="title"/>
          </p:nvPr>
        </p:nvSpPr>
        <p:spPr>
          <a:xfrm>
            <a:off x="897384" y="572270"/>
            <a:ext cx="10515600" cy="1325563"/>
          </a:xfrm>
        </p:spPr>
        <p:txBody>
          <a:bodyPr>
            <a:normAutofit/>
          </a:bodyPr>
          <a:lstStyle/>
          <a:p>
            <a:pPr algn="ctr"/>
            <a:r>
              <a:rPr lang="en-US" sz="5400" b="1">
                <a:latin typeface="Chalkboard"/>
                <a:cs typeface="Calibri Light"/>
              </a:rPr>
              <a:t>Some examples of bullying... </a:t>
            </a:r>
            <a:endParaRPr lang="en-US">
              <a:latin typeface="Chalkboard"/>
            </a:endParaRPr>
          </a:p>
        </p:txBody>
      </p:sp>
      <p:graphicFrame>
        <p:nvGraphicFramePr>
          <p:cNvPr id="12" name="Content Placeholder 2">
            <a:extLst>
              <a:ext uri="{FF2B5EF4-FFF2-40B4-BE49-F238E27FC236}">
                <a16:creationId xmlns:a16="http://schemas.microsoft.com/office/drawing/2014/main" id="{5A2E3BB4-1861-9D32-F6E3-614D4D7D6B7E}"/>
              </a:ext>
            </a:extLst>
          </p:cNvPr>
          <p:cNvGraphicFramePr/>
          <p:nvPr>
            <p:extLst>
              <p:ext uri="{D42A27DB-BD31-4B8C-83A1-F6EECF244321}">
                <p14:modId xmlns:p14="http://schemas.microsoft.com/office/powerpoint/2010/main" val="31070338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4006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cartoon of a child and a child sitting at a table&#10;&#10;Description automatically generated">
            <a:extLst>
              <a:ext uri="{FF2B5EF4-FFF2-40B4-BE49-F238E27FC236}">
                <a16:creationId xmlns:a16="http://schemas.microsoft.com/office/drawing/2014/main" id="{C63A36AB-D5DD-2D44-21E3-E5E21E340B63}"/>
              </a:ext>
            </a:extLst>
          </p:cNvPr>
          <p:cNvPicPr>
            <a:picLocks noGrp="1" noChangeAspect="1"/>
          </p:cNvPicPr>
          <p:nvPr>
            <p:ph idx="1"/>
          </p:nvPr>
        </p:nvPicPr>
        <p:blipFill rotWithShape="1">
          <a:blip r:embed="rId2"/>
          <a:srcRect t="25611" b="6974"/>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1" name="Rectangle 10">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7F71C2-7748-1C98-F5A6-FBF534C5C4BA}"/>
              </a:ext>
            </a:extLst>
          </p:cNvPr>
          <p:cNvSpPr>
            <a:spLocks noGrp="1"/>
          </p:cNvSpPr>
          <p:nvPr>
            <p:ph type="title"/>
          </p:nvPr>
        </p:nvSpPr>
        <p:spPr>
          <a:xfrm>
            <a:off x="2439071" y="5487139"/>
            <a:ext cx="7015499" cy="852260"/>
          </a:xfrm>
        </p:spPr>
        <p:txBody>
          <a:bodyPr vert="horz" lIns="91440" tIns="45720" rIns="91440" bIns="45720" rtlCol="0" anchor="ctr">
            <a:normAutofit/>
          </a:bodyPr>
          <a:lstStyle/>
          <a:p>
            <a:pPr algn="ctr"/>
            <a:r>
              <a:rPr lang="en-US" b="1">
                <a:latin typeface="Chalkboard"/>
              </a:rPr>
              <a:t>What do you think? </a:t>
            </a:r>
            <a:endParaRPr lang="en-US"/>
          </a:p>
        </p:txBody>
      </p:sp>
    </p:spTree>
    <p:extLst>
      <p:ext uri="{BB962C8B-B14F-4D97-AF65-F5344CB8AC3E}">
        <p14:creationId xmlns:p14="http://schemas.microsoft.com/office/powerpoint/2010/main" val="1115930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image of hands applauding">
            <a:extLst>
              <a:ext uri="{FF2B5EF4-FFF2-40B4-BE49-F238E27FC236}">
                <a16:creationId xmlns:a16="http://schemas.microsoft.com/office/drawing/2014/main" id="{3569A137-C43F-61B7-112E-85885014EC60}"/>
              </a:ext>
            </a:extLst>
          </p:cNvPr>
          <p:cNvPicPr>
            <a:picLocks noChangeAspect="1"/>
          </p:cNvPicPr>
          <p:nvPr/>
        </p:nvPicPr>
        <p:blipFill rotWithShape="1">
          <a:blip r:embed="rId2">
            <a:alphaModFix amt="50000"/>
          </a:blip>
          <a:srcRect r="-2" b="15726"/>
          <a:stretch/>
        </p:blipFill>
        <p:spPr>
          <a:xfrm>
            <a:off x="20" y="1"/>
            <a:ext cx="12191980" cy="6857999"/>
          </a:xfrm>
          <a:prstGeom prst="rect">
            <a:avLst/>
          </a:prstGeom>
        </p:spPr>
      </p:pic>
      <p:sp>
        <p:nvSpPr>
          <p:cNvPr id="2" name="Title 1">
            <a:extLst>
              <a:ext uri="{FF2B5EF4-FFF2-40B4-BE49-F238E27FC236}">
                <a16:creationId xmlns:a16="http://schemas.microsoft.com/office/drawing/2014/main" id="{63F87393-C376-3577-0249-27330A7BBDE6}"/>
              </a:ext>
            </a:extLst>
          </p:cNvPr>
          <p:cNvSpPr>
            <a:spLocks noGrp="1"/>
          </p:cNvSpPr>
          <p:nvPr>
            <p:ph type="title"/>
          </p:nvPr>
        </p:nvSpPr>
        <p:spPr>
          <a:xfrm>
            <a:off x="1524000" y="2024925"/>
            <a:ext cx="9144000" cy="2900518"/>
          </a:xfrm>
        </p:spPr>
        <p:txBody>
          <a:bodyPr vert="horz" lIns="91440" tIns="45720" rIns="91440" bIns="45720" rtlCol="0" anchor="b">
            <a:normAutofit fontScale="90000"/>
          </a:bodyPr>
          <a:lstStyle/>
          <a:p>
            <a:pPr algn="ctr"/>
            <a:r>
              <a:rPr lang="en-US" sz="8800" b="1">
                <a:solidFill>
                  <a:srgbClr val="FFFFFF"/>
                </a:solidFill>
                <a:latin typeface="Chalkboard"/>
              </a:rPr>
              <a:t>Let's review the 3 Rs of bullying...</a:t>
            </a:r>
          </a:p>
        </p:txBody>
      </p:sp>
    </p:spTree>
    <p:extLst>
      <p:ext uri="{BB962C8B-B14F-4D97-AF65-F5344CB8AC3E}">
        <p14:creationId xmlns:p14="http://schemas.microsoft.com/office/powerpoint/2010/main" val="316573092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C7853-E15A-7312-1711-1442EA0B9DD3}"/>
              </a:ext>
            </a:extLst>
          </p:cNvPr>
          <p:cNvPicPr>
            <a:picLocks noChangeAspect="1"/>
          </p:cNvPicPr>
          <p:nvPr/>
        </p:nvPicPr>
        <p:blipFill rotWithShape="1">
          <a:blip r:embed="rId2">
            <a:duotone>
              <a:schemeClr val="bg2">
                <a:shade val="45000"/>
                <a:satMod val="135000"/>
              </a:schemeClr>
              <a:prstClr val="white"/>
            </a:duotone>
          </a:blip>
          <a:srcRect t="13262" r="9091" b="18556"/>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11FAE-AF86-7F85-846E-212DD4D1769B}"/>
              </a:ext>
            </a:extLst>
          </p:cNvPr>
          <p:cNvSpPr>
            <a:spLocks noGrp="1"/>
          </p:cNvSpPr>
          <p:nvPr>
            <p:ph type="title"/>
          </p:nvPr>
        </p:nvSpPr>
        <p:spPr>
          <a:xfrm>
            <a:off x="838200" y="365125"/>
            <a:ext cx="10515600" cy="1325563"/>
          </a:xfrm>
        </p:spPr>
        <p:txBody>
          <a:bodyPr>
            <a:normAutofit/>
          </a:bodyPr>
          <a:lstStyle/>
          <a:p>
            <a:r>
              <a:rPr lang="en-US" sz="6000" b="1" dirty="0">
                <a:latin typeface="Chalkboard"/>
                <a:cs typeface="Calibri Light"/>
              </a:rPr>
              <a:t>The 3 Rs of Bullying...</a:t>
            </a:r>
            <a:endParaRPr lang="en-US" sz="6000" b="1" dirty="0">
              <a:latin typeface="Chalkboard"/>
            </a:endParaRPr>
          </a:p>
        </p:txBody>
      </p:sp>
      <p:graphicFrame>
        <p:nvGraphicFramePr>
          <p:cNvPr id="5" name="Content Placeholder 2">
            <a:extLst>
              <a:ext uri="{FF2B5EF4-FFF2-40B4-BE49-F238E27FC236}">
                <a16:creationId xmlns:a16="http://schemas.microsoft.com/office/drawing/2014/main" id="{A1E42A1F-5E18-1AD7-C7E2-82BBD9C04A21}"/>
              </a:ext>
            </a:extLst>
          </p:cNvPr>
          <p:cNvGraphicFramePr>
            <a:graphicFrameLocks noGrp="1"/>
          </p:cNvGraphicFramePr>
          <p:nvPr>
            <p:ph idx="1"/>
            <p:extLst>
              <p:ext uri="{D42A27DB-BD31-4B8C-83A1-F6EECF244321}">
                <p14:modId xmlns:p14="http://schemas.microsoft.com/office/powerpoint/2010/main" val="27573676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3046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mera lens">
            <a:extLst>
              <a:ext uri="{FF2B5EF4-FFF2-40B4-BE49-F238E27FC236}">
                <a16:creationId xmlns:a16="http://schemas.microsoft.com/office/drawing/2014/main" id="{6E433907-9B7D-E8B7-92C5-46D42AC65E06}"/>
              </a:ext>
            </a:extLst>
          </p:cNvPr>
          <p:cNvPicPr>
            <a:picLocks noChangeAspect="1"/>
          </p:cNvPicPr>
          <p:nvPr/>
        </p:nvPicPr>
        <p:blipFill rotWithShape="1">
          <a:blip r:embed="rId2"/>
          <a:srcRect r="21600" b="-6"/>
          <a:stretch/>
        </p:blipFill>
        <p:spPr>
          <a:xfrm>
            <a:off x="20" y="1666568"/>
            <a:ext cx="6106195" cy="5191432"/>
          </a:xfrm>
          <a:prstGeom prst="rect">
            <a:avLst/>
          </a:prstGeom>
        </p:spPr>
      </p:pic>
      <p:sp useBgFill="1">
        <p:nvSpPr>
          <p:cNvPr id="11" name="Rectangle 10">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EDFBF-253D-48C1-39B1-75C501FB12C2}"/>
              </a:ext>
            </a:extLst>
          </p:cNvPr>
          <p:cNvSpPr>
            <a:spLocks noGrp="1"/>
          </p:cNvSpPr>
          <p:nvPr>
            <p:ph type="title"/>
          </p:nvPr>
        </p:nvSpPr>
        <p:spPr>
          <a:xfrm>
            <a:off x="110772" y="352766"/>
            <a:ext cx="10591999" cy="1023584"/>
          </a:xfrm>
        </p:spPr>
        <p:txBody>
          <a:bodyPr>
            <a:normAutofit/>
          </a:bodyPr>
          <a:lstStyle/>
          <a:p>
            <a:r>
              <a:rPr lang="en-US" sz="6000" b="1">
                <a:latin typeface="Chalkboard"/>
                <a:cs typeface="Calibri Light"/>
              </a:rPr>
              <a:t>Video 1 </a:t>
            </a:r>
            <a:endParaRPr lang="en-US" sz="6000" b="1">
              <a:latin typeface="Chalkboard"/>
            </a:endParaRPr>
          </a:p>
        </p:txBody>
      </p:sp>
      <p:sp>
        <p:nvSpPr>
          <p:cNvPr id="3" name="Content Placeholder 2">
            <a:extLst>
              <a:ext uri="{FF2B5EF4-FFF2-40B4-BE49-F238E27FC236}">
                <a16:creationId xmlns:a16="http://schemas.microsoft.com/office/drawing/2014/main" id="{E3370895-122E-C196-D861-4CCB0403A0AC}"/>
              </a:ext>
            </a:extLst>
          </p:cNvPr>
          <p:cNvSpPr>
            <a:spLocks noGrp="1"/>
          </p:cNvSpPr>
          <p:nvPr>
            <p:ph idx="1"/>
          </p:nvPr>
        </p:nvSpPr>
        <p:spPr>
          <a:xfrm>
            <a:off x="6788612" y="2013028"/>
            <a:ext cx="4550391" cy="4070303"/>
          </a:xfrm>
        </p:spPr>
        <p:txBody>
          <a:bodyPr vert="horz" lIns="91440" tIns="45720" rIns="91440" bIns="45720" rtlCol="0" anchor="ctr">
            <a:normAutofit/>
          </a:bodyPr>
          <a:lstStyle/>
          <a:p>
            <a:pPr marL="0" indent="0" algn="ctr">
              <a:buNone/>
            </a:pPr>
            <a:r>
              <a:rPr lang="en-US" sz="3600">
                <a:latin typeface="Chalkboard"/>
                <a:cs typeface="Calibri"/>
              </a:rPr>
              <a:t>As you watch the video, think about whether what you are seeing is a conflict or bullying.</a:t>
            </a:r>
            <a:endParaRPr lang="en-US" sz="3600">
              <a:latin typeface="Chalkboard"/>
              <a:ea typeface="+mn-lt"/>
              <a:cs typeface="+mn-lt"/>
            </a:endParaRPr>
          </a:p>
          <a:p>
            <a:pPr marL="0" indent="0" algn="ctr">
              <a:buNone/>
            </a:pPr>
            <a:r>
              <a:rPr lang="en-US" sz="800">
                <a:latin typeface="Chalkboard"/>
                <a:ea typeface="+mn-lt"/>
                <a:cs typeface="+mn-lt"/>
                <a:hlinkClick r:id="rId3"/>
              </a:rPr>
              <a:t>https://learn.secondstep.org/product/bpu-kit/teach/grade-4/g4l01/g4l01-slm</a:t>
            </a:r>
            <a:r>
              <a:rPr lang="en-US" sz="800">
                <a:latin typeface="Chalkboard"/>
                <a:ea typeface="+mn-lt"/>
                <a:cs typeface="+mn-lt"/>
              </a:rPr>
              <a:t>  </a:t>
            </a:r>
            <a:r>
              <a:rPr lang="en-US" sz="3200">
                <a:latin typeface="Chalkboard"/>
                <a:ea typeface="+mn-lt"/>
                <a:cs typeface="+mn-lt"/>
              </a:rPr>
              <a:t> </a:t>
            </a:r>
            <a:endParaRPr lang="en-US" sz="3200">
              <a:latin typeface="Chalkboard"/>
              <a:cs typeface="Calibri"/>
            </a:endParaRPr>
          </a:p>
        </p:txBody>
      </p:sp>
    </p:spTree>
    <p:extLst>
      <p:ext uri="{BB962C8B-B14F-4D97-AF65-F5344CB8AC3E}">
        <p14:creationId xmlns:p14="http://schemas.microsoft.com/office/powerpoint/2010/main" val="2911817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C3875-D74D-C057-143A-85625A463D99}"/>
              </a:ext>
            </a:extLst>
          </p:cNvPr>
          <p:cNvSpPr>
            <a:spLocks noGrp="1"/>
          </p:cNvSpPr>
          <p:nvPr>
            <p:ph type="title"/>
          </p:nvPr>
        </p:nvSpPr>
        <p:spPr>
          <a:xfrm>
            <a:off x="941773" y="1156717"/>
            <a:ext cx="10515600" cy="1325563"/>
          </a:xfrm>
        </p:spPr>
        <p:txBody>
          <a:bodyPr>
            <a:normAutofit/>
          </a:bodyPr>
          <a:lstStyle/>
          <a:p>
            <a:pPr algn="ctr"/>
            <a:r>
              <a:rPr lang="en-US" sz="6000" b="1">
                <a:latin typeface="Chalkboard"/>
                <a:cs typeface="Calibri Light"/>
              </a:rPr>
              <a:t>TTT (Think, Turn, Tell)...</a:t>
            </a:r>
            <a:endParaRPr lang="en-US" sz="6000" b="1">
              <a:latin typeface="Chalkboard"/>
            </a:endParaRPr>
          </a:p>
        </p:txBody>
      </p:sp>
      <p:graphicFrame>
        <p:nvGraphicFramePr>
          <p:cNvPr id="5" name="Content Placeholder 2">
            <a:extLst>
              <a:ext uri="{FF2B5EF4-FFF2-40B4-BE49-F238E27FC236}">
                <a16:creationId xmlns:a16="http://schemas.microsoft.com/office/drawing/2014/main" id="{36357CB6-443C-8250-2216-E581C6219C7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5169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mera lens">
            <a:extLst>
              <a:ext uri="{FF2B5EF4-FFF2-40B4-BE49-F238E27FC236}">
                <a16:creationId xmlns:a16="http://schemas.microsoft.com/office/drawing/2014/main" id="{6E433907-9B7D-E8B7-92C5-46D42AC65E06}"/>
              </a:ext>
            </a:extLst>
          </p:cNvPr>
          <p:cNvPicPr>
            <a:picLocks noChangeAspect="1"/>
          </p:cNvPicPr>
          <p:nvPr/>
        </p:nvPicPr>
        <p:blipFill rotWithShape="1">
          <a:blip r:embed="rId2"/>
          <a:srcRect r="21600" b="-6"/>
          <a:stretch/>
        </p:blipFill>
        <p:spPr>
          <a:xfrm>
            <a:off x="20" y="1666568"/>
            <a:ext cx="6106195" cy="5191432"/>
          </a:xfrm>
          <a:prstGeom prst="rect">
            <a:avLst/>
          </a:prstGeom>
        </p:spPr>
      </p:pic>
      <p:sp useBgFill="1">
        <p:nvSpPr>
          <p:cNvPr id="11" name="Rectangle 10">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EDFBF-253D-48C1-39B1-75C501FB12C2}"/>
              </a:ext>
            </a:extLst>
          </p:cNvPr>
          <p:cNvSpPr>
            <a:spLocks noGrp="1"/>
          </p:cNvSpPr>
          <p:nvPr>
            <p:ph type="title"/>
          </p:nvPr>
        </p:nvSpPr>
        <p:spPr>
          <a:xfrm>
            <a:off x="110772" y="352766"/>
            <a:ext cx="10591999" cy="1023584"/>
          </a:xfrm>
        </p:spPr>
        <p:txBody>
          <a:bodyPr>
            <a:normAutofit/>
          </a:bodyPr>
          <a:lstStyle/>
          <a:p>
            <a:r>
              <a:rPr lang="en-US" sz="6000" b="1">
                <a:latin typeface="Chalkboard"/>
                <a:cs typeface="Calibri Light"/>
              </a:rPr>
              <a:t>Video 2 </a:t>
            </a:r>
            <a:endParaRPr lang="en-US" sz="6000" b="1">
              <a:latin typeface="Chalkboard"/>
            </a:endParaRPr>
          </a:p>
        </p:txBody>
      </p:sp>
      <p:sp>
        <p:nvSpPr>
          <p:cNvPr id="3" name="Content Placeholder 2">
            <a:extLst>
              <a:ext uri="{FF2B5EF4-FFF2-40B4-BE49-F238E27FC236}">
                <a16:creationId xmlns:a16="http://schemas.microsoft.com/office/drawing/2014/main" id="{E3370895-122E-C196-D861-4CCB0403A0AC}"/>
              </a:ext>
            </a:extLst>
          </p:cNvPr>
          <p:cNvSpPr>
            <a:spLocks noGrp="1"/>
          </p:cNvSpPr>
          <p:nvPr>
            <p:ph idx="1"/>
          </p:nvPr>
        </p:nvSpPr>
        <p:spPr>
          <a:xfrm>
            <a:off x="6788612" y="2013028"/>
            <a:ext cx="4550391" cy="4070303"/>
          </a:xfrm>
        </p:spPr>
        <p:txBody>
          <a:bodyPr vert="horz" lIns="91440" tIns="45720" rIns="91440" bIns="45720" rtlCol="0" anchor="ctr">
            <a:normAutofit/>
          </a:bodyPr>
          <a:lstStyle/>
          <a:p>
            <a:pPr marL="0" indent="0" algn="ctr">
              <a:buNone/>
            </a:pPr>
            <a:r>
              <a:rPr lang="en-US" sz="3600">
                <a:latin typeface="Chalkboard"/>
                <a:cs typeface="Calibri"/>
              </a:rPr>
              <a:t>As you watch the video, look to see if anyone does or says anything to stop Zoe.</a:t>
            </a:r>
            <a:endParaRPr lang="en-US" sz="3600">
              <a:latin typeface="Chalkboard"/>
              <a:ea typeface="+mn-lt"/>
              <a:cs typeface="+mn-lt"/>
            </a:endParaRPr>
          </a:p>
          <a:p>
            <a:pPr marL="0" indent="0" algn="ctr">
              <a:buNone/>
            </a:pPr>
            <a:r>
              <a:rPr lang="en-US" sz="800">
                <a:latin typeface="Chalkboard"/>
                <a:ea typeface="+mn-lt"/>
                <a:cs typeface="+mn-lt"/>
              </a:rPr>
              <a:t> </a:t>
            </a:r>
            <a:r>
              <a:rPr lang="en-US" sz="3200">
                <a:latin typeface="Chalkboard"/>
                <a:ea typeface="+mn-lt"/>
                <a:cs typeface="+mn-lt"/>
              </a:rPr>
              <a:t> </a:t>
            </a:r>
            <a:r>
              <a:rPr lang="en-US" sz="800">
                <a:latin typeface="Chalkboard"/>
                <a:ea typeface="+mn-lt"/>
                <a:cs typeface="+mn-lt"/>
                <a:hlinkClick r:id="rId3"/>
              </a:rPr>
              <a:t>https://learn.secondstep.org/product/bpu-kit/teach/grade-4/g4l01/g4l01-slm</a:t>
            </a:r>
            <a:r>
              <a:rPr lang="en-US" sz="800">
                <a:latin typeface="Chalkboard"/>
                <a:ea typeface="+mn-lt"/>
                <a:cs typeface="+mn-lt"/>
              </a:rPr>
              <a:t> </a:t>
            </a:r>
          </a:p>
        </p:txBody>
      </p:sp>
    </p:spTree>
    <p:extLst>
      <p:ext uri="{BB962C8B-B14F-4D97-AF65-F5344CB8AC3E}">
        <p14:creationId xmlns:p14="http://schemas.microsoft.com/office/powerpoint/2010/main" val="1811733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C7853-E15A-7312-1711-1442EA0B9DD3}"/>
              </a:ext>
            </a:extLst>
          </p:cNvPr>
          <p:cNvPicPr>
            <a:picLocks noChangeAspect="1"/>
          </p:cNvPicPr>
          <p:nvPr/>
        </p:nvPicPr>
        <p:blipFill rotWithShape="1">
          <a:blip r:embed="rId2">
            <a:duotone>
              <a:schemeClr val="bg2">
                <a:shade val="45000"/>
                <a:satMod val="135000"/>
              </a:schemeClr>
              <a:prstClr val="white"/>
            </a:duotone>
          </a:blip>
          <a:srcRect t="13262" r="9091" b="18556"/>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11FAE-AF86-7F85-846E-212DD4D1769B}"/>
              </a:ext>
            </a:extLst>
          </p:cNvPr>
          <p:cNvSpPr>
            <a:spLocks noGrp="1"/>
          </p:cNvSpPr>
          <p:nvPr>
            <p:ph type="title"/>
          </p:nvPr>
        </p:nvSpPr>
        <p:spPr>
          <a:xfrm>
            <a:off x="838200" y="365125"/>
            <a:ext cx="10515600" cy="1325563"/>
          </a:xfrm>
        </p:spPr>
        <p:txBody>
          <a:bodyPr>
            <a:normAutofit/>
          </a:bodyPr>
          <a:lstStyle/>
          <a:p>
            <a:pPr algn="ctr"/>
            <a:r>
              <a:rPr lang="en-US" sz="6000" b="1" dirty="0">
                <a:latin typeface="Chalkboard"/>
                <a:cs typeface="Calibri Light"/>
              </a:rPr>
              <a:t>The 3 Rs of Bullying...</a:t>
            </a:r>
            <a:endParaRPr lang="en-US" sz="6000" b="1" dirty="0">
              <a:latin typeface="Chalkboard"/>
            </a:endParaRPr>
          </a:p>
        </p:txBody>
      </p:sp>
      <p:graphicFrame>
        <p:nvGraphicFramePr>
          <p:cNvPr id="5" name="Content Placeholder 2">
            <a:extLst>
              <a:ext uri="{FF2B5EF4-FFF2-40B4-BE49-F238E27FC236}">
                <a16:creationId xmlns:a16="http://schemas.microsoft.com/office/drawing/2014/main" id="{A1E42A1F-5E18-1AD7-C7E2-82BBD9C04A2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2321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62B42D2-5861-92F8-99A1-FF15A8F1F389}"/>
              </a:ext>
            </a:extLst>
          </p:cNvPr>
          <p:cNvPicPr>
            <a:picLocks noChangeAspect="1"/>
          </p:cNvPicPr>
          <p:nvPr/>
        </p:nvPicPr>
        <p:blipFill rotWithShape="1">
          <a:blip r:embed="rId2">
            <a:alphaModFix amt="35000"/>
          </a:blip>
          <a:srcRect t="7884" r="-2" b="7718"/>
          <a:stretch/>
        </p:blipFill>
        <p:spPr>
          <a:xfrm>
            <a:off x="20" y="10"/>
            <a:ext cx="12191980" cy="6857990"/>
          </a:xfrm>
          <a:prstGeom prst="rect">
            <a:avLst/>
          </a:prstGeom>
        </p:spPr>
      </p:pic>
      <p:sp>
        <p:nvSpPr>
          <p:cNvPr id="2" name="Title 1">
            <a:extLst>
              <a:ext uri="{FF2B5EF4-FFF2-40B4-BE49-F238E27FC236}">
                <a16:creationId xmlns:a16="http://schemas.microsoft.com/office/drawing/2014/main" id="{7FF78E8F-B040-9673-6A73-AF9633A0FB3D}"/>
              </a:ext>
            </a:extLst>
          </p:cNvPr>
          <p:cNvSpPr>
            <a:spLocks noGrp="1"/>
          </p:cNvSpPr>
          <p:nvPr>
            <p:ph type="title"/>
          </p:nvPr>
        </p:nvSpPr>
        <p:spPr>
          <a:xfrm>
            <a:off x="838200" y="365125"/>
            <a:ext cx="10515600" cy="1325563"/>
          </a:xfrm>
        </p:spPr>
        <p:txBody>
          <a:bodyPr>
            <a:normAutofit/>
          </a:bodyPr>
          <a:lstStyle/>
          <a:p>
            <a:pPr algn="ctr"/>
            <a:r>
              <a:rPr lang="en-US" sz="6000" b="1">
                <a:solidFill>
                  <a:srgbClr val="FFFFFF"/>
                </a:solidFill>
                <a:latin typeface="Chalkboard"/>
                <a:cs typeface="Calibri Light"/>
              </a:rPr>
              <a:t>Reporting</a:t>
            </a:r>
            <a:endParaRPr lang="en-US">
              <a:solidFill>
                <a:srgbClr val="FFFFFF"/>
              </a:solidFill>
              <a:latin typeface="Chalkboard"/>
            </a:endParaRPr>
          </a:p>
        </p:txBody>
      </p:sp>
      <p:graphicFrame>
        <p:nvGraphicFramePr>
          <p:cNvPr id="5" name="Content Placeholder 2">
            <a:extLst>
              <a:ext uri="{FF2B5EF4-FFF2-40B4-BE49-F238E27FC236}">
                <a16:creationId xmlns:a16="http://schemas.microsoft.com/office/drawing/2014/main" id="{65BA314D-867D-5686-1BEE-55BF51D10D18}"/>
              </a:ext>
            </a:extLst>
          </p:cNvPr>
          <p:cNvGraphicFramePr>
            <a:graphicFrameLocks noGrp="1"/>
          </p:cNvGraphicFramePr>
          <p:nvPr>
            <p:ph idx="1"/>
            <p:extLst>
              <p:ext uri="{D42A27DB-BD31-4B8C-83A1-F6EECF244321}">
                <p14:modId xmlns:p14="http://schemas.microsoft.com/office/powerpoint/2010/main" val="3103653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412709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od human figure">
            <a:extLst>
              <a:ext uri="{FF2B5EF4-FFF2-40B4-BE49-F238E27FC236}">
                <a16:creationId xmlns:a16="http://schemas.microsoft.com/office/drawing/2014/main" id="{3D53ED02-E015-2AF1-7F4E-3DAF31BBE841}"/>
              </a:ext>
            </a:extLst>
          </p:cNvPr>
          <p:cNvPicPr>
            <a:picLocks noChangeAspect="1"/>
          </p:cNvPicPr>
          <p:nvPr/>
        </p:nvPicPr>
        <p:blipFill rotWithShape="1">
          <a:blip r:embed="rId2">
            <a:alphaModFix amt="35000"/>
          </a:blip>
          <a:srcRect r="-2" b="15603"/>
          <a:stretch/>
        </p:blipFill>
        <p:spPr>
          <a:xfrm>
            <a:off x="20" y="10"/>
            <a:ext cx="12191980" cy="6857990"/>
          </a:xfrm>
          <a:prstGeom prst="rect">
            <a:avLst/>
          </a:prstGeom>
        </p:spPr>
      </p:pic>
      <p:sp>
        <p:nvSpPr>
          <p:cNvPr id="2" name="Title 1">
            <a:extLst>
              <a:ext uri="{FF2B5EF4-FFF2-40B4-BE49-F238E27FC236}">
                <a16:creationId xmlns:a16="http://schemas.microsoft.com/office/drawing/2014/main" id="{17B529FF-F860-0A4D-7C00-F67916C34CEE}"/>
              </a:ext>
            </a:extLst>
          </p:cNvPr>
          <p:cNvSpPr>
            <a:spLocks noGrp="1"/>
          </p:cNvSpPr>
          <p:nvPr>
            <p:ph type="title"/>
          </p:nvPr>
        </p:nvSpPr>
        <p:spPr>
          <a:xfrm>
            <a:off x="838200" y="365125"/>
            <a:ext cx="10515600" cy="1325563"/>
          </a:xfrm>
        </p:spPr>
        <p:txBody>
          <a:bodyPr>
            <a:normAutofit/>
          </a:bodyPr>
          <a:lstStyle/>
          <a:p>
            <a:pPr algn="ctr"/>
            <a:r>
              <a:rPr lang="en-US" sz="6000" b="1">
                <a:solidFill>
                  <a:srgbClr val="FFFFFF"/>
                </a:solidFill>
                <a:latin typeface="Chalkboard"/>
                <a:cs typeface="Calibri Light"/>
              </a:rPr>
              <a:t>It's your turn to practice! </a:t>
            </a:r>
            <a:endParaRPr lang="en-US" sz="6000" b="1">
              <a:solidFill>
                <a:srgbClr val="FFFFFF"/>
              </a:solidFill>
              <a:latin typeface="Chalkboard"/>
            </a:endParaRPr>
          </a:p>
        </p:txBody>
      </p:sp>
      <p:sp>
        <p:nvSpPr>
          <p:cNvPr id="3" name="Content Placeholder 2">
            <a:extLst>
              <a:ext uri="{FF2B5EF4-FFF2-40B4-BE49-F238E27FC236}">
                <a16:creationId xmlns:a16="http://schemas.microsoft.com/office/drawing/2014/main" id="{5B9C15AA-5D0D-1620-022E-BEB388F11384}"/>
              </a:ext>
            </a:extLst>
          </p:cNvPr>
          <p:cNvSpPr>
            <a:spLocks noGrp="1"/>
          </p:cNvSpPr>
          <p:nvPr>
            <p:ph idx="1"/>
          </p:nvPr>
        </p:nvSpPr>
        <p:spPr>
          <a:xfrm>
            <a:off x="838200" y="1825625"/>
            <a:ext cx="10515600" cy="4351338"/>
          </a:xfrm>
        </p:spPr>
        <p:txBody>
          <a:bodyPr vert="horz" lIns="91440" tIns="45720" rIns="91440" bIns="45720" rtlCol="0" anchor="t">
            <a:normAutofit lnSpcReduction="10000"/>
          </a:bodyPr>
          <a:lstStyle/>
          <a:p>
            <a:pPr marL="0" indent="0" algn="ctr">
              <a:buNone/>
            </a:pPr>
            <a:r>
              <a:rPr lang="en-US" sz="4000">
                <a:solidFill>
                  <a:srgbClr val="FFFFFF"/>
                </a:solidFill>
                <a:latin typeface="Chalkboard"/>
                <a:ea typeface="+mn-lt"/>
                <a:cs typeface="+mn-lt"/>
              </a:rPr>
              <a:t>If you were being bullied, or you saw someone being bullied like Victor, what could you say or do to get the bullying to stop? Turn and practice what you would do or say with your partner.</a:t>
            </a:r>
            <a:endParaRPr lang="en-US">
              <a:cs typeface="Calibri" panose="020F0502020204030204"/>
            </a:endParaRPr>
          </a:p>
          <a:p>
            <a:pPr marL="0" indent="0" algn="ctr">
              <a:buNone/>
            </a:pPr>
            <a:r>
              <a:rPr lang="en-US" sz="4000">
                <a:solidFill>
                  <a:srgbClr val="FFFFFF"/>
                </a:solidFill>
                <a:latin typeface="Chalkboard"/>
                <a:ea typeface="+mn-lt"/>
                <a:cs typeface="+mn-lt"/>
              </a:rPr>
              <a:t>Remember, your actions and words need to be respectful. </a:t>
            </a:r>
          </a:p>
          <a:p>
            <a:pPr marL="0" indent="0" algn="ctr">
              <a:buNone/>
            </a:pPr>
            <a:r>
              <a:rPr lang="en-US" sz="4000">
                <a:solidFill>
                  <a:srgbClr val="FFFFFF"/>
                </a:solidFill>
                <a:latin typeface="Chalkboard"/>
                <a:ea typeface="+mn-lt"/>
                <a:cs typeface="+mn-lt"/>
              </a:rPr>
              <a:t>You are NOT acting out the bullying!!!</a:t>
            </a:r>
            <a:endParaRPr lang="en-US"/>
          </a:p>
          <a:p>
            <a:endParaRPr lang="en-US">
              <a:solidFill>
                <a:srgbClr val="FFFFFF"/>
              </a:solidFill>
              <a:latin typeface="Chalkboard"/>
              <a:cs typeface="Calibri"/>
            </a:endParaRPr>
          </a:p>
        </p:txBody>
      </p:sp>
    </p:spTree>
    <p:extLst>
      <p:ext uri="{BB962C8B-B14F-4D97-AF65-F5344CB8AC3E}">
        <p14:creationId xmlns:p14="http://schemas.microsoft.com/office/powerpoint/2010/main" val="20982231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D5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70A85-75CD-BE0A-D7A5-26B9D147E1EF}"/>
              </a:ext>
            </a:extLst>
          </p:cNvPr>
          <p:cNvSpPr>
            <a:spLocks noGrp="1"/>
          </p:cNvSpPr>
          <p:nvPr>
            <p:ph type="title"/>
          </p:nvPr>
        </p:nvSpPr>
        <p:spPr>
          <a:xfrm>
            <a:off x="432935" y="1711859"/>
            <a:ext cx="2959499" cy="3278924"/>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3200" b="1" kern="1200">
                <a:solidFill>
                  <a:srgbClr val="FFFFFF"/>
                </a:solidFill>
                <a:latin typeface="Chalkboard"/>
              </a:rPr>
              <a:t>Bullying or not bullying? </a:t>
            </a:r>
          </a:p>
        </p:txBody>
      </p:sp>
      <p:pic>
        <p:nvPicPr>
          <p:cNvPr id="4" name="Content Placeholder 3" descr="A cartoon of a child pointing at a school bag&#10;&#10;Description automatically generated">
            <a:extLst>
              <a:ext uri="{FF2B5EF4-FFF2-40B4-BE49-F238E27FC236}">
                <a16:creationId xmlns:a16="http://schemas.microsoft.com/office/drawing/2014/main" id="{C06DC992-99F2-70D4-EF9D-4B18A54F64A9}"/>
              </a:ext>
            </a:extLst>
          </p:cNvPr>
          <p:cNvPicPr>
            <a:picLocks noGrp="1" noChangeAspect="1"/>
          </p:cNvPicPr>
          <p:nvPr>
            <p:ph idx="1"/>
          </p:nvPr>
        </p:nvPicPr>
        <p:blipFill>
          <a:blip r:embed="rId2"/>
          <a:stretch>
            <a:fillRect/>
          </a:stretch>
        </p:blipFill>
        <p:spPr>
          <a:xfrm>
            <a:off x="4038600" y="1028244"/>
            <a:ext cx="7188199" cy="5049655"/>
          </a:xfrm>
          <a:prstGeom prst="rect">
            <a:avLst/>
          </a:prstGeom>
        </p:spPr>
      </p:pic>
    </p:spTree>
    <p:extLst>
      <p:ext uri="{BB962C8B-B14F-4D97-AF65-F5344CB8AC3E}">
        <p14:creationId xmlns:p14="http://schemas.microsoft.com/office/powerpoint/2010/main" val="4220590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cartoon of a child pointing at a school bag&#10;&#10;Description automatically generated">
            <a:extLst>
              <a:ext uri="{FF2B5EF4-FFF2-40B4-BE49-F238E27FC236}">
                <a16:creationId xmlns:a16="http://schemas.microsoft.com/office/drawing/2014/main" id="{2E252B56-D4FD-BBEB-9CA3-1C41BC48F630}"/>
              </a:ext>
            </a:extLst>
          </p:cNvPr>
          <p:cNvPicPr>
            <a:picLocks noGrp="1" noChangeAspect="1"/>
          </p:cNvPicPr>
          <p:nvPr>
            <p:ph idx="1"/>
          </p:nvPr>
        </p:nvPicPr>
        <p:blipFill rotWithShape="1">
          <a:blip r:embed="rId2"/>
          <a:srcRect t="8232" b="7498"/>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1D67DA-3550-43BF-6EBD-58DA9253FEA9}"/>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endParaRPr lang="en-US" sz="3600">
              <a:solidFill>
                <a:schemeClr val="tx1">
                  <a:lumMod val="85000"/>
                  <a:lumOff val="15000"/>
                </a:schemeClr>
              </a:solidFill>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697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cartoon of a child pointing at something&#10;&#10;Description automatically generated">
            <a:extLst>
              <a:ext uri="{FF2B5EF4-FFF2-40B4-BE49-F238E27FC236}">
                <a16:creationId xmlns:a16="http://schemas.microsoft.com/office/drawing/2014/main" id="{68654B10-619B-75EC-64BD-E3126D65C3BA}"/>
              </a:ext>
            </a:extLst>
          </p:cNvPr>
          <p:cNvPicPr>
            <a:picLocks noGrp="1" noChangeAspect="1"/>
          </p:cNvPicPr>
          <p:nvPr>
            <p:ph idx="1"/>
          </p:nvPr>
        </p:nvPicPr>
        <p:blipFill rotWithShape="1">
          <a:blip r:embed="rId2"/>
          <a:srcRect t="3403" b="12328"/>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DC9481-3319-3F96-05E9-EBAC48214AB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4000" b="1">
                <a:latin typeface="Chalkboard"/>
              </a:rPr>
              <a:t>Bullying or not bullying? </a:t>
            </a:r>
            <a:endParaRPr lang="en-US" sz="4000">
              <a:latin typeface="Chalkboard"/>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254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cartoon of a child standing on a street&#10;&#10;Description automatically generated">
            <a:extLst>
              <a:ext uri="{FF2B5EF4-FFF2-40B4-BE49-F238E27FC236}">
                <a16:creationId xmlns:a16="http://schemas.microsoft.com/office/drawing/2014/main" id="{2CEA7F69-E74B-263E-19E9-5948AD7D8F04}"/>
              </a:ext>
            </a:extLst>
          </p:cNvPr>
          <p:cNvPicPr>
            <a:picLocks noGrp="1" noChangeAspect="1"/>
          </p:cNvPicPr>
          <p:nvPr>
            <p:ph idx="1"/>
          </p:nvPr>
        </p:nvPicPr>
        <p:blipFill rotWithShape="1">
          <a:blip r:embed="rId2"/>
          <a:srcRect t="15730"/>
          <a:stretch/>
        </p:blipFill>
        <p:spPr>
          <a:xfrm>
            <a:off x="812822" y="457200"/>
            <a:ext cx="10566355" cy="5943600"/>
          </a:xfrm>
          <a:prstGeom prst="rect">
            <a:avLst/>
          </a:prstGeom>
        </p:spPr>
      </p:pic>
    </p:spTree>
    <p:extLst>
      <p:ext uri="{BB962C8B-B14F-4D97-AF65-F5344CB8AC3E}">
        <p14:creationId xmlns:p14="http://schemas.microsoft.com/office/powerpoint/2010/main" val="1104116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C7853-E15A-7312-1711-1442EA0B9DD3}"/>
              </a:ext>
            </a:extLst>
          </p:cNvPr>
          <p:cNvPicPr>
            <a:picLocks noChangeAspect="1"/>
          </p:cNvPicPr>
          <p:nvPr/>
        </p:nvPicPr>
        <p:blipFill rotWithShape="1">
          <a:blip r:embed="rId2">
            <a:duotone>
              <a:schemeClr val="bg2">
                <a:shade val="45000"/>
                <a:satMod val="135000"/>
              </a:schemeClr>
              <a:prstClr val="white"/>
            </a:duotone>
          </a:blip>
          <a:srcRect t="13817" r="9085" b="17953"/>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11FAE-AF86-7F85-846E-212DD4D1769B}"/>
              </a:ext>
            </a:extLst>
          </p:cNvPr>
          <p:cNvSpPr>
            <a:spLocks noGrp="1"/>
          </p:cNvSpPr>
          <p:nvPr>
            <p:ph type="title"/>
          </p:nvPr>
        </p:nvSpPr>
        <p:spPr>
          <a:xfrm>
            <a:off x="838200" y="365125"/>
            <a:ext cx="10515600" cy="1325563"/>
          </a:xfrm>
        </p:spPr>
        <p:txBody>
          <a:bodyPr>
            <a:normAutofit/>
          </a:bodyPr>
          <a:lstStyle/>
          <a:p>
            <a:pPr algn="ctr"/>
            <a:r>
              <a:rPr lang="en-US" sz="4800" b="1" dirty="0">
                <a:latin typeface="Chalkboard"/>
                <a:cs typeface="Calibri Light"/>
              </a:rPr>
              <a:t>Let's Review the 3 Rs of Bullying...</a:t>
            </a:r>
            <a:endParaRPr lang="en-US" dirty="0"/>
          </a:p>
        </p:txBody>
      </p:sp>
      <p:graphicFrame>
        <p:nvGraphicFramePr>
          <p:cNvPr id="5" name="Content Placeholder 2">
            <a:extLst>
              <a:ext uri="{FF2B5EF4-FFF2-40B4-BE49-F238E27FC236}">
                <a16:creationId xmlns:a16="http://schemas.microsoft.com/office/drawing/2014/main" id="{A1E42A1F-5E18-1AD7-C7E2-82BBD9C04A2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3019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9ABD3CA3-24E9-02E9-360C-90396C76671D}"/>
              </a:ext>
            </a:extLst>
          </p:cNvPr>
          <p:cNvSpPr>
            <a:spLocks noGrp="1"/>
          </p:cNvSpPr>
          <p:nvPr>
            <p:ph type="ctrTitle"/>
          </p:nvPr>
        </p:nvSpPr>
        <p:spPr>
          <a:xfrm>
            <a:off x="838199" y="1120676"/>
            <a:ext cx="7021513" cy="2308324"/>
          </a:xfrm>
        </p:spPr>
        <p:txBody>
          <a:bodyPr>
            <a:normAutofit/>
          </a:bodyPr>
          <a:lstStyle/>
          <a:p>
            <a:pPr algn="l"/>
            <a:r>
              <a:rPr lang="en-US" sz="7200" b="1">
                <a:solidFill>
                  <a:schemeClr val="bg1"/>
                </a:solidFill>
                <a:latin typeface="Chalkboard"/>
                <a:cs typeface="Calibri Light"/>
              </a:rPr>
              <a:t>Bullying</a:t>
            </a:r>
            <a:endParaRPr lang="en-US" sz="7200" b="1">
              <a:solidFill>
                <a:schemeClr val="bg1"/>
              </a:solidFill>
              <a:latin typeface="Chalkboard"/>
            </a:endParaRPr>
          </a:p>
        </p:txBody>
      </p:sp>
      <p:sp>
        <p:nvSpPr>
          <p:cNvPr id="3" name="Subtitle 2">
            <a:extLst>
              <a:ext uri="{FF2B5EF4-FFF2-40B4-BE49-F238E27FC236}">
                <a16:creationId xmlns:a16="http://schemas.microsoft.com/office/drawing/2014/main" id="{0BC948CB-D30F-2584-3520-7A29E09F5A76}"/>
              </a:ext>
            </a:extLst>
          </p:cNvPr>
          <p:cNvSpPr>
            <a:spLocks noGrp="1"/>
          </p:cNvSpPr>
          <p:nvPr>
            <p:ph type="subTitle" idx="1"/>
          </p:nvPr>
        </p:nvSpPr>
        <p:spPr>
          <a:xfrm>
            <a:off x="923801" y="3432698"/>
            <a:ext cx="7025753" cy="1012778"/>
          </a:xfrm>
        </p:spPr>
        <p:txBody>
          <a:bodyPr vert="horz" lIns="91440" tIns="45720" rIns="91440" bIns="45720" rtlCol="0">
            <a:normAutofit/>
          </a:bodyPr>
          <a:lstStyle/>
          <a:p>
            <a:pPr algn="l"/>
            <a:r>
              <a:rPr lang="en-US">
                <a:solidFill>
                  <a:schemeClr val="bg1"/>
                </a:solidFill>
                <a:latin typeface="Chalkboard"/>
                <a:cs typeface="Calibri"/>
              </a:rPr>
              <a:t>Lesson 2</a:t>
            </a:r>
            <a:endParaRPr lang="en-US">
              <a:solidFill>
                <a:schemeClr val="bg1"/>
              </a:solidFill>
              <a:latin typeface="Chalkboard"/>
            </a:endParaRPr>
          </a:p>
        </p:txBody>
      </p:sp>
    </p:spTree>
    <p:extLst>
      <p:ext uri="{BB962C8B-B14F-4D97-AF65-F5344CB8AC3E}">
        <p14:creationId xmlns:p14="http://schemas.microsoft.com/office/powerpoint/2010/main" val="117457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C7853-E15A-7312-1711-1442EA0B9DD3}"/>
              </a:ext>
            </a:extLst>
          </p:cNvPr>
          <p:cNvPicPr>
            <a:picLocks noChangeAspect="1"/>
          </p:cNvPicPr>
          <p:nvPr/>
        </p:nvPicPr>
        <p:blipFill rotWithShape="1">
          <a:blip r:embed="rId2">
            <a:duotone>
              <a:schemeClr val="bg2">
                <a:shade val="45000"/>
                <a:satMod val="135000"/>
              </a:schemeClr>
              <a:prstClr val="white"/>
            </a:duotone>
          </a:blip>
          <a:srcRect t="13262" r="9091" b="18556"/>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11FAE-AF86-7F85-846E-212DD4D1769B}"/>
              </a:ext>
            </a:extLst>
          </p:cNvPr>
          <p:cNvSpPr>
            <a:spLocks noGrp="1"/>
          </p:cNvSpPr>
          <p:nvPr>
            <p:ph type="title"/>
          </p:nvPr>
        </p:nvSpPr>
        <p:spPr>
          <a:xfrm>
            <a:off x="838200" y="365125"/>
            <a:ext cx="10515600" cy="1325563"/>
          </a:xfrm>
        </p:spPr>
        <p:txBody>
          <a:bodyPr>
            <a:normAutofit/>
          </a:bodyPr>
          <a:lstStyle/>
          <a:p>
            <a:pPr algn="ctr"/>
            <a:r>
              <a:rPr lang="en-US" sz="4800" b="1" dirty="0">
                <a:latin typeface="Chalkboard"/>
                <a:cs typeface="Calibri Light"/>
              </a:rPr>
              <a:t>Let's Review the 3 Rs of Bullying...</a:t>
            </a:r>
            <a:endParaRPr lang="en-US" dirty="0">
              <a:ea typeface="Calibri Light" panose="020F0302020204030204"/>
              <a:cs typeface="Calibri Light" panose="020F0302020204030204"/>
            </a:endParaRPr>
          </a:p>
        </p:txBody>
      </p:sp>
      <p:graphicFrame>
        <p:nvGraphicFramePr>
          <p:cNvPr id="5" name="Content Placeholder 2">
            <a:extLst>
              <a:ext uri="{FF2B5EF4-FFF2-40B4-BE49-F238E27FC236}">
                <a16:creationId xmlns:a16="http://schemas.microsoft.com/office/drawing/2014/main" id="{A1E42A1F-5E18-1AD7-C7E2-82BBD9C04A2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3735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48B411-21AC-FF6A-5CFB-84732CD94606}"/>
              </a:ext>
            </a:extLst>
          </p:cNvPr>
          <p:cNvSpPr>
            <a:spLocks noGrp="1"/>
          </p:cNvSpPr>
          <p:nvPr>
            <p:ph type="title"/>
          </p:nvPr>
        </p:nvSpPr>
        <p:spPr>
          <a:xfrm>
            <a:off x="228155" y="1153572"/>
            <a:ext cx="3659079" cy="4461163"/>
          </a:xfrm>
        </p:spPr>
        <p:txBody>
          <a:bodyPr>
            <a:normAutofit/>
          </a:bodyPr>
          <a:lstStyle/>
          <a:p>
            <a:r>
              <a:rPr lang="en-US" b="1">
                <a:solidFill>
                  <a:srgbClr val="FFFFFF"/>
                </a:solidFill>
                <a:latin typeface="Chalkboard"/>
                <a:cs typeface="Calibri Light"/>
              </a:rPr>
              <a:t>Introduction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757008-D3FB-36F2-4558-B076EE0912E8}"/>
              </a:ext>
            </a:extLst>
          </p:cNvPr>
          <p:cNvSpPr>
            <a:spLocks noGrp="1"/>
          </p:cNvSpPr>
          <p:nvPr>
            <p:ph idx="1"/>
          </p:nvPr>
        </p:nvSpPr>
        <p:spPr>
          <a:xfrm>
            <a:off x="4447308" y="591344"/>
            <a:ext cx="6906491" cy="5585619"/>
          </a:xfrm>
        </p:spPr>
        <p:txBody>
          <a:bodyPr vert="horz" lIns="91440" tIns="45720" rIns="91440" bIns="45720" rtlCol="0" anchor="ctr">
            <a:normAutofit/>
          </a:bodyPr>
          <a:lstStyle/>
          <a:p>
            <a:endParaRPr lang="en-US">
              <a:latin typeface="Chalkboard"/>
              <a:ea typeface="+mn-lt"/>
              <a:cs typeface="+mn-lt"/>
            </a:endParaRPr>
          </a:p>
          <a:p>
            <a:pPr marL="0" indent="0">
              <a:buNone/>
            </a:pPr>
            <a:r>
              <a:rPr lang="en-US" sz="3600">
                <a:latin typeface="Chalkboard"/>
                <a:ea typeface="+mn-lt"/>
                <a:cs typeface="+mn-lt"/>
              </a:rPr>
              <a:t>Pay close attention to how you feel as you listen to the boy share...</a:t>
            </a:r>
          </a:p>
          <a:p>
            <a:pPr marL="0" indent="0">
              <a:buNone/>
            </a:pPr>
            <a:r>
              <a:rPr lang="en-US" sz="1400">
                <a:latin typeface="Chalkboard"/>
                <a:ea typeface="+mn-lt"/>
                <a:cs typeface="+mn-lt"/>
                <a:hlinkClick r:id="rId2"/>
              </a:rPr>
              <a:t>https://learn.secondstep.org/product/bpu-kit/teach/grade-4/g4l02/g4l02-slm</a:t>
            </a:r>
            <a:r>
              <a:rPr lang="en-US" sz="1400">
                <a:latin typeface="Chalkboard"/>
                <a:ea typeface="+mn-lt"/>
                <a:cs typeface="+mn-lt"/>
              </a:rPr>
              <a:t> </a:t>
            </a:r>
            <a:endParaRPr lang="en-US" sz="1400">
              <a:cs typeface="Calibri"/>
            </a:endParaRPr>
          </a:p>
          <a:p>
            <a:pPr marL="0" indent="0">
              <a:buNone/>
            </a:pPr>
            <a:r>
              <a:rPr lang="en-US" sz="3600">
                <a:latin typeface="Chalkboard"/>
                <a:ea typeface="+mn-lt"/>
                <a:cs typeface="+mn-lt"/>
              </a:rPr>
              <a:t>When you see or know about bullying happening to someone else, what are you called? </a:t>
            </a:r>
            <a:endParaRPr lang="en-US" sz="3600">
              <a:latin typeface="Chalkboard"/>
            </a:endParaRPr>
          </a:p>
        </p:txBody>
      </p:sp>
    </p:spTree>
    <p:extLst>
      <p:ext uri="{BB962C8B-B14F-4D97-AF65-F5344CB8AC3E}">
        <p14:creationId xmlns:p14="http://schemas.microsoft.com/office/powerpoint/2010/main" val="1634049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A43BE-9B08-3AA0-FAC1-2F386A1CB5B3}"/>
              </a:ext>
            </a:extLst>
          </p:cNvPr>
          <p:cNvSpPr>
            <a:spLocks noGrp="1"/>
          </p:cNvSpPr>
          <p:nvPr>
            <p:ph type="title"/>
          </p:nvPr>
        </p:nvSpPr>
        <p:spPr/>
        <p:txBody>
          <a:bodyPr>
            <a:normAutofit/>
          </a:bodyPr>
          <a:lstStyle/>
          <a:p>
            <a:pPr algn="ctr"/>
            <a:r>
              <a:rPr lang="en-US" sz="6000" b="1">
                <a:latin typeface="Chalkboard"/>
                <a:cs typeface="Calibri Light"/>
              </a:rPr>
              <a:t>You may have felt....</a:t>
            </a:r>
            <a:endParaRPr lang="en-US" sz="6000" b="1">
              <a:latin typeface="Chalkboard"/>
            </a:endParaRPr>
          </a:p>
        </p:txBody>
      </p:sp>
      <p:graphicFrame>
        <p:nvGraphicFramePr>
          <p:cNvPr id="7" name="Content Placeholder 2">
            <a:extLst>
              <a:ext uri="{FF2B5EF4-FFF2-40B4-BE49-F238E27FC236}">
                <a16:creationId xmlns:a16="http://schemas.microsoft.com/office/drawing/2014/main" id="{AFB1B554-D7E3-106F-63DF-D94B11CD7F7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1691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9C7E8A-19C4-F647-1C34-DC07941A44F0}"/>
              </a:ext>
            </a:extLst>
          </p:cNvPr>
          <p:cNvPicPr>
            <a:picLocks noChangeAspect="1"/>
          </p:cNvPicPr>
          <p:nvPr/>
        </p:nvPicPr>
        <p:blipFill rotWithShape="1">
          <a:blip r:embed="rId2"/>
          <a:srcRect r="6250" b="6250"/>
          <a:stretch/>
        </p:blipFill>
        <p:spPr>
          <a:xfrm>
            <a:off x="1" y="1"/>
            <a:ext cx="12192000" cy="6857999"/>
          </a:xfrm>
          <a:prstGeom prst="rect">
            <a:avLst/>
          </a:prstGeom>
        </p:spPr>
      </p:pic>
      <p:sp useBgFill="1">
        <p:nvSpPr>
          <p:cNvPr id="11" name="Freeform: Shape 10">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E64EBC-28FC-65E3-97F4-CFD9F3CEB870}"/>
              </a:ext>
            </a:extLst>
          </p:cNvPr>
          <p:cNvSpPr>
            <a:spLocks noGrp="1"/>
          </p:cNvSpPr>
          <p:nvPr>
            <p:ph type="title"/>
          </p:nvPr>
        </p:nvSpPr>
        <p:spPr>
          <a:xfrm>
            <a:off x="1111790" y="472107"/>
            <a:ext cx="4775162" cy="1339382"/>
          </a:xfrm>
        </p:spPr>
        <p:txBody>
          <a:bodyPr>
            <a:normAutofit/>
          </a:bodyPr>
          <a:lstStyle/>
          <a:p>
            <a:pPr algn="ctr"/>
            <a:r>
              <a:rPr lang="en-US" sz="3600" b="1">
                <a:latin typeface="Chalkboard"/>
                <a:cs typeface="Calibri Light"/>
              </a:rPr>
              <a:t>Video 1 </a:t>
            </a:r>
            <a:endParaRPr lang="en-US" sz="3600" b="1">
              <a:latin typeface="Chalkboard"/>
            </a:endParaRPr>
          </a:p>
        </p:txBody>
      </p:sp>
      <p:sp>
        <p:nvSpPr>
          <p:cNvPr id="13"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AD267F-F8C4-7126-3207-77807221FCD1}"/>
              </a:ext>
            </a:extLst>
          </p:cNvPr>
          <p:cNvSpPr>
            <a:spLocks noGrp="1"/>
          </p:cNvSpPr>
          <p:nvPr>
            <p:ph idx="1"/>
          </p:nvPr>
        </p:nvSpPr>
        <p:spPr>
          <a:xfrm>
            <a:off x="1189319" y="1555918"/>
            <a:ext cx="4458446" cy="4670729"/>
          </a:xfrm>
        </p:spPr>
        <p:txBody>
          <a:bodyPr vert="horz" lIns="91440" tIns="45720" rIns="91440" bIns="45720" rtlCol="0" anchor="ctr">
            <a:normAutofit/>
          </a:bodyPr>
          <a:lstStyle/>
          <a:p>
            <a:pPr marL="0" indent="0" algn="ctr">
              <a:buNone/>
            </a:pPr>
            <a:r>
              <a:rPr lang="en-US" sz="2000">
                <a:latin typeface="Chalkboard"/>
                <a:cs typeface="Calibri"/>
              </a:rPr>
              <a:t>Pay close attention to the bystanders as you watch this video: </a:t>
            </a:r>
            <a:endParaRPr lang="en-US" sz="2000">
              <a:latin typeface="Chalkboard"/>
            </a:endParaRPr>
          </a:p>
          <a:p>
            <a:pPr marL="0" indent="0">
              <a:buNone/>
            </a:pPr>
            <a:r>
              <a:rPr lang="en-US" sz="800">
                <a:latin typeface="Chalkboard"/>
                <a:ea typeface="+mn-lt"/>
                <a:cs typeface="+mn-lt"/>
                <a:hlinkClick r:id="rId3">
                  <a:extLst>
                    <a:ext uri="{A12FA001-AC4F-418D-AE19-62706E023703}">
                      <ahyp:hlinkClr xmlns:ahyp="http://schemas.microsoft.com/office/drawing/2018/hyperlinkcolor" val="tx"/>
                    </a:ext>
                  </a:extLst>
                </a:hlinkClick>
              </a:rPr>
              <a:t>https://learn.secondstep.org/product/bpu-kit/teach/grade-4/g4l02/g4l02-slm</a:t>
            </a:r>
            <a:r>
              <a:rPr lang="en-US" sz="800">
                <a:latin typeface="Chalkboard"/>
                <a:ea typeface="+mn-lt"/>
                <a:cs typeface="+mn-lt"/>
              </a:rPr>
              <a:t> </a:t>
            </a:r>
            <a:endParaRPr lang="en-US" sz="800">
              <a:latin typeface="Chalkboard"/>
              <a:cs typeface="Calibri"/>
            </a:endParaRPr>
          </a:p>
          <a:p>
            <a:pPr marL="0" indent="0">
              <a:buNone/>
            </a:pPr>
            <a:r>
              <a:rPr lang="en-US" sz="2400">
                <a:latin typeface="Chalkboard"/>
                <a:ea typeface="+mn-lt"/>
                <a:cs typeface="+mn-lt"/>
              </a:rPr>
              <a:t>1. How do you think Lenae feels about what just happened to Bria? </a:t>
            </a:r>
            <a:endParaRPr lang="en-US" sz="2400">
              <a:latin typeface="Chalkboard"/>
              <a:cs typeface="Calibri"/>
            </a:endParaRPr>
          </a:p>
          <a:p>
            <a:pPr marL="0" indent="0">
              <a:buNone/>
            </a:pPr>
            <a:r>
              <a:rPr lang="en-US" sz="2400">
                <a:latin typeface="Chalkboard"/>
                <a:ea typeface="+mn-lt"/>
                <a:cs typeface="+mn-lt"/>
              </a:rPr>
              <a:t>2. Do you think Val is bullying Bria? How do you recognize bullying? </a:t>
            </a:r>
            <a:endParaRPr lang="en-US" sz="2400">
              <a:latin typeface="Chalkboard"/>
              <a:cs typeface="Calibri"/>
            </a:endParaRPr>
          </a:p>
          <a:p>
            <a:pPr marL="0" indent="0">
              <a:buNone/>
            </a:pPr>
            <a:r>
              <a:rPr lang="en-US" sz="2400">
                <a:latin typeface="Chalkboard"/>
                <a:ea typeface="+mn-lt"/>
                <a:cs typeface="+mn-lt"/>
              </a:rPr>
              <a:t>3. Lenae thinks she and Tawny need to do something. What do you think they should do?</a:t>
            </a:r>
            <a:endParaRPr lang="en-US" sz="2400">
              <a:latin typeface="Chalkboard"/>
            </a:endParaRPr>
          </a:p>
          <a:p>
            <a:pPr marL="0" indent="0">
              <a:buNone/>
            </a:pPr>
            <a:endParaRPr lang="en-US" sz="1700">
              <a:latin typeface="Chalkboard"/>
              <a:cs typeface="Calibri"/>
            </a:endParaRPr>
          </a:p>
          <a:p>
            <a:pPr marL="0" indent="0">
              <a:buNone/>
            </a:pPr>
            <a:endParaRPr lang="en-US" sz="1700">
              <a:cs typeface="Calibri"/>
            </a:endParaRPr>
          </a:p>
        </p:txBody>
      </p:sp>
    </p:spTree>
    <p:extLst>
      <p:ext uri="{BB962C8B-B14F-4D97-AF65-F5344CB8AC3E}">
        <p14:creationId xmlns:p14="http://schemas.microsoft.com/office/powerpoint/2010/main" val="3101342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807D0-8C2E-DD9C-C5ED-869070E5547F}"/>
              </a:ext>
            </a:extLst>
          </p:cNvPr>
          <p:cNvSpPr>
            <a:spLocks noGrp="1"/>
          </p:cNvSpPr>
          <p:nvPr>
            <p:ph type="title"/>
          </p:nvPr>
        </p:nvSpPr>
        <p:spPr>
          <a:xfrm>
            <a:off x="1371597" y="348865"/>
            <a:ext cx="10044023" cy="877729"/>
          </a:xfrm>
        </p:spPr>
        <p:txBody>
          <a:bodyPr anchor="ctr">
            <a:noAutofit/>
          </a:bodyPr>
          <a:lstStyle/>
          <a:p>
            <a:pPr algn="ctr"/>
            <a:r>
              <a:rPr lang="en-US" sz="6000" b="1">
                <a:solidFill>
                  <a:srgbClr val="FFFFFF"/>
                </a:solidFill>
                <a:latin typeface="Chalkboard"/>
                <a:cs typeface="Calibri Light"/>
              </a:rPr>
              <a:t>Video 2</a:t>
            </a:r>
            <a:endParaRPr lang="en-US" sz="4000" b="1">
              <a:solidFill>
                <a:srgbClr val="FFFFFF"/>
              </a:solidFill>
              <a:latin typeface="Chalkboard"/>
            </a:endParaRPr>
          </a:p>
        </p:txBody>
      </p:sp>
      <p:graphicFrame>
        <p:nvGraphicFramePr>
          <p:cNvPr id="5" name="Content Placeholder 2">
            <a:extLst>
              <a:ext uri="{FF2B5EF4-FFF2-40B4-BE49-F238E27FC236}">
                <a16:creationId xmlns:a16="http://schemas.microsoft.com/office/drawing/2014/main" id="{6460071A-5D53-83A4-5879-CDA488B0FEA0}"/>
              </a:ext>
            </a:extLst>
          </p:cNvPr>
          <p:cNvGraphicFramePr>
            <a:graphicFrameLocks noGrp="1"/>
          </p:cNvGraphicFramePr>
          <p:nvPr>
            <p:ph idx="1"/>
            <p:extLst>
              <p:ext uri="{D42A27DB-BD31-4B8C-83A1-F6EECF244321}">
                <p14:modId xmlns:p14="http://schemas.microsoft.com/office/powerpoint/2010/main" val="378431584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1174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0B5AC4-2EA8-5822-045A-52159DCD289D}"/>
              </a:ext>
            </a:extLst>
          </p:cNvPr>
          <p:cNvSpPr>
            <a:spLocks noGrp="1"/>
          </p:cNvSpPr>
          <p:nvPr>
            <p:ph type="title"/>
          </p:nvPr>
        </p:nvSpPr>
        <p:spPr>
          <a:xfrm>
            <a:off x="1075767" y="1188637"/>
            <a:ext cx="3520894" cy="4480726"/>
          </a:xfrm>
        </p:spPr>
        <p:txBody>
          <a:bodyPr>
            <a:normAutofit/>
          </a:bodyPr>
          <a:lstStyle/>
          <a:p>
            <a:pPr algn="ctr"/>
            <a:r>
              <a:rPr lang="en-US" sz="6000" b="1">
                <a:latin typeface="Chalkboard"/>
                <a:cs typeface="Calibri Light"/>
              </a:rPr>
              <a:t>Let's review...</a:t>
            </a:r>
            <a:endParaRPr lang="en-US" sz="6000" b="1">
              <a:latin typeface="Chalkboard"/>
            </a:endParaRP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277F0A7-B4A1-01E0-619D-0847D935ADF2}"/>
              </a:ext>
            </a:extLst>
          </p:cNvPr>
          <p:cNvSpPr>
            <a:spLocks noGrp="1"/>
          </p:cNvSpPr>
          <p:nvPr>
            <p:ph idx="1"/>
          </p:nvPr>
        </p:nvSpPr>
        <p:spPr>
          <a:xfrm>
            <a:off x="5255260" y="1648870"/>
            <a:ext cx="4702848" cy="3560260"/>
          </a:xfrm>
        </p:spPr>
        <p:txBody>
          <a:bodyPr vert="horz" lIns="91440" tIns="45720" rIns="91440" bIns="45720" rtlCol="0" anchor="ctr">
            <a:normAutofit/>
          </a:bodyPr>
          <a:lstStyle/>
          <a:p>
            <a:pPr marL="0" indent="0" algn="ctr">
              <a:buNone/>
            </a:pPr>
            <a:r>
              <a:rPr lang="en-US" sz="3200">
                <a:latin typeface="Chalkboard"/>
              </a:rPr>
              <a:t>What are some ways  you can support each other so that something like what happened to Bria doesn’t happen in your classroom?</a:t>
            </a:r>
            <a:r>
              <a:rPr lang="en-US">
                <a:latin typeface="Chalkboard"/>
              </a:rPr>
              <a:t> </a:t>
            </a:r>
            <a:endParaRPr lang="en-US" sz="2400">
              <a:cs typeface="Calibri" panose="020F0502020204030204"/>
            </a:endParaRPr>
          </a:p>
        </p:txBody>
      </p:sp>
    </p:spTree>
    <p:extLst>
      <p:ext uri="{BB962C8B-B14F-4D97-AF65-F5344CB8AC3E}">
        <p14:creationId xmlns:p14="http://schemas.microsoft.com/office/powerpoint/2010/main" val="3565853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9ABD3CA3-24E9-02E9-360C-90396C76671D}"/>
              </a:ext>
            </a:extLst>
          </p:cNvPr>
          <p:cNvSpPr>
            <a:spLocks noGrp="1"/>
          </p:cNvSpPr>
          <p:nvPr>
            <p:ph type="ctrTitle"/>
          </p:nvPr>
        </p:nvSpPr>
        <p:spPr>
          <a:xfrm>
            <a:off x="838199" y="1120676"/>
            <a:ext cx="7021513" cy="2308324"/>
          </a:xfrm>
        </p:spPr>
        <p:txBody>
          <a:bodyPr>
            <a:normAutofit/>
          </a:bodyPr>
          <a:lstStyle/>
          <a:p>
            <a:pPr algn="l"/>
            <a:r>
              <a:rPr lang="en-US" sz="7200" b="1">
                <a:solidFill>
                  <a:schemeClr val="bg1"/>
                </a:solidFill>
                <a:latin typeface="Chalkboard"/>
                <a:cs typeface="Calibri Light"/>
              </a:rPr>
              <a:t>Bullying</a:t>
            </a:r>
            <a:endParaRPr lang="en-US" sz="7200" b="1">
              <a:solidFill>
                <a:schemeClr val="bg1"/>
              </a:solidFill>
              <a:latin typeface="Chalkboard"/>
            </a:endParaRPr>
          </a:p>
        </p:txBody>
      </p:sp>
      <p:sp>
        <p:nvSpPr>
          <p:cNvPr id="3" name="Subtitle 2">
            <a:extLst>
              <a:ext uri="{FF2B5EF4-FFF2-40B4-BE49-F238E27FC236}">
                <a16:creationId xmlns:a16="http://schemas.microsoft.com/office/drawing/2014/main" id="{0BC948CB-D30F-2584-3520-7A29E09F5A76}"/>
              </a:ext>
            </a:extLst>
          </p:cNvPr>
          <p:cNvSpPr>
            <a:spLocks noGrp="1"/>
          </p:cNvSpPr>
          <p:nvPr>
            <p:ph type="subTitle" idx="1"/>
          </p:nvPr>
        </p:nvSpPr>
        <p:spPr>
          <a:xfrm>
            <a:off x="923801" y="3432698"/>
            <a:ext cx="7025753" cy="1012778"/>
          </a:xfrm>
        </p:spPr>
        <p:txBody>
          <a:bodyPr vert="horz" lIns="91440" tIns="45720" rIns="91440" bIns="45720" rtlCol="0" anchor="t">
            <a:normAutofit/>
          </a:bodyPr>
          <a:lstStyle/>
          <a:p>
            <a:pPr algn="l"/>
            <a:r>
              <a:rPr lang="en-US">
                <a:solidFill>
                  <a:schemeClr val="bg1"/>
                </a:solidFill>
                <a:latin typeface="Chalkboard"/>
                <a:cs typeface="Calibri"/>
              </a:rPr>
              <a:t>Lesson 3</a:t>
            </a:r>
            <a:endParaRPr lang="en-US">
              <a:solidFill>
                <a:schemeClr val="bg1"/>
              </a:solidFill>
              <a:latin typeface="Chalkboard"/>
            </a:endParaRPr>
          </a:p>
        </p:txBody>
      </p:sp>
    </p:spTree>
    <p:extLst>
      <p:ext uri="{BB962C8B-B14F-4D97-AF65-F5344CB8AC3E}">
        <p14:creationId xmlns:p14="http://schemas.microsoft.com/office/powerpoint/2010/main" val="2025081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1893F9-76F5-5BA7-EC8D-8C4E9759A2F1}"/>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dirty="0">
                <a:solidFill>
                  <a:schemeClr val="bg1"/>
                </a:solidFill>
                <a:latin typeface="Chalkboard"/>
              </a:rPr>
              <a:t>How are bystanders a part of</a:t>
            </a:r>
            <a:r>
              <a:rPr lang="en-US" sz="3200" b="1" dirty="0">
                <a:solidFill>
                  <a:schemeClr val="bg1"/>
                </a:solidFill>
                <a:latin typeface="Chalkboard"/>
              </a:rPr>
              <a:t> the </a:t>
            </a:r>
            <a:r>
              <a:rPr lang="en-US" sz="3200" b="1" kern="1200" dirty="0">
                <a:solidFill>
                  <a:schemeClr val="bg1"/>
                </a:solidFill>
                <a:latin typeface="Chalkboard"/>
              </a:rPr>
              <a:t>bullying</a:t>
            </a:r>
            <a:r>
              <a:rPr lang="en-US" sz="3200" b="1" dirty="0">
                <a:solidFill>
                  <a:schemeClr val="bg1"/>
                </a:solidFill>
                <a:latin typeface="Chalkboard"/>
              </a:rPr>
              <a:t> problem</a:t>
            </a:r>
            <a:r>
              <a:rPr lang="en-US" sz="3200" b="1" kern="1200" dirty="0">
                <a:solidFill>
                  <a:schemeClr val="bg1"/>
                </a:solidFill>
                <a:latin typeface="Chalkboard"/>
              </a:rPr>
              <a:t>? </a:t>
            </a:r>
          </a:p>
        </p:txBody>
      </p:sp>
      <p:pic>
        <p:nvPicPr>
          <p:cNvPr id="4" name="Content Placeholder 3" descr="A child pointing at a child&#10;&#10;Description automatically generated">
            <a:extLst>
              <a:ext uri="{FF2B5EF4-FFF2-40B4-BE49-F238E27FC236}">
                <a16:creationId xmlns:a16="http://schemas.microsoft.com/office/drawing/2014/main" id="{0F2E2AB9-21D5-9D8E-AE30-B7D27D5163D7}"/>
              </a:ext>
            </a:extLst>
          </p:cNvPr>
          <p:cNvPicPr>
            <a:picLocks noGrp="1" noChangeAspect="1"/>
          </p:cNvPicPr>
          <p:nvPr>
            <p:ph idx="1"/>
          </p:nvPr>
        </p:nvPicPr>
        <p:blipFill>
          <a:blip r:embed="rId2"/>
          <a:stretch>
            <a:fillRect/>
          </a:stretch>
        </p:blipFill>
        <p:spPr>
          <a:xfrm>
            <a:off x="1470527" y="1675227"/>
            <a:ext cx="9250946" cy="4394199"/>
          </a:xfrm>
          <a:prstGeom prst="rect">
            <a:avLst/>
          </a:prstGeom>
        </p:spPr>
      </p:pic>
    </p:spTree>
    <p:extLst>
      <p:ext uri="{BB962C8B-B14F-4D97-AF65-F5344CB8AC3E}">
        <p14:creationId xmlns:p14="http://schemas.microsoft.com/office/powerpoint/2010/main" val="1638757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4734-5A65-B424-07DE-EC344A816A22}"/>
              </a:ext>
            </a:extLst>
          </p:cNvPr>
          <p:cNvSpPr>
            <a:spLocks noGrp="1"/>
          </p:cNvSpPr>
          <p:nvPr>
            <p:ph type="title"/>
          </p:nvPr>
        </p:nvSpPr>
        <p:spPr/>
        <p:txBody>
          <a:bodyPr>
            <a:normAutofit/>
          </a:bodyPr>
          <a:lstStyle/>
          <a:p>
            <a:pPr algn="ctr"/>
            <a:r>
              <a:rPr lang="en-US" sz="6000" b="1" dirty="0">
                <a:latin typeface="Chalkboard"/>
                <a:ea typeface="Calibri Light"/>
                <a:cs typeface="Calibri Light"/>
              </a:rPr>
              <a:t>Video 1</a:t>
            </a:r>
            <a:endParaRPr lang="en-US" sz="6000" b="1" dirty="0">
              <a:latin typeface="Chalkboard"/>
            </a:endParaRPr>
          </a:p>
        </p:txBody>
      </p:sp>
      <p:sp>
        <p:nvSpPr>
          <p:cNvPr id="3" name="Content Placeholder 2">
            <a:extLst>
              <a:ext uri="{FF2B5EF4-FFF2-40B4-BE49-F238E27FC236}">
                <a16:creationId xmlns:a16="http://schemas.microsoft.com/office/drawing/2014/main" id="{E9CDF16B-DFFA-4F19-9799-A9881A8665EC}"/>
              </a:ext>
            </a:extLst>
          </p:cNvPr>
          <p:cNvSpPr>
            <a:spLocks noGrp="1"/>
          </p:cNvSpPr>
          <p:nvPr>
            <p:ph idx="1"/>
          </p:nvPr>
        </p:nvSpPr>
        <p:spPr/>
        <p:txBody>
          <a:bodyPr vert="horz" lIns="91440" tIns="45720" rIns="91440" bIns="45720" rtlCol="0" anchor="t">
            <a:normAutofit/>
          </a:bodyPr>
          <a:lstStyle/>
          <a:p>
            <a:pPr marL="0" indent="0" algn="ctr">
              <a:buNone/>
            </a:pPr>
            <a:r>
              <a:rPr lang="en-US" dirty="0">
                <a:latin typeface="Chalkboard"/>
                <a:ea typeface="Calibri" panose="020F0502020204030204"/>
                <a:cs typeface="Calibri" panose="020F0502020204030204"/>
              </a:rPr>
              <a:t>As you watch the video, imagine that you are a bystander. What could you do to help Andrew? </a:t>
            </a:r>
            <a:endParaRPr lang="en-US"/>
          </a:p>
          <a:p>
            <a:pPr marL="0" indent="0" algn="ctr">
              <a:buNone/>
            </a:pPr>
            <a:r>
              <a:rPr lang="en-US" sz="1800" dirty="0">
                <a:latin typeface="Chalkboard"/>
                <a:ea typeface="+mn-lt"/>
                <a:cs typeface="+mn-lt"/>
                <a:hlinkClick r:id="rId2"/>
              </a:rPr>
              <a:t>https://learn.secondstep.org/product/bpu-kit/teach/grade-4/g4l03/g4l03-slm</a:t>
            </a:r>
            <a:r>
              <a:rPr lang="en-US" sz="1800" dirty="0">
                <a:latin typeface="Chalkboard"/>
                <a:ea typeface="+mn-lt"/>
                <a:cs typeface="+mn-lt"/>
              </a:rPr>
              <a:t> </a:t>
            </a:r>
            <a:endParaRPr lang="en-US" sz="1800">
              <a:latin typeface="Chalkboard"/>
              <a:ea typeface="+mn-lt"/>
              <a:cs typeface="+mn-lt"/>
            </a:endParaRPr>
          </a:p>
          <a:p>
            <a:pPr marL="0" indent="0" algn="ctr">
              <a:buNone/>
            </a:pPr>
            <a:r>
              <a:rPr lang="en-US" dirty="0">
                <a:latin typeface="Chalkboard"/>
                <a:ea typeface="Calibri"/>
                <a:cs typeface="Calibri"/>
              </a:rPr>
              <a:t>What do you think Isaac should do? </a:t>
            </a:r>
          </a:p>
          <a:p>
            <a:pPr marL="0" indent="0" algn="ctr">
              <a:buNone/>
            </a:pPr>
            <a:endParaRPr lang="en-US" dirty="0">
              <a:latin typeface="Chalkboard"/>
              <a:ea typeface="Calibri"/>
              <a:cs typeface="Calibri"/>
            </a:endParaRPr>
          </a:p>
          <a:p>
            <a:pPr marL="0" indent="0" algn="ctr">
              <a:buNone/>
            </a:pPr>
            <a:r>
              <a:rPr lang="en-US" dirty="0">
                <a:latin typeface="Chalkboard"/>
                <a:ea typeface="Calibri"/>
                <a:cs typeface="Calibri"/>
              </a:rPr>
              <a:t>Let's see what he does. </a:t>
            </a:r>
          </a:p>
          <a:p>
            <a:pPr marL="0" indent="0" algn="ctr">
              <a:buNone/>
            </a:pPr>
            <a:r>
              <a:rPr lang="en-US" sz="1800" dirty="0">
                <a:latin typeface="Chalkboard"/>
                <a:ea typeface="+mn-lt"/>
                <a:cs typeface="+mn-lt"/>
                <a:hlinkClick r:id="rId2"/>
              </a:rPr>
              <a:t>https://learn.secondstep.org/product/bpu-kit/teach/grade-4/g4l03/g4l03-slm</a:t>
            </a:r>
            <a:r>
              <a:rPr lang="en-US" sz="1800" dirty="0">
                <a:latin typeface="Chalkboard"/>
                <a:ea typeface="+mn-lt"/>
                <a:cs typeface="+mn-lt"/>
              </a:rPr>
              <a:t> </a:t>
            </a:r>
            <a:endParaRPr lang="en-US" sz="1800">
              <a:latin typeface="Chalkboard"/>
            </a:endParaRPr>
          </a:p>
        </p:txBody>
      </p:sp>
    </p:spTree>
    <p:extLst>
      <p:ext uri="{BB962C8B-B14F-4D97-AF65-F5344CB8AC3E}">
        <p14:creationId xmlns:p14="http://schemas.microsoft.com/office/powerpoint/2010/main" val="4141513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78EDE-E7C0-5055-16D3-78444A990667}"/>
              </a:ext>
            </a:extLst>
          </p:cNvPr>
          <p:cNvSpPr>
            <a:spLocks noGrp="1"/>
          </p:cNvSpPr>
          <p:nvPr>
            <p:ph type="title"/>
          </p:nvPr>
        </p:nvSpPr>
        <p:spPr/>
        <p:txBody>
          <a:bodyPr>
            <a:normAutofit/>
          </a:bodyPr>
          <a:lstStyle/>
          <a:p>
            <a:pPr algn="ctr"/>
            <a:r>
              <a:rPr lang="en-US" sz="6000" b="1" dirty="0">
                <a:latin typeface="Chalkboard"/>
                <a:ea typeface="Calibri Light"/>
                <a:cs typeface="Calibri Light"/>
              </a:rPr>
              <a:t>It's your turn to practice! </a:t>
            </a:r>
            <a:endParaRPr lang="en-US" sz="6000" b="1" dirty="0">
              <a:latin typeface="Chalkboard"/>
            </a:endParaRPr>
          </a:p>
        </p:txBody>
      </p:sp>
      <p:sp>
        <p:nvSpPr>
          <p:cNvPr id="3" name="Content Placeholder 2">
            <a:extLst>
              <a:ext uri="{FF2B5EF4-FFF2-40B4-BE49-F238E27FC236}">
                <a16:creationId xmlns:a16="http://schemas.microsoft.com/office/drawing/2014/main" id="{07889AC3-FD61-84AB-ACA0-932626424993}"/>
              </a:ext>
            </a:extLst>
          </p:cNvPr>
          <p:cNvSpPr>
            <a:spLocks noGrp="1"/>
          </p:cNvSpPr>
          <p:nvPr>
            <p:ph idx="1"/>
          </p:nvPr>
        </p:nvSpPr>
        <p:spPr/>
        <p:txBody>
          <a:bodyPr vert="horz" lIns="91440" tIns="45720" rIns="91440" bIns="45720" rtlCol="0" anchor="t">
            <a:normAutofit/>
          </a:bodyPr>
          <a:lstStyle/>
          <a:p>
            <a:pPr marL="0" indent="0" algn="ctr">
              <a:buNone/>
            </a:pPr>
            <a:r>
              <a:rPr lang="en-US" sz="4800" dirty="0">
                <a:latin typeface="Chalkboard"/>
                <a:ea typeface="Calibri" panose="020F0502020204030204"/>
                <a:cs typeface="Calibri" panose="020F0502020204030204"/>
              </a:rPr>
              <a:t>In each of the following scenarios, you are going to practice doing the right thing as a bystander. You are NOT going to act out the bullying. You are going to take turns being a bystander with your partner. </a:t>
            </a:r>
            <a:endParaRPr lang="en-US" sz="4800"/>
          </a:p>
        </p:txBody>
      </p:sp>
    </p:spTree>
    <p:extLst>
      <p:ext uri="{BB962C8B-B14F-4D97-AF65-F5344CB8AC3E}">
        <p14:creationId xmlns:p14="http://schemas.microsoft.com/office/powerpoint/2010/main" val="69522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84ACFE-5418-4280-35EB-3730EB573D27}"/>
              </a:ext>
            </a:extLst>
          </p:cNvPr>
          <p:cNvSpPr>
            <a:spLocks noGrp="1"/>
          </p:cNvSpPr>
          <p:nvPr>
            <p:ph type="title"/>
          </p:nvPr>
        </p:nvSpPr>
        <p:spPr>
          <a:xfrm>
            <a:off x="556532" y="643467"/>
            <a:ext cx="11210925" cy="744836"/>
          </a:xfrm>
        </p:spPr>
        <p:txBody>
          <a:bodyPr vert="horz" lIns="91440" tIns="45720" rIns="91440" bIns="45720" rtlCol="0" anchor="ctr">
            <a:noAutofit/>
          </a:bodyPr>
          <a:lstStyle/>
          <a:p>
            <a:pPr algn="ctr"/>
            <a:r>
              <a:rPr lang="en-US" sz="6000" b="1" kern="1200" dirty="0">
                <a:solidFill>
                  <a:schemeClr val="bg1"/>
                </a:solidFill>
                <a:latin typeface="Chalkboard"/>
              </a:rPr>
              <a:t>Scenario 1 </a:t>
            </a:r>
          </a:p>
        </p:txBody>
      </p:sp>
      <p:pic>
        <p:nvPicPr>
          <p:cNvPr id="4" name="Content Placeholder 3" descr="Cartoon of a group of people speaking&#10;&#10;Description automatically generated">
            <a:extLst>
              <a:ext uri="{FF2B5EF4-FFF2-40B4-BE49-F238E27FC236}">
                <a16:creationId xmlns:a16="http://schemas.microsoft.com/office/drawing/2014/main" id="{8EFD3CE3-393F-3878-7564-B409714E85BB}"/>
              </a:ext>
            </a:extLst>
          </p:cNvPr>
          <p:cNvPicPr>
            <a:picLocks noGrp="1" noChangeAspect="1"/>
          </p:cNvPicPr>
          <p:nvPr>
            <p:ph idx="1"/>
          </p:nvPr>
        </p:nvPicPr>
        <p:blipFill>
          <a:blip r:embed="rId2"/>
          <a:stretch>
            <a:fillRect/>
          </a:stretch>
        </p:blipFill>
        <p:spPr>
          <a:xfrm>
            <a:off x="643467" y="1745839"/>
            <a:ext cx="10905066" cy="4252975"/>
          </a:xfrm>
          <a:prstGeom prst="rect">
            <a:avLst/>
          </a:prstGeom>
        </p:spPr>
      </p:pic>
    </p:spTree>
    <p:extLst>
      <p:ext uri="{BB962C8B-B14F-4D97-AF65-F5344CB8AC3E}">
        <p14:creationId xmlns:p14="http://schemas.microsoft.com/office/powerpoint/2010/main" val="1581783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1A3C7F-33BE-DA78-5B55-938F267B52EA}"/>
              </a:ext>
            </a:extLst>
          </p:cNvPr>
          <p:cNvSpPr>
            <a:spLocks noGrp="1"/>
          </p:cNvSpPr>
          <p:nvPr>
            <p:ph type="title"/>
          </p:nvPr>
        </p:nvSpPr>
        <p:spPr>
          <a:xfrm>
            <a:off x="556532" y="643467"/>
            <a:ext cx="11210925" cy="744836"/>
          </a:xfrm>
        </p:spPr>
        <p:txBody>
          <a:bodyPr vert="horz" lIns="91440" tIns="45720" rIns="91440" bIns="45720" rtlCol="0" anchor="ctr">
            <a:noAutofit/>
          </a:bodyPr>
          <a:lstStyle/>
          <a:p>
            <a:pPr algn="ctr"/>
            <a:r>
              <a:rPr lang="en-US" sz="6000" b="1" kern="1200" dirty="0">
                <a:solidFill>
                  <a:schemeClr val="bg1"/>
                </a:solidFill>
                <a:latin typeface="Chalkboard"/>
              </a:rPr>
              <a:t>Scenario 2</a:t>
            </a:r>
          </a:p>
        </p:txBody>
      </p:sp>
      <p:pic>
        <p:nvPicPr>
          <p:cNvPr id="4" name="Content Placeholder 3" descr="A cartoon of a child holding a basketball&#10;&#10;Description automatically generated">
            <a:extLst>
              <a:ext uri="{FF2B5EF4-FFF2-40B4-BE49-F238E27FC236}">
                <a16:creationId xmlns:a16="http://schemas.microsoft.com/office/drawing/2014/main" id="{FCCBC07D-41C8-78B8-EC4A-C6EBE72575F2}"/>
              </a:ext>
            </a:extLst>
          </p:cNvPr>
          <p:cNvPicPr>
            <a:picLocks noGrp="1" noChangeAspect="1"/>
          </p:cNvPicPr>
          <p:nvPr>
            <p:ph idx="1"/>
          </p:nvPr>
        </p:nvPicPr>
        <p:blipFill>
          <a:blip r:embed="rId2"/>
          <a:stretch>
            <a:fillRect/>
          </a:stretch>
        </p:blipFill>
        <p:spPr>
          <a:xfrm>
            <a:off x="643467" y="1732208"/>
            <a:ext cx="10905066" cy="4280236"/>
          </a:xfrm>
          <a:prstGeom prst="rect">
            <a:avLst/>
          </a:prstGeom>
        </p:spPr>
      </p:pic>
    </p:spTree>
    <p:extLst>
      <p:ext uri="{BB962C8B-B14F-4D97-AF65-F5344CB8AC3E}">
        <p14:creationId xmlns:p14="http://schemas.microsoft.com/office/powerpoint/2010/main" val="12991488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1293F9B-599E-4871-A414-757225FA3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2175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E46707-951E-A350-16B1-B1F075CC7D6A}"/>
              </a:ext>
            </a:extLst>
          </p:cNvPr>
          <p:cNvSpPr>
            <a:spLocks noGrp="1"/>
          </p:cNvSpPr>
          <p:nvPr>
            <p:ph type="title"/>
          </p:nvPr>
        </p:nvSpPr>
        <p:spPr>
          <a:xfrm>
            <a:off x="838200" y="565739"/>
            <a:ext cx="10515600" cy="1124949"/>
          </a:xfrm>
        </p:spPr>
        <p:txBody>
          <a:bodyPr>
            <a:normAutofit/>
          </a:bodyPr>
          <a:lstStyle/>
          <a:p>
            <a:pPr algn="ctr"/>
            <a:r>
              <a:rPr lang="en-US" sz="6000" b="1">
                <a:solidFill>
                  <a:schemeClr val="bg1"/>
                </a:solidFill>
                <a:latin typeface="Chalkboard"/>
                <a:ea typeface="Calibri Light"/>
                <a:cs typeface="Calibri Light"/>
              </a:rPr>
              <a:t>Let's review...</a:t>
            </a:r>
            <a:endParaRPr lang="en-US" sz="6000" b="1">
              <a:solidFill>
                <a:schemeClr val="bg1"/>
              </a:solidFill>
              <a:latin typeface="Chalkboard"/>
            </a:endParaRPr>
          </a:p>
        </p:txBody>
      </p:sp>
      <p:grpSp>
        <p:nvGrpSpPr>
          <p:cNvPr id="28" name="Graphic 190">
            <a:extLst>
              <a:ext uri="{FF2B5EF4-FFF2-40B4-BE49-F238E27FC236}">
                <a16:creationId xmlns:a16="http://schemas.microsoft.com/office/drawing/2014/main" id="{53883AA7-7F86-41F8-A1D8-06E9886E76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36528"/>
            <a:ext cx="1291642" cy="429215"/>
            <a:chOff x="2504802" y="1755501"/>
            <a:chExt cx="1598829" cy="531293"/>
          </a:xfrm>
          <a:solidFill>
            <a:schemeClr val="bg1"/>
          </a:solidFill>
        </p:grpSpPr>
        <p:sp>
          <p:nvSpPr>
            <p:cNvPr id="29" name="Freeform: Shape 28">
              <a:extLst>
                <a:ext uri="{FF2B5EF4-FFF2-40B4-BE49-F238E27FC236}">
                  <a16:creationId xmlns:a16="http://schemas.microsoft.com/office/drawing/2014/main" id="{FC80ACB6-0FE0-4F10-998D-2E8D46375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C2903D5-FF18-4A00-8E9F-9335FCF1E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32" name="Group 31">
            <a:extLst>
              <a:ext uri="{FF2B5EF4-FFF2-40B4-BE49-F238E27FC236}">
                <a16:creationId xmlns:a16="http://schemas.microsoft.com/office/drawing/2014/main" id="{71A8B53C-ED2D-4081-AC0C-F87A9D4B3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10480" y="681042"/>
            <a:ext cx="1562428" cy="1493465"/>
            <a:chOff x="3121343" y="4864099"/>
            <a:chExt cx="2085971" cy="1993901"/>
          </a:xfrm>
          <a:solidFill>
            <a:schemeClr val="bg1"/>
          </a:solidFill>
        </p:grpSpPr>
        <p:sp>
          <p:nvSpPr>
            <p:cNvPr id="33" name="Freeform: Shape 32">
              <a:extLst>
                <a:ext uri="{FF2B5EF4-FFF2-40B4-BE49-F238E27FC236}">
                  <a16:creationId xmlns:a16="http://schemas.microsoft.com/office/drawing/2014/main" id="{E2C7D52B-9C2A-4BDB-89DC-A89BDB9F8C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4" name="Freeform: Shape 33">
              <a:extLst>
                <a:ext uri="{FF2B5EF4-FFF2-40B4-BE49-F238E27FC236}">
                  <a16:creationId xmlns:a16="http://schemas.microsoft.com/office/drawing/2014/main" id="{C4B951A6-4FAF-4CBA-B55F-3AAD55758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5" name="Freeform: Shape 34">
              <a:extLst>
                <a:ext uri="{FF2B5EF4-FFF2-40B4-BE49-F238E27FC236}">
                  <a16:creationId xmlns:a16="http://schemas.microsoft.com/office/drawing/2014/main" id="{FC4DABFE-3395-46F4-95C0-CA58332AAF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6" name="Freeform: Shape 35">
              <a:extLst>
                <a:ext uri="{FF2B5EF4-FFF2-40B4-BE49-F238E27FC236}">
                  <a16:creationId xmlns:a16="http://schemas.microsoft.com/office/drawing/2014/main" id="{782225D9-CC2C-4D45-B90F-5EC7DD2652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Freeform: Shape 36">
              <a:extLst>
                <a:ext uri="{FF2B5EF4-FFF2-40B4-BE49-F238E27FC236}">
                  <a16:creationId xmlns:a16="http://schemas.microsoft.com/office/drawing/2014/main" id="{DDC31B28-21ED-494B-BA30-31CD8F9CD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8" name="Freeform: Shape 37">
              <a:extLst>
                <a:ext uri="{FF2B5EF4-FFF2-40B4-BE49-F238E27FC236}">
                  <a16:creationId xmlns:a16="http://schemas.microsoft.com/office/drawing/2014/main" id="{9BD8A01F-C2B9-47B6-977F-15E31A8C1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9" name="Freeform: Shape 38">
              <a:extLst>
                <a:ext uri="{FF2B5EF4-FFF2-40B4-BE49-F238E27FC236}">
                  <a16:creationId xmlns:a16="http://schemas.microsoft.com/office/drawing/2014/main" id="{5D562CCF-082E-4E33-BC25-3C2F3CB26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0" name="Freeform: Shape 39">
              <a:extLst>
                <a:ext uri="{FF2B5EF4-FFF2-40B4-BE49-F238E27FC236}">
                  <a16:creationId xmlns:a16="http://schemas.microsoft.com/office/drawing/2014/main" id="{A91A36DF-6DC9-4C5F-A16E-BC6DC8429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1" name="Freeform: Shape 40">
              <a:extLst>
                <a:ext uri="{FF2B5EF4-FFF2-40B4-BE49-F238E27FC236}">
                  <a16:creationId xmlns:a16="http://schemas.microsoft.com/office/drawing/2014/main" id="{0DEF31D0-A584-489A-B972-966367742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2" name="Freeform: Shape 41">
              <a:extLst>
                <a:ext uri="{FF2B5EF4-FFF2-40B4-BE49-F238E27FC236}">
                  <a16:creationId xmlns:a16="http://schemas.microsoft.com/office/drawing/2014/main" id="{2706B7B1-0776-4349-9782-39E4AD4ED0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3" name="Freeform: Shape 42">
              <a:extLst>
                <a:ext uri="{FF2B5EF4-FFF2-40B4-BE49-F238E27FC236}">
                  <a16:creationId xmlns:a16="http://schemas.microsoft.com/office/drawing/2014/main" id="{7ECC02B0-321C-499C-AB67-2DE74D4DED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4" name="Freeform: Shape 43">
              <a:extLst>
                <a:ext uri="{FF2B5EF4-FFF2-40B4-BE49-F238E27FC236}">
                  <a16:creationId xmlns:a16="http://schemas.microsoft.com/office/drawing/2014/main" id="{F5B3F392-AC23-49B8-A36A-D93B0BD76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5" name="Freeform: Shape 44">
              <a:extLst>
                <a:ext uri="{FF2B5EF4-FFF2-40B4-BE49-F238E27FC236}">
                  <a16:creationId xmlns:a16="http://schemas.microsoft.com/office/drawing/2014/main" id="{1A72EA58-66EE-4BA2-923C-2B66CFC42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graphicFrame>
        <p:nvGraphicFramePr>
          <p:cNvPr id="7" name="Content Placeholder 2">
            <a:extLst>
              <a:ext uri="{FF2B5EF4-FFF2-40B4-BE49-F238E27FC236}">
                <a16:creationId xmlns:a16="http://schemas.microsoft.com/office/drawing/2014/main" id="{2B3C83D5-0222-8FBB-B8E0-8B6046B000D3}"/>
              </a:ext>
            </a:extLst>
          </p:cNvPr>
          <p:cNvGraphicFramePr>
            <a:graphicFrameLocks noGrp="1"/>
          </p:cNvGraphicFramePr>
          <p:nvPr>
            <p:ph idx="1"/>
            <p:extLst>
              <p:ext uri="{D42A27DB-BD31-4B8C-83A1-F6EECF244321}">
                <p14:modId xmlns:p14="http://schemas.microsoft.com/office/powerpoint/2010/main" val="2519493289"/>
              </p:ext>
            </p:extLst>
          </p:nvPr>
        </p:nvGraphicFramePr>
        <p:xfrm>
          <a:off x="567950" y="2639965"/>
          <a:ext cx="10995518" cy="3536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7281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text on a white background&#10;&#10;Description automatically generated">
            <a:extLst>
              <a:ext uri="{FF2B5EF4-FFF2-40B4-BE49-F238E27FC236}">
                <a16:creationId xmlns:a16="http://schemas.microsoft.com/office/drawing/2014/main" id="{A6E24B87-C3ED-E513-0177-ED36957B873A}"/>
              </a:ext>
            </a:extLst>
          </p:cNvPr>
          <p:cNvPicPr>
            <a:picLocks noChangeAspect="1"/>
          </p:cNvPicPr>
          <p:nvPr/>
        </p:nvPicPr>
        <p:blipFill>
          <a:blip r:embed="rId2"/>
          <a:stretch>
            <a:fillRect/>
          </a:stretch>
        </p:blipFill>
        <p:spPr>
          <a:xfrm>
            <a:off x="952237" y="1230277"/>
            <a:ext cx="10337975" cy="4393636"/>
          </a:xfrm>
          <a:prstGeom prst="rect">
            <a:avLst/>
          </a:prstGeom>
        </p:spPr>
      </p:pic>
    </p:spTree>
    <p:extLst>
      <p:ext uri="{BB962C8B-B14F-4D97-AF65-F5344CB8AC3E}">
        <p14:creationId xmlns:p14="http://schemas.microsoft.com/office/powerpoint/2010/main" val="3019527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omputer&#10;&#10;Description automatically generated">
            <a:extLst>
              <a:ext uri="{FF2B5EF4-FFF2-40B4-BE49-F238E27FC236}">
                <a16:creationId xmlns:a16="http://schemas.microsoft.com/office/drawing/2014/main" id="{1605CC0C-F187-6D14-0CE3-F9694A7BF01E}"/>
              </a:ext>
            </a:extLst>
          </p:cNvPr>
          <p:cNvPicPr>
            <a:picLocks noChangeAspect="1"/>
          </p:cNvPicPr>
          <p:nvPr/>
        </p:nvPicPr>
        <p:blipFill>
          <a:blip r:embed="rId2"/>
          <a:stretch>
            <a:fillRect/>
          </a:stretch>
        </p:blipFill>
        <p:spPr>
          <a:xfrm>
            <a:off x="952237" y="1010594"/>
            <a:ext cx="10337975" cy="4833002"/>
          </a:xfrm>
          <a:prstGeom prst="rect">
            <a:avLst/>
          </a:prstGeom>
        </p:spPr>
      </p:pic>
    </p:spTree>
    <p:extLst>
      <p:ext uri="{BB962C8B-B14F-4D97-AF65-F5344CB8AC3E}">
        <p14:creationId xmlns:p14="http://schemas.microsoft.com/office/powerpoint/2010/main" val="1571852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up of a white background&#10;&#10;Description automatically generated">
            <a:extLst>
              <a:ext uri="{FF2B5EF4-FFF2-40B4-BE49-F238E27FC236}">
                <a16:creationId xmlns:a16="http://schemas.microsoft.com/office/drawing/2014/main" id="{483F25F5-E4B5-C1F4-FA49-C781B009C8D3}"/>
              </a:ext>
            </a:extLst>
          </p:cNvPr>
          <p:cNvPicPr>
            <a:picLocks noChangeAspect="1"/>
          </p:cNvPicPr>
          <p:nvPr/>
        </p:nvPicPr>
        <p:blipFill>
          <a:blip r:embed="rId2"/>
          <a:stretch>
            <a:fillRect/>
          </a:stretch>
        </p:blipFill>
        <p:spPr>
          <a:xfrm>
            <a:off x="643467" y="1193461"/>
            <a:ext cx="10905066" cy="4471078"/>
          </a:xfrm>
          <a:prstGeom prst="rect">
            <a:avLst/>
          </a:prstGeom>
        </p:spPr>
      </p:pic>
    </p:spTree>
    <p:extLst>
      <p:ext uri="{BB962C8B-B14F-4D97-AF65-F5344CB8AC3E}">
        <p14:creationId xmlns:p14="http://schemas.microsoft.com/office/powerpoint/2010/main" val="5920527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up of a white background&#10;&#10;Description automatically generated">
            <a:extLst>
              <a:ext uri="{FF2B5EF4-FFF2-40B4-BE49-F238E27FC236}">
                <a16:creationId xmlns:a16="http://schemas.microsoft.com/office/drawing/2014/main" id="{D157C20E-E6D8-7EF3-5461-AE23D73B1605}"/>
              </a:ext>
            </a:extLst>
          </p:cNvPr>
          <p:cNvPicPr>
            <a:picLocks noChangeAspect="1"/>
          </p:cNvPicPr>
          <p:nvPr/>
        </p:nvPicPr>
        <p:blipFill>
          <a:blip r:embed="rId2"/>
          <a:stretch>
            <a:fillRect/>
          </a:stretch>
        </p:blipFill>
        <p:spPr>
          <a:xfrm>
            <a:off x="643467" y="1247988"/>
            <a:ext cx="10905066" cy="4362024"/>
          </a:xfrm>
          <a:prstGeom prst="rect">
            <a:avLst/>
          </a:prstGeom>
        </p:spPr>
      </p:pic>
    </p:spTree>
    <p:extLst>
      <p:ext uri="{BB962C8B-B14F-4D97-AF65-F5344CB8AC3E}">
        <p14:creationId xmlns:p14="http://schemas.microsoft.com/office/powerpoint/2010/main" val="3273879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0" name="Freeform: Shape 9">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white text with black text&#10;&#10;Description automatically generated">
            <a:extLst>
              <a:ext uri="{FF2B5EF4-FFF2-40B4-BE49-F238E27FC236}">
                <a16:creationId xmlns:a16="http://schemas.microsoft.com/office/drawing/2014/main" id="{15FE40FB-9F4C-338D-5F41-5166A82D6ED1}"/>
              </a:ext>
            </a:extLst>
          </p:cNvPr>
          <p:cNvPicPr>
            <a:picLocks noChangeAspect="1"/>
          </p:cNvPicPr>
          <p:nvPr/>
        </p:nvPicPr>
        <p:blipFill>
          <a:blip r:embed="rId2"/>
          <a:stretch>
            <a:fillRect/>
          </a:stretch>
        </p:blipFill>
        <p:spPr>
          <a:xfrm>
            <a:off x="643467" y="961729"/>
            <a:ext cx="10905066" cy="4934541"/>
          </a:xfrm>
          <a:prstGeom prst="rect">
            <a:avLst/>
          </a:prstGeom>
          <a:ln>
            <a:noFill/>
          </a:ln>
        </p:spPr>
      </p:pic>
    </p:spTree>
    <p:extLst>
      <p:ext uri="{BB962C8B-B14F-4D97-AF65-F5344CB8AC3E}">
        <p14:creationId xmlns:p14="http://schemas.microsoft.com/office/powerpoint/2010/main" val="1252917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white text on a black background&#10;&#10;Description automatically generated">
            <a:extLst>
              <a:ext uri="{FF2B5EF4-FFF2-40B4-BE49-F238E27FC236}">
                <a16:creationId xmlns:a16="http://schemas.microsoft.com/office/drawing/2014/main" id="{FDB81A22-D98C-697E-5010-1889AB73644E}"/>
              </a:ext>
            </a:extLst>
          </p:cNvPr>
          <p:cNvPicPr>
            <a:picLocks noChangeAspect="1"/>
          </p:cNvPicPr>
          <p:nvPr/>
        </p:nvPicPr>
        <p:blipFill>
          <a:blip r:embed="rId2"/>
          <a:stretch>
            <a:fillRect/>
          </a:stretch>
        </p:blipFill>
        <p:spPr>
          <a:xfrm>
            <a:off x="739206" y="643467"/>
            <a:ext cx="10713587"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5998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white background with black text&#10;&#10;Description automatically generated">
            <a:extLst>
              <a:ext uri="{FF2B5EF4-FFF2-40B4-BE49-F238E27FC236}">
                <a16:creationId xmlns:a16="http://schemas.microsoft.com/office/drawing/2014/main" id="{661596A2-F0A8-B7B5-B548-D3A532375095}"/>
              </a:ext>
            </a:extLst>
          </p:cNvPr>
          <p:cNvPicPr>
            <a:picLocks noChangeAspect="1"/>
          </p:cNvPicPr>
          <p:nvPr/>
        </p:nvPicPr>
        <p:blipFill>
          <a:blip r:embed="rId2"/>
          <a:stretch>
            <a:fillRect/>
          </a:stretch>
        </p:blipFill>
        <p:spPr>
          <a:xfrm>
            <a:off x="1120477" y="1249137"/>
            <a:ext cx="9951041" cy="4353579"/>
          </a:xfrm>
          <a:prstGeom prst="rect">
            <a:avLst/>
          </a:prstGeom>
        </p:spPr>
      </p:pic>
    </p:spTree>
    <p:extLst>
      <p:ext uri="{BB962C8B-B14F-4D97-AF65-F5344CB8AC3E}">
        <p14:creationId xmlns:p14="http://schemas.microsoft.com/office/powerpoint/2010/main" val="11075690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white background with black text&#10;&#10;Description automatically generated">
            <a:extLst>
              <a:ext uri="{FF2B5EF4-FFF2-40B4-BE49-F238E27FC236}">
                <a16:creationId xmlns:a16="http://schemas.microsoft.com/office/drawing/2014/main" id="{B37C7779-EB10-5143-3A6D-4FA79C76241F}"/>
              </a:ext>
            </a:extLst>
          </p:cNvPr>
          <p:cNvPicPr>
            <a:picLocks noChangeAspect="1"/>
          </p:cNvPicPr>
          <p:nvPr/>
        </p:nvPicPr>
        <p:blipFill>
          <a:blip r:embed="rId2"/>
          <a:stretch>
            <a:fillRect/>
          </a:stretch>
        </p:blipFill>
        <p:spPr>
          <a:xfrm>
            <a:off x="1120477" y="1274016"/>
            <a:ext cx="9951041" cy="4303822"/>
          </a:xfrm>
          <a:prstGeom prst="rect">
            <a:avLst/>
          </a:prstGeom>
        </p:spPr>
      </p:pic>
    </p:spTree>
    <p:extLst>
      <p:ext uri="{BB962C8B-B14F-4D97-AF65-F5344CB8AC3E}">
        <p14:creationId xmlns:p14="http://schemas.microsoft.com/office/powerpoint/2010/main" val="30033664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F21C9C3-5F01-6BC0-DE29-F45FF127F7CB}"/>
              </a:ext>
            </a:extLst>
          </p:cNvPr>
          <p:cNvSpPr>
            <a:spLocks noGrp="1"/>
          </p:cNvSpPr>
          <p:nvPr>
            <p:ph type="title"/>
          </p:nvPr>
        </p:nvSpPr>
        <p:spPr>
          <a:xfrm>
            <a:off x="838200" y="365125"/>
            <a:ext cx="10515600" cy="1325563"/>
          </a:xfrm>
        </p:spPr>
        <p:txBody>
          <a:bodyPr>
            <a:normAutofit/>
          </a:bodyPr>
          <a:lstStyle/>
          <a:p>
            <a:pPr algn="ctr"/>
            <a:r>
              <a:rPr lang="en-US" sz="6000" b="1">
                <a:latin typeface="Chalkboard"/>
                <a:ea typeface="Calibri Light"/>
                <a:cs typeface="Calibri Light"/>
              </a:rPr>
              <a:t>Video...part 1</a:t>
            </a:r>
            <a:endParaRPr lang="en-US" sz="6000" b="1">
              <a:latin typeface="Chalkboard"/>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655414-994C-F9EE-98E0-2F5E2F578F25}"/>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r>
              <a:rPr lang="en-US" dirty="0">
                <a:latin typeface="Chalkboard"/>
                <a:ea typeface="Calibri"/>
                <a:cs typeface="Calibri"/>
              </a:rPr>
              <a:t>As you watch the first part of the video, pay attention to the bystanders and what they are doing (or not doing).</a:t>
            </a:r>
            <a:endParaRPr lang="en-US" dirty="0">
              <a:latin typeface="Chalkboard"/>
            </a:endParaRPr>
          </a:p>
          <a:p>
            <a:pPr marL="0" indent="0">
              <a:buNone/>
            </a:pPr>
            <a:r>
              <a:rPr lang="en-US" sz="2000" dirty="0">
                <a:ea typeface="+mn-lt"/>
                <a:cs typeface="+mn-lt"/>
                <a:hlinkClick r:id="rId2"/>
              </a:rPr>
              <a:t>https://learn.secondstep.org/product/bpu-kit/teach/grade-4/g4l04/g4l04-slm</a:t>
            </a:r>
            <a:r>
              <a:rPr lang="en-US" sz="2000" dirty="0">
                <a:ea typeface="+mn-lt"/>
                <a:cs typeface="+mn-lt"/>
              </a:rPr>
              <a:t> </a:t>
            </a:r>
            <a:endParaRPr lang="en-US">
              <a:ea typeface="+mn-lt"/>
              <a:cs typeface="+mn-lt"/>
            </a:endParaRPr>
          </a:p>
          <a:p>
            <a:pPr marL="0" indent="0">
              <a:buNone/>
            </a:pPr>
            <a:r>
              <a:rPr lang="en-US" dirty="0">
                <a:latin typeface="Chalkboard"/>
                <a:ea typeface="Calibri"/>
                <a:cs typeface="Calibri"/>
              </a:rPr>
              <a:t>How do you know that Tessa is being cyberbullied? </a:t>
            </a:r>
          </a:p>
          <a:p>
            <a:pPr marL="0" indent="0">
              <a:buNone/>
            </a:pPr>
            <a:r>
              <a:rPr lang="en-US" dirty="0">
                <a:latin typeface="Chalkboard"/>
                <a:ea typeface="+mn-lt"/>
                <a:cs typeface="+mn-lt"/>
              </a:rPr>
              <a:t>How are the bystanders part of the cyberbullying problem? </a:t>
            </a:r>
            <a:endParaRPr lang="en-US" dirty="0">
              <a:latin typeface="Chalkboard"/>
              <a:ea typeface="Calibri"/>
              <a:cs typeface="Calibri"/>
            </a:endParaRPr>
          </a:p>
        </p:txBody>
      </p:sp>
    </p:spTree>
    <p:extLst>
      <p:ext uri="{BB962C8B-B14F-4D97-AF65-F5344CB8AC3E}">
        <p14:creationId xmlns:p14="http://schemas.microsoft.com/office/powerpoint/2010/main" val="19996062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E1378B5-02FD-CD7F-248F-20360159ECF9}"/>
              </a:ext>
            </a:extLst>
          </p:cNvPr>
          <p:cNvSpPr>
            <a:spLocks noGrp="1"/>
          </p:cNvSpPr>
          <p:nvPr>
            <p:ph type="title"/>
          </p:nvPr>
        </p:nvSpPr>
        <p:spPr>
          <a:xfrm>
            <a:off x="838200" y="365125"/>
            <a:ext cx="10515600" cy="1325563"/>
          </a:xfrm>
        </p:spPr>
        <p:txBody>
          <a:bodyPr>
            <a:normAutofit/>
          </a:bodyPr>
          <a:lstStyle/>
          <a:p>
            <a:pPr algn="ctr"/>
            <a:r>
              <a:rPr lang="en-US" sz="6000" b="1">
                <a:latin typeface="Chalkboard"/>
              </a:rPr>
              <a:t>Video...part 2</a:t>
            </a:r>
            <a:endParaRPr lang="en-US" sz="6000" b="1">
              <a:ea typeface="Calibri Light" panose="020F0302020204030204"/>
              <a:cs typeface="Calibri Light" panose="020F0302020204030204"/>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E224AC-9F5F-AE42-6695-D83448349DB9}"/>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r>
              <a:rPr lang="en-US" dirty="0">
                <a:latin typeface="Chalkboard"/>
                <a:ea typeface="Calibri" panose="020F0502020204030204"/>
                <a:cs typeface="Calibri" panose="020F0502020204030204"/>
              </a:rPr>
              <a:t>Let's watch and see if the cyberbullying continues...</a:t>
            </a:r>
          </a:p>
          <a:p>
            <a:pPr marL="0" indent="0">
              <a:buNone/>
            </a:pPr>
            <a:r>
              <a:rPr lang="en-US" sz="2000" dirty="0">
                <a:ea typeface="+mn-lt"/>
                <a:cs typeface="+mn-lt"/>
                <a:hlinkClick r:id="rId2"/>
              </a:rPr>
              <a:t>https://learn.secondstep.org/product/bpu-kit/teach/grade-4/g4l04/g4l04-slm</a:t>
            </a:r>
            <a:r>
              <a:rPr lang="en-US" sz="2000" dirty="0">
                <a:ea typeface="+mn-lt"/>
                <a:cs typeface="+mn-lt"/>
              </a:rPr>
              <a:t> </a:t>
            </a:r>
            <a:endParaRPr lang="en-US"/>
          </a:p>
          <a:p>
            <a:pPr marL="0" indent="0">
              <a:buNone/>
            </a:pPr>
            <a:r>
              <a:rPr lang="en-US" dirty="0">
                <a:latin typeface="Chalkboard"/>
                <a:ea typeface="+mn-lt"/>
                <a:cs typeface="+mn-lt"/>
              </a:rPr>
              <a:t>Sal and Kai were bystanders who did the right thing. What did they do?</a:t>
            </a:r>
            <a:endParaRPr lang="en-US" dirty="0">
              <a:latin typeface="Chalkboard"/>
            </a:endParaRPr>
          </a:p>
          <a:p>
            <a:pPr marL="0" indent="0">
              <a:buNone/>
            </a:pPr>
            <a:r>
              <a:rPr lang="en-US" dirty="0">
                <a:latin typeface="Chalkboard"/>
                <a:ea typeface="+mn-lt"/>
                <a:cs typeface="+mn-lt"/>
              </a:rPr>
              <a:t>If you know cyber bullying is happening, what are some things you can do to help stop it?</a:t>
            </a:r>
            <a:endParaRPr lang="en-US" dirty="0">
              <a:latin typeface="Chalkboard"/>
            </a:endParaRPr>
          </a:p>
        </p:txBody>
      </p:sp>
    </p:spTree>
    <p:extLst>
      <p:ext uri="{BB962C8B-B14F-4D97-AF65-F5344CB8AC3E}">
        <p14:creationId xmlns:p14="http://schemas.microsoft.com/office/powerpoint/2010/main" val="20502425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3043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CF351-5F93-3B14-5832-DD0982920E05}"/>
              </a:ext>
            </a:extLst>
          </p:cNvPr>
          <p:cNvSpPr>
            <a:spLocks noGrp="1"/>
          </p:cNvSpPr>
          <p:nvPr>
            <p:ph type="title"/>
          </p:nvPr>
        </p:nvSpPr>
        <p:spPr>
          <a:xfrm>
            <a:off x="556532" y="5322147"/>
            <a:ext cx="11210925" cy="744836"/>
          </a:xfrm>
        </p:spPr>
        <p:txBody>
          <a:bodyPr vert="horz" lIns="91440" tIns="45720" rIns="91440" bIns="45720" rtlCol="0" anchor="ctr">
            <a:noAutofit/>
          </a:bodyPr>
          <a:lstStyle/>
          <a:p>
            <a:pPr algn="ctr"/>
            <a:r>
              <a:rPr lang="en-US" sz="5400" b="1" kern="1200" dirty="0">
                <a:solidFill>
                  <a:schemeClr val="bg1"/>
                </a:solidFill>
                <a:latin typeface="Chalkboard"/>
              </a:rPr>
              <a:t>What can you do to help?</a:t>
            </a:r>
            <a:endParaRPr lang="en-US" sz="5400" kern="1200" dirty="0">
              <a:solidFill>
                <a:schemeClr val="bg1"/>
              </a:solidFill>
              <a:latin typeface="Chalkboard"/>
            </a:endParaRPr>
          </a:p>
        </p:txBody>
      </p:sp>
      <p:pic>
        <p:nvPicPr>
          <p:cNvPr id="4" name="Content Placeholder 3" descr="A screenshot of a phone&#10;&#10;Description automatically generated">
            <a:extLst>
              <a:ext uri="{FF2B5EF4-FFF2-40B4-BE49-F238E27FC236}">
                <a16:creationId xmlns:a16="http://schemas.microsoft.com/office/drawing/2014/main" id="{B947C3FF-5D95-AC32-CD1A-56B7FF333697}"/>
              </a:ext>
            </a:extLst>
          </p:cNvPr>
          <p:cNvPicPr>
            <a:picLocks noGrp="1" noChangeAspect="1"/>
          </p:cNvPicPr>
          <p:nvPr>
            <p:ph idx="1"/>
          </p:nvPr>
        </p:nvPicPr>
        <p:blipFill>
          <a:blip r:embed="rId2"/>
          <a:stretch>
            <a:fillRect/>
          </a:stretch>
        </p:blipFill>
        <p:spPr>
          <a:xfrm>
            <a:off x="1371055" y="364587"/>
            <a:ext cx="9449889" cy="4394199"/>
          </a:xfrm>
          <a:prstGeom prst="rect">
            <a:avLst/>
          </a:prstGeom>
        </p:spPr>
      </p:pic>
    </p:spTree>
    <p:extLst>
      <p:ext uri="{BB962C8B-B14F-4D97-AF65-F5344CB8AC3E}">
        <p14:creationId xmlns:p14="http://schemas.microsoft.com/office/powerpoint/2010/main" val="20293529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3043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7BAB80-8F07-D174-0A28-25F60A5C74A3}"/>
              </a:ext>
            </a:extLst>
          </p:cNvPr>
          <p:cNvSpPr>
            <a:spLocks noGrp="1"/>
          </p:cNvSpPr>
          <p:nvPr>
            <p:ph type="title"/>
          </p:nvPr>
        </p:nvSpPr>
        <p:spPr>
          <a:xfrm>
            <a:off x="556532" y="5322147"/>
            <a:ext cx="11210925" cy="744836"/>
          </a:xfrm>
        </p:spPr>
        <p:txBody>
          <a:bodyPr vert="horz" lIns="91440" tIns="45720" rIns="91440" bIns="45720" rtlCol="0" anchor="ctr">
            <a:noAutofit/>
          </a:bodyPr>
          <a:lstStyle/>
          <a:p>
            <a:pPr algn="ctr"/>
            <a:r>
              <a:rPr lang="en-US" sz="5400" b="1" kern="1200" dirty="0">
                <a:solidFill>
                  <a:schemeClr val="bg1"/>
                </a:solidFill>
                <a:latin typeface="Chalkboard"/>
              </a:rPr>
              <a:t>What can you do to help?</a:t>
            </a:r>
            <a:endParaRPr lang="en-US" sz="5400" kern="1200" dirty="0">
              <a:solidFill>
                <a:schemeClr val="bg1"/>
              </a:solidFill>
              <a:latin typeface="Chalkboard"/>
            </a:endParaRPr>
          </a:p>
        </p:txBody>
      </p:sp>
      <p:pic>
        <p:nvPicPr>
          <p:cNvPr id="4" name="Content Placeholder 3" descr="A screenshot of a chat&#10;&#10;Description automatically generated">
            <a:extLst>
              <a:ext uri="{FF2B5EF4-FFF2-40B4-BE49-F238E27FC236}">
                <a16:creationId xmlns:a16="http://schemas.microsoft.com/office/drawing/2014/main" id="{49AD6B74-522D-A02C-CB4D-876622C2CC25}"/>
              </a:ext>
            </a:extLst>
          </p:cNvPr>
          <p:cNvPicPr>
            <a:picLocks noGrp="1" noChangeAspect="1"/>
          </p:cNvPicPr>
          <p:nvPr>
            <p:ph idx="1"/>
          </p:nvPr>
        </p:nvPicPr>
        <p:blipFill>
          <a:blip r:embed="rId2"/>
          <a:stretch>
            <a:fillRect/>
          </a:stretch>
        </p:blipFill>
        <p:spPr>
          <a:xfrm>
            <a:off x="2274957" y="364587"/>
            <a:ext cx="7642086" cy="4394199"/>
          </a:xfrm>
          <a:prstGeom prst="rect">
            <a:avLst/>
          </a:prstGeom>
        </p:spPr>
      </p:pic>
    </p:spTree>
    <p:extLst>
      <p:ext uri="{BB962C8B-B14F-4D97-AF65-F5344CB8AC3E}">
        <p14:creationId xmlns:p14="http://schemas.microsoft.com/office/powerpoint/2010/main" val="2469230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3043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8BF49-3C9D-18D7-9C98-B1B5FD16F83C}"/>
              </a:ext>
            </a:extLst>
          </p:cNvPr>
          <p:cNvSpPr>
            <a:spLocks noGrp="1"/>
          </p:cNvSpPr>
          <p:nvPr>
            <p:ph type="title"/>
          </p:nvPr>
        </p:nvSpPr>
        <p:spPr>
          <a:xfrm>
            <a:off x="556532" y="5322147"/>
            <a:ext cx="11210925" cy="744836"/>
          </a:xfrm>
        </p:spPr>
        <p:txBody>
          <a:bodyPr vert="horz" lIns="91440" tIns="45720" rIns="91440" bIns="45720" rtlCol="0" anchor="ctr">
            <a:noAutofit/>
          </a:bodyPr>
          <a:lstStyle/>
          <a:p>
            <a:pPr algn="ctr"/>
            <a:r>
              <a:rPr lang="en-US" sz="5400" b="1" kern="1200" dirty="0">
                <a:solidFill>
                  <a:schemeClr val="bg1"/>
                </a:solidFill>
                <a:latin typeface="Chalkboard"/>
              </a:rPr>
              <a:t>What can you do to help?</a:t>
            </a:r>
            <a:endParaRPr lang="en-US" sz="5400" kern="1200" dirty="0">
              <a:solidFill>
                <a:schemeClr val="bg1"/>
              </a:solidFill>
              <a:latin typeface="Chalkboard"/>
            </a:endParaRPr>
          </a:p>
        </p:txBody>
      </p:sp>
      <p:pic>
        <p:nvPicPr>
          <p:cNvPr id="4" name="Content Placeholder 3" descr="A screenshot of a social media post&#10;&#10;Description automatically generated">
            <a:extLst>
              <a:ext uri="{FF2B5EF4-FFF2-40B4-BE49-F238E27FC236}">
                <a16:creationId xmlns:a16="http://schemas.microsoft.com/office/drawing/2014/main" id="{3F391EF7-0BAB-88A9-B61D-3EC57E297556}"/>
              </a:ext>
            </a:extLst>
          </p:cNvPr>
          <p:cNvPicPr>
            <a:picLocks noGrp="1" noChangeAspect="1"/>
          </p:cNvPicPr>
          <p:nvPr>
            <p:ph idx="1"/>
          </p:nvPr>
        </p:nvPicPr>
        <p:blipFill>
          <a:blip r:embed="rId2"/>
          <a:stretch>
            <a:fillRect/>
          </a:stretch>
        </p:blipFill>
        <p:spPr>
          <a:xfrm>
            <a:off x="737222" y="364587"/>
            <a:ext cx="10717555" cy="4394199"/>
          </a:xfrm>
          <a:prstGeom prst="rect">
            <a:avLst/>
          </a:prstGeom>
        </p:spPr>
      </p:pic>
    </p:spTree>
    <p:extLst>
      <p:ext uri="{BB962C8B-B14F-4D97-AF65-F5344CB8AC3E}">
        <p14:creationId xmlns:p14="http://schemas.microsoft.com/office/powerpoint/2010/main" val="4172639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71068AB2-5729-3953-A719-4FDF536AFC5D}"/>
              </a:ext>
            </a:extLst>
          </p:cNvPr>
          <p:cNvSpPr>
            <a:spLocks noGrp="1"/>
          </p:cNvSpPr>
          <p:nvPr>
            <p:ph type="title"/>
          </p:nvPr>
        </p:nvSpPr>
        <p:spPr>
          <a:xfrm rot="16200000">
            <a:off x="-1325880" y="1947672"/>
            <a:ext cx="5961888" cy="2788920"/>
          </a:xfrm>
        </p:spPr>
        <p:txBody>
          <a:bodyPr anchor="ctr">
            <a:normAutofit/>
          </a:bodyPr>
          <a:lstStyle/>
          <a:p>
            <a:pPr algn="ctr"/>
            <a:r>
              <a:rPr lang="en-US" sz="5400" b="1" dirty="0">
                <a:solidFill>
                  <a:schemeClr val="bg1"/>
                </a:solidFill>
                <a:latin typeface="Chalkboard"/>
                <a:ea typeface="Calibri Light"/>
                <a:cs typeface="Calibri Light"/>
              </a:rPr>
              <a:t>Let's review what we learned! </a:t>
            </a:r>
            <a:endParaRPr lang="en-US" sz="5400" b="1" dirty="0">
              <a:solidFill>
                <a:schemeClr val="bg1"/>
              </a:solidFill>
              <a:latin typeface="Chalkboard"/>
            </a:endParaRPr>
          </a:p>
        </p:txBody>
      </p:sp>
      <p:graphicFrame>
        <p:nvGraphicFramePr>
          <p:cNvPr id="5" name="Content Placeholder 2">
            <a:extLst>
              <a:ext uri="{FF2B5EF4-FFF2-40B4-BE49-F238E27FC236}">
                <a16:creationId xmlns:a16="http://schemas.microsoft.com/office/drawing/2014/main" id="{F2547D05-8370-356D-CEDD-48B5D4ACED36}"/>
              </a:ext>
            </a:extLst>
          </p:cNvPr>
          <p:cNvGraphicFramePr>
            <a:graphicFrameLocks noGrp="1"/>
          </p:cNvGraphicFramePr>
          <p:nvPr>
            <p:ph idx="1"/>
            <p:extLst>
              <p:ext uri="{D42A27DB-BD31-4B8C-83A1-F6EECF244321}">
                <p14:modId xmlns:p14="http://schemas.microsoft.com/office/powerpoint/2010/main" val="3138278900"/>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87416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TotalTime>
  <Words>2551</Words>
  <Application>Microsoft Macintosh PowerPoint</Application>
  <PresentationFormat>Widescreen</PresentationFormat>
  <Paragraphs>216</Paragraphs>
  <Slides>59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Meiryo</vt:lpstr>
      <vt:lpstr>Arial</vt:lpstr>
      <vt:lpstr>Calibri</vt:lpstr>
      <vt:lpstr>Calibri Light</vt:lpstr>
      <vt:lpstr>Chalkboard</vt:lpstr>
      <vt:lpstr>Comic Sans MS</vt:lpstr>
      <vt:lpstr>office theme</vt:lpstr>
      <vt:lpstr>Bullying Prevention </vt:lpstr>
      <vt:lpstr>Objective</vt:lpstr>
      <vt:lpstr> Data: Pre-/Post-Test</vt:lpstr>
      <vt:lpstr>Data: Student Reports of Bullying </vt:lpstr>
      <vt:lpstr>Needs Assessment</vt:lpstr>
      <vt:lpstr>AIA Alignment </vt:lpstr>
      <vt:lpstr>ASCA Mindsets and Behaviors </vt:lpstr>
      <vt:lpstr>Cultural Sensitivity</vt:lpstr>
      <vt:lpstr>Evaluation </vt:lpstr>
      <vt:lpstr> Evaluation</vt:lpstr>
      <vt:lpstr>References</vt:lpstr>
      <vt:lpstr>Bullying</vt:lpstr>
      <vt:lpstr>Let's warm-up...</vt:lpstr>
      <vt:lpstr>What is bullying? </vt:lpstr>
      <vt:lpstr>Bullying </vt:lpstr>
      <vt:lpstr>What are some examples of bullying?</vt:lpstr>
      <vt:lpstr>Some examples of bullying... </vt:lpstr>
      <vt:lpstr>What do you think? </vt:lpstr>
      <vt:lpstr>Let's review the 3 Rs of bullying...</vt:lpstr>
      <vt:lpstr>The 3 Rs of Bullying...</vt:lpstr>
      <vt:lpstr>Video 1 </vt:lpstr>
      <vt:lpstr>TTT (Think, Turn, Tell)...</vt:lpstr>
      <vt:lpstr>Video 2 </vt:lpstr>
      <vt:lpstr>The 3 Rs of Bullying...</vt:lpstr>
      <vt:lpstr>Reporting</vt:lpstr>
      <vt:lpstr>It's your turn to practice! </vt:lpstr>
      <vt:lpstr>Bullying or not bullying? </vt:lpstr>
      <vt:lpstr>PowerPoint Presentation</vt:lpstr>
      <vt:lpstr>Bullying or not bullying? </vt:lpstr>
      <vt:lpstr>PowerPoint Presentation</vt:lpstr>
      <vt:lpstr>Let's Review the 3 Rs of Bullying...</vt:lpstr>
      <vt:lpstr>Bullying</vt:lpstr>
      <vt:lpstr>Let's Review the 3 Rs of Bullying...</vt:lpstr>
      <vt:lpstr>Introduction</vt:lpstr>
      <vt:lpstr>You may have felt....</vt:lpstr>
      <vt:lpstr>Video 1 </vt:lpstr>
      <vt:lpstr>Video 2</vt:lpstr>
      <vt:lpstr>Let's review...</vt:lpstr>
      <vt:lpstr>Bullying</vt:lpstr>
      <vt:lpstr>How are bystanders a part of the bullying problem? </vt:lpstr>
      <vt:lpstr>Video 1</vt:lpstr>
      <vt:lpstr>It's your turn to practice! </vt:lpstr>
      <vt:lpstr>Scenario 1 </vt:lpstr>
      <vt:lpstr>Scenario 2</vt:lpstr>
      <vt:lpstr>Let's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Video...part 1</vt:lpstr>
      <vt:lpstr>Video...part 2</vt:lpstr>
      <vt:lpstr>What can you do to help?</vt:lpstr>
      <vt:lpstr>What can you do to help?</vt:lpstr>
      <vt:lpstr>What can you do to help?</vt:lpstr>
      <vt:lpstr>Let's review what we learned!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Van Dijk, Jennifer</cp:lastModifiedBy>
  <cp:revision>335</cp:revision>
  <dcterms:created xsi:type="dcterms:W3CDTF">2023-09-06T07:16:18Z</dcterms:created>
  <dcterms:modified xsi:type="dcterms:W3CDTF">2024-04-23T08:30:22Z</dcterms:modified>
</cp:coreProperties>
</file>