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1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embeddedFontLst>
    <p:embeddedFont>
      <p:font typeface="Oswald" panose="020B0604020202020204" charset="0"/>
      <p:regular r:id="rId18"/>
      <p:bold r:id="rId19"/>
    </p:embeddedFont>
    <p:embeddedFont>
      <p:font typeface="Montserrat" panose="020B0604020202020204" charset="0"/>
      <p:regular r:id="rId20"/>
      <p:bold r:id="rId21"/>
      <p:italic r:id="rId22"/>
      <p:boldItalic r:id="rId23"/>
    </p:embeddedFont>
    <p:embeddedFont>
      <p:font typeface="Roboto" panose="020B0604020202020204" charset="0"/>
      <p:regular r:id="rId24"/>
      <p:bold r:id="rId25"/>
      <p:italic r:id="rId26"/>
      <p:boldItalic r:id="rId27"/>
    </p:embeddedFont>
    <p:embeddedFont>
      <p:font typeface="Playfair Display"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816" y="1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1.xml"/><Relationship Id="rId21" Type="http://schemas.openxmlformats.org/officeDocument/2006/relationships/font" Target="fonts/font4.fntdata"/><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7.fntdata"/><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8.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dadd292265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g2dadd292265_0_1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ctr" rtl="0">
              <a:lnSpc>
                <a:spcPct val="200000"/>
              </a:lnSpc>
              <a:spcBef>
                <a:spcPts val="1200"/>
              </a:spcBef>
              <a:spcAft>
                <a:spcPts val="0"/>
              </a:spcAft>
              <a:buClr>
                <a:schemeClr val="dk1"/>
              </a:buClr>
              <a:buSzPts val="1100"/>
              <a:buFont typeface="Arial"/>
              <a:buNone/>
            </a:pPr>
            <a:r>
              <a:rPr lang="en" b="1">
                <a:solidFill>
                  <a:srgbClr val="212121"/>
                </a:solidFill>
                <a:highlight>
                  <a:srgbClr val="FFFFFF"/>
                </a:highlight>
              </a:rPr>
              <a:t>Author Note</a:t>
            </a:r>
            <a:endParaRPr b="1">
              <a:solidFill>
                <a:srgbClr val="212121"/>
              </a:solidFill>
              <a:highlight>
                <a:srgbClr val="FFFFFF"/>
              </a:highlight>
            </a:endParaRPr>
          </a:p>
          <a:p>
            <a:pPr marL="457200" lvl="0" indent="0" algn="l" rtl="0">
              <a:lnSpc>
                <a:spcPct val="200000"/>
              </a:lnSpc>
              <a:spcBef>
                <a:spcPts val="1200"/>
              </a:spcBef>
              <a:spcAft>
                <a:spcPts val="0"/>
              </a:spcAft>
              <a:buClr>
                <a:schemeClr val="dk1"/>
              </a:buClr>
              <a:buSzPts val="1100"/>
              <a:buFont typeface="Arial"/>
              <a:buNone/>
            </a:pPr>
            <a:r>
              <a:rPr lang="en">
                <a:solidFill>
                  <a:srgbClr val="212121"/>
                </a:solidFill>
                <a:highlight>
                  <a:srgbClr val="FFFFFF"/>
                </a:highlight>
              </a:rPr>
              <a:t>LaNeisha M. Barner</a:t>
            </a:r>
            <a:endParaRPr>
              <a:solidFill>
                <a:srgbClr val="212121"/>
              </a:solidFill>
              <a:highlight>
                <a:srgbClr val="FFFFFF"/>
              </a:highlight>
            </a:endParaRPr>
          </a:p>
          <a:p>
            <a:pPr marL="457200" lvl="0" indent="0" algn="l" rtl="0">
              <a:lnSpc>
                <a:spcPct val="200000"/>
              </a:lnSpc>
              <a:spcBef>
                <a:spcPts val="0"/>
              </a:spcBef>
              <a:spcAft>
                <a:spcPts val="0"/>
              </a:spcAft>
              <a:buClr>
                <a:schemeClr val="dk1"/>
              </a:buClr>
              <a:buSzPts val="1100"/>
              <a:buFont typeface="Arial"/>
              <a:buNone/>
            </a:pPr>
            <a:r>
              <a:rPr lang="en">
                <a:solidFill>
                  <a:srgbClr val="212121"/>
                </a:solidFill>
                <a:highlight>
                  <a:srgbClr val="FFFFFF"/>
                </a:highlight>
              </a:rPr>
              <a:t>I have no known conflict of interest to disclose.</a:t>
            </a:r>
            <a:endParaRPr>
              <a:solidFill>
                <a:srgbClr val="212121"/>
              </a:solidFill>
              <a:highlight>
                <a:srgbClr val="FFFFFF"/>
              </a:highlight>
            </a:endParaRPr>
          </a:p>
          <a:p>
            <a:pPr marL="457200" lvl="0" indent="0" algn="l" rtl="0">
              <a:lnSpc>
                <a:spcPct val="200000"/>
              </a:lnSpc>
              <a:spcBef>
                <a:spcPts val="0"/>
              </a:spcBef>
              <a:spcAft>
                <a:spcPts val="0"/>
              </a:spcAft>
              <a:buClr>
                <a:schemeClr val="dk1"/>
              </a:buClr>
              <a:buSzPts val="1100"/>
              <a:buFont typeface="Arial"/>
              <a:buNone/>
            </a:pPr>
            <a:r>
              <a:rPr lang="en">
                <a:solidFill>
                  <a:srgbClr val="212121"/>
                </a:solidFill>
                <a:highlight>
                  <a:srgbClr val="FFFFFF"/>
                </a:highlight>
              </a:rPr>
              <a:t>Correspondence concerning this article should be addressed to LaNeisha M. Barner. Email: lbarner@liberty.edu</a:t>
            </a:r>
            <a:endParaRPr>
              <a:solidFill>
                <a:srgbClr val="212121"/>
              </a:solidFill>
              <a:highlight>
                <a:srgbClr val="FFFFFF"/>
              </a:highlight>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b="1"/>
              <a:t>Target Audience </a:t>
            </a:r>
            <a:r>
              <a:rPr lang="en"/>
              <a:t>- Information presented to faculty from an administrative standpoint. Purpose is to insure understanding of surveillance camera policy enhancements and the implementation of surveillance camera usage in the classroom. Intent is to leave no question unanswered and no concern unaddressed so all faculty members become comfortable with the use of classroom cameras and see the benefit to all stakeholders.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dadd292265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g2dadd292265_0_4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a:t>Issue </a:t>
            </a:r>
            <a:r>
              <a:rPr lang="en"/>
              <a:t>- This policy was chosen due to stakeholder concern and call for action - parent concern, student with disability, potential harm to student by staff or peer, adequate answers not obtained via parent building level admin/teacher conference. Parent expressed concerns at Nottoway County School Board meeting, questioning why cameras are not set up in classrooms. It is worth noting to the parent that if cameras were in the classroom at the time of the alleged incident that they would not be able to view the video footage just because their child is in the video. Because other individuals are in the video as well, only authorized school personnel would be able to view, unless permission was given by all parents of students shown or unless identities of other students was redacted. This request would take time to fulfill if deemed appropriate and if footage altering were required, the cost may be responsibility of the requesting parent, not the school system.</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dadd292265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2dadd292265_0_1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a:t>Issue </a:t>
            </a:r>
            <a:r>
              <a:rPr lang="en"/>
              <a:t>- Discussion with teachers about policy change raised some concern for how classroom cameras would be used by administration (to “spy,” to help with classroom disciplinary issues, to document repeat offenders for disciplinary action, to hold teachers more accountable for time spent during workday), while some viewed the implementation as beneficial and not intrusive if behavior is already ethical and professionally sound.</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dadd292265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g2dadd292265_0_3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a:t>Key Points</a:t>
            </a:r>
            <a:r>
              <a:rPr lang="en"/>
              <a:t> - Educator is to promote wellbeing of student, establish appropriate boundaries, maintains trust, treats student with respect and dignity, professional communication.</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b="1"/>
              <a:t>Policy Related to Principle</a:t>
            </a:r>
            <a:r>
              <a:rPr lang="en"/>
              <a:t> - Proposed policy enhancements specify how and in what situations information obtained through surveillance footage will be shared and who on staff has access to footage. It is explained that footage is deemed confidential student record and will be treated as such a document.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dadd292265_0_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g2dadd292265_0_3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a:t>Key Points</a:t>
            </a:r>
            <a:r>
              <a:rPr lang="en"/>
              <a:t> - Maintain student confidence, while also honoring parent/guardian right, and reporting physical/social-emotional harm to student. STUDENT WELL-BEING IS KEY.</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b="1"/>
              <a:t>Policy Related to Principle</a:t>
            </a:r>
            <a:r>
              <a:rPr lang="en"/>
              <a:t> - With implementation of cameras in classrooms and with adequate and proper monitoring of footage, if there is any misconduct in the classroom, it can be addressed in a professional and timely manner. If a student is being harmed or abused in any way by staff or peers it should be acknowledged and communication should take place with parents and/or with the proper authorities to ensure the well-being of the student.</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dadd292265_0_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g2dadd292265_0_3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a:t>Key Points</a:t>
            </a:r>
            <a:r>
              <a:rPr lang="en"/>
              <a:t> - Confidentiality. Keep personal information and data personal. All things can not and are not to be shared. Learn and be aware of state and federal laws and local policies to stay in compliance.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b="1"/>
              <a:t>Policy Related to Principle</a:t>
            </a:r>
            <a:r>
              <a:rPr lang="en"/>
              <a:t> - FERPA - Any surveillance footage obtained on school camera can be considered student record and should be treated as any other confidential student record. It is the educators obligation to respect, build professional relationships, and set appropriate boundaries with students. Using cameras ethically and being transparent with intentions will help to build and maintain trust amongst students and staff.</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dadd292265_0_3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g2dadd292265_0_3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dirty="0"/>
              <a:t>Case Study</a:t>
            </a:r>
            <a:r>
              <a:rPr lang="en" dirty="0"/>
              <a:t> - </a:t>
            </a:r>
            <a:r>
              <a:rPr lang="en" dirty="0" smtClean="0"/>
              <a:t>For </a:t>
            </a:r>
            <a:r>
              <a:rPr lang="en" dirty="0"/>
              <a:t>seemingly obvious reasons having a camera/filming students or staff in a locker room or restroom or any changing are is not acceptable. Responsibility must be taken when mishaps of this magnitude occur. Immediate action should have been taken. Should have been better overseeing of such an important building level project. Measures taken to monitor camera use were needed, as well as who had access to and was allowed to view footage.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dadd292265_0_3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g2dadd292265_0_3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a:t>Case Study</a:t>
            </a:r>
            <a:r>
              <a:rPr lang="en"/>
              <a:t> - Cameras were in building, appropriately placed and appropriately maintained. Shortcoming is that staff was not aware of policy regarding camera use and footage retention time. If policy was clearly understood by Eller, perhaps she would have know to request retention of footage sooner or even immediately report incidents. Stakeholders need to know the ramifications of not reporting misconduct and documenting incidents of concern in a timely fashion.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dadd292265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g2dadd292265_0_3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dirty="0"/>
              <a:t>Case Study</a:t>
            </a:r>
            <a:r>
              <a:rPr lang="en" dirty="0"/>
              <a:t> - Cameras in classrooms and elsewhere in the school building are to be used to enhance security in the building and as a safety measure for students, staff, and visitors. In situations such as fights or altercations, permitted staff can view surveillance footage to determine the root cause of the incident, to identify culprits and victims, and to help determine appropriate disciplinary action when necessary. Unredacted footage is only permitted to be viewed by authorized administrative staff. A clear understanding must be conveyed as to who has the right to these video educational records and who does not. Also, it is important to understand how the information obtained from footage can be used, shared, and stored appropriately. It is not necessary to keep all footage indefinitely. Only footage that is deemed legally necessary to store will be held and only for the legally required amount of time. Ethical best practices are to be upheld whenever dealing with confidential records of any kind.</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dadd292265_0_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g2dadd292265_0_3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a:t>Literature Review and Communication</a:t>
            </a:r>
            <a:r>
              <a:rPr lang="en"/>
              <a:t> - Literature and research explore the need to advocate for children that are not aware of their rights. It is reinforced that educators are tasked with taking ethical and professional actions when utilizing technology such as surveillance cameras. I would argue that administrators are obligated act in a dignified manner and truly use surveillance for good when it comes to both students and staff. This is a part of the responsibility that one assumes when seeking out and accepting an administrative position at any level. Additional research looks at the effect of surveillance as a disciplinary power on student behavior. How will students adapt and improve their behavior if they know they are being watched or could be being watched at all times. This notion could also be a method used to hold classroom teachers accountable for use of time, as pointed out by a stakeholder during an interview. Though, classroom surveillance may be viewed as spying by some, it was stated that if a teacher is doing what they are supposed to be doing in class (facilitating the education of students), then the installation of cameras in class should not bother the teacher. Valid point.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dadd292265_0_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6" name="Google Shape;196;g2dadd292265_0_4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u="sng" dirty="0"/>
              <a:t>Current Policy</a:t>
            </a:r>
            <a:r>
              <a:rPr lang="en" dirty="0"/>
              <a:t> - Current policy in Nottoway County Student Code of Conduct (2017, pp. 6-9) states: Search and Seizure…Surveillance Cameras – Surveillance cameras may be used in buses, in school facilities, and around school grounds in order to monitor and maintain order, discipline, and school safety.</a:t>
            </a:r>
            <a:endParaRPr dirty="0"/>
          </a:p>
          <a:p>
            <a:pPr marL="0" lvl="0" indent="0" algn="l" rtl="0">
              <a:lnSpc>
                <a:spcPct val="100000"/>
              </a:lnSpc>
              <a:spcBef>
                <a:spcPts val="0"/>
              </a:spcBef>
              <a:spcAft>
                <a:spcPts val="0"/>
              </a:spcAft>
              <a:buSzPts val="1100"/>
              <a:buNone/>
            </a:pPr>
            <a:r>
              <a:rPr lang="en" dirty="0"/>
              <a:t>Video Surveillance – As a component of a comprehensive safe school plan, video surveillance, with or Code of Student Conduct (8) without audio capability, may be used in the common areas of certain schools and on school buses to maintain the security of students, staff members, and visitors. Surveillance equipment may or may not be monitored. Video recordings may be used for disciplinary purposes. To protect the confidentiality of all students, only school personnel may view video recordings that include more than one student. Law enforcement representatives in the course of a criminal investigation may view video recordings.</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b="1" u="sng" dirty="0"/>
              <a:t>Proposed Policy</a:t>
            </a:r>
            <a:r>
              <a:rPr lang="en" dirty="0"/>
              <a:t> - The proposed policy regarding video camera surveillance seeks to </a:t>
            </a:r>
            <a:r>
              <a:rPr lang="en" b="1" dirty="0"/>
              <a:t>enhance the safety and security of students, staff, and visitors in schools</a:t>
            </a:r>
            <a:r>
              <a:rPr lang="en" dirty="0"/>
              <a:t>. The policy outlines the implementation of video cameras across buses, school facilities, classrooms, and grounds to maintain order, discipline, and safety. The surveillance plan </a:t>
            </a:r>
            <a:r>
              <a:rPr lang="en" b="1" dirty="0"/>
              <a:t>aims to deter inappropriate behavior in classrooms and across school facilities and safeguard school division assets</a:t>
            </a:r>
            <a:r>
              <a:rPr lang="en" dirty="0"/>
              <a:t>. The surveillance </a:t>
            </a:r>
            <a:r>
              <a:rPr lang="en" b="1" dirty="0"/>
              <a:t>footage will be used ethically, following the Model Code of Ethics for Educators Principles, and equipment will be examined annually for proper maintenance.</a:t>
            </a:r>
            <a:endParaRPr b="1" dirty="0"/>
          </a:p>
          <a:p>
            <a:pPr marL="0" lvl="0" indent="0" algn="l" rtl="0">
              <a:lnSpc>
                <a:spcPct val="100000"/>
              </a:lnSpc>
              <a:spcBef>
                <a:spcPts val="0"/>
              </a:spcBef>
              <a:spcAft>
                <a:spcPts val="0"/>
              </a:spcAft>
              <a:buSzPts val="1100"/>
              <a:buNone/>
            </a:pPr>
            <a:r>
              <a:rPr lang="en" b="1" dirty="0"/>
              <a:t>Per enhanced policy, video surveillance cameras will be placed in public areas where surveillance is deemed necessary</a:t>
            </a:r>
            <a:r>
              <a:rPr lang="en" dirty="0"/>
              <a:t>. Areas that have a reasonable expectation of privacy will be excluded from surveillance. The cameras will d</a:t>
            </a:r>
            <a:r>
              <a:rPr lang="en" b="1" dirty="0"/>
              <a:t>eter incidents of theft, violence, vandalism, or security breaches</a:t>
            </a:r>
            <a:r>
              <a:rPr lang="en" dirty="0"/>
              <a:t>. </a:t>
            </a:r>
            <a:r>
              <a:rPr lang="en" b="1" dirty="0"/>
              <a:t>Access to monitor operation controls will be restricted to authorized personnel to ensure that surveillance is conducted in line with the policy.</a:t>
            </a:r>
            <a:endParaRPr b="1" dirty="0"/>
          </a:p>
          <a:p>
            <a:pPr marL="0" lvl="0" indent="0" algn="l" rtl="0">
              <a:lnSpc>
                <a:spcPct val="100000"/>
              </a:lnSpc>
              <a:spcBef>
                <a:spcPts val="0"/>
              </a:spcBef>
              <a:spcAft>
                <a:spcPts val="0"/>
              </a:spcAft>
              <a:buSzPts val="1100"/>
              <a:buNone/>
            </a:pPr>
            <a:r>
              <a:rPr lang="en" dirty="0"/>
              <a:t>The policy also addresses the protection of confidential student and staff information and disclosure. Access to recordings will be limited to authorized personnel, and recordings made for security purposes will be retained for thirty (30) days before disposal. Copies related to investigations or legal proceedings will be retained until the issue is resolved. Monitors will be located in controlled areas with access restricted to administrators, authorized staff, or law enforcement as necessary.</a:t>
            </a:r>
            <a:endParaRPr dirty="0"/>
          </a:p>
          <a:p>
            <a:pPr marL="0" lvl="0" indent="0" algn="l" rtl="0">
              <a:lnSpc>
                <a:spcPct val="100000"/>
              </a:lnSpc>
              <a:spcBef>
                <a:spcPts val="0"/>
              </a:spcBef>
              <a:spcAft>
                <a:spcPts val="0"/>
              </a:spcAft>
              <a:buSzPts val="1100"/>
              <a:buNone/>
            </a:pPr>
            <a:r>
              <a:rPr lang="en" dirty="0"/>
              <a:t>Video camera surveillance may be used for law enforcement, student, and employee proceedings, without alteration for law enforcement purposes.</a:t>
            </a:r>
            <a:r>
              <a:rPr lang="en" b="1" dirty="0"/>
              <a:t> Viewing will adhere to FERPA regulations, requiring consent for unauthorized viewing. </a:t>
            </a:r>
            <a:r>
              <a:rPr lang="en" dirty="0"/>
              <a:t>Release of recordings to authorities necessitates the completion of a Video Camera Surveillance Release Form being submitted to Central Office staff.</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dadd292265_0_3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g2dadd292265_0_3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b="1"/>
              <a:t>Advocacy and Purpose</a:t>
            </a:r>
            <a:r>
              <a:rPr lang="en"/>
              <a:t> - The teaching profession is scrutinized in every aspect, from dedication to the well-being and adequate education of students to entering the profession simply to have summers off. Educators feel as though they must constantly be on the defense to protect their professional integrity. The implementation of surveillance cameras in the classroom adds an additional level of apprehension for some teachers. As shared by one stakeholder in interview, if a teacher is doing what they are supposed to do, cameras in the classroom will not bother them. This statement came from a seasoned and secure educator. In the current education climate, with teachers who never had intentions of becoming a teacher taking positions in the classroom with limited training in formal education, this may not be a shared notion. If clear expectations of the teacher are expressed as well as clear purpose of the installation of surveillance cameras in the classroom are stated upfront, educators will be more comfortable with the implementation of this added security measure.</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2dadd292265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g2dadd292265_0_2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dadd292265_0_4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9" name="Google Shape;219;g2dadd292265_0_4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sp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sp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sp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sp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sp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sp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sp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sp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sp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sp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sp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54"/>
        <p:cNvGrpSpPr/>
        <p:nvPr/>
      </p:nvGrpSpPr>
      <p:grpSpPr>
        <a:xfrm>
          <a:off x="0" y="0"/>
          <a:ext cx="0" cy="0"/>
          <a:chOff x="0" y="0"/>
          <a:chExt cx="0" cy="0"/>
        </a:xfrm>
      </p:grpSpPr>
      <p:sp>
        <p:nvSpPr>
          <p:cNvPr id="55" name="Google Shape;55;p14"/>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14"/>
          <p:cNvSpPr/>
          <p:nvPr/>
        </p:nvSpPr>
        <p:spPr>
          <a:xfrm>
            <a:off x="4358475" y="0"/>
            <a:ext cx="3853200" cy="51435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14"/>
          <p:cNvSpPr txBox="1">
            <a:spLocks noGrp="1"/>
          </p:cNvSpPr>
          <p:nvPr>
            <p:ph type="ctrTitle"/>
          </p:nvPr>
        </p:nvSpPr>
        <p:spPr>
          <a:xfrm>
            <a:off x="344250" y="1403850"/>
            <a:ext cx="8455500" cy="2146800"/>
          </a:xfrm>
          <a:prstGeom prst="rect">
            <a:avLst/>
          </a:prstGeom>
          <a:solidFill>
            <a:srgbClr val="FFFFFF"/>
          </a:solidFill>
          <a:ln>
            <a:noFill/>
          </a:ln>
        </p:spPr>
        <p:txBody>
          <a:bodyPr spcFirstLastPara="1" wrap="square" lIns="91425" tIns="91425" rIns="91425" bIns="91425" anchor="ctr" anchorCtr="0">
            <a:normAutofit/>
          </a:bodyPr>
          <a:lstStyle>
            <a:lvl1pPr lvl="0" algn="ctr" rtl="0">
              <a:lnSpc>
                <a:spcPct val="100000"/>
              </a:lnSpc>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rtl="0">
              <a:lnSpc>
                <a:spcPct val="100000"/>
              </a:lnSpc>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rtl="0">
              <a:lnSpc>
                <a:spcPct val="100000"/>
              </a:lnSpc>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rtl="0">
              <a:lnSpc>
                <a:spcPct val="100000"/>
              </a:lnSpc>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rtl="0">
              <a:lnSpc>
                <a:spcPct val="100000"/>
              </a:lnSpc>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rtl="0">
              <a:lnSpc>
                <a:spcPct val="100000"/>
              </a:lnSpc>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rtl="0">
              <a:lnSpc>
                <a:spcPct val="100000"/>
              </a:lnSpc>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rtl="0">
              <a:lnSpc>
                <a:spcPct val="100000"/>
              </a:lnSpc>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rtl="0">
              <a:lnSpc>
                <a:spcPct val="100000"/>
              </a:lnSpc>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58" name="Google Shape;58;p14"/>
          <p:cNvSpPr txBox="1">
            <a:spLocks noGrp="1"/>
          </p:cNvSpPr>
          <p:nvPr>
            <p:ph type="subTitle" idx="1"/>
          </p:nvPr>
        </p:nvSpPr>
        <p:spPr>
          <a:xfrm>
            <a:off x="344250" y="3550650"/>
            <a:ext cx="4910100" cy="577800"/>
          </a:xfrm>
          <a:prstGeom prst="rect">
            <a:avLst/>
          </a:prstGeom>
          <a:solidFill>
            <a:schemeClr val="dk2"/>
          </a:solidFill>
          <a:ln>
            <a:noFill/>
          </a:ln>
        </p:spPr>
        <p:txBody>
          <a:bodyPr spcFirstLastPara="1" wrap="square" lIns="91425" tIns="91425" rIns="91425" bIns="91425" anchor="ctr" anchorCtr="0">
            <a:normAutofit/>
          </a:bodyPr>
          <a:lstStyle>
            <a:lvl1pPr lvl="0" algn="l"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gn="l"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gn="l"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gn="l"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gn="l"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gn="l"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gn="l"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gn="l"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gn="l" rt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59" name="Google Shape;59;p1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and body" type="tx">
  <p:cSld name="TITLE_AND_BODY">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3000"/>
              <a:buNone/>
              <a:defRPr/>
            </a:lvl1pPr>
            <a:lvl2pPr lvl="1" algn="l" rtl="0">
              <a:lnSpc>
                <a:spcPct val="100000"/>
              </a:lnSpc>
              <a:spcBef>
                <a:spcPts val="0"/>
              </a:spcBef>
              <a:spcAft>
                <a:spcPts val="0"/>
              </a:spcAft>
              <a:buSzPts val="3000"/>
              <a:buNone/>
              <a:defRPr/>
            </a:lvl2pPr>
            <a:lvl3pPr lvl="2" algn="l" rtl="0">
              <a:lnSpc>
                <a:spcPct val="100000"/>
              </a:lnSpc>
              <a:spcBef>
                <a:spcPts val="0"/>
              </a:spcBef>
              <a:spcAft>
                <a:spcPts val="0"/>
              </a:spcAft>
              <a:buSzPts val="3000"/>
              <a:buNone/>
              <a:defRPr/>
            </a:lvl3pPr>
            <a:lvl4pPr lvl="3" algn="l" rtl="0">
              <a:lnSpc>
                <a:spcPct val="100000"/>
              </a:lnSpc>
              <a:spcBef>
                <a:spcPts val="0"/>
              </a:spcBef>
              <a:spcAft>
                <a:spcPts val="0"/>
              </a:spcAft>
              <a:buSzPts val="3000"/>
              <a:buNone/>
              <a:defRPr/>
            </a:lvl4pPr>
            <a:lvl5pPr lvl="4" algn="l" rtl="0">
              <a:lnSpc>
                <a:spcPct val="100000"/>
              </a:lnSpc>
              <a:spcBef>
                <a:spcPts val="0"/>
              </a:spcBef>
              <a:spcAft>
                <a:spcPts val="0"/>
              </a:spcAft>
              <a:buSzPts val="3000"/>
              <a:buNone/>
              <a:defRPr/>
            </a:lvl5pPr>
            <a:lvl6pPr lvl="5" algn="l" rtl="0">
              <a:lnSpc>
                <a:spcPct val="100000"/>
              </a:lnSpc>
              <a:spcBef>
                <a:spcPts val="0"/>
              </a:spcBef>
              <a:spcAft>
                <a:spcPts val="0"/>
              </a:spcAft>
              <a:buSzPts val="3000"/>
              <a:buNone/>
              <a:defRPr/>
            </a:lvl6pPr>
            <a:lvl7pPr lvl="6" algn="l" rtl="0">
              <a:lnSpc>
                <a:spcPct val="100000"/>
              </a:lnSpc>
              <a:spcBef>
                <a:spcPts val="0"/>
              </a:spcBef>
              <a:spcAft>
                <a:spcPts val="0"/>
              </a:spcAft>
              <a:buSzPts val="3000"/>
              <a:buNone/>
              <a:defRPr/>
            </a:lvl7pPr>
            <a:lvl8pPr lvl="7" algn="l" rtl="0">
              <a:lnSpc>
                <a:spcPct val="100000"/>
              </a:lnSpc>
              <a:spcBef>
                <a:spcPts val="0"/>
              </a:spcBef>
              <a:spcAft>
                <a:spcPts val="0"/>
              </a:spcAft>
              <a:buSzPts val="3000"/>
              <a:buNone/>
              <a:defRPr/>
            </a:lvl8pPr>
            <a:lvl9pPr lvl="8" algn="l" rtl="0">
              <a:lnSpc>
                <a:spcPct val="100000"/>
              </a:lnSpc>
              <a:spcBef>
                <a:spcPts val="0"/>
              </a:spcBef>
              <a:spcAft>
                <a:spcPts val="0"/>
              </a:spcAft>
              <a:buSzPts val="3000"/>
              <a:buNone/>
              <a:defRPr/>
            </a:lvl9pPr>
          </a:lstStyle>
          <a:p>
            <a:endParaRPr/>
          </a:p>
        </p:txBody>
      </p:sp>
      <p:sp>
        <p:nvSpPr>
          <p:cNvPr id="62" name="Google Shape;62;p15"/>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rm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0"/>
              </a:spcBef>
              <a:spcAft>
                <a:spcPts val="0"/>
              </a:spcAft>
              <a:buSzPts val="1400"/>
              <a:buChar char="○"/>
              <a:defRPr/>
            </a:lvl2pPr>
            <a:lvl3pPr marL="1371600" lvl="2" indent="-317500" algn="l" rtl="0">
              <a:lnSpc>
                <a:spcPct val="115000"/>
              </a:lnSpc>
              <a:spcBef>
                <a:spcPts val="0"/>
              </a:spcBef>
              <a:spcAft>
                <a:spcPts val="0"/>
              </a:spcAft>
              <a:buSzPts val="1400"/>
              <a:buChar char="■"/>
              <a:defRPr/>
            </a:lvl3pPr>
            <a:lvl4pPr marL="1828800" lvl="3" indent="-317500" algn="l" rtl="0">
              <a:lnSpc>
                <a:spcPct val="115000"/>
              </a:lnSpc>
              <a:spcBef>
                <a:spcPts val="0"/>
              </a:spcBef>
              <a:spcAft>
                <a:spcPts val="0"/>
              </a:spcAft>
              <a:buSzPts val="1400"/>
              <a:buChar char="●"/>
              <a:defRPr/>
            </a:lvl4pPr>
            <a:lvl5pPr marL="2286000" lvl="4" indent="-317500" algn="l" rtl="0">
              <a:lnSpc>
                <a:spcPct val="115000"/>
              </a:lnSpc>
              <a:spcBef>
                <a:spcPts val="0"/>
              </a:spcBef>
              <a:spcAft>
                <a:spcPts val="0"/>
              </a:spcAft>
              <a:buSzPts val="1400"/>
              <a:buChar char="○"/>
              <a:defRPr/>
            </a:lvl5pPr>
            <a:lvl6pPr marL="2743200" lvl="5" indent="-317500" algn="l" rtl="0">
              <a:lnSpc>
                <a:spcPct val="115000"/>
              </a:lnSpc>
              <a:spcBef>
                <a:spcPts val="0"/>
              </a:spcBef>
              <a:spcAft>
                <a:spcPts val="0"/>
              </a:spcAft>
              <a:buSzPts val="1400"/>
              <a:buChar char="■"/>
              <a:defRPr/>
            </a:lvl6pPr>
            <a:lvl7pPr marL="3200400" lvl="6" indent="-317500" algn="l" rtl="0">
              <a:lnSpc>
                <a:spcPct val="115000"/>
              </a:lnSpc>
              <a:spcBef>
                <a:spcPts val="0"/>
              </a:spcBef>
              <a:spcAft>
                <a:spcPts val="0"/>
              </a:spcAft>
              <a:buSzPts val="1400"/>
              <a:buChar char="●"/>
              <a:defRPr/>
            </a:lvl7pPr>
            <a:lvl8pPr marL="3657600" lvl="7" indent="-317500" algn="l" rtl="0">
              <a:lnSpc>
                <a:spcPct val="115000"/>
              </a:lnSpc>
              <a:spcBef>
                <a:spcPts val="0"/>
              </a:spcBef>
              <a:spcAft>
                <a:spcPts val="0"/>
              </a:spcAft>
              <a:buSzPts val="1400"/>
              <a:buChar char="○"/>
              <a:defRPr/>
            </a:lvl8pPr>
            <a:lvl9pPr marL="4114800" lvl="8" indent="-317500" algn="l" rtl="0">
              <a:lnSpc>
                <a:spcPct val="115000"/>
              </a:lnSpc>
              <a:spcBef>
                <a:spcPts val="0"/>
              </a:spcBef>
              <a:spcAft>
                <a:spcPts val="0"/>
              </a:spcAft>
              <a:buSzPts val="1400"/>
              <a:buChar char="■"/>
              <a:defRPr/>
            </a:lvl9pPr>
          </a:lstStyle>
          <a:p>
            <a:endParaRPr/>
          </a:p>
        </p:txBody>
      </p:sp>
      <p:sp>
        <p:nvSpPr>
          <p:cNvPr id="63" name="Google Shape;63;p15"/>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two columns" type="twoColTx">
  <p:cSld name="TITLE_AND_TWO_COLUMNS">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3000"/>
              <a:buNone/>
              <a:defRPr/>
            </a:lvl1pPr>
            <a:lvl2pPr lvl="1" algn="l" rtl="0">
              <a:lnSpc>
                <a:spcPct val="100000"/>
              </a:lnSpc>
              <a:spcBef>
                <a:spcPts val="0"/>
              </a:spcBef>
              <a:spcAft>
                <a:spcPts val="0"/>
              </a:spcAft>
              <a:buSzPts val="3000"/>
              <a:buNone/>
              <a:defRPr/>
            </a:lvl2pPr>
            <a:lvl3pPr lvl="2" algn="l" rtl="0">
              <a:lnSpc>
                <a:spcPct val="100000"/>
              </a:lnSpc>
              <a:spcBef>
                <a:spcPts val="0"/>
              </a:spcBef>
              <a:spcAft>
                <a:spcPts val="0"/>
              </a:spcAft>
              <a:buSzPts val="3000"/>
              <a:buNone/>
              <a:defRPr/>
            </a:lvl3pPr>
            <a:lvl4pPr lvl="3" algn="l" rtl="0">
              <a:lnSpc>
                <a:spcPct val="100000"/>
              </a:lnSpc>
              <a:spcBef>
                <a:spcPts val="0"/>
              </a:spcBef>
              <a:spcAft>
                <a:spcPts val="0"/>
              </a:spcAft>
              <a:buSzPts val="3000"/>
              <a:buNone/>
              <a:defRPr/>
            </a:lvl4pPr>
            <a:lvl5pPr lvl="4" algn="l" rtl="0">
              <a:lnSpc>
                <a:spcPct val="100000"/>
              </a:lnSpc>
              <a:spcBef>
                <a:spcPts val="0"/>
              </a:spcBef>
              <a:spcAft>
                <a:spcPts val="0"/>
              </a:spcAft>
              <a:buSzPts val="3000"/>
              <a:buNone/>
              <a:defRPr/>
            </a:lvl5pPr>
            <a:lvl6pPr lvl="5" algn="l" rtl="0">
              <a:lnSpc>
                <a:spcPct val="100000"/>
              </a:lnSpc>
              <a:spcBef>
                <a:spcPts val="0"/>
              </a:spcBef>
              <a:spcAft>
                <a:spcPts val="0"/>
              </a:spcAft>
              <a:buSzPts val="3000"/>
              <a:buNone/>
              <a:defRPr/>
            </a:lvl6pPr>
            <a:lvl7pPr lvl="6" algn="l" rtl="0">
              <a:lnSpc>
                <a:spcPct val="100000"/>
              </a:lnSpc>
              <a:spcBef>
                <a:spcPts val="0"/>
              </a:spcBef>
              <a:spcAft>
                <a:spcPts val="0"/>
              </a:spcAft>
              <a:buSzPts val="3000"/>
              <a:buNone/>
              <a:defRPr/>
            </a:lvl7pPr>
            <a:lvl8pPr lvl="7" algn="l" rtl="0">
              <a:lnSpc>
                <a:spcPct val="100000"/>
              </a:lnSpc>
              <a:spcBef>
                <a:spcPts val="0"/>
              </a:spcBef>
              <a:spcAft>
                <a:spcPts val="0"/>
              </a:spcAft>
              <a:buSzPts val="3000"/>
              <a:buNone/>
              <a:defRPr/>
            </a:lvl8pPr>
            <a:lvl9pPr lvl="8" algn="l" rtl="0">
              <a:lnSpc>
                <a:spcPct val="100000"/>
              </a:lnSpc>
              <a:spcBef>
                <a:spcPts val="0"/>
              </a:spcBef>
              <a:spcAft>
                <a:spcPts val="0"/>
              </a:spcAft>
              <a:buSzPts val="3000"/>
              <a:buNone/>
              <a:defRPr/>
            </a:lvl9pPr>
          </a:lstStyle>
          <a:p>
            <a:endParaRPr/>
          </a:p>
        </p:txBody>
      </p:sp>
      <p:sp>
        <p:nvSpPr>
          <p:cNvPr id="66" name="Google Shape;66;p16"/>
          <p:cNvSpPr txBox="1">
            <a:spLocks noGrp="1"/>
          </p:cNvSpPr>
          <p:nvPr>
            <p:ph type="body" idx="1"/>
          </p:nvPr>
        </p:nvSpPr>
        <p:spPr>
          <a:xfrm>
            <a:off x="311700" y="1234050"/>
            <a:ext cx="3999900" cy="33348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endParaRPr/>
          </a:p>
        </p:txBody>
      </p:sp>
      <p:sp>
        <p:nvSpPr>
          <p:cNvPr id="67" name="Google Shape;67;p16"/>
          <p:cNvSpPr txBox="1">
            <a:spLocks noGrp="1"/>
          </p:cNvSpPr>
          <p:nvPr>
            <p:ph type="body" idx="2"/>
          </p:nvPr>
        </p:nvSpPr>
        <p:spPr>
          <a:xfrm>
            <a:off x="4832400" y="1234050"/>
            <a:ext cx="3999900" cy="3334800"/>
          </a:xfrm>
          <a:prstGeom prst="rect">
            <a:avLst/>
          </a:prstGeom>
          <a:noFill/>
          <a:ln>
            <a:noFill/>
          </a:ln>
        </p:spPr>
        <p:txBody>
          <a:bodyPr spcFirstLastPara="1" wrap="square" lIns="91425" tIns="91425" rIns="91425" bIns="91425" anchor="t" anchorCtr="0">
            <a:norm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endParaRPr/>
          </a:p>
        </p:txBody>
      </p:sp>
      <p:sp>
        <p:nvSpPr>
          <p:cNvPr id="68" name="Google Shape;68;p16"/>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One column text">
  <p:cSld name="ONE_COLUMN_TEXT">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rtl="0">
              <a:lnSpc>
                <a:spcPct val="100000"/>
              </a:lnSpc>
              <a:spcBef>
                <a:spcPts val="0"/>
              </a:spcBef>
              <a:spcAft>
                <a:spcPts val="0"/>
              </a:spcAft>
              <a:buSzPts val="2400"/>
              <a:buNone/>
              <a:defRPr sz="2400"/>
            </a:lvl1pPr>
            <a:lvl2pPr lvl="1" algn="l" rtl="0">
              <a:lnSpc>
                <a:spcPct val="100000"/>
              </a:lnSpc>
              <a:spcBef>
                <a:spcPts val="0"/>
              </a:spcBef>
              <a:spcAft>
                <a:spcPts val="0"/>
              </a:spcAft>
              <a:buSzPts val="2400"/>
              <a:buNone/>
              <a:defRPr sz="2400"/>
            </a:lvl2pPr>
            <a:lvl3pPr lvl="2" algn="l" rtl="0">
              <a:lnSpc>
                <a:spcPct val="100000"/>
              </a:lnSpc>
              <a:spcBef>
                <a:spcPts val="0"/>
              </a:spcBef>
              <a:spcAft>
                <a:spcPts val="0"/>
              </a:spcAft>
              <a:buSzPts val="2400"/>
              <a:buNone/>
              <a:defRPr sz="2400"/>
            </a:lvl3pPr>
            <a:lvl4pPr lvl="3" algn="l" rtl="0">
              <a:lnSpc>
                <a:spcPct val="100000"/>
              </a:lnSpc>
              <a:spcBef>
                <a:spcPts val="0"/>
              </a:spcBef>
              <a:spcAft>
                <a:spcPts val="0"/>
              </a:spcAft>
              <a:buSzPts val="2400"/>
              <a:buNone/>
              <a:defRPr sz="2400"/>
            </a:lvl4pPr>
            <a:lvl5pPr lvl="4" algn="l" rtl="0">
              <a:lnSpc>
                <a:spcPct val="100000"/>
              </a:lnSpc>
              <a:spcBef>
                <a:spcPts val="0"/>
              </a:spcBef>
              <a:spcAft>
                <a:spcPts val="0"/>
              </a:spcAft>
              <a:buSzPts val="2400"/>
              <a:buNone/>
              <a:defRPr sz="2400"/>
            </a:lvl5pPr>
            <a:lvl6pPr lvl="5" algn="l" rtl="0">
              <a:lnSpc>
                <a:spcPct val="100000"/>
              </a:lnSpc>
              <a:spcBef>
                <a:spcPts val="0"/>
              </a:spcBef>
              <a:spcAft>
                <a:spcPts val="0"/>
              </a:spcAft>
              <a:buSzPts val="2400"/>
              <a:buNone/>
              <a:defRPr sz="2400"/>
            </a:lvl6pPr>
            <a:lvl7pPr lvl="6" algn="l" rtl="0">
              <a:lnSpc>
                <a:spcPct val="100000"/>
              </a:lnSpc>
              <a:spcBef>
                <a:spcPts val="0"/>
              </a:spcBef>
              <a:spcAft>
                <a:spcPts val="0"/>
              </a:spcAft>
              <a:buSzPts val="2400"/>
              <a:buNone/>
              <a:defRPr sz="2400"/>
            </a:lvl7pPr>
            <a:lvl8pPr lvl="7" algn="l" rtl="0">
              <a:lnSpc>
                <a:spcPct val="100000"/>
              </a:lnSpc>
              <a:spcBef>
                <a:spcPts val="0"/>
              </a:spcBef>
              <a:spcAft>
                <a:spcPts val="0"/>
              </a:spcAft>
              <a:buSzPts val="2400"/>
              <a:buNone/>
              <a:defRPr sz="2400"/>
            </a:lvl8pPr>
            <a:lvl9pPr lvl="8" algn="l" rtl="0">
              <a:lnSpc>
                <a:spcPct val="100000"/>
              </a:lnSpc>
              <a:spcBef>
                <a:spcPts val="0"/>
              </a:spcBef>
              <a:spcAft>
                <a:spcPts val="0"/>
              </a:spcAft>
              <a:buSzPts val="2400"/>
              <a:buNone/>
              <a:defRPr sz="2400"/>
            </a:lvl9pPr>
          </a:lstStyle>
          <a:p>
            <a:endParaRPr/>
          </a:p>
        </p:txBody>
      </p:sp>
      <p:sp>
        <p:nvSpPr>
          <p:cNvPr id="71" name="Google Shape;71;p17"/>
          <p:cNvSpPr txBox="1">
            <a:spLocks noGrp="1"/>
          </p:cNvSpPr>
          <p:nvPr>
            <p:ph type="body" idx="1"/>
          </p:nvPr>
        </p:nvSpPr>
        <p:spPr>
          <a:xfrm>
            <a:off x="2241850" y="629700"/>
            <a:ext cx="6902400" cy="4052100"/>
          </a:xfrm>
          <a:prstGeom prst="rect">
            <a:avLst/>
          </a:prstGeom>
          <a:noFill/>
          <a:ln>
            <a:noFill/>
          </a:ln>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600"/>
            </a:lvl1pPr>
            <a:lvl2pPr marL="914400" lvl="1" indent="-304800" algn="l" rtl="0">
              <a:lnSpc>
                <a:spcPct val="115000"/>
              </a:lnSpc>
              <a:spcBef>
                <a:spcPts val="0"/>
              </a:spcBef>
              <a:spcAft>
                <a:spcPts val="0"/>
              </a:spcAft>
              <a:buSzPts val="1200"/>
              <a:buChar char="➢"/>
              <a:defRPr sz="1200"/>
            </a:lvl2pPr>
            <a:lvl3pPr marL="1371600" lvl="2" indent="-304800" algn="l" rtl="0">
              <a:lnSpc>
                <a:spcPct val="115000"/>
              </a:lnSpc>
              <a:spcBef>
                <a:spcPts val="0"/>
              </a:spcBef>
              <a:spcAft>
                <a:spcPts val="0"/>
              </a:spcAft>
              <a:buSzPts val="1200"/>
              <a:buChar char="■"/>
              <a:defRPr sz="1200"/>
            </a:lvl3pPr>
            <a:lvl4pPr marL="1828800" lvl="3" indent="-304800" algn="l" rtl="0">
              <a:lnSpc>
                <a:spcPct val="115000"/>
              </a:lnSpc>
              <a:spcBef>
                <a:spcPts val="0"/>
              </a:spcBef>
              <a:spcAft>
                <a:spcPts val="0"/>
              </a:spcAft>
              <a:buSzPts val="1200"/>
              <a:buChar char="●"/>
              <a:defRPr sz="1200"/>
            </a:lvl4pPr>
            <a:lvl5pPr marL="2286000" lvl="4" indent="-304800" algn="l" rtl="0">
              <a:lnSpc>
                <a:spcPct val="115000"/>
              </a:lnSpc>
              <a:spcBef>
                <a:spcPts val="0"/>
              </a:spcBef>
              <a:spcAft>
                <a:spcPts val="0"/>
              </a:spcAft>
              <a:buSzPts val="1200"/>
              <a:buChar char="◆"/>
              <a:defRPr sz="1200"/>
            </a:lvl5pPr>
            <a:lvl6pPr marL="2743200" lvl="5" indent="-304800" algn="l" rtl="0">
              <a:lnSpc>
                <a:spcPct val="115000"/>
              </a:lnSpc>
              <a:spcBef>
                <a:spcPts val="0"/>
              </a:spcBef>
              <a:spcAft>
                <a:spcPts val="0"/>
              </a:spcAft>
              <a:buSzPts val="1200"/>
              <a:buChar char="➢"/>
              <a:defRPr sz="1200"/>
            </a:lvl6pPr>
            <a:lvl7pPr marL="3200400" lvl="6" indent="-304800" algn="l" rtl="0">
              <a:lnSpc>
                <a:spcPct val="115000"/>
              </a:lnSpc>
              <a:spcBef>
                <a:spcPts val="0"/>
              </a:spcBef>
              <a:spcAft>
                <a:spcPts val="0"/>
              </a:spcAft>
              <a:buSzPts val="1200"/>
              <a:buChar char="■"/>
              <a:defRPr sz="1200"/>
            </a:lvl7pPr>
            <a:lvl8pPr marL="3657600" lvl="7" indent="-304800" algn="l" rtl="0">
              <a:lnSpc>
                <a:spcPct val="115000"/>
              </a:lnSpc>
              <a:spcBef>
                <a:spcPts val="0"/>
              </a:spcBef>
              <a:spcAft>
                <a:spcPts val="0"/>
              </a:spcAft>
              <a:buSzPts val="1200"/>
              <a:buChar char="●"/>
              <a:defRPr sz="1200"/>
            </a:lvl8pPr>
            <a:lvl9pPr marL="4114800" lvl="8" indent="-304800" algn="l" rtl="0">
              <a:lnSpc>
                <a:spcPct val="115000"/>
              </a:lnSpc>
              <a:spcBef>
                <a:spcPts val="0"/>
              </a:spcBef>
              <a:spcAft>
                <a:spcPts val="0"/>
              </a:spcAft>
              <a:buSzPts val="1200"/>
              <a:buChar char="◆"/>
              <a:defRPr sz="1200"/>
            </a:lvl9pPr>
          </a:lstStyle>
          <a:p>
            <a:endParaRPr/>
          </a:p>
        </p:txBody>
      </p:sp>
      <p:sp>
        <p:nvSpPr>
          <p:cNvPr id="72" name="Google Shape;72;p17"/>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73"/>
        <p:cNvGrpSpPr/>
        <p:nvPr/>
      </p:nvGrpSpPr>
      <p:grpSpPr>
        <a:xfrm>
          <a:off x="0" y="0"/>
          <a:ext cx="0" cy="0"/>
          <a:chOff x="0" y="0"/>
          <a:chExt cx="0" cy="0"/>
        </a:xfrm>
      </p:grpSpPr>
      <p:sp>
        <p:nvSpPr>
          <p:cNvPr id="74" name="Google Shape;74;p18"/>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p18"/>
          <p:cNvSpPr txBox="1">
            <a:spLocks noGrp="1"/>
          </p:cNvSpPr>
          <p:nvPr>
            <p:ph type="title"/>
          </p:nvPr>
        </p:nvSpPr>
        <p:spPr>
          <a:xfrm>
            <a:off x="344250" y="1403850"/>
            <a:ext cx="8455500" cy="2146800"/>
          </a:xfrm>
          <a:prstGeom prst="rect">
            <a:avLst/>
          </a:prstGeom>
          <a:solidFill>
            <a:srgbClr val="FFFFFF"/>
          </a:solidFill>
          <a:ln>
            <a:noFill/>
          </a:ln>
        </p:spPr>
        <p:txBody>
          <a:bodyPr spcFirstLastPara="1" wrap="square" lIns="91425" tIns="91425" rIns="91425" bIns="91425" anchor="ctr" anchorCtr="0">
            <a:normAutofit/>
          </a:bodyPr>
          <a:lstStyle>
            <a:lvl1pPr lvl="0" algn="ctr" rtl="0">
              <a:lnSpc>
                <a:spcPct val="100000"/>
              </a:lnSpc>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rtl="0">
              <a:lnSpc>
                <a:spcPct val="100000"/>
              </a:lnSpc>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rtl="0">
              <a:lnSpc>
                <a:spcPct val="100000"/>
              </a:lnSpc>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rtl="0">
              <a:lnSpc>
                <a:spcPct val="100000"/>
              </a:lnSpc>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rtl="0">
              <a:lnSpc>
                <a:spcPct val="100000"/>
              </a:lnSpc>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rtl="0">
              <a:lnSpc>
                <a:spcPct val="100000"/>
              </a:lnSpc>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rtl="0">
              <a:lnSpc>
                <a:spcPct val="100000"/>
              </a:lnSpc>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rtl="0">
              <a:lnSpc>
                <a:spcPct val="100000"/>
              </a:lnSpc>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rtl="0">
              <a:lnSpc>
                <a:spcPct val="100000"/>
              </a:lnSpc>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76" name="Google Shape;76;p18"/>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rtl="0">
              <a:lnSpc>
                <a:spcPct val="100000"/>
              </a:lnSpc>
              <a:spcBef>
                <a:spcPts val="0"/>
              </a:spcBef>
              <a:spcAft>
                <a:spcPts val="0"/>
              </a:spcAft>
              <a:buSzPts val="3000"/>
              <a:buNone/>
              <a:defRPr/>
            </a:lvl1pPr>
            <a:lvl2pPr lvl="1" algn="l" rtl="0">
              <a:lnSpc>
                <a:spcPct val="100000"/>
              </a:lnSpc>
              <a:spcBef>
                <a:spcPts val="0"/>
              </a:spcBef>
              <a:spcAft>
                <a:spcPts val="0"/>
              </a:spcAft>
              <a:buSzPts val="3000"/>
              <a:buNone/>
              <a:defRPr/>
            </a:lvl2pPr>
            <a:lvl3pPr lvl="2" algn="l" rtl="0">
              <a:lnSpc>
                <a:spcPct val="100000"/>
              </a:lnSpc>
              <a:spcBef>
                <a:spcPts val="0"/>
              </a:spcBef>
              <a:spcAft>
                <a:spcPts val="0"/>
              </a:spcAft>
              <a:buSzPts val="3000"/>
              <a:buNone/>
              <a:defRPr/>
            </a:lvl3pPr>
            <a:lvl4pPr lvl="3" algn="l" rtl="0">
              <a:lnSpc>
                <a:spcPct val="100000"/>
              </a:lnSpc>
              <a:spcBef>
                <a:spcPts val="0"/>
              </a:spcBef>
              <a:spcAft>
                <a:spcPts val="0"/>
              </a:spcAft>
              <a:buSzPts val="3000"/>
              <a:buNone/>
              <a:defRPr/>
            </a:lvl4pPr>
            <a:lvl5pPr lvl="4" algn="l" rtl="0">
              <a:lnSpc>
                <a:spcPct val="100000"/>
              </a:lnSpc>
              <a:spcBef>
                <a:spcPts val="0"/>
              </a:spcBef>
              <a:spcAft>
                <a:spcPts val="0"/>
              </a:spcAft>
              <a:buSzPts val="3000"/>
              <a:buNone/>
              <a:defRPr/>
            </a:lvl5pPr>
            <a:lvl6pPr lvl="5" algn="l" rtl="0">
              <a:lnSpc>
                <a:spcPct val="100000"/>
              </a:lnSpc>
              <a:spcBef>
                <a:spcPts val="0"/>
              </a:spcBef>
              <a:spcAft>
                <a:spcPts val="0"/>
              </a:spcAft>
              <a:buSzPts val="3000"/>
              <a:buNone/>
              <a:defRPr/>
            </a:lvl6pPr>
            <a:lvl7pPr lvl="6" algn="l" rtl="0">
              <a:lnSpc>
                <a:spcPct val="100000"/>
              </a:lnSpc>
              <a:spcBef>
                <a:spcPts val="0"/>
              </a:spcBef>
              <a:spcAft>
                <a:spcPts val="0"/>
              </a:spcAft>
              <a:buSzPts val="3000"/>
              <a:buNone/>
              <a:defRPr/>
            </a:lvl7pPr>
            <a:lvl8pPr lvl="7" algn="l" rtl="0">
              <a:lnSpc>
                <a:spcPct val="100000"/>
              </a:lnSpc>
              <a:spcBef>
                <a:spcPts val="0"/>
              </a:spcBef>
              <a:spcAft>
                <a:spcPts val="0"/>
              </a:spcAft>
              <a:buSzPts val="3000"/>
              <a:buNone/>
              <a:defRPr/>
            </a:lvl8pPr>
            <a:lvl9pPr lvl="8" algn="l" rtl="0">
              <a:lnSpc>
                <a:spcPct val="100000"/>
              </a:lnSpc>
              <a:spcBef>
                <a:spcPts val="0"/>
              </a:spcBef>
              <a:spcAft>
                <a:spcPts val="0"/>
              </a:spcAft>
              <a:buSzPts val="3000"/>
              <a:buNone/>
              <a:defRPr/>
            </a:lvl9pPr>
          </a:lstStyle>
          <a:p>
            <a:endParaRPr/>
          </a:p>
        </p:txBody>
      </p:sp>
      <p:sp>
        <p:nvSpPr>
          <p:cNvPr id="79" name="Google Shape;79;p19"/>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Main point">
  <p:cSld name="MAIN_POINT">
    <p:spTree>
      <p:nvGrpSpPr>
        <p:cNvPr id="1" name="Shape 80"/>
        <p:cNvGrpSpPr/>
        <p:nvPr/>
      </p:nvGrpSpPr>
      <p:grpSpPr>
        <a:xfrm>
          <a:off x="0" y="0"/>
          <a:ext cx="0" cy="0"/>
          <a:chOff x="0" y="0"/>
          <a:chExt cx="0" cy="0"/>
        </a:xfrm>
      </p:grpSpPr>
      <p:sp>
        <p:nvSpPr>
          <p:cNvPr id="81" name="Google Shape;81;p20"/>
          <p:cNvSpPr txBox="1">
            <a:spLocks noGrp="1"/>
          </p:cNvSpPr>
          <p:nvPr>
            <p:ph type="title"/>
          </p:nvPr>
        </p:nvSpPr>
        <p:spPr>
          <a:xfrm>
            <a:off x="490250" y="526350"/>
            <a:ext cx="5618700" cy="4090800"/>
          </a:xfrm>
          <a:prstGeom prst="rect">
            <a:avLst/>
          </a:prstGeom>
          <a:noFill/>
          <a:ln>
            <a:noFill/>
          </a:ln>
        </p:spPr>
        <p:txBody>
          <a:bodyPr spcFirstLastPara="1" wrap="square" lIns="91425" tIns="91425" rIns="91425" bIns="91425" anchor="ctr" anchorCtr="0">
            <a:normAutofit/>
          </a:bodyPr>
          <a:lstStyle>
            <a:lvl1pPr lvl="0" algn="l" rtl="0">
              <a:lnSpc>
                <a:spcPct val="100000"/>
              </a:lnSpc>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lgn="l" rtl="0">
              <a:lnSpc>
                <a:spcPct val="100000"/>
              </a:lnSpc>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lgn="l" rtl="0">
              <a:lnSpc>
                <a:spcPct val="100000"/>
              </a:lnSpc>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lgn="l" rtl="0">
              <a:lnSpc>
                <a:spcPct val="100000"/>
              </a:lnSpc>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lgn="l" rtl="0">
              <a:lnSpc>
                <a:spcPct val="100000"/>
              </a:lnSpc>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lgn="l" rtl="0">
              <a:lnSpc>
                <a:spcPct val="100000"/>
              </a:lnSpc>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lgn="l" rtl="0">
              <a:lnSpc>
                <a:spcPct val="100000"/>
              </a:lnSpc>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lgn="l" rtl="0">
              <a:lnSpc>
                <a:spcPct val="100000"/>
              </a:lnSpc>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lgn="l" rtl="0">
              <a:lnSpc>
                <a:spcPct val="100000"/>
              </a:lnSpc>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82" name="Google Shape;82;p20"/>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1"/>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SECTION_TITLE_AND_DESCRIPTION">
    <p:spTree>
      <p:nvGrpSpPr>
        <p:cNvPr id="1" name="Shape 83"/>
        <p:cNvGrpSpPr/>
        <p:nvPr/>
      </p:nvGrpSpPr>
      <p:grpSpPr>
        <a:xfrm>
          <a:off x="0" y="0"/>
          <a:ext cx="0" cy="0"/>
          <a:chOff x="0" y="0"/>
          <a:chExt cx="0" cy="0"/>
        </a:xfrm>
      </p:grpSpPr>
      <p:sp>
        <p:nvSpPr>
          <p:cNvPr id="84" name="Google Shape;84;p21"/>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5" name="Google Shape;85;p21"/>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86" name="Google Shape;86;p21"/>
          <p:cNvSpPr txBox="1">
            <a:spLocks noGrp="1"/>
          </p:cNvSpPr>
          <p:nvPr>
            <p:ph type="title"/>
          </p:nvPr>
        </p:nvSpPr>
        <p:spPr>
          <a:xfrm>
            <a:off x="265500" y="1081675"/>
            <a:ext cx="4045200" cy="17862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4200"/>
              <a:buNone/>
              <a:defRPr sz="4200"/>
            </a:lvl1pPr>
            <a:lvl2pPr lvl="1" algn="ctr" rtl="0">
              <a:lnSpc>
                <a:spcPct val="100000"/>
              </a:lnSpc>
              <a:spcBef>
                <a:spcPts val="0"/>
              </a:spcBef>
              <a:spcAft>
                <a:spcPts val="0"/>
              </a:spcAft>
              <a:buSzPts val="4200"/>
              <a:buNone/>
              <a:defRPr sz="4200"/>
            </a:lvl2pPr>
            <a:lvl3pPr lvl="2" algn="ctr" rtl="0">
              <a:lnSpc>
                <a:spcPct val="100000"/>
              </a:lnSpc>
              <a:spcBef>
                <a:spcPts val="0"/>
              </a:spcBef>
              <a:spcAft>
                <a:spcPts val="0"/>
              </a:spcAft>
              <a:buSzPts val="4200"/>
              <a:buNone/>
              <a:defRPr sz="4200"/>
            </a:lvl3pPr>
            <a:lvl4pPr lvl="3" algn="ctr" rtl="0">
              <a:lnSpc>
                <a:spcPct val="100000"/>
              </a:lnSpc>
              <a:spcBef>
                <a:spcPts val="0"/>
              </a:spcBef>
              <a:spcAft>
                <a:spcPts val="0"/>
              </a:spcAft>
              <a:buSzPts val="4200"/>
              <a:buNone/>
              <a:defRPr sz="4200"/>
            </a:lvl4pPr>
            <a:lvl5pPr lvl="4" algn="ctr" rtl="0">
              <a:lnSpc>
                <a:spcPct val="100000"/>
              </a:lnSpc>
              <a:spcBef>
                <a:spcPts val="0"/>
              </a:spcBef>
              <a:spcAft>
                <a:spcPts val="0"/>
              </a:spcAft>
              <a:buSzPts val="4200"/>
              <a:buNone/>
              <a:defRPr sz="4200"/>
            </a:lvl5pPr>
            <a:lvl6pPr lvl="5" algn="ctr" rtl="0">
              <a:lnSpc>
                <a:spcPct val="100000"/>
              </a:lnSpc>
              <a:spcBef>
                <a:spcPts val="0"/>
              </a:spcBef>
              <a:spcAft>
                <a:spcPts val="0"/>
              </a:spcAft>
              <a:buSzPts val="4200"/>
              <a:buNone/>
              <a:defRPr sz="4200"/>
            </a:lvl6pPr>
            <a:lvl7pPr lvl="6" algn="ctr" rtl="0">
              <a:lnSpc>
                <a:spcPct val="100000"/>
              </a:lnSpc>
              <a:spcBef>
                <a:spcPts val="0"/>
              </a:spcBef>
              <a:spcAft>
                <a:spcPts val="0"/>
              </a:spcAft>
              <a:buSzPts val="4200"/>
              <a:buNone/>
              <a:defRPr sz="4200"/>
            </a:lvl7pPr>
            <a:lvl8pPr lvl="7" algn="ctr" rtl="0">
              <a:lnSpc>
                <a:spcPct val="100000"/>
              </a:lnSpc>
              <a:spcBef>
                <a:spcPts val="0"/>
              </a:spcBef>
              <a:spcAft>
                <a:spcPts val="0"/>
              </a:spcAft>
              <a:buSzPts val="4200"/>
              <a:buNone/>
              <a:defRPr sz="4200"/>
            </a:lvl8pPr>
            <a:lvl9pPr lvl="8" algn="ctr" rtl="0">
              <a:lnSpc>
                <a:spcPct val="100000"/>
              </a:lnSpc>
              <a:spcBef>
                <a:spcPts val="0"/>
              </a:spcBef>
              <a:spcAft>
                <a:spcPts val="0"/>
              </a:spcAft>
              <a:buSzPts val="4200"/>
              <a:buNone/>
              <a:defRPr sz="4200"/>
            </a:lvl9pPr>
          </a:lstStyle>
          <a:p>
            <a:endParaRPr/>
          </a:p>
        </p:txBody>
      </p:sp>
      <p:sp>
        <p:nvSpPr>
          <p:cNvPr id="87" name="Google Shape;87;p21"/>
          <p:cNvSpPr txBox="1">
            <a:spLocks noGrp="1"/>
          </p:cNvSpPr>
          <p:nvPr>
            <p:ph type="subTitle" idx="1"/>
          </p:nvPr>
        </p:nvSpPr>
        <p:spPr>
          <a:xfrm>
            <a:off x="265500" y="2921401"/>
            <a:ext cx="4045200" cy="13455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8" name="Google Shape;88;p21"/>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rtl="0">
              <a:lnSpc>
                <a:spcPct val="115000"/>
              </a:lnSpc>
              <a:spcBef>
                <a:spcPts val="0"/>
              </a:spcBef>
              <a:spcAft>
                <a:spcPts val="0"/>
              </a:spcAft>
              <a:buSzPts val="1800"/>
              <a:buChar char="●"/>
              <a:defRPr>
                <a:highlight>
                  <a:schemeClr val="lt1"/>
                </a:highlight>
              </a:defRPr>
            </a:lvl1pPr>
            <a:lvl2pPr marL="914400" lvl="1" indent="-317500" algn="l" rtl="0">
              <a:lnSpc>
                <a:spcPct val="115000"/>
              </a:lnSpc>
              <a:spcBef>
                <a:spcPts val="0"/>
              </a:spcBef>
              <a:spcAft>
                <a:spcPts val="0"/>
              </a:spcAft>
              <a:buSzPts val="1400"/>
              <a:buChar char="○"/>
              <a:defRPr>
                <a:highlight>
                  <a:schemeClr val="lt1"/>
                </a:highlight>
              </a:defRPr>
            </a:lvl2pPr>
            <a:lvl3pPr marL="1371600" lvl="2" indent="-317500" algn="l" rtl="0">
              <a:lnSpc>
                <a:spcPct val="115000"/>
              </a:lnSpc>
              <a:spcBef>
                <a:spcPts val="0"/>
              </a:spcBef>
              <a:spcAft>
                <a:spcPts val="0"/>
              </a:spcAft>
              <a:buSzPts val="1400"/>
              <a:buChar char="■"/>
              <a:defRPr>
                <a:highlight>
                  <a:schemeClr val="lt1"/>
                </a:highlight>
              </a:defRPr>
            </a:lvl3pPr>
            <a:lvl4pPr marL="1828800" lvl="3" indent="-317500" algn="l" rtl="0">
              <a:lnSpc>
                <a:spcPct val="115000"/>
              </a:lnSpc>
              <a:spcBef>
                <a:spcPts val="0"/>
              </a:spcBef>
              <a:spcAft>
                <a:spcPts val="0"/>
              </a:spcAft>
              <a:buSzPts val="1400"/>
              <a:buChar char="●"/>
              <a:defRPr>
                <a:highlight>
                  <a:schemeClr val="lt1"/>
                </a:highlight>
              </a:defRPr>
            </a:lvl4pPr>
            <a:lvl5pPr marL="2286000" lvl="4" indent="-317500" algn="l" rtl="0">
              <a:lnSpc>
                <a:spcPct val="115000"/>
              </a:lnSpc>
              <a:spcBef>
                <a:spcPts val="0"/>
              </a:spcBef>
              <a:spcAft>
                <a:spcPts val="0"/>
              </a:spcAft>
              <a:buSzPts val="1400"/>
              <a:buChar char="○"/>
              <a:defRPr>
                <a:highlight>
                  <a:schemeClr val="lt1"/>
                </a:highlight>
              </a:defRPr>
            </a:lvl5pPr>
            <a:lvl6pPr marL="2743200" lvl="5" indent="-317500" algn="l" rtl="0">
              <a:lnSpc>
                <a:spcPct val="115000"/>
              </a:lnSpc>
              <a:spcBef>
                <a:spcPts val="0"/>
              </a:spcBef>
              <a:spcAft>
                <a:spcPts val="0"/>
              </a:spcAft>
              <a:buSzPts val="1400"/>
              <a:buChar char="■"/>
              <a:defRPr>
                <a:highlight>
                  <a:schemeClr val="lt1"/>
                </a:highlight>
              </a:defRPr>
            </a:lvl6pPr>
            <a:lvl7pPr marL="3200400" lvl="6" indent="-317500" algn="l" rtl="0">
              <a:lnSpc>
                <a:spcPct val="115000"/>
              </a:lnSpc>
              <a:spcBef>
                <a:spcPts val="0"/>
              </a:spcBef>
              <a:spcAft>
                <a:spcPts val="0"/>
              </a:spcAft>
              <a:buSzPts val="1400"/>
              <a:buChar char="●"/>
              <a:defRPr>
                <a:highlight>
                  <a:schemeClr val="lt1"/>
                </a:highlight>
              </a:defRPr>
            </a:lvl7pPr>
            <a:lvl8pPr marL="3657600" lvl="7" indent="-317500" algn="l" rtl="0">
              <a:lnSpc>
                <a:spcPct val="115000"/>
              </a:lnSpc>
              <a:spcBef>
                <a:spcPts val="0"/>
              </a:spcBef>
              <a:spcAft>
                <a:spcPts val="0"/>
              </a:spcAft>
              <a:buSzPts val="1400"/>
              <a:buChar char="○"/>
              <a:defRPr>
                <a:highlight>
                  <a:schemeClr val="lt1"/>
                </a:highlight>
              </a:defRPr>
            </a:lvl8pPr>
            <a:lvl9pPr marL="4114800" lvl="8" indent="-317500" algn="l" rtl="0">
              <a:lnSpc>
                <a:spcPct val="115000"/>
              </a:lnSpc>
              <a:spcBef>
                <a:spcPts val="0"/>
              </a:spcBef>
              <a:spcAft>
                <a:spcPts val="0"/>
              </a:spcAft>
              <a:buSzPts val="1400"/>
              <a:buChar char="■"/>
              <a:defRPr>
                <a:highlight>
                  <a:schemeClr val="lt1"/>
                </a:highlight>
              </a:defRPr>
            </a:lvl9pPr>
          </a:lstStyle>
          <a:p>
            <a:endParaRPr/>
          </a:p>
        </p:txBody>
      </p:sp>
      <p:sp>
        <p:nvSpPr>
          <p:cNvPr id="89" name="Google Shape;89;p2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Caption">
  <p:cSld name="CAPTION_ONLY">
    <p:spTree>
      <p:nvGrpSpPr>
        <p:cNvPr id="1" name="Shape 90"/>
        <p:cNvGrpSpPr/>
        <p:nvPr/>
      </p:nvGrpSpPr>
      <p:grpSpPr>
        <a:xfrm>
          <a:off x="0" y="0"/>
          <a:ext cx="0" cy="0"/>
          <a:chOff x="0" y="0"/>
          <a:chExt cx="0" cy="0"/>
        </a:xfrm>
      </p:grpSpPr>
      <p:sp>
        <p:nvSpPr>
          <p:cNvPr id="91" name="Google Shape;91;p2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rtl="0">
              <a:lnSpc>
                <a:spcPct val="100000"/>
              </a:lnSpc>
              <a:spcBef>
                <a:spcPts val="0"/>
              </a:spcBef>
              <a:spcAft>
                <a:spcPts val="0"/>
              </a:spcAft>
              <a:buSzPts val="1800"/>
              <a:buNone/>
              <a:defRPr>
                <a:highlight>
                  <a:schemeClr val="dk1"/>
                </a:highlight>
              </a:defRPr>
            </a:lvl1pPr>
          </a:lstStyle>
          <a:p>
            <a:endParaRPr/>
          </a:p>
        </p:txBody>
      </p:sp>
      <p:sp>
        <p:nvSpPr>
          <p:cNvPr id="92" name="Google Shape;92;p22"/>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ig number">
  <p:cSld name="BIG_NUMBER">
    <p:spTree>
      <p:nvGrpSpPr>
        <p:cNvPr id="1" name="Shape 93"/>
        <p:cNvGrpSpPr/>
        <p:nvPr/>
      </p:nvGrpSpPr>
      <p:grpSpPr>
        <a:xfrm>
          <a:off x="0" y="0"/>
          <a:ext cx="0" cy="0"/>
          <a:chOff x="0" y="0"/>
          <a:chExt cx="0" cy="0"/>
        </a:xfrm>
      </p:grpSpPr>
      <p:sp>
        <p:nvSpPr>
          <p:cNvPr id="94" name="Google Shape;94;p23"/>
          <p:cNvSpPr txBox="1">
            <a:spLocks noGrp="1"/>
          </p:cNvSpPr>
          <p:nvPr>
            <p:ph type="title" hasCustomPrompt="1"/>
          </p:nvPr>
        </p:nvSpPr>
        <p:spPr>
          <a:xfrm>
            <a:off x="311700" y="999925"/>
            <a:ext cx="8520600" cy="21462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SzPts val="14000"/>
              <a:buFont typeface="Montserrat"/>
              <a:buNone/>
              <a:defRPr sz="14000">
                <a:latin typeface="Montserrat"/>
                <a:ea typeface="Montserrat"/>
                <a:cs typeface="Montserrat"/>
                <a:sym typeface="Montserrat"/>
              </a:defRPr>
            </a:lvl1pPr>
            <a:lvl2pPr lvl="1" algn="ctr" rtl="0">
              <a:lnSpc>
                <a:spcPct val="100000"/>
              </a:lnSpc>
              <a:spcBef>
                <a:spcPts val="0"/>
              </a:spcBef>
              <a:spcAft>
                <a:spcPts val="0"/>
              </a:spcAft>
              <a:buSzPts val="14000"/>
              <a:buFont typeface="Montserrat"/>
              <a:buNone/>
              <a:defRPr sz="14000">
                <a:latin typeface="Montserrat"/>
                <a:ea typeface="Montserrat"/>
                <a:cs typeface="Montserrat"/>
                <a:sym typeface="Montserrat"/>
              </a:defRPr>
            </a:lvl2pPr>
            <a:lvl3pPr lvl="2" algn="ctr" rtl="0">
              <a:lnSpc>
                <a:spcPct val="100000"/>
              </a:lnSpc>
              <a:spcBef>
                <a:spcPts val="0"/>
              </a:spcBef>
              <a:spcAft>
                <a:spcPts val="0"/>
              </a:spcAft>
              <a:buSzPts val="14000"/>
              <a:buFont typeface="Montserrat"/>
              <a:buNone/>
              <a:defRPr sz="14000">
                <a:latin typeface="Montserrat"/>
                <a:ea typeface="Montserrat"/>
                <a:cs typeface="Montserrat"/>
                <a:sym typeface="Montserrat"/>
              </a:defRPr>
            </a:lvl3pPr>
            <a:lvl4pPr lvl="3" algn="ctr" rtl="0">
              <a:lnSpc>
                <a:spcPct val="100000"/>
              </a:lnSpc>
              <a:spcBef>
                <a:spcPts val="0"/>
              </a:spcBef>
              <a:spcAft>
                <a:spcPts val="0"/>
              </a:spcAft>
              <a:buSzPts val="14000"/>
              <a:buFont typeface="Montserrat"/>
              <a:buNone/>
              <a:defRPr sz="14000">
                <a:latin typeface="Montserrat"/>
                <a:ea typeface="Montserrat"/>
                <a:cs typeface="Montserrat"/>
                <a:sym typeface="Montserrat"/>
              </a:defRPr>
            </a:lvl4pPr>
            <a:lvl5pPr lvl="4" algn="ctr" rtl="0">
              <a:lnSpc>
                <a:spcPct val="100000"/>
              </a:lnSpc>
              <a:spcBef>
                <a:spcPts val="0"/>
              </a:spcBef>
              <a:spcAft>
                <a:spcPts val="0"/>
              </a:spcAft>
              <a:buSzPts val="14000"/>
              <a:buFont typeface="Montserrat"/>
              <a:buNone/>
              <a:defRPr sz="14000">
                <a:latin typeface="Montserrat"/>
                <a:ea typeface="Montserrat"/>
                <a:cs typeface="Montserrat"/>
                <a:sym typeface="Montserrat"/>
              </a:defRPr>
            </a:lvl5pPr>
            <a:lvl6pPr lvl="5" algn="ctr" rtl="0">
              <a:lnSpc>
                <a:spcPct val="100000"/>
              </a:lnSpc>
              <a:spcBef>
                <a:spcPts val="0"/>
              </a:spcBef>
              <a:spcAft>
                <a:spcPts val="0"/>
              </a:spcAft>
              <a:buSzPts val="14000"/>
              <a:buFont typeface="Montserrat"/>
              <a:buNone/>
              <a:defRPr sz="14000">
                <a:latin typeface="Montserrat"/>
                <a:ea typeface="Montserrat"/>
                <a:cs typeface="Montserrat"/>
                <a:sym typeface="Montserrat"/>
              </a:defRPr>
            </a:lvl6pPr>
            <a:lvl7pPr lvl="6" algn="ctr" rtl="0">
              <a:lnSpc>
                <a:spcPct val="100000"/>
              </a:lnSpc>
              <a:spcBef>
                <a:spcPts val="0"/>
              </a:spcBef>
              <a:spcAft>
                <a:spcPts val="0"/>
              </a:spcAft>
              <a:buSzPts val="14000"/>
              <a:buFont typeface="Montserrat"/>
              <a:buNone/>
              <a:defRPr sz="14000">
                <a:latin typeface="Montserrat"/>
                <a:ea typeface="Montserrat"/>
                <a:cs typeface="Montserrat"/>
                <a:sym typeface="Montserrat"/>
              </a:defRPr>
            </a:lvl7pPr>
            <a:lvl8pPr lvl="7" algn="ctr" rtl="0">
              <a:lnSpc>
                <a:spcPct val="100000"/>
              </a:lnSpc>
              <a:spcBef>
                <a:spcPts val="0"/>
              </a:spcBef>
              <a:spcAft>
                <a:spcPts val="0"/>
              </a:spcAft>
              <a:buSzPts val="14000"/>
              <a:buFont typeface="Montserrat"/>
              <a:buNone/>
              <a:defRPr sz="14000">
                <a:latin typeface="Montserrat"/>
                <a:ea typeface="Montserrat"/>
                <a:cs typeface="Montserrat"/>
                <a:sym typeface="Montserrat"/>
              </a:defRPr>
            </a:lvl8pPr>
            <a:lvl9pPr lvl="8" algn="ctr" rtl="0">
              <a:lnSpc>
                <a:spcPct val="100000"/>
              </a:lnSpc>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95" name="Google Shape;95;p23"/>
          <p:cNvSpPr txBox="1">
            <a:spLocks noGrp="1"/>
          </p:cNvSpPr>
          <p:nvPr>
            <p:ph type="body" idx="1"/>
          </p:nvPr>
        </p:nvSpPr>
        <p:spPr>
          <a:xfrm>
            <a:off x="311700" y="32284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rtl="0">
              <a:lnSpc>
                <a:spcPct val="115000"/>
              </a:lnSpc>
              <a:spcBef>
                <a:spcPts val="0"/>
              </a:spcBef>
              <a:spcAft>
                <a:spcPts val="0"/>
              </a:spcAft>
              <a:buSzPts val="1800"/>
              <a:buChar char="●"/>
              <a:defRPr>
                <a:highlight>
                  <a:schemeClr val="dk1"/>
                </a:highlight>
              </a:defRPr>
            </a:lvl1pPr>
            <a:lvl2pPr marL="914400" lvl="1" indent="-317500" algn="ctr" rtl="0">
              <a:lnSpc>
                <a:spcPct val="115000"/>
              </a:lnSpc>
              <a:spcBef>
                <a:spcPts val="0"/>
              </a:spcBef>
              <a:spcAft>
                <a:spcPts val="0"/>
              </a:spcAft>
              <a:buSzPts val="1400"/>
              <a:buChar char="○"/>
              <a:defRPr>
                <a:highlight>
                  <a:schemeClr val="dk1"/>
                </a:highlight>
              </a:defRPr>
            </a:lvl2pPr>
            <a:lvl3pPr marL="1371600" lvl="2" indent="-317500" algn="ctr" rtl="0">
              <a:lnSpc>
                <a:spcPct val="115000"/>
              </a:lnSpc>
              <a:spcBef>
                <a:spcPts val="0"/>
              </a:spcBef>
              <a:spcAft>
                <a:spcPts val="0"/>
              </a:spcAft>
              <a:buSzPts val="1400"/>
              <a:buChar char="■"/>
              <a:defRPr>
                <a:highlight>
                  <a:schemeClr val="dk1"/>
                </a:highlight>
              </a:defRPr>
            </a:lvl3pPr>
            <a:lvl4pPr marL="1828800" lvl="3" indent="-317500" algn="ctr" rtl="0">
              <a:lnSpc>
                <a:spcPct val="115000"/>
              </a:lnSpc>
              <a:spcBef>
                <a:spcPts val="0"/>
              </a:spcBef>
              <a:spcAft>
                <a:spcPts val="0"/>
              </a:spcAft>
              <a:buSzPts val="1400"/>
              <a:buChar char="●"/>
              <a:defRPr>
                <a:highlight>
                  <a:schemeClr val="dk1"/>
                </a:highlight>
              </a:defRPr>
            </a:lvl4pPr>
            <a:lvl5pPr marL="2286000" lvl="4" indent="-317500" algn="ctr" rtl="0">
              <a:lnSpc>
                <a:spcPct val="115000"/>
              </a:lnSpc>
              <a:spcBef>
                <a:spcPts val="0"/>
              </a:spcBef>
              <a:spcAft>
                <a:spcPts val="0"/>
              </a:spcAft>
              <a:buSzPts val="1400"/>
              <a:buChar char="○"/>
              <a:defRPr>
                <a:highlight>
                  <a:schemeClr val="dk1"/>
                </a:highlight>
              </a:defRPr>
            </a:lvl5pPr>
            <a:lvl6pPr marL="2743200" lvl="5" indent="-317500" algn="ctr" rtl="0">
              <a:lnSpc>
                <a:spcPct val="115000"/>
              </a:lnSpc>
              <a:spcBef>
                <a:spcPts val="0"/>
              </a:spcBef>
              <a:spcAft>
                <a:spcPts val="0"/>
              </a:spcAft>
              <a:buSzPts val="1400"/>
              <a:buChar char="■"/>
              <a:defRPr>
                <a:highlight>
                  <a:schemeClr val="dk1"/>
                </a:highlight>
              </a:defRPr>
            </a:lvl6pPr>
            <a:lvl7pPr marL="3200400" lvl="6" indent="-317500" algn="ctr" rtl="0">
              <a:lnSpc>
                <a:spcPct val="115000"/>
              </a:lnSpc>
              <a:spcBef>
                <a:spcPts val="0"/>
              </a:spcBef>
              <a:spcAft>
                <a:spcPts val="0"/>
              </a:spcAft>
              <a:buSzPts val="1400"/>
              <a:buChar char="●"/>
              <a:defRPr>
                <a:highlight>
                  <a:schemeClr val="dk1"/>
                </a:highlight>
              </a:defRPr>
            </a:lvl7pPr>
            <a:lvl8pPr marL="3657600" lvl="7" indent="-317500" algn="ctr" rtl="0">
              <a:lnSpc>
                <a:spcPct val="115000"/>
              </a:lnSpc>
              <a:spcBef>
                <a:spcPts val="0"/>
              </a:spcBef>
              <a:spcAft>
                <a:spcPts val="0"/>
              </a:spcAft>
              <a:buSzPts val="1400"/>
              <a:buChar char="○"/>
              <a:defRPr>
                <a:highlight>
                  <a:schemeClr val="dk1"/>
                </a:highlight>
              </a:defRPr>
            </a:lvl8pPr>
            <a:lvl9pPr marL="4114800" lvl="8" indent="-317500" algn="ctr" rtl="0">
              <a:lnSpc>
                <a:spcPct val="115000"/>
              </a:lnSpc>
              <a:spcBef>
                <a:spcPts val="0"/>
              </a:spcBef>
              <a:spcAft>
                <a:spcPts val="0"/>
              </a:spcAft>
              <a:buSzPts val="1400"/>
              <a:buChar char="■"/>
              <a:defRPr>
                <a:highlight>
                  <a:schemeClr val="dk1"/>
                </a:highlight>
              </a:defRPr>
            </a:lvl9pPr>
          </a:lstStyle>
          <a:p>
            <a:endParaRPr/>
          </a:p>
        </p:txBody>
      </p:sp>
      <p:sp>
        <p:nvSpPr>
          <p:cNvPr id="96" name="Google Shape;96;p2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97"/>
        <p:cNvGrpSpPr/>
        <p:nvPr/>
      </p:nvGrpSpPr>
      <p:grpSpPr>
        <a:xfrm>
          <a:off x="0" y="0"/>
          <a:ext cx="0" cy="0"/>
          <a:chOff x="0" y="0"/>
          <a:chExt cx="0" cy="0"/>
        </a:xfrm>
      </p:grpSpPr>
      <p:sp>
        <p:nvSpPr>
          <p:cNvPr id="98" name="Google Shape;98;p2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sp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pop">
    <p:bg>
      <p:bgPr>
        <a:gradFill>
          <a:gsLst>
            <a:gs pos="0">
              <a:srgbClr val="D8D8D8">
                <a:alpha val="38823"/>
              </a:srgbClr>
            </a:gs>
            <a:gs pos="46000">
              <a:srgbClr val="D8D8D8">
                <a:alpha val="38823"/>
              </a:srgbClr>
            </a:gs>
            <a:gs pos="79000">
              <a:srgbClr val="002060">
                <a:alpha val="90980"/>
              </a:srgbClr>
            </a:gs>
            <a:gs pos="100000">
              <a:srgbClr val="FF0000"/>
            </a:gs>
          </a:gsLst>
          <a:path path="circle">
            <a:fillToRect l="100000" t="100000"/>
          </a:path>
          <a:tileRect r="-100000" b="-100000"/>
        </a:gra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1pPr>
            <a:lvl2pPr marR="0" lvl="1"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2pPr>
            <a:lvl3pPr marR="0" lvl="2"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3pPr>
            <a:lvl4pPr marR="0" lvl="3"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4pPr>
            <a:lvl5pPr marR="0" lvl="4"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5pPr>
            <a:lvl6pPr marR="0" lvl="5"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6pPr>
            <a:lvl7pPr marR="0" lvl="6"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7pPr>
            <a:lvl8pPr marR="0" lvl="7"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8pPr>
            <a:lvl9pPr marR="0" lvl="8"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9pPr>
          </a:lstStyle>
          <a:p>
            <a:endParaRPr/>
          </a:p>
        </p:txBody>
      </p:sp>
      <p:sp>
        <p:nvSpPr>
          <p:cNvPr id="52" name="Google Shape;52;p13"/>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Playfair Display"/>
              <a:buChar char="●"/>
              <a:defRPr sz="1800" b="0" i="0" u="none" strike="noStrike" cap="none">
                <a:solidFill>
                  <a:schemeClr val="dk2"/>
                </a:solidFill>
                <a:latin typeface="Playfair Display"/>
                <a:ea typeface="Playfair Display"/>
                <a:cs typeface="Playfair Display"/>
                <a:sym typeface="Playfair Display"/>
              </a:defRPr>
            </a:lvl1pPr>
            <a:lvl2pPr marL="914400" marR="0" lvl="1" indent="-317500" algn="l" rtl="0">
              <a:lnSpc>
                <a:spcPct val="115000"/>
              </a:lnSpc>
              <a:spcBef>
                <a:spcPts val="0"/>
              </a:spcBef>
              <a:spcAft>
                <a:spcPts val="0"/>
              </a:spcAft>
              <a:buClr>
                <a:schemeClr val="dk2"/>
              </a:buClr>
              <a:buSzPts val="1400"/>
              <a:buFont typeface="Playfair Display"/>
              <a:buChar char="○"/>
              <a:defRPr sz="1400" b="0" i="0" u="none" strike="noStrike" cap="none">
                <a:solidFill>
                  <a:schemeClr val="dk2"/>
                </a:solidFill>
                <a:latin typeface="Playfair Display"/>
                <a:ea typeface="Playfair Display"/>
                <a:cs typeface="Playfair Display"/>
                <a:sym typeface="Playfair Display"/>
              </a:defRPr>
            </a:lvl2pPr>
            <a:lvl3pPr marL="1371600" marR="0" lvl="2" indent="-317500" algn="l" rtl="0">
              <a:lnSpc>
                <a:spcPct val="115000"/>
              </a:lnSpc>
              <a:spcBef>
                <a:spcPts val="0"/>
              </a:spcBef>
              <a:spcAft>
                <a:spcPts val="0"/>
              </a:spcAft>
              <a:buClr>
                <a:schemeClr val="dk2"/>
              </a:buClr>
              <a:buSzPts val="1400"/>
              <a:buFont typeface="Playfair Display"/>
              <a:buChar char="■"/>
              <a:defRPr sz="1400" b="0" i="0" u="none" strike="noStrike" cap="none">
                <a:solidFill>
                  <a:schemeClr val="dk2"/>
                </a:solidFill>
                <a:latin typeface="Playfair Display"/>
                <a:ea typeface="Playfair Display"/>
                <a:cs typeface="Playfair Display"/>
                <a:sym typeface="Playfair Display"/>
              </a:defRPr>
            </a:lvl3pPr>
            <a:lvl4pPr marL="1828800" marR="0" lvl="3" indent="-317500" algn="l" rtl="0">
              <a:lnSpc>
                <a:spcPct val="115000"/>
              </a:lnSpc>
              <a:spcBef>
                <a:spcPts val="0"/>
              </a:spcBef>
              <a:spcAft>
                <a:spcPts val="0"/>
              </a:spcAft>
              <a:buClr>
                <a:schemeClr val="dk2"/>
              </a:buClr>
              <a:buSzPts val="1400"/>
              <a:buFont typeface="Playfair Display"/>
              <a:buChar char="●"/>
              <a:defRPr sz="1400" b="0" i="0" u="none" strike="noStrike" cap="none">
                <a:solidFill>
                  <a:schemeClr val="dk2"/>
                </a:solidFill>
                <a:latin typeface="Playfair Display"/>
                <a:ea typeface="Playfair Display"/>
                <a:cs typeface="Playfair Display"/>
                <a:sym typeface="Playfair Display"/>
              </a:defRPr>
            </a:lvl4pPr>
            <a:lvl5pPr marL="2286000" marR="0" lvl="4" indent="-317500" algn="l" rtl="0">
              <a:lnSpc>
                <a:spcPct val="115000"/>
              </a:lnSpc>
              <a:spcBef>
                <a:spcPts val="0"/>
              </a:spcBef>
              <a:spcAft>
                <a:spcPts val="0"/>
              </a:spcAft>
              <a:buClr>
                <a:schemeClr val="dk2"/>
              </a:buClr>
              <a:buSzPts val="1400"/>
              <a:buFont typeface="Playfair Display"/>
              <a:buChar char="○"/>
              <a:defRPr sz="1400" b="0" i="0" u="none" strike="noStrike" cap="none">
                <a:solidFill>
                  <a:schemeClr val="dk2"/>
                </a:solidFill>
                <a:latin typeface="Playfair Display"/>
                <a:ea typeface="Playfair Display"/>
                <a:cs typeface="Playfair Display"/>
                <a:sym typeface="Playfair Display"/>
              </a:defRPr>
            </a:lvl5pPr>
            <a:lvl6pPr marL="2743200" marR="0" lvl="5" indent="-317500" algn="l" rtl="0">
              <a:lnSpc>
                <a:spcPct val="115000"/>
              </a:lnSpc>
              <a:spcBef>
                <a:spcPts val="0"/>
              </a:spcBef>
              <a:spcAft>
                <a:spcPts val="0"/>
              </a:spcAft>
              <a:buClr>
                <a:schemeClr val="dk2"/>
              </a:buClr>
              <a:buSzPts val="1400"/>
              <a:buFont typeface="Playfair Display"/>
              <a:buChar char="■"/>
              <a:defRPr sz="1400" b="0" i="0" u="none" strike="noStrike" cap="none">
                <a:solidFill>
                  <a:schemeClr val="dk2"/>
                </a:solidFill>
                <a:latin typeface="Playfair Display"/>
                <a:ea typeface="Playfair Display"/>
                <a:cs typeface="Playfair Display"/>
                <a:sym typeface="Playfair Display"/>
              </a:defRPr>
            </a:lvl6pPr>
            <a:lvl7pPr marL="3200400" marR="0" lvl="6" indent="-317500" algn="l" rtl="0">
              <a:lnSpc>
                <a:spcPct val="115000"/>
              </a:lnSpc>
              <a:spcBef>
                <a:spcPts val="0"/>
              </a:spcBef>
              <a:spcAft>
                <a:spcPts val="0"/>
              </a:spcAft>
              <a:buClr>
                <a:schemeClr val="dk2"/>
              </a:buClr>
              <a:buSzPts val="1400"/>
              <a:buFont typeface="Playfair Display"/>
              <a:buChar char="●"/>
              <a:defRPr sz="1400" b="0" i="0" u="none" strike="noStrike" cap="none">
                <a:solidFill>
                  <a:schemeClr val="dk2"/>
                </a:solidFill>
                <a:latin typeface="Playfair Display"/>
                <a:ea typeface="Playfair Display"/>
                <a:cs typeface="Playfair Display"/>
                <a:sym typeface="Playfair Display"/>
              </a:defRPr>
            </a:lvl7pPr>
            <a:lvl8pPr marL="3657600" marR="0" lvl="7" indent="-317500" algn="l" rtl="0">
              <a:lnSpc>
                <a:spcPct val="115000"/>
              </a:lnSpc>
              <a:spcBef>
                <a:spcPts val="0"/>
              </a:spcBef>
              <a:spcAft>
                <a:spcPts val="0"/>
              </a:spcAft>
              <a:buClr>
                <a:schemeClr val="dk2"/>
              </a:buClr>
              <a:buSzPts val="1400"/>
              <a:buFont typeface="Playfair Display"/>
              <a:buChar char="○"/>
              <a:defRPr sz="1400" b="0" i="0" u="none" strike="noStrike" cap="none">
                <a:solidFill>
                  <a:schemeClr val="dk2"/>
                </a:solidFill>
                <a:latin typeface="Playfair Display"/>
                <a:ea typeface="Playfair Display"/>
                <a:cs typeface="Playfair Display"/>
                <a:sym typeface="Playfair Display"/>
              </a:defRPr>
            </a:lvl8pPr>
            <a:lvl9pPr marL="4114800" marR="0" lvl="8" indent="-317500" algn="l" rtl="0">
              <a:lnSpc>
                <a:spcPct val="115000"/>
              </a:lnSpc>
              <a:spcBef>
                <a:spcPts val="0"/>
              </a:spcBef>
              <a:spcAft>
                <a:spcPts val="0"/>
              </a:spcAft>
              <a:buClr>
                <a:schemeClr val="dk2"/>
              </a:buClr>
              <a:buSzPts val="1400"/>
              <a:buFont typeface="Playfair Display"/>
              <a:buChar char="■"/>
              <a:defRPr sz="1400" b="0" i="0" u="none" strike="noStrike" cap="none">
                <a:solidFill>
                  <a:schemeClr val="dk2"/>
                </a:solidFill>
                <a:latin typeface="Playfair Display"/>
                <a:ea typeface="Playfair Display"/>
                <a:cs typeface="Playfair Display"/>
                <a:sym typeface="Playfair Display"/>
              </a:defRPr>
            </a:lvl9pPr>
          </a:lstStyle>
          <a:p>
            <a:endParaRPr/>
          </a:p>
        </p:txBody>
      </p:sp>
      <p:sp>
        <p:nvSpPr>
          <p:cNvPr id="53" name="Google Shape;53;p1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102"/>
        <p:cNvGrpSpPr/>
        <p:nvPr/>
      </p:nvGrpSpPr>
      <p:grpSpPr>
        <a:xfrm>
          <a:off x="0" y="0"/>
          <a:ext cx="0" cy="0"/>
          <a:chOff x="0" y="0"/>
          <a:chExt cx="0" cy="0"/>
        </a:xfrm>
      </p:grpSpPr>
      <p:sp>
        <p:nvSpPr>
          <p:cNvPr id="104" name="Google Shape;104;p25"/>
          <p:cNvSpPr txBox="1">
            <a:spLocks noGrp="1"/>
          </p:cNvSpPr>
          <p:nvPr>
            <p:ph type="subTitle" idx="1"/>
          </p:nvPr>
        </p:nvSpPr>
        <p:spPr>
          <a:xfrm>
            <a:off x="1990050" y="3082675"/>
            <a:ext cx="5163900" cy="1723800"/>
          </a:xfrm>
          <a:prstGeom prst="rect">
            <a:avLst/>
          </a:prstGeom>
          <a:solidFill>
            <a:srgbClr val="002060">
              <a:alpha val="83920"/>
            </a:srgbClr>
          </a:solidFill>
          <a:ln>
            <a:noFill/>
          </a:ln>
        </p:spPr>
        <p:txBody>
          <a:bodyPr spcFirstLastPara="1" wrap="square" lIns="91425" tIns="91425" rIns="91425" bIns="91425" anchor="ctr" anchorCtr="0">
            <a:spAutoFit/>
          </a:bodyPr>
          <a:lstStyle/>
          <a:p>
            <a:pPr marL="0" lvl="0" indent="0" algn="ctr" rtl="0">
              <a:lnSpc>
                <a:spcPct val="100000"/>
              </a:lnSpc>
              <a:spcBef>
                <a:spcPts val="0"/>
              </a:spcBef>
              <a:spcAft>
                <a:spcPts val="0"/>
              </a:spcAft>
              <a:buSzPts val="2400"/>
              <a:buNone/>
            </a:pPr>
            <a:r>
              <a:rPr lang="en" sz="2000" b="0" dirty="0">
                <a:solidFill>
                  <a:srgbClr val="FF0000"/>
                </a:solidFill>
                <a:latin typeface="Playfair Display" panose="020B0604020202020204" charset="0"/>
                <a:ea typeface="Times New Roman"/>
                <a:cs typeface="Times New Roman"/>
                <a:sym typeface="Times New Roman"/>
              </a:rPr>
              <a:t>LaNeisha M. Barner</a:t>
            </a:r>
            <a:endParaRPr dirty="0">
              <a:latin typeface="Playfair Display" panose="020B0604020202020204" charset="0"/>
            </a:endParaRPr>
          </a:p>
          <a:p>
            <a:pPr marL="0" lvl="0" indent="0" algn="ctr" rtl="0">
              <a:lnSpc>
                <a:spcPct val="100000"/>
              </a:lnSpc>
              <a:spcBef>
                <a:spcPts val="0"/>
              </a:spcBef>
              <a:spcAft>
                <a:spcPts val="0"/>
              </a:spcAft>
              <a:buSzPts val="2400"/>
              <a:buNone/>
            </a:pPr>
            <a:endParaRPr sz="2000" b="0" dirty="0">
              <a:solidFill>
                <a:srgbClr val="FF0000"/>
              </a:solidFill>
              <a:latin typeface="Playfair Display" panose="020B0604020202020204" charset="0"/>
              <a:ea typeface="Times New Roman"/>
              <a:cs typeface="Times New Roman"/>
              <a:sym typeface="Times New Roman"/>
            </a:endParaRPr>
          </a:p>
          <a:p>
            <a:pPr marL="0" lvl="0" indent="0" algn="ctr" rtl="0">
              <a:lnSpc>
                <a:spcPct val="100000"/>
              </a:lnSpc>
              <a:spcBef>
                <a:spcPts val="0"/>
              </a:spcBef>
              <a:spcAft>
                <a:spcPts val="0"/>
              </a:spcAft>
              <a:buSzPts val="2400"/>
              <a:buNone/>
            </a:pPr>
            <a:r>
              <a:rPr lang="en" sz="2000" b="0" dirty="0">
                <a:solidFill>
                  <a:srgbClr val="FF0000"/>
                </a:solidFill>
                <a:latin typeface="Playfair Display" panose="020B0604020202020204" charset="0"/>
                <a:ea typeface="Times New Roman"/>
                <a:cs typeface="Times New Roman"/>
                <a:sym typeface="Times New Roman"/>
              </a:rPr>
              <a:t>School of Education, Liberty University</a:t>
            </a:r>
            <a:endParaRPr sz="2000" b="0" dirty="0">
              <a:solidFill>
                <a:srgbClr val="FF0000"/>
              </a:solidFill>
              <a:latin typeface="Playfair Display" panose="020B0604020202020204" charset="0"/>
              <a:ea typeface="Times New Roman"/>
              <a:cs typeface="Times New Roman"/>
              <a:sym typeface="Times New Roman"/>
            </a:endParaRPr>
          </a:p>
          <a:p>
            <a:pPr marL="0" lvl="0" indent="0" algn="ctr" rtl="0">
              <a:lnSpc>
                <a:spcPct val="100000"/>
              </a:lnSpc>
              <a:spcBef>
                <a:spcPts val="0"/>
              </a:spcBef>
              <a:spcAft>
                <a:spcPts val="0"/>
              </a:spcAft>
              <a:buSzPts val="2400"/>
              <a:buNone/>
            </a:pPr>
            <a:endParaRPr sz="2000" b="0" dirty="0">
              <a:solidFill>
                <a:srgbClr val="FF0000"/>
              </a:solidFill>
              <a:latin typeface="Playfair Display" panose="020B0604020202020204" charset="0"/>
              <a:ea typeface="Times New Roman"/>
              <a:cs typeface="Times New Roman"/>
              <a:sym typeface="Times New Roman"/>
            </a:endParaRPr>
          </a:p>
          <a:p>
            <a:pPr marL="0" lvl="0" indent="0" algn="ctr" rtl="0">
              <a:lnSpc>
                <a:spcPct val="100000"/>
              </a:lnSpc>
              <a:spcBef>
                <a:spcPts val="0"/>
              </a:spcBef>
              <a:spcAft>
                <a:spcPts val="0"/>
              </a:spcAft>
              <a:buSzPts val="2400"/>
              <a:buNone/>
            </a:pPr>
            <a:r>
              <a:rPr lang="en" sz="2000" b="0" dirty="0">
                <a:solidFill>
                  <a:srgbClr val="FF0000"/>
                </a:solidFill>
                <a:latin typeface="Playfair Display" panose="020B0604020202020204" charset="0"/>
                <a:ea typeface="Times New Roman"/>
                <a:cs typeface="Times New Roman"/>
                <a:sym typeface="Times New Roman"/>
              </a:rPr>
              <a:t>EDAS 747</a:t>
            </a:r>
            <a:endParaRPr sz="2000" b="0" dirty="0">
              <a:solidFill>
                <a:srgbClr val="FF0000"/>
              </a:solidFill>
              <a:latin typeface="Playfair Display" panose="020B0604020202020204" charset="0"/>
              <a:ea typeface="Times New Roman"/>
              <a:cs typeface="Times New Roman"/>
              <a:sym typeface="Times New Roman"/>
            </a:endParaRPr>
          </a:p>
        </p:txBody>
      </p:sp>
      <p:pic>
        <p:nvPicPr>
          <p:cNvPr id="105" name="Google Shape;105;p25"/>
          <p:cNvPicPr preferRelativeResize="0"/>
          <p:nvPr/>
        </p:nvPicPr>
        <p:blipFill>
          <a:blip r:embed="rId3">
            <a:alphaModFix/>
          </a:blip>
          <a:stretch>
            <a:fillRect/>
          </a:stretch>
        </p:blipFill>
        <p:spPr>
          <a:xfrm>
            <a:off x="8245800" y="4080875"/>
            <a:ext cx="725600" cy="725600"/>
          </a:xfrm>
          <a:prstGeom prst="rect">
            <a:avLst/>
          </a:prstGeom>
          <a:noFill/>
          <a:ln>
            <a:noFill/>
          </a:ln>
        </p:spPr>
      </p:pic>
      <p:sp>
        <p:nvSpPr>
          <p:cNvPr id="106" name="Google Shape;106;p25"/>
          <p:cNvSpPr txBox="1"/>
          <p:nvPr/>
        </p:nvSpPr>
        <p:spPr>
          <a:xfrm>
            <a:off x="7593900" y="4806475"/>
            <a:ext cx="1550100" cy="431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800">
                <a:solidFill>
                  <a:schemeClr val="dk2"/>
                </a:solidFill>
                <a:latin typeface="Playfair Display"/>
                <a:ea typeface="Playfair Display"/>
                <a:cs typeface="Playfair Display"/>
                <a:sym typeface="Playfair Display"/>
              </a:rPr>
              <a:t>(Liberty University, 2006)</a:t>
            </a:r>
            <a:endParaRPr sz="800">
              <a:solidFill>
                <a:schemeClr val="dk2"/>
              </a:solidFill>
              <a:latin typeface="Playfair Display"/>
              <a:ea typeface="Playfair Display"/>
              <a:cs typeface="Playfair Display"/>
              <a:sym typeface="Playfair Display"/>
            </a:endParaRPr>
          </a:p>
          <a:p>
            <a:pPr marL="0" lvl="0" indent="0" algn="r" rtl="0">
              <a:spcBef>
                <a:spcPts val="0"/>
              </a:spcBef>
              <a:spcAft>
                <a:spcPts val="0"/>
              </a:spcAft>
              <a:buNone/>
            </a:pPr>
            <a:endParaRPr sz="800">
              <a:solidFill>
                <a:schemeClr val="dk2"/>
              </a:solidFill>
              <a:latin typeface="Playfair Display"/>
              <a:ea typeface="Playfair Display"/>
              <a:cs typeface="Playfair Display"/>
              <a:sym typeface="Playfair Display"/>
            </a:endParaRPr>
          </a:p>
        </p:txBody>
      </p:sp>
      <p:sp>
        <p:nvSpPr>
          <p:cNvPr id="6" name="TextBox 5"/>
          <p:cNvSpPr txBox="1"/>
          <p:nvPr/>
        </p:nvSpPr>
        <p:spPr>
          <a:xfrm>
            <a:off x="0" y="889293"/>
            <a:ext cx="9144000" cy="1323439"/>
          </a:xfrm>
          <a:prstGeom prst="rect">
            <a:avLst/>
          </a:prstGeom>
          <a:noFill/>
        </p:spPr>
        <p:txBody>
          <a:bodyPr wrap="square" rtlCol="0">
            <a:spAutoFit/>
          </a:bodyPr>
          <a:lstStyle/>
          <a:p>
            <a:pPr algn="ctr"/>
            <a:r>
              <a:rPr lang="en-US" sz="4000" b="1" dirty="0" smtClean="0">
                <a:solidFill>
                  <a:srgbClr val="FF0000"/>
                </a:solidFill>
                <a:latin typeface="Playfair Display" panose="020B0604020202020204" charset="0"/>
              </a:rPr>
              <a:t>Legal Entanglement Project:</a:t>
            </a:r>
          </a:p>
          <a:p>
            <a:pPr algn="ctr"/>
            <a:r>
              <a:rPr lang="en-US" sz="4000" b="1" dirty="0" smtClean="0">
                <a:solidFill>
                  <a:srgbClr val="FF0000"/>
                </a:solidFill>
                <a:latin typeface="Playfair Display" panose="020B0604020202020204" charset="0"/>
              </a:rPr>
              <a:t>Presentation</a:t>
            </a:r>
            <a:endParaRPr lang="en-US" sz="4000" b="1" dirty="0">
              <a:solidFill>
                <a:srgbClr val="FF0000"/>
              </a:solidFill>
              <a:latin typeface="Playfair Display" panose="020B0604020202020204" charset="0"/>
            </a:endParaRPr>
          </a:p>
        </p:txBody>
      </p:sp>
    </p:spTree>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90000">
              <a:srgbClr val="002060">
                <a:alpha val="90980"/>
              </a:srgbClr>
            </a:gs>
            <a:gs pos="100000">
              <a:srgbClr val="FF0000"/>
            </a:gs>
          </a:gsLst>
          <a:path path="circle">
            <a:fillToRect l="100000" t="100000"/>
          </a:path>
          <a:tileRect r="-100000" b="-100000"/>
        </a:gradFill>
        <a:effectLst/>
      </p:bgPr>
    </p:bg>
    <p:spTree>
      <p:nvGrpSpPr>
        <p:cNvPr id="1" name="Shape 110"/>
        <p:cNvGrpSpPr/>
        <p:nvPr/>
      </p:nvGrpSpPr>
      <p:grpSpPr>
        <a:xfrm>
          <a:off x="0" y="0"/>
          <a:ext cx="0" cy="0"/>
          <a:chOff x="0" y="0"/>
          <a:chExt cx="0" cy="0"/>
        </a:xfrm>
      </p:grpSpPr>
      <p:sp>
        <p:nvSpPr>
          <p:cNvPr id="112" name="Google Shape;112;p26"/>
          <p:cNvSpPr txBox="1">
            <a:spLocks noGrp="1"/>
          </p:cNvSpPr>
          <p:nvPr>
            <p:ph type="body" idx="1"/>
          </p:nvPr>
        </p:nvSpPr>
        <p:spPr>
          <a:xfrm>
            <a:off x="2623800" y="1057900"/>
            <a:ext cx="5861400" cy="3711600"/>
          </a:xfrm>
          <a:prstGeom prst="rect">
            <a:avLst/>
          </a:prstGeom>
        </p:spPr>
        <p:txBody>
          <a:bodyPr spcFirstLastPara="1" wrap="square" lIns="91425" tIns="91425" rIns="91425" bIns="91425" anchor="t" anchorCtr="0">
            <a:normAutofit/>
          </a:bodyPr>
          <a:lstStyle/>
          <a:p>
            <a:pPr marL="412750" lvl="0" indent="-285750" algn="l" rtl="0">
              <a:lnSpc>
                <a:spcPct val="100000"/>
              </a:lnSpc>
              <a:spcBef>
                <a:spcPts val="0"/>
              </a:spcBef>
              <a:spcAft>
                <a:spcPts val="0"/>
              </a:spcAft>
              <a:buClr>
                <a:srgbClr val="FF0000"/>
              </a:buClr>
              <a:buSzPts val="1600"/>
              <a:buFont typeface="Courier New" panose="02070309020205020404" pitchFamily="49" charset="0"/>
              <a:buChar char="o"/>
            </a:pPr>
            <a:r>
              <a:rPr lang="en" sz="1800" dirty="0">
                <a:solidFill>
                  <a:srgbClr val="20124D"/>
                </a:solidFill>
              </a:rPr>
              <a:t>Parent concerns raised at Nottoway County School Board meeting.</a:t>
            </a:r>
            <a:endParaRPr sz="1800" dirty="0">
              <a:solidFill>
                <a:srgbClr val="20124D"/>
              </a:solidFill>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20124D"/>
              </a:solidFill>
            </a:endParaRPr>
          </a:p>
          <a:p>
            <a:pPr marL="412750" lvl="0" indent="-285750" algn="l" rtl="0">
              <a:lnSpc>
                <a:spcPct val="100000"/>
              </a:lnSpc>
              <a:spcBef>
                <a:spcPts val="0"/>
              </a:spcBef>
              <a:spcAft>
                <a:spcPts val="0"/>
              </a:spcAft>
              <a:buClr>
                <a:srgbClr val="FF0000"/>
              </a:buClr>
              <a:buSzPts val="1600"/>
              <a:buFont typeface="Courier New" panose="02070309020205020404" pitchFamily="49" charset="0"/>
              <a:buChar char="o"/>
            </a:pPr>
            <a:r>
              <a:rPr lang="en" sz="1800" dirty="0">
                <a:solidFill>
                  <a:srgbClr val="20124D"/>
                </a:solidFill>
              </a:rPr>
              <a:t> Questioned why cameras are not installed in every classroom.</a:t>
            </a:r>
            <a:endParaRPr sz="1800" dirty="0">
              <a:solidFill>
                <a:srgbClr val="20124D"/>
              </a:solidFill>
            </a:endParaRPr>
          </a:p>
          <a:p>
            <a:pPr marL="6286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20124D"/>
              </a:solidFill>
            </a:endParaRPr>
          </a:p>
          <a:p>
            <a:pPr marL="412750" lvl="0" indent="-285750" algn="l" rtl="0">
              <a:lnSpc>
                <a:spcPct val="100000"/>
              </a:lnSpc>
              <a:spcBef>
                <a:spcPts val="0"/>
              </a:spcBef>
              <a:spcAft>
                <a:spcPts val="0"/>
              </a:spcAft>
              <a:buClr>
                <a:srgbClr val="FF0000"/>
              </a:buClr>
              <a:buSzPts val="1600"/>
              <a:buFont typeface="Courier New" panose="02070309020205020404" pitchFamily="49" charset="0"/>
              <a:buChar char="o"/>
            </a:pPr>
            <a:r>
              <a:rPr lang="en" sz="1800" dirty="0">
                <a:solidFill>
                  <a:srgbClr val="20124D"/>
                </a:solidFill>
              </a:rPr>
              <a:t>Child came home with bruises on their body, believed to come from being physically struck while in a classroom.</a:t>
            </a:r>
            <a:endParaRPr sz="1800" dirty="0">
              <a:solidFill>
                <a:srgbClr val="20124D"/>
              </a:solidFill>
            </a:endParaRPr>
          </a:p>
          <a:p>
            <a:pPr marL="0" lvl="0" indent="0" algn="l" rtl="0">
              <a:lnSpc>
                <a:spcPct val="100000"/>
              </a:lnSpc>
              <a:spcBef>
                <a:spcPts val="0"/>
              </a:spcBef>
              <a:spcAft>
                <a:spcPts val="0"/>
              </a:spcAft>
              <a:buClr>
                <a:srgbClr val="FF0000"/>
              </a:buClr>
              <a:buNone/>
            </a:pPr>
            <a:endParaRPr sz="1000" dirty="0">
              <a:solidFill>
                <a:srgbClr val="20124D"/>
              </a:solidFill>
            </a:endParaRPr>
          </a:p>
          <a:p>
            <a:pPr marL="400050" marR="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20124D"/>
                </a:solidFill>
              </a:rPr>
              <a:t>Child is non-verbal, and unable to communicate the events of the day to the parent.</a:t>
            </a:r>
            <a:r>
              <a:rPr lang="en" sz="2000" dirty="0">
                <a:solidFill>
                  <a:srgbClr val="20124D"/>
                </a:solidFill>
              </a:rPr>
              <a:t> </a:t>
            </a:r>
            <a:endParaRPr sz="1800" dirty="0">
              <a:solidFill>
                <a:srgbClr val="20124D"/>
              </a:solidFill>
            </a:endParaRPr>
          </a:p>
        </p:txBody>
      </p:sp>
      <p:pic>
        <p:nvPicPr>
          <p:cNvPr id="113" name="Google Shape;113;p26"/>
          <p:cNvPicPr preferRelativeResize="0"/>
          <p:nvPr/>
        </p:nvPicPr>
        <p:blipFill>
          <a:blip r:embed="rId3">
            <a:alphaModFix/>
          </a:blip>
          <a:stretch>
            <a:fillRect/>
          </a:stretch>
        </p:blipFill>
        <p:spPr>
          <a:xfrm>
            <a:off x="0" y="966075"/>
            <a:ext cx="1942200" cy="1789675"/>
          </a:xfrm>
          <a:prstGeom prst="rect">
            <a:avLst/>
          </a:prstGeom>
          <a:noFill/>
          <a:ln>
            <a:noFill/>
          </a:ln>
        </p:spPr>
      </p:pic>
      <p:sp>
        <p:nvSpPr>
          <p:cNvPr id="114" name="Google Shape;114;p26"/>
          <p:cNvSpPr txBox="1"/>
          <p:nvPr/>
        </p:nvSpPr>
        <p:spPr>
          <a:xfrm>
            <a:off x="0" y="2755750"/>
            <a:ext cx="1942200" cy="656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dirty="0">
                <a:solidFill>
                  <a:srgbClr val="20124D"/>
                </a:solidFill>
                <a:latin typeface="Playfair Display"/>
                <a:ea typeface="Playfair Display"/>
                <a:cs typeface="Playfair Display"/>
                <a:sym typeface="Playfair Display"/>
              </a:rPr>
              <a:t>(Call for Action Group, 2015)</a:t>
            </a:r>
            <a:endParaRPr sz="1100" dirty="0">
              <a:solidFill>
                <a:srgbClr val="20124D"/>
              </a:solidFill>
              <a:latin typeface="Playfair Display"/>
              <a:ea typeface="Playfair Display"/>
              <a:cs typeface="Playfair Display"/>
              <a:sym typeface="Playfair Display"/>
            </a:endParaRPr>
          </a:p>
          <a:p>
            <a:pPr marL="0" lvl="0" indent="0" algn="l" rtl="0">
              <a:spcBef>
                <a:spcPts val="0"/>
              </a:spcBef>
              <a:spcAft>
                <a:spcPts val="0"/>
              </a:spcAft>
              <a:buNone/>
            </a:pPr>
            <a:endParaRPr sz="1800" dirty="0">
              <a:solidFill>
                <a:schemeClr val="dk2"/>
              </a:solidFill>
              <a:latin typeface="Playfair Display"/>
              <a:ea typeface="Playfair Display"/>
              <a:cs typeface="Playfair Display"/>
              <a:sym typeface="Playfair Display"/>
            </a:endParaRPr>
          </a:p>
        </p:txBody>
      </p:sp>
      <p:sp>
        <p:nvSpPr>
          <p:cNvPr id="2" name="TextBox 1"/>
          <p:cNvSpPr txBox="1"/>
          <p:nvPr/>
        </p:nvSpPr>
        <p:spPr>
          <a:xfrm>
            <a:off x="1329070" y="85061"/>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Background and Call for Action</a:t>
            </a:r>
            <a:endParaRPr lang="en-US" sz="4000" b="1" u="sng" dirty="0">
              <a:solidFill>
                <a:srgbClr val="FF0000"/>
              </a:solidFill>
              <a:latin typeface="Playfair Display" panose="020B060402020202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90000">
              <a:srgbClr val="002060">
                <a:alpha val="90980"/>
              </a:srgbClr>
            </a:gs>
            <a:gs pos="100000">
              <a:srgbClr val="FF0000"/>
            </a:gs>
          </a:gsLst>
          <a:path path="circle">
            <a:fillToRect l="100000" t="100000"/>
          </a:path>
          <a:tileRect r="-100000" b="-100000"/>
        </a:gradFill>
        <a:effectLst/>
      </p:bgPr>
    </p:bg>
    <p:spTree>
      <p:nvGrpSpPr>
        <p:cNvPr id="1" name="Shape 118"/>
        <p:cNvGrpSpPr/>
        <p:nvPr/>
      </p:nvGrpSpPr>
      <p:grpSpPr>
        <a:xfrm>
          <a:off x="0" y="0"/>
          <a:ext cx="0" cy="0"/>
          <a:chOff x="0" y="0"/>
          <a:chExt cx="0" cy="0"/>
        </a:xfrm>
      </p:grpSpPr>
      <p:sp>
        <p:nvSpPr>
          <p:cNvPr id="120" name="Google Shape;120;p27"/>
          <p:cNvSpPr txBox="1">
            <a:spLocks noGrp="1"/>
          </p:cNvSpPr>
          <p:nvPr>
            <p:ph type="body" idx="1"/>
          </p:nvPr>
        </p:nvSpPr>
        <p:spPr>
          <a:xfrm>
            <a:off x="2735775" y="966075"/>
            <a:ext cx="6408300" cy="4052100"/>
          </a:xfrm>
          <a:prstGeom prst="rect">
            <a:avLst/>
          </a:prstGeom>
        </p:spPr>
        <p:txBody>
          <a:bodyPr spcFirstLastPara="1" wrap="square" lIns="91425" tIns="91425" rIns="91425" bIns="91425" anchor="t" anchorCtr="0">
            <a:noAutofit/>
          </a:bodyPr>
          <a:lstStyle/>
          <a:p>
            <a:pPr marL="412750" lvl="0" indent="-285750" algn="l" rtl="0">
              <a:lnSpc>
                <a:spcPct val="100000"/>
              </a:lnSpc>
              <a:spcBef>
                <a:spcPts val="0"/>
              </a:spcBef>
              <a:spcAft>
                <a:spcPts val="0"/>
              </a:spcAft>
              <a:buClr>
                <a:srgbClr val="FF0000"/>
              </a:buClr>
              <a:buSzPts val="1600"/>
              <a:buFont typeface="Courier New" panose="02070309020205020404" pitchFamily="49" charset="0"/>
              <a:buChar char="o"/>
            </a:pPr>
            <a:r>
              <a:rPr lang="en" sz="1800" dirty="0">
                <a:solidFill>
                  <a:srgbClr val="20124D"/>
                </a:solidFill>
              </a:rPr>
              <a:t>Discussions between parent, school administration, and staff were inconclusive as to how student obtained bruising. </a:t>
            </a:r>
            <a:endParaRPr sz="1800" dirty="0">
              <a:solidFill>
                <a:srgbClr val="20124D"/>
              </a:solidFill>
            </a:endParaRPr>
          </a:p>
          <a:p>
            <a:pPr marL="628650" indent="-171450">
              <a:lnSpc>
                <a:spcPct val="100000"/>
              </a:lnSpc>
              <a:buClr>
                <a:srgbClr val="FF0000"/>
              </a:buClr>
              <a:buFont typeface="Courier New" panose="02070309020205020404" pitchFamily="49" charset="0"/>
              <a:buChar char="o"/>
            </a:pPr>
            <a:endParaRPr sz="1000" dirty="0">
              <a:solidFill>
                <a:srgbClr val="20124D"/>
              </a:solidFill>
            </a:endParaRPr>
          </a:p>
          <a:p>
            <a:pPr marL="412750" lvl="0" indent="-285750" algn="l" rtl="0">
              <a:lnSpc>
                <a:spcPct val="100000"/>
              </a:lnSpc>
              <a:spcBef>
                <a:spcPts val="0"/>
              </a:spcBef>
              <a:spcAft>
                <a:spcPts val="0"/>
              </a:spcAft>
              <a:buClr>
                <a:srgbClr val="FF0000"/>
              </a:buClr>
              <a:buSzPts val="1600"/>
              <a:buFont typeface="Courier New" panose="02070309020205020404" pitchFamily="49" charset="0"/>
              <a:buChar char="o"/>
            </a:pPr>
            <a:r>
              <a:rPr lang="en" sz="1800" dirty="0">
                <a:solidFill>
                  <a:srgbClr val="20124D"/>
                </a:solidFill>
              </a:rPr>
              <a:t>Parent not satisfied with outcomes of conference with school representatives, thus concern expressed to the School Board.</a:t>
            </a:r>
            <a:endParaRPr sz="1800" dirty="0">
              <a:solidFill>
                <a:srgbClr val="20124D"/>
              </a:solidFill>
            </a:endParaRPr>
          </a:p>
          <a:p>
            <a:pPr marL="628650" indent="-171450">
              <a:lnSpc>
                <a:spcPct val="100000"/>
              </a:lnSpc>
              <a:buClr>
                <a:srgbClr val="FF0000"/>
              </a:buClr>
              <a:buFont typeface="Courier New" panose="02070309020205020404" pitchFamily="49" charset="0"/>
              <a:buChar char="o"/>
            </a:pPr>
            <a:endParaRPr sz="1000" dirty="0">
              <a:solidFill>
                <a:srgbClr val="20124D"/>
              </a:solidFill>
            </a:endParaRPr>
          </a:p>
          <a:p>
            <a:pPr marL="412750" lvl="0" indent="-285750" algn="l" rtl="0">
              <a:lnSpc>
                <a:spcPct val="100000"/>
              </a:lnSpc>
              <a:spcBef>
                <a:spcPts val="0"/>
              </a:spcBef>
              <a:spcAft>
                <a:spcPts val="0"/>
              </a:spcAft>
              <a:buClr>
                <a:srgbClr val="FF0000"/>
              </a:buClr>
              <a:buSzPts val="1600"/>
              <a:buFont typeface="Courier New" panose="02070309020205020404" pitchFamily="49" charset="0"/>
              <a:buChar char="o"/>
            </a:pPr>
            <a:r>
              <a:rPr lang="en" sz="1800" dirty="0">
                <a:solidFill>
                  <a:srgbClr val="20124D"/>
                </a:solidFill>
              </a:rPr>
              <a:t>Request made for the addition of cameras to classrooms be considered.</a:t>
            </a:r>
            <a:endParaRPr sz="1800" dirty="0">
              <a:solidFill>
                <a:srgbClr val="20124D"/>
              </a:solidFill>
            </a:endParaRPr>
          </a:p>
          <a:p>
            <a:pPr marL="628650" indent="-171450">
              <a:lnSpc>
                <a:spcPct val="100000"/>
              </a:lnSpc>
              <a:buClr>
                <a:srgbClr val="FF0000"/>
              </a:buClr>
              <a:buFont typeface="Courier New" panose="02070309020205020404" pitchFamily="49" charset="0"/>
              <a:buChar char="o"/>
            </a:pPr>
            <a:endParaRPr sz="1000" dirty="0">
              <a:solidFill>
                <a:srgbClr val="20124D"/>
              </a:solidFill>
            </a:endParaRPr>
          </a:p>
          <a:p>
            <a:pPr marL="412750" lvl="0" indent="-285750" algn="l" rtl="0">
              <a:lnSpc>
                <a:spcPct val="100000"/>
              </a:lnSpc>
              <a:spcBef>
                <a:spcPts val="0"/>
              </a:spcBef>
              <a:spcAft>
                <a:spcPts val="0"/>
              </a:spcAft>
              <a:buClr>
                <a:srgbClr val="FF0000"/>
              </a:buClr>
              <a:buSzPts val="1600"/>
              <a:buFont typeface="Courier New" panose="02070309020205020404" pitchFamily="49" charset="0"/>
              <a:buChar char="o"/>
            </a:pPr>
            <a:r>
              <a:rPr lang="en" sz="1800" dirty="0">
                <a:solidFill>
                  <a:srgbClr val="20124D"/>
                </a:solidFill>
              </a:rPr>
              <a:t>One School Board member agreed that legalities and procedures to install surveillance cameras in classrooms should be examined.</a:t>
            </a:r>
            <a:endParaRPr sz="1800" dirty="0">
              <a:solidFill>
                <a:srgbClr val="20124D"/>
              </a:solidFill>
            </a:endParaRPr>
          </a:p>
        </p:txBody>
      </p:sp>
      <p:pic>
        <p:nvPicPr>
          <p:cNvPr id="121" name="Google Shape;121;p27"/>
          <p:cNvPicPr preferRelativeResize="0"/>
          <p:nvPr/>
        </p:nvPicPr>
        <p:blipFill>
          <a:blip r:embed="rId3">
            <a:alphaModFix/>
          </a:blip>
          <a:stretch>
            <a:fillRect/>
          </a:stretch>
        </p:blipFill>
        <p:spPr>
          <a:xfrm>
            <a:off x="0" y="966075"/>
            <a:ext cx="1942200" cy="1789675"/>
          </a:xfrm>
          <a:prstGeom prst="rect">
            <a:avLst/>
          </a:prstGeom>
          <a:noFill/>
          <a:ln>
            <a:noFill/>
          </a:ln>
        </p:spPr>
      </p:pic>
      <p:sp>
        <p:nvSpPr>
          <p:cNvPr id="122" name="Google Shape;122;p27"/>
          <p:cNvSpPr txBox="1"/>
          <p:nvPr/>
        </p:nvSpPr>
        <p:spPr>
          <a:xfrm>
            <a:off x="0" y="2755750"/>
            <a:ext cx="1942200" cy="656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2"/>
              </a:buClr>
              <a:buSzPts val="1100"/>
              <a:buFont typeface="Arial"/>
              <a:buNone/>
            </a:pPr>
            <a:r>
              <a:rPr lang="en" sz="1100" dirty="0">
                <a:solidFill>
                  <a:srgbClr val="20124D"/>
                </a:solidFill>
                <a:latin typeface="Playfair Display"/>
                <a:ea typeface="Playfair Display"/>
                <a:cs typeface="Playfair Display"/>
                <a:sym typeface="Playfair Display"/>
              </a:rPr>
              <a:t>(Call for Action Group, 2015)</a:t>
            </a:r>
            <a:endParaRPr sz="1100" dirty="0">
              <a:solidFill>
                <a:srgbClr val="20124D"/>
              </a:solidFill>
              <a:latin typeface="Playfair Display"/>
              <a:ea typeface="Playfair Display"/>
              <a:cs typeface="Playfair Display"/>
              <a:sym typeface="Playfair Display"/>
            </a:endParaRPr>
          </a:p>
          <a:p>
            <a:pPr marL="0" lvl="0" indent="0" algn="l" rtl="0">
              <a:spcBef>
                <a:spcPts val="0"/>
              </a:spcBef>
              <a:spcAft>
                <a:spcPts val="0"/>
              </a:spcAft>
              <a:buNone/>
            </a:pPr>
            <a:endParaRPr sz="1800" dirty="0">
              <a:solidFill>
                <a:schemeClr val="dk2"/>
              </a:solidFill>
              <a:latin typeface="Playfair Display"/>
              <a:ea typeface="Playfair Display"/>
              <a:cs typeface="Playfair Display"/>
              <a:sym typeface="Playfair Display"/>
            </a:endParaRPr>
          </a:p>
        </p:txBody>
      </p:sp>
      <p:sp>
        <p:nvSpPr>
          <p:cNvPr id="7" name="TextBox 6"/>
          <p:cNvSpPr txBox="1"/>
          <p:nvPr/>
        </p:nvSpPr>
        <p:spPr>
          <a:xfrm>
            <a:off x="1329070" y="85061"/>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Background and Call for Action</a:t>
            </a:r>
            <a:endParaRPr lang="en-US" sz="4000" b="1" u="sng" dirty="0">
              <a:solidFill>
                <a:srgbClr val="FF0000"/>
              </a:solidFill>
              <a:latin typeface="Playfair Display" panose="020B0604020202020204" charset="0"/>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90000">
              <a:srgbClr val="002060">
                <a:alpha val="90980"/>
              </a:srgbClr>
            </a:gs>
            <a:gs pos="100000">
              <a:srgbClr val="FF0000"/>
            </a:gs>
          </a:gsLst>
          <a:path path="circle">
            <a:fillToRect l="100000" t="100000"/>
          </a:path>
          <a:tileRect r="-100000" b="-100000"/>
        </a:gradFill>
        <a:effectLst/>
      </p:bgPr>
    </p:bg>
    <p:spTree>
      <p:nvGrpSpPr>
        <p:cNvPr id="1" name="Shape 126"/>
        <p:cNvGrpSpPr/>
        <p:nvPr/>
      </p:nvGrpSpPr>
      <p:grpSpPr>
        <a:xfrm>
          <a:off x="0" y="0"/>
          <a:ext cx="0" cy="0"/>
          <a:chOff x="0" y="0"/>
          <a:chExt cx="0" cy="0"/>
        </a:xfrm>
      </p:grpSpPr>
      <p:sp>
        <p:nvSpPr>
          <p:cNvPr id="128" name="Google Shape;128;p28"/>
          <p:cNvSpPr txBox="1">
            <a:spLocks noGrp="1"/>
          </p:cNvSpPr>
          <p:nvPr>
            <p:ph type="body" idx="1"/>
          </p:nvPr>
        </p:nvSpPr>
        <p:spPr>
          <a:xfrm>
            <a:off x="2805005" y="473572"/>
            <a:ext cx="5983169" cy="4052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0"/>
              </a:spcAft>
              <a:buSzPts val="1200"/>
              <a:buNone/>
            </a:pPr>
            <a:r>
              <a:rPr lang="en" dirty="0">
                <a:solidFill>
                  <a:srgbClr val="20124D"/>
                </a:solidFill>
              </a:rPr>
              <a:t>Principle III: Responsibility to Students</a:t>
            </a:r>
            <a:endParaRPr dirty="0">
              <a:solidFill>
                <a:srgbClr val="20124D"/>
              </a:solidFill>
            </a:endParaRPr>
          </a:p>
          <a:p>
            <a:pPr marL="0" lvl="0" indent="0" algn="l" rtl="0">
              <a:lnSpc>
                <a:spcPct val="115000"/>
              </a:lnSpc>
              <a:spcBef>
                <a:spcPts val="1200"/>
              </a:spcBef>
              <a:spcAft>
                <a:spcPts val="0"/>
              </a:spcAft>
              <a:buSzPts val="1200"/>
              <a:buNone/>
            </a:pPr>
            <a:r>
              <a:rPr lang="en" dirty="0">
                <a:solidFill>
                  <a:srgbClr val="20124D"/>
                </a:solidFill>
              </a:rPr>
              <a:t>The professional educator has a primary obligation to promote the health, safety and wellbeing of all students. The professional educator treats students with dignity and respect, and establishes and maintains appropriate verbal, physical, emotional and social boundaries.</a:t>
            </a:r>
            <a:endParaRPr dirty="0">
              <a:solidFill>
                <a:srgbClr val="20124D"/>
              </a:solidFill>
            </a:endParaRPr>
          </a:p>
          <a:p>
            <a:pPr marL="0" lvl="0" indent="0" algn="l" rtl="0">
              <a:lnSpc>
                <a:spcPct val="115000"/>
              </a:lnSpc>
              <a:spcBef>
                <a:spcPts val="1200"/>
              </a:spcBef>
              <a:spcAft>
                <a:spcPts val="0"/>
              </a:spcAft>
              <a:buSzPts val="1200"/>
              <a:buNone/>
            </a:pPr>
            <a:r>
              <a:rPr lang="en" dirty="0">
                <a:solidFill>
                  <a:srgbClr val="20124D"/>
                </a:solidFill>
              </a:rPr>
              <a:t>C. The professional educator maintains student trust and confidentiality when interacting with students in a developmentally appropriate manner and within appropriate limits by</a:t>
            </a:r>
            <a:r>
              <a:rPr lang="en" dirty="0" smtClean="0">
                <a:solidFill>
                  <a:srgbClr val="20124D"/>
                </a:solidFill>
              </a:rPr>
              <a:t>:</a:t>
            </a:r>
          </a:p>
          <a:p>
            <a:pPr marL="0" lvl="0" indent="0" algn="l" rtl="0">
              <a:lnSpc>
                <a:spcPct val="115000"/>
              </a:lnSpc>
              <a:spcBef>
                <a:spcPts val="1200"/>
              </a:spcBef>
              <a:spcAft>
                <a:spcPts val="0"/>
              </a:spcAft>
              <a:buSzPts val="1200"/>
              <a:buNone/>
            </a:pPr>
            <a:r>
              <a:rPr lang="en" dirty="0" smtClean="0">
                <a:solidFill>
                  <a:srgbClr val="20124D"/>
                </a:solidFill>
              </a:rPr>
              <a:t>1. Respecting the privacy of students and the need to hold in confidence certain forms of student communication, documents or information obtained in the course of professional practice.</a:t>
            </a:r>
            <a:endParaRPr dirty="0" smtClean="0">
              <a:solidFill>
                <a:srgbClr val="20124D"/>
              </a:solidFill>
            </a:endParaRPr>
          </a:p>
          <a:p>
            <a:pPr marL="0" lvl="0" indent="0" algn="l" rtl="0">
              <a:lnSpc>
                <a:spcPct val="115000"/>
              </a:lnSpc>
              <a:spcBef>
                <a:spcPts val="1200"/>
              </a:spcBef>
              <a:spcAft>
                <a:spcPts val="0"/>
              </a:spcAft>
              <a:buSzPts val="1200"/>
              <a:buNone/>
            </a:pPr>
            <a:endParaRPr sz="1400" dirty="0" smtClean="0"/>
          </a:p>
          <a:p>
            <a:pPr marL="0" lvl="0" indent="0" algn="l" rtl="0">
              <a:lnSpc>
                <a:spcPct val="115000"/>
              </a:lnSpc>
              <a:spcBef>
                <a:spcPts val="1200"/>
              </a:spcBef>
              <a:spcAft>
                <a:spcPts val="1200"/>
              </a:spcAft>
              <a:buSzPts val="1200"/>
              <a:buNone/>
            </a:pPr>
            <a:endParaRPr sz="1400" dirty="0"/>
          </a:p>
        </p:txBody>
      </p:sp>
      <p:sp>
        <p:nvSpPr>
          <p:cNvPr id="129" name="Google Shape;129;p28"/>
          <p:cNvSpPr txBox="1"/>
          <p:nvPr/>
        </p:nvSpPr>
        <p:spPr>
          <a:xfrm>
            <a:off x="0" y="3221825"/>
            <a:ext cx="1358400" cy="33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a:solidFill>
                  <a:srgbClr val="20124D"/>
                </a:solidFill>
                <a:latin typeface="Playfair Display"/>
                <a:ea typeface="Playfair Display"/>
                <a:cs typeface="Playfair Display"/>
                <a:sym typeface="Playfair Display"/>
              </a:rPr>
              <a:t>(NASDTEC, 2023)</a:t>
            </a:r>
            <a:endParaRPr sz="1000">
              <a:solidFill>
                <a:srgbClr val="20124D"/>
              </a:solidFill>
              <a:latin typeface="Playfair Display"/>
              <a:ea typeface="Playfair Display"/>
              <a:cs typeface="Playfair Display"/>
              <a:sym typeface="Playfair Display"/>
            </a:endParaRPr>
          </a:p>
        </p:txBody>
      </p:sp>
      <p:pic>
        <p:nvPicPr>
          <p:cNvPr id="130" name="Google Shape;130;p28"/>
          <p:cNvPicPr preferRelativeResize="0"/>
          <p:nvPr/>
        </p:nvPicPr>
        <p:blipFill>
          <a:blip r:embed="rId3">
            <a:alphaModFix/>
          </a:blip>
          <a:stretch>
            <a:fillRect/>
          </a:stretch>
        </p:blipFill>
        <p:spPr>
          <a:xfrm>
            <a:off x="1" y="2089675"/>
            <a:ext cx="2805004" cy="1132150"/>
          </a:xfrm>
          <a:prstGeom prst="rect">
            <a:avLst/>
          </a:prstGeom>
          <a:noFill/>
          <a:ln>
            <a:noFill/>
          </a:ln>
        </p:spPr>
      </p:pic>
      <p:sp>
        <p:nvSpPr>
          <p:cNvPr id="131" name="Google Shape;131;p28"/>
          <p:cNvSpPr txBox="1"/>
          <p:nvPr/>
        </p:nvSpPr>
        <p:spPr>
          <a:xfrm>
            <a:off x="0" y="4301100"/>
            <a:ext cx="2637900" cy="842400"/>
          </a:xfrm>
          <a:prstGeom prst="rect">
            <a:avLst/>
          </a:prstGeom>
          <a:solidFill>
            <a:schemeClr val="dk1"/>
          </a:solidFill>
          <a:ln>
            <a:noFill/>
          </a:ln>
        </p:spPr>
        <p:txBody>
          <a:bodyPr spcFirstLastPara="1" wrap="square" lIns="91425" tIns="91425" rIns="91425" bIns="91425" anchor="ctr" anchorCtr="0">
            <a:normAutofit/>
          </a:bodyPr>
          <a:lstStyle/>
          <a:p>
            <a:pPr marL="0" lvl="0" indent="0" algn="ctr" rtl="0">
              <a:spcBef>
                <a:spcPts val="0"/>
              </a:spcBef>
              <a:spcAft>
                <a:spcPts val="0"/>
              </a:spcAft>
              <a:buNone/>
            </a:pPr>
            <a:r>
              <a:rPr lang="en" sz="1800">
                <a:solidFill>
                  <a:srgbClr val="20124D"/>
                </a:solidFill>
                <a:latin typeface="Playfair Display"/>
                <a:ea typeface="Playfair Display"/>
                <a:cs typeface="Playfair Display"/>
                <a:sym typeface="Playfair Display"/>
              </a:rPr>
              <a:t>MCEE Principle III.C.1</a:t>
            </a:r>
            <a:endParaRPr sz="1800">
              <a:solidFill>
                <a:srgbClr val="20124D"/>
              </a:solidFill>
              <a:latin typeface="Playfair Display"/>
              <a:ea typeface="Playfair Display"/>
              <a:cs typeface="Playfair Display"/>
              <a:sym typeface="Playfair Display"/>
            </a:endParaRPr>
          </a:p>
        </p:txBody>
      </p:sp>
      <p:sp>
        <p:nvSpPr>
          <p:cNvPr id="132" name="Google Shape;132;p28"/>
          <p:cNvSpPr txBox="1"/>
          <p:nvPr/>
        </p:nvSpPr>
        <p:spPr>
          <a:xfrm>
            <a:off x="3727775" y="4681800"/>
            <a:ext cx="5434800" cy="461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sz="1000">
                <a:solidFill>
                  <a:srgbClr val="20124D"/>
                </a:solidFill>
                <a:latin typeface="Playfair Display"/>
                <a:ea typeface="Playfair Display"/>
                <a:cs typeface="Playfair Display"/>
                <a:sym typeface="Playfair Display"/>
              </a:rPr>
              <a:t>(NASDTEC, 2023)</a:t>
            </a:r>
            <a:endParaRPr sz="1000">
              <a:solidFill>
                <a:srgbClr val="20124D"/>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100">
              <a:solidFill>
                <a:schemeClr val="dk2"/>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100">
              <a:solidFill>
                <a:schemeClr val="dk2"/>
              </a:solidFill>
              <a:latin typeface="Playfair Display"/>
              <a:ea typeface="Playfair Display"/>
              <a:cs typeface="Playfair Display"/>
              <a:sym typeface="Playfair Display"/>
            </a:endParaRPr>
          </a:p>
          <a:p>
            <a:pPr marL="0" lvl="0" indent="0" algn="l" rtl="0">
              <a:spcBef>
                <a:spcPts val="0"/>
              </a:spcBef>
              <a:spcAft>
                <a:spcPts val="0"/>
              </a:spcAft>
              <a:buNone/>
            </a:pPr>
            <a:endParaRPr sz="1800">
              <a:solidFill>
                <a:schemeClr val="dk2"/>
              </a:solidFill>
              <a:latin typeface="Playfair Display"/>
              <a:ea typeface="Playfair Display"/>
              <a:cs typeface="Playfair Display"/>
              <a:sym typeface="Playfair Display"/>
            </a:endParaRPr>
          </a:p>
        </p:txBody>
      </p:sp>
      <p:sp>
        <p:nvSpPr>
          <p:cNvPr id="9" name="TextBox 8"/>
          <p:cNvSpPr txBox="1"/>
          <p:nvPr/>
        </p:nvSpPr>
        <p:spPr>
          <a:xfrm>
            <a:off x="1318950" y="9574"/>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Ethical Framework</a:t>
            </a:r>
            <a:endParaRPr lang="en-US" sz="4000" b="1" u="sng" dirty="0">
              <a:solidFill>
                <a:srgbClr val="FF0000"/>
              </a:solidFill>
              <a:latin typeface="Playfair Display" panose="020B0604020202020204" charset="0"/>
            </a:endParaRPr>
          </a:p>
        </p:txBody>
      </p:sp>
    </p:spTree>
  </p:cSld>
  <p:clrMapOvr>
    <a:masterClrMapping/>
  </p:clrMapOvr>
  <mc:AlternateContent xmlns:mc="http://schemas.openxmlformats.org/markup-compatibility/2006" xmlns:p14="http://schemas.microsoft.com/office/powerpoint/2010/main">
    <mc:Choice Requires="p14">
      <p:transition spd="slow" p14:dur="150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90000">
              <a:srgbClr val="002060">
                <a:alpha val="90980"/>
              </a:srgbClr>
            </a:gs>
            <a:gs pos="100000">
              <a:srgbClr val="FF0000"/>
            </a:gs>
          </a:gsLst>
          <a:path path="circle">
            <a:fillToRect l="100000" t="100000"/>
          </a:path>
          <a:tileRect r="-100000" b="-100000"/>
        </a:gradFill>
        <a:effectLst/>
      </p:bgPr>
    </p:bg>
    <p:spTree>
      <p:nvGrpSpPr>
        <p:cNvPr id="1" name="Shape 136"/>
        <p:cNvGrpSpPr/>
        <p:nvPr/>
      </p:nvGrpSpPr>
      <p:grpSpPr>
        <a:xfrm>
          <a:off x="0" y="0"/>
          <a:ext cx="0" cy="0"/>
          <a:chOff x="0" y="0"/>
          <a:chExt cx="0" cy="0"/>
        </a:xfrm>
      </p:grpSpPr>
      <p:sp>
        <p:nvSpPr>
          <p:cNvPr id="138" name="Google Shape;138;p29"/>
          <p:cNvSpPr txBox="1">
            <a:spLocks noGrp="1"/>
          </p:cNvSpPr>
          <p:nvPr>
            <p:ph type="body" idx="1"/>
          </p:nvPr>
        </p:nvSpPr>
        <p:spPr>
          <a:xfrm>
            <a:off x="3080150" y="535358"/>
            <a:ext cx="5790300" cy="40521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0"/>
              </a:spcAft>
              <a:buSzPts val="1200"/>
              <a:buNone/>
            </a:pPr>
            <a:r>
              <a:rPr lang="en" dirty="0">
                <a:solidFill>
                  <a:srgbClr val="20124D"/>
                </a:solidFill>
              </a:rPr>
              <a:t>Principle III: Responsibility to Students</a:t>
            </a:r>
            <a:endParaRPr dirty="0">
              <a:solidFill>
                <a:srgbClr val="20124D"/>
              </a:solidFill>
            </a:endParaRPr>
          </a:p>
          <a:p>
            <a:pPr marL="0" lvl="0" indent="0" algn="l" rtl="0">
              <a:lnSpc>
                <a:spcPct val="115000"/>
              </a:lnSpc>
              <a:spcBef>
                <a:spcPts val="1200"/>
              </a:spcBef>
              <a:spcAft>
                <a:spcPts val="0"/>
              </a:spcAft>
              <a:buSzPts val="1200"/>
              <a:buNone/>
            </a:pPr>
            <a:r>
              <a:rPr lang="en" dirty="0">
                <a:solidFill>
                  <a:srgbClr val="20124D"/>
                </a:solidFill>
              </a:rPr>
              <a:t>The professional educator has a primary obligation to promote the health, safety and wellbeing of all students. The professional educator treats students with dignity and respect, and establishes and maintains appropriate verbal, physical, emotional and social boundaries.</a:t>
            </a:r>
            <a:endParaRPr dirty="0">
              <a:solidFill>
                <a:srgbClr val="20124D"/>
              </a:solidFill>
            </a:endParaRPr>
          </a:p>
          <a:p>
            <a:pPr marL="0" lvl="0" indent="0" algn="l" rtl="0">
              <a:lnSpc>
                <a:spcPct val="115000"/>
              </a:lnSpc>
              <a:spcBef>
                <a:spcPts val="1200"/>
              </a:spcBef>
              <a:spcAft>
                <a:spcPts val="0"/>
              </a:spcAft>
              <a:buSzPts val="1200"/>
              <a:buNone/>
            </a:pPr>
            <a:r>
              <a:rPr lang="en" dirty="0">
                <a:solidFill>
                  <a:srgbClr val="20124D"/>
                </a:solidFill>
              </a:rPr>
              <a:t> C. The professional educator maintains student trust and confidentiality when interacting with students in a developmentally appropriate manner and within appropriate limits by:</a:t>
            </a:r>
            <a:endParaRPr dirty="0">
              <a:solidFill>
                <a:srgbClr val="20124D"/>
              </a:solidFill>
            </a:endParaRPr>
          </a:p>
          <a:p>
            <a:pPr marL="0" lvl="0" indent="0" algn="l" rtl="0">
              <a:lnSpc>
                <a:spcPct val="115000"/>
              </a:lnSpc>
              <a:spcBef>
                <a:spcPts val="1200"/>
              </a:spcBef>
              <a:spcAft>
                <a:spcPts val="0"/>
              </a:spcAft>
              <a:buSzPts val="1200"/>
              <a:buNone/>
            </a:pPr>
            <a:r>
              <a:rPr lang="en" dirty="0">
                <a:solidFill>
                  <a:srgbClr val="20124D"/>
                </a:solidFill>
              </a:rPr>
              <a:t> 2. Upholding parents’/guardians’ legal rights, as well as any legal requirements, to reveal information related to legitimate concerns for the well-being of a student.</a:t>
            </a:r>
            <a:endParaRPr dirty="0">
              <a:solidFill>
                <a:srgbClr val="20124D"/>
              </a:solidFill>
            </a:endParaRPr>
          </a:p>
          <a:p>
            <a:pPr marL="0" lvl="0" indent="0" algn="l" rtl="0">
              <a:lnSpc>
                <a:spcPct val="115000"/>
              </a:lnSpc>
              <a:spcBef>
                <a:spcPts val="1200"/>
              </a:spcBef>
              <a:spcAft>
                <a:spcPts val="0"/>
              </a:spcAft>
              <a:buSzPts val="1200"/>
              <a:buNone/>
            </a:pPr>
            <a:endParaRPr sz="1500" dirty="0"/>
          </a:p>
          <a:p>
            <a:pPr marL="0" lvl="0" indent="0" algn="l" rtl="0">
              <a:lnSpc>
                <a:spcPct val="115000"/>
              </a:lnSpc>
              <a:spcBef>
                <a:spcPts val="1200"/>
              </a:spcBef>
              <a:spcAft>
                <a:spcPts val="0"/>
              </a:spcAft>
              <a:buSzPts val="1200"/>
              <a:buNone/>
            </a:pPr>
            <a:endParaRPr sz="1400" dirty="0"/>
          </a:p>
          <a:p>
            <a:pPr marL="0" lvl="0" indent="0" algn="l" rtl="0">
              <a:lnSpc>
                <a:spcPct val="115000"/>
              </a:lnSpc>
              <a:spcBef>
                <a:spcPts val="1200"/>
              </a:spcBef>
              <a:spcAft>
                <a:spcPts val="1200"/>
              </a:spcAft>
              <a:buSzPts val="1200"/>
              <a:buNone/>
            </a:pPr>
            <a:endParaRPr sz="1400" dirty="0"/>
          </a:p>
        </p:txBody>
      </p:sp>
      <p:sp>
        <p:nvSpPr>
          <p:cNvPr id="139" name="Google Shape;139;p29"/>
          <p:cNvSpPr txBox="1"/>
          <p:nvPr/>
        </p:nvSpPr>
        <p:spPr>
          <a:xfrm>
            <a:off x="0" y="3227687"/>
            <a:ext cx="1358400" cy="33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dirty="0">
                <a:solidFill>
                  <a:srgbClr val="20124D"/>
                </a:solidFill>
                <a:latin typeface="Playfair Display"/>
                <a:ea typeface="Playfair Display"/>
                <a:cs typeface="Playfair Display"/>
                <a:sym typeface="Playfair Display"/>
              </a:rPr>
              <a:t>(NASDTEC, 2023)</a:t>
            </a:r>
            <a:endParaRPr sz="1000" dirty="0">
              <a:solidFill>
                <a:srgbClr val="20124D"/>
              </a:solidFill>
              <a:latin typeface="Playfair Display"/>
              <a:ea typeface="Playfair Display"/>
              <a:cs typeface="Playfair Display"/>
              <a:sym typeface="Playfair Display"/>
            </a:endParaRPr>
          </a:p>
        </p:txBody>
      </p:sp>
      <p:pic>
        <p:nvPicPr>
          <p:cNvPr id="140" name="Google Shape;140;p29"/>
          <p:cNvPicPr preferRelativeResize="0"/>
          <p:nvPr/>
        </p:nvPicPr>
        <p:blipFill>
          <a:blip r:embed="rId3">
            <a:alphaModFix/>
          </a:blip>
          <a:stretch>
            <a:fillRect/>
          </a:stretch>
        </p:blipFill>
        <p:spPr>
          <a:xfrm>
            <a:off x="0" y="2089675"/>
            <a:ext cx="3080150" cy="1132150"/>
          </a:xfrm>
          <a:prstGeom prst="rect">
            <a:avLst/>
          </a:prstGeom>
          <a:noFill/>
          <a:ln>
            <a:noFill/>
          </a:ln>
        </p:spPr>
      </p:pic>
      <p:sp>
        <p:nvSpPr>
          <p:cNvPr id="141" name="Google Shape;141;p29"/>
          <p:cNvSpPr txBox="1"/>
          <p:nvPr/>
        </p:nvSpPr>
        <p:spPr>
          <a:xfrm>
            <a:off x="0" y="4248000"/>
            <a:ext cx="2682900" cy="895500"/>
          </a:xfrm>
          <a:prstGeom prst="rect">
            <a:avLst/>
          </a:prstGeom>
          <a:solidFill>
            <a:schemeClr val="dk1"/>
          </a:solidFill>
          <a:ln>
            <a:noFill/>
          </a:ln>
        </p:spPr>
        <p:txBody>
          <a:bodyPr spcFirstLastPara="1" wrap="square" lIns="91425" tIns="91425" rIns="91425" bIns="91425" anchor="ctr" anchorCtr="0">
            <a:normAutofit/>
          </a:bodyPr>
          <a:lstStyle/>
          <a:p>
            <a:pPr marL="0" lvl="0" indent="0" algn="ctr" rtl="0">
              <a:spcBef>
                <a:spcPts val="0"/>
              </a:spcBef>
              <a:spcAft>
                <a:spcPts val="0"/>
              </a:spcAft>
              <a:buNone/>
            </a:pPr>
            <a:r>
              <a:rPr lang="en" sz="1800">
                <a:solidFill>
                  <a:srgbClr val="20124D"/>
                </a:solidFill>
                <a:latin typeface="Playfair Display"/>
                <a:ea typeface="Playfair Display"/>
                <a:cs typeface="Playfair Display"/>
                <a:sym typeface="Playfair Display"/>
              </a:rPr>
              <a:t>MCEE Principle III.C.2</a:t>
            </a:r>
            <a:endParaRPr sz="1800">
              <a:solidFill>
                <a:srgbClr val="20124D"/>
              </a:solidFill>
              <a:latin typeface="Playfair Display"/>
              <a:ea typeface="Playfair Display"/>
              <a:cs typeface="Playfair Display"/>
              <a:sym typeface="Playfair Display"/>
            </a:endParaRPr>
          </a:p>
        </p:txBody>
      </p:sp>
      <p:sp>
        <p:nvSpPr>
          <p:cNvPr id="142" name="Google Shape;142;p29"/>
          <p:cNvSpPr txBox="1"/>
          <p:nvPr/>
        </p:nvSpPr>
        <p:spPr>
          <a:xfrm>
            <a:off x="3727775" y="4681800"/>
            <a:ext cx="5434800" cy="461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sz="1000">
                <a:solidFill>
                  <a:srgbClr val="20124D"/>
                </a:solidFill>
                <a:latin typeface="Playfair Display"/>
                <a:ea typeface="Playfair Display"/>
                <a:cs typeface="Playfair Display"/>
                <a:sym typeface="Playfair Display"/>
              </a:rPr>
              <a:t>(NASDTEC, 2023)</a:t>
            </a:r>
            <a:endParaRPr sz="1000">
              <a:solidFill>
                <a:srgbClr val="20124D"/>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100">
              <a:solidFill>
                <a:schemeClr val="dk2"/>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100">
              <a:solidFill>
                <a:schemeClr val="dk2"/>
              </a:solidFill>
              <a:latin typeface="Playfair Display"/>
              <a:ea typeface="Playfair Display"/>
              <a:cs typeface="Playfair Display"/>
              <a:sym typeface="Playfair Display"/>
            </a:endParaRPr>
          </a:p>
          <a:p>
            <a:pPr marL="0" lvl="0" indent="0" algn="l" rtl="0">
              <a:spcBef>
                <a:spcPts val="0"/>
              </a:spcBef>
              <a:spcAft>
                <a:spcPts val="0"/>
              </a:spcAft>
              <a:buNone/>
            </a:pPr>
            <a:endParaRPr sz="1800">
              <a:solidFill>
                <a:schemeClr val="dk2"/>
              </a:solidFill>
              <a:latin typeface="Playfair Display"/>
              <a:ea typeface="Playfair Display"/>
              <a:cs typeface="Playfair Display"/>
              <a:sym typeface="Playfair Display"/>
            </a:endParaRPr>
          </a:p>
        </p:txBody>
      </p:sp>
      <p:sp>
        <p:nvSpPr>
          <p:cNvPr id="9" name="TextBox 8"/>
          <p:cNvSpPr txBox="1"/>
          <p:nvPr/>
        </p:nvSpPr>
        <p:spPr>
          <a:xfrm>
            <a:off x="1329070" y="52105"/>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Ethical Framework</a:t>
            </a:r>
            <a:endParaRPr lang="en-US" sz="4000" b="1" u="sng" dirty="0">
              <a:solidFill>
                <a:srgbClr val="FF0000"/>
              </a:solidFill>
              <a:latin typeface="Playfair Display" panose="020B0604020202020204" charset="0"/>
            </a:endParaRPr>
          </a:p>
        </p:txBody>
      </p:sp>
    </p:spTree>
  </p:cSld>
  <p:clrMapOvr>
    <a:masterClrMapping/>
  </p:clrMapOvr>
  <mc:AlternateContent xmlns:mc="http://schemas.openxmlformats.org/markup-compatibility/2006" xmlns:p14="http://schemas.microsoft.com/office/powerpoint/2010/main">
    <mc:Choice Requires="p14">
      <p:transition spd="slow" p14:dur="150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90000">
              <a:srgbClr val="002060">
                <a:alpha val="90980"/>
              </a:srgbClr>
            </a:gs>
            <a:gs pos="100000">
              <a:srgbClr val="FF0000"/>
            </a:gs>
          </a:gsLst>
          <a:path path="circle">
            <a:fillToRect l="100000" t="100000"/>
          </a:path>
          <a:tileRect r="-100000" b="-100000"/>
        </a:gradFill>
        <a:effectLst/>
      </p:bgPr>
    </p:bg>
    <p:spTree>
      <p:nvGrpSpPr>
        <p:cNvPr id="1" name="Shape 146"/>
        <p:cNvGrpSpPr/>
        <p:nvPr/>
      </p:nvGrpSpPr>
      <p:grpSpPr>
        <a:xfrm>
          <a:off x="0" y="0"/>
          <a:ext cx="0" cy="0"/>
          <a:chOff x="0" y="0"/>
          <a:chExt cx="0" cy="0"/>
        </a:xfrm>
      </p:grpSpPr>
      <p:sp>
        <p:nvSpPr>
          <p:cNvPr id="148" name="Google Shape;148;p30"/>
          <p:cNvSpPr txBox="1">
            <a:spLocks noGrp="1"/>
          </p:cNvSpPr>
          <p:nvPr>
            <p:ph type="body" idx="1"/>
          </p:nvPr>
        </p:nvSpPr>
        <p:spPr>
          <a:xfrm>
            <a:off x="3285652" y="711323"/>
            <a:ext cx="5790300" cy="4296612"/>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0"/>
              </a:spcAft>
              <a:buSzPts val="1200"/>
              <a:buNone/>
            </a:pPr>
            <a:r>
              <a:rPr lang="en" dirty="0">
                <a:solidFill>
                  <a:srgbClr val="20124D"/>
                </a:solidFill>
              </a:rPr>
              <a:t>Principle III: Responsibility to Students</a:t>
            </a:r>
            <a:endParaRPr dirty="0">
              <a:solidFill>
                <a:srgbClr val="20124D"/>
              </a:solidFill>
            </a:endParaRPr>
          </a:p>
          <a:p>
            <a:pPr marL="0" lvl="0" indent="0" algn="l" rtl="0">
              <a:lnSpc>
                <a:spcPct val="100000"/>
              </a:lnSpc>
              <a:spcBef>
                <a:spcPts val="1200"/>
              </a:spcBef>
              <a:spcAft>
                <a:spcPts val="0"/>
              </a:spcAft>
              <a:buSzPts val="1200"/>
              <a:buNone/>
            </a:pPr>
            <a:r>
              <a:rPr lang="en" dirty="0">
                <a:solidFill>
                  <a:srgbClr val="20124D"/>
                </a:solidFill>
              </a:rPr>
              <a:t>The professional educator has a primary obligation to promote the health, safety and wellbeing of all students. The professional educator treats students with dignity and respect, and establishes and maintains appropriate verbal, physical, emotional and social boundaries.</a:t>
            </a:r>
            <a:endParaRPr dirty="0">
              <a:solidFill>
                <a:srgbClr val="20124D"/>
              </a:solidFill>
            </a:endParaRPr>
          </a:p>
          <a:p>
            <a:pPr marL="0" lvl="0" indent="0" algn="l" rtl="0">
              <a:lnSpc>
                <a:spcPct val="115000"/>
              </a:lnSpc>
              <a:spcBef>
                <a:spcPts val="1200"/>
              </a:spcBef>
              <a:spcAft>
                <a:spcPts val="0"/>
              </a:spcAft>
              <a:buSzPts val="1200"/>
              <a:buNone/>
            </a:pPr>
            <a:r>
              <a:rPr lang="en" dirty="0">
                <a:solidFill>
                  <a:srgbClr val="20124D"/>
                </a:solidFill>
              </a:rPr>
              <a:t> C. The professional educator maintains student trust and confidentiality when interacting with students in a developmentally appropriate manner and within appropriate limits by:</a:t>
            </a:r>
            <a:endParaRPr dirty="0">
              <a:solidFill>
                <a:srgbClr val="20124D"/>
              </a:solidFill>
            </a:endParaRPr>
          </a:p>
          <a:p>
            <a:pPr marL="0" lvl="0" indent="0" algn="l" rtl="0">
              <a:lnSpc>
                <a:spcPct val="115000"/>
              </a:lnSpc>
              <a:spcBef>
                <a:spcPts val="1200"/>
              </a:spcBef>
              <a:spcAft>
                <a:spcPts val="0"/>
              </a:spcAft>
              <a:buSzPts val="1200"/>
              <a:buNone/>
            </a:pPr>
            <a:r>
              <a:rPr lang="en" dirty="0">
                <a:solidFill>
                  <a:srgbClr val="20124D"/>
                </a:solidFill>
              </a:rPr>
              <a:t>3. Protecting the confidentiality of student records and releasing personal data in accordance with prescribed state and federal laws and local policies.</a:t>
            </a:r>
            <a:endParaRPr dirty="0">
              <a:solidFill>
                <a:srgbClr val="20124D"/>
              </a:solidFill>
            </a:endParaRPr>
          </a:p>
          <a:p>
            <a:pPr marL="0" lvl="0" indent="0" algn="l" rtl="0">
              <a:lnSpc>
                <a:spcPct val="115000"/>
              </a:lnSpc>
              <a:spcBef>
                <a:spcPts val="1200"/>
              </a:spcBef>
              <a:spcAft>
                <a:spcPts val="0"/>
              </a:spcAft>
              <a:buSzPts val="1200"/>
              <a:buNone/>
            </a:pPr>
            <a:endParaRPr sz="1500" dirty="0"/>
          </a:p>
          <a:p>
            <a:pPr marL="0" lvl="0" indent="0" algn="l" rtl="0">
              <a:lnSpc>
                <a:spcPct val="115000"/>
              </a:lnSpc>
              <a:spcBef>
                <a:spcPts val="1200"/>
              </a:spcBef>
              <a:spcAft>
                <a:spcPts val="0"/>
              </a:spcAft>
              <a:buSzPts val="1200"/>
              <a:buNone/>
            </a:pPr>
            <a:endParaRPr sz="1400" dirty="0"/>
          </a:p>
          <a:p>
            <a:pPr marL="0" lvl="0" indent="0" algn="l" rtl="0">
              <a:lnSpc>
                <a:spcPct val="115000"/>
              </a:lnSpc>
              <a:spcBef>
                <a:spcPts val="1200"/>
              </a:spcBef>
              <a:spcAft>
                <a:spcPts val="1200"/>
              </a:spcAft>
              <a:buSzPts val="1200"/>
              <a:buNone/>
            </a:pPr>
            <a:endParaRPr sz="1400" dirty="0"/>
          </a:p>
        </p:txBody>
      </p:sp>
      <p:sp>
        <p:nvSpPr>
          <p:cNvPr id="149" name="Google Shape;149;p30"/>
          <p:cNvSpPr txBox="1"/>
          <p:nvPr/>
        </p:nvSpPr>
        <p:spPr>
          <a:xfrm>
            <a:off x="9450" y="3221825"/>
            <a:ext cx="1358400" cy="33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dirty="0">
                <a:solidFill>
                  <a:srgbClr val="20124D"/>
                </a:solidFill>
                <a:latin typeface="Playfair Display"/>
                <a:ea typeface="Playfair Display"/>
                <a:cs typeface="Playfair Display"/>
                <a:sym typeface="Playfair Display"/>
              </a:rPr>
              <a:t>(NASDTEC, 2023)</a:t>
            </a:r>
            <a:endParaRPr sz="1000" dirty="0">
              <a:solidFill>
                <a:srgbClr val="20124D"/>
              </a:solidFill>
              <a:latin typeface="Playfair Display"/>
              <a:ea typeface="Playfair Display"/>
              <a:cs typeface="Playfair Display"/>
              <a:sym typeface="Playfair Display"/>
            </a:endParaRPr>
          </a:p>
        </p:txBody>
      </p:sp>
      <p:pic>
        <p:nvPicPr>
          <p:cNvPr id="150" name="Google Shape;150;p30"/>
          <p:cNvPicPr preferRelativeResize="0"/>
          <p:nvPr/>
        </p:nvPicPr>
        <p:blipFill>
          <a:blip r:embed="rId3">
            <a:alphaModFix/>
          </a:blip>
          <a:stretch>
            <a:fillRect/>
          </a:stretch>
        </p:blipFill>
        <p:spPr>
          <a:xfrm>
            <a:off x="0" y="2089675"/>
            <a:ext cx="3080150" cy="1132150"/>
          </a:xfrm>
          <a:prstGeom prst="rect">
            <a:avLst/>
          </a:prstGeom>
          <a:noFill/>
          <a:ln>
            <a:noFill/>
          </a:ln>
        </p:spPr>
      </p:pic>
      <p:sp>
        <p:nvSpPr>
          <p:cNvPr id="151" name="Google Shape;151;p30"/>
          <p:cNvSpPr txBox="1"/>
          <p:nvPr/>
        </p:nvSpPr>
        <p:spPr>
          <a:xfrm>
            <a:off x="0" y="4297900"/>
            <a:ext cx="2735700" cy="845700"/>
          </a:xfrm>
          <a:prstGeom prst="rect">
            <a:avLst/>
          </a:prstGeom>
          <a:solidFill>
            <a:schemeClr val="dk1"/>
          </a:solidFill>
          <a:ln>
            <a:noFill/>
          </a:ln>
        </p:spPr>
        <p:txBody>
          <a:bodyPr spcFirstLastPara="1" wrap="square" lIns="91425" tIns="91425" rIns="91425" bIns="91425" anchor="ctr" anchorCtr="0">
            <a:normAutofit/>
          </a:bodyPr>
          <a:lstStyle/>
          <a:p>
            <a:pPr marL="0" lvl="0" indent="0" algn="ctr" rtl="0">
              <a:spcBef>
                <a:spcPts val="0"/>
              </a:spcBef>
              <a:spcAft>
                <a:spcPts val="0"/>
              </a:spcAft>
              <a:buNone/>
            </a:pPr>
            <a:r>
              <a:rPr lang="en" sz="1800">
                <a:solidFill>
                  <a:srgbClr val="20124D"/>
                </a:solidFill>
                <a:latin typeface="Playfair Display"/>
                <a:ea typeface="Playfair Display"/>
                <a:cs typeface="Playfair Display"/>
                <a:sym typeface="Playfair Display"/>
              </a:rPr>
              <a:t>MCEE Principle III.C.3</a:t>
            </a:r>
            <a:endParaRPr sz="1800">
              <a:solidFill>
                <a:srgbClr val="20124D"/>
              </a:solidFill>
              <a:latin typeface="Playfair Display"/>
              <a:ea typeface="Playfair Display"/>
              <a:cs typeface="Playfair Display"/>
              <a:sym typeface="Playfair Display"/>
            </a:endParaRPr>
          </a:p>
        </p:txBody>
      </p:sp>
      <p:sp>
        <p:nvSpPr>
          <p:cNvPr id="152" name="Google Shape;152;p30"/>
          <p:cNvSpPr txBox="1"/>
          <p:nvPr/>
        </p:nvSpPr>
        <p:spPr>
          <a:xfrm>
            <a:off x="3727775" y="4681800"/>
            <a:ext cx="5434800" cy="461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sz="1000">
                <a:solidFill>
                  <a:srgbClr val="20124D"/>
                </a:solidFill>
                <a:latin typeface="Playfair Display"/>
                <a:ea typeface="Playfair Display"/>
                <a:cs typeface="Playfair Display"/>
                <a:sym typeface="Playfair Display"/>
              </a:rPr>
              <a:t>(NASDTEC, 2023)</a:t>
            </a:r>
            <a:endParaRPr sz="1000">
              <a:solidFill>
                <a:srgbClr val="20124D"/>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100">
              <a:solidFill>
                <a:schemeClr val="dk2"/>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100">
              <a:solidFill>
                <a:schemeClr val="dk2"/>
              </a:solidFill>
              <a:latin typeface="Playfair Display"/>
              <a:ea typeface="Playfair Display"/>
              <a:cs typeface="Playfair Display"/>
              <a:sym typeface="Playfair Display"/>
            </a:endParaRPr>
          </a:p>
          <a:p>
            <a:pPr marL="0" lvl="0" indent="0" algn="l" rtl="0">
              <a:spcBef>
                <a:spcPts val="0"/>
              </a:spcBef>
              <a:spcAft>
                <a:spcPts val="0"/>
              </a:spcAft>
              <a:buNone/>
            </a:pPr>
            <a:endParaRPr sz="1800">
              <a:solidFill>
                <a:schemeClr val="dk2"/>
              </a:solidFill>
              <a:latin typeface="Playfair Display"/>
              <a:ea typeface="Playfair Display"/>
              <a:cs typeface="Playfair Display"/>
              <a:sym typeface="Playfair Display"/>
            </a:endParaRPr>
          </a:p>
        </p:txBody>
      </p:sp>
      <p:sp>
        <p:nvSpPr>
          <p:cNvPr id="9" name="TextBox 8"/>
          <p:cNvSpPr txBox="1"/>
          <p:nvPr/>
        </p:nvSpPr>
        <p:spPr>
          <a:xfrm>
            <a:off x="1329070" y="85061"/>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Ethical Framework</a:t>
            </a:r>
            <a:endParaRPr lang="en-US" sz="4000" b="1" u="sng" dirty="0">
              <a:solidFill>
                <a:srgbClr val="FF0000"/>
              </a:solidFill>
              <a:latin typeface="Playfair Display" panose="020B0604020202020204" charset="0"/>
            </a:endParaRPr>
          </a:p>
        </p:txBody>
      </p:sp>
    </p:spTree>
  </p:cSld>
  <p:clrMapOvr>
    <a:masterClrMapping/>
  </p:clrMapOvr>
  <mc:AlternateContent xmlns:mc="http://schemas.openxmlformats.org/markup-compatibility/2006" xmlns:p14="http://schemas.microsoft.com/office/powerpoint/2010/main">
    <mc:Choice Requires="p14">
      <p:transition spd="slow" p14:dur="150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90000">
              <a:srgbClr val="002060">
                <a:alpha val="90980"/>
              </a:srgbClr>
            </a:gs>
            <a:gs pos="100000">
              <a:srgbClr val="FF0000"/>
            </a:gs>
          </a:gsLst>
          <a:path path="circle">
            <a:fillToRect l="100000" t="100000"/>
          </a:path>
          <a:tileRect r="-100000" b="-100000"/>
        </a:gradFill>
        <a:effectLst/>
      </p:bgPr>
    </p:bg>
    <p:spTree>
      <p:nvGrpSpPr>
        <p:cNvPr id="1" name="Shape 156"/>
        <p:cNvGrpSpPr/>
        <p:nvPr/>
      </p:nvGrpSpPr>
      <p:grpSpPr>
        <a:xfrm>
          <a:off x="0" y="0"/>
          <a:ext cx="0" cy="0"/>
          <a:chOff x="0" y="0"/>
          <a:chExt cx="0" cy="0"/>
        </a:xfrm>
      </p:grpSpPr>
      <p:sp>
        <p:nvSpPr>
          <p:cNvPr id="158" name="Google Shape;158;p31"/>
          <p:cNvSpPr txBox="1">
            <a:spLocks noGrp="1"/>
          </p:cNvSpPr>
          <p:nvPr>
            <p:ph type="body" idx="1"/>
          </p:nvPr>
        </p:nvSpPr>
        <p:spPr>
          <a:xfrm>
            <a:off x="2260175" y="629700"/>
            <a:ext cx="6902400" cy="4052100"/>
          </a:xfrm>
          <a:prstGeom prst="rect">
            <a:avLst/>
          </a:prstGeom>
          <a:noFill/>
          <a:ln>
            <a:noFill/>
          </a:ln>
        </p:spPr>
        <p:txBody>
          <a:bodyPr spcFirstLastPara="1" wrap="square" lIns="91425" tIns="91425" rIns="91425" bIns="91425" anchor="t" anchorCtr="0">
            <a:noAutofit/>
          </a:bodyPr>
          <a:lstStyle/>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Privacy rights of student-athletes violated when unknowingly recorded while dressing and undressing in locker rooms.</a:t>
            </a:r>
            <a:endParaRPr sz="1800" dirty="0">
              <a:solidFill>
                <a:srgbClr val="002060"/>
              </a:solidFill>
            </a:endParaRPr>
          </a:p>
          <a:p>
            <a:pPr marL="171450" indent="-171450">
              <a:lnSpc>
                <a:spcPct val="100000"/>
              </a:lnSpc>
              <a:buClr>
                <a:srgbClr val="FF0000"/>
              </a:buClr>
              <a:buFont typeface="Courier New" panose="02070309020205020404" pitchFamily="49" charset="0"/>
              <a:buChar char="o"/>
            </a:pPr>
            <a:endParaRPr sz="1000" dirty="0">
              <a:solidFill>
                <a:srgbClr val="212121"/>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Footage viewed and retained by school personnel without consent.</a:t>
            </a:r>
            <a:endParaRPr sz="1800" dirty="0">
              <a:solidFill>
                <a:srgbClr val="002060"/>
              </a:solidFill>
            </a:endParaRPr>
          </a:p>
          <a:p>
            <a:pPr marL="628650" indent="-171450">
              <a:lnSpc>
                <a:spcPct val="100000"/>
              </a:lnSpc>
              <a:buClr>
                <a:srgbClr val="FF0000"/>
              </a:buClr>
              <a:buFont typeface="Courier New" panose="02070309020205020404" pitchFamily="49" charset="0"/>
              <a:buChar char="o"/>
            </a:pPr>
            <a:endParaRPr sz="1000" dirty="0">
              <a:solidFill>
                <a:srgbClr val="20124D"/>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No due diligence by administrators in determining best locations for cameras, proper monitoring, and appropriate access.</a:t>
            </a:r>
            <a:endParaRPr sz="1800" dirty="0">
              <a:solidFill>
                <a:srgbClr val="002060"/>
              </a:solidFill>
            </a:endParaRPr>
          </a:p>
          <a:p>
            <a:pPr marL="628650" indent="-171450">
              <a:lnSpc>
                <a:spcPct val="100000"/>
              </a:lnSpc>
              <a:buClr>
                <a:srgbClr val="FF0000"/>
              </a:buClr>
              <a:buFont typeface="Courier New" panose="02070309020205020404" pitchFamily="49" charset="0"/>
              <a:buChar char="o"/>
            </a:pPr>
            <a:endParaRPr sz="1000" dirty="0">
              <a:solidFill>
                <a:srgbClr val="20124D"/>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20124D"/>
                </a:solidFill>
              </a:rPr>
              <a:t>Concerns  about recordings from locker rooms dismissed with inaccuracies about use of cameras.</a:t>
            </a:r>
            <a:endParaRPr sz="1800" dirty="0">
              <a:solidFill>
                <a:srgbClr val="20124D"/>
              </a:solidFill>
            </a:endParaRPr>
          </a:p>
          <a:p>
            <a:pPr marL="628650" indent="-171450">
              <a:lnSpc>
                <a:spcPct val="100000"/>
              </a:lnSpc>
              <a:buClr>
                <a:srgbClr val="FF0000"/>
              </a:buClr>
              <a:buFont typeface="Courier New" panose="02070309020205020404" pitchFamily="49" charset="0"/>
              <a:buChar char="o"/>
            </a:pPr>
            <a:endParaRPr sz="1000" dirty="0">
              <a:solidFill>
                <a:srgbClr val="20124D"/>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20124D"/>
                </a:solidFill>
              </a:rPr>
              <a:t>Action to correct problem not taken until charges filed.</a:t>
            </a:r>
            <a:endParaRPr sz="1800" dirty="0">
              <a:solidFill>
                <a:srgbClr val="20124D"/>
              </a:solidFill>
            </a:endParaRPr>
          </a:p>
          <a:p>
            <a:pPr marL="628650" indent="-171450">
              <a:lnSpc>
                <a:spcPct val="100000"/>
              </a:lnSpc>
              <a:buClr>
                <a:srgbClr val="FF0000"/>
              </a:buClr>
              <a:buFont typeface="Courier New" panose="02070309020205020404" pitchFamily="49" charset="0"/>
              <a:buChar char="o"/>
            </a:pPr>
            <a:endParaRPr sz="1000" dirty="0">
              <a:solidFill>
                <a:srgbClr val="20124D"/>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20124D"/>
                </a:solidFill>
              </a:rPr>
              <a:t>Court determined Fourth Amendment Rights were violated.</a:t>
            </a:r>
            <a:endParaRPr sz="1800" dirty="0"/>
          </a:p>
        </p:txBody>
      </p:sp>
      <p:sp>
        <p:nvSpPr>
          <p:cNvPr id="159" name="Google Shape;159;p31"/>
          <p:cNvSpPr txBox="1"/>
          <p:nvPr/>
        </p:nvSpPr>
        <p:spPr>
          <a:xfrm>
            <a:off x="0" y="2858209"/>
            <a:ext cx="2020500" cy="33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500" dirty="0">
                <a:solidFill>
                  <a:srgbClr val="20124D"/>
                </a:solidFill>
                <a:latin typeface="Playfair Display"/>
                <a:ea typeface="Playfair Display"/>
                <a:cs typeface="Playfair Display"/>
                <a:sym typeface="Playfair Display"/>
              </a:rPr>
              <a:t>Case law by Nick Youngson CC BY-SA 3.0 Pix4free</a:t>
            </a:r>
            <a:endParaRPr sz="500" dirty="0">
              <a:solidFill>
                <a:srgbClr val="20124D"/>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000" dirty="0">
              <a:solidFill>
                <a:schemeClr val="dk2"/>
              </a:solidFill>
              <a:latin typeface="Playfair Display"/>
              <a:ea typeface="Playfair Display"/>
              <a:cs typeface="Playfair Display"/>
              <a:sym typeface="Playfair Display"/>
            </a:endParaRPr>
          </a:p>
        </p:txBody>
      </p:sp>
      <p:sp>
        <p:nvSpPr>
          <p:cNvPr id="160" name="Google Shape;160;p31"/>
          <p:cNvSpPr txBox="1"/>
          <p:nvPr/>
        </p:nvSpPr>
        <p:spPr>
          <a:xfrm>
            <a:off x="0" y="4127700"/>
            <a:ext cx="2136000" cy="10158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i="1">
                <a:solidFill>
                  <a:srgbClr val="20124D"/>
                </a:solidFill>
                <a:latin typeface="Playfair Display"/>
                <a:ea typeface="Playfair Display"/>
                <a:cs typeface="Playfair Display"/>
                <a:sym typeface="Playfair Display"/>
              </a:rPr>
              <a:t>Brannum v. Overton County School Board</a:t>
            </a:r>
            <a:endParaRPr sz="1800" i="1">
              <a:solidFill>
                <a:srgbClr val="20124D"/>
              </a:solidFill>
              <a:latin typeface="Playfair Display"/>
              <a:ea typeface="Playfair Display"/>
              <a:cs typeface="Playfair Display"/>
              <a:sym typeface="Playfair Display"/>
            </a:endParaRPr>
          </a:p>
        </p:txBody>
      </p:sp>
      <p:sp>
        <p:nvSpPr>
          <p:cNvPr id="161" name="Google Shape;161;p31"/>
          <p:cNvSpPr txBox="1"/>
          <p:nvPr/>
        </p:nvSpPr>
        <p:spPr>
          <a:xfrm>
            <a:off x="3727775" y="4681800"/>
            <a:ext cx="5434800" cy="461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sz="1100" dirty="0">
                <a:solidFill>
                  <a:srgbClr val="20124D"/>
                </a:solidFill>
                <a:latin typeface="Playfair Display"/>
                <a:ea typeface="Playfair Display"/>
                <a:cs typeface="Playfair Display"/>
                <a:sym typeface="Playfair Display"/>
              </a:rPr>
              <a:t>(</a:t>
            </a:r>
            <a:r>
              <a:rPr lang="en" sz="1100" i="1" dirty="0">
                <a:solidFill>
                  <a:srgbClr val="20124D"/>
                </a:solidFill>
                <a:latin typeface="Playfair Display"/>
                <a:ea typeface="Playfair Display"/>
                <a:cs typeface="Playfair Display"/>
                <a:sym typeface="Playfair Display"/>
              </a:rPr>
              <a:t>Brannum v. Overton County School Board</a:t>
            </a:r>
            <a:r>
              <a:rPr lang="en" sz="1100" dirty="0">
                <a:solidFill>
                  <a:srgbClr val="20124D"/>
                </a:solidFill>
                <a:latin typeface="Playfair Display"/>
                <a:ea typeface="Playfair Display"/>
                <a:cs typeface="Playfair Display"/>
                <a:sym typeface="Playfair Display"/>
              </a:rPr>
              <a:t>, 2008)</a:t>
            </a:r>
            <a:endParaRPr sz="1100" dirty="0">
              <a:solidFill>
                <a:srgbClr val="20124D"/>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100" dirty="0">
              <a:solidFill>
                <a:schemeClr val="dk2"/>
              </a:solidFill>
              <a:latin typeface="Playfair Display"/>
              <a:ea typeface="Playfair Display"/>
              <a:cs typeface="Playfair Display"/>
              <a:sym typeface="Playfair Display"/>
            </a:endParaRPr>
          </a:p>
          <a:p>
            <a:pPr marL="0" lvl="0" indent="0" algn="l" rtl="0">
              <a:spcBef>
                <a:spcPts val="0"/>
              </a:spcBef>
              <a:spcAft>
                <a:spcPts val="0"/>
              </a:spcAft>
              <a:buNone/>
            </a:pPr>
            <a:endParaRPr sz="1800" dirty="0">
              <a:solidFill>
                <a:schemeClr val="dk2"/>
              </a:solidFill>
              <a:latin typeface="Playfair Display"/>
              <a:ea typeface="Playfair Display"/>
              <a:cs typeface="Playfair Display"/>
              <a:sym typeface="Playfair Display"/>
            </a:endParaRPr>
          </a:p>
        </p:txBody>
      </p:sp>
      <p:pic>
        <p:nvPicPr>
          <p:cNvPr id="162" name="Google Shape;162;p31"/>
          <p:cNvPicPr preferRelativeResize="0"/>
          <p:nvPr/>
        </p:nvPicPr>
        <p:blipFill>
          <a:blip r:embed="rId3">
            <a:alphaModFix/>
          </a:blip>
          <a:stretch>
            <a:fillRect/>
          </a:stretch>
        </p:blipFill>
        <p:spPr>
          <a:xfrm>
            <a:off x="0" y="1513634"/>
            <a:ext cx="2020525" cy="1344575"/>
          </a:xfrm>
          <a:prstGeom prst="rect">
            <a:avLst/>
          </a:prstGeom>
          <a:noFill/>
          <a:ln>
            <a:noFill/>
          </a:ln>
        </p:spPr>
      </p:pic>
      <p:sp>
        <p:nvSpPr>
          <p:cNvPr id="9" name="TextBox 8"/>
          <p:cNvSpPr txBox="1"/>
          <p:nvPr/>
        </p:nvSpPr>
        <p:spPr>
          <a:xfrm>
            <a:off x="1329070" y="45680"/>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Knowledge Base</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90000">
              <a:srgbClr val="002060">
                <a:alpha val="90980"/>
              </a:srgbClr>
            </a:gs>
            <a:gs pos="100000">
              <a:srgbClr val="FF0000"/>
            </a:gs>
          </a:gsLst>
          <a:path path="circle">
            <a:fillToRect l="100000" t="100000"/>
          </a:path>
          <a:tileRect r="-100000" b="-100000"/>
        </a:gradFill>
        <a:effectLst/>
      </p:bgPr>
    </p:bg>
    <p:spTree>
      <p:nvGrpSpPr>
        <p:cNvPr id="1" name="Shape 166"/>
        <p:cNvGrpSpPr/>
        <p:nvPr/>
      </p:nvGrpSpPr>
      <p:grpSpPr>
        <a:xfrm>
          <a:off x="0" y="0"/>
          <a:ext cx="0" cy="0"/>
          <a:chOff x="0" y="0"/>
          <a:chExt cx="0" cy="0"/>
        </a:xfrm>
      </p:grpSpPr>
      <p:sp>
        <p:nvSpPr>
          <p:cNvPr id="168" name="Google Shape;168;p32"/>
          <p:cNvSpPr txBox="1">
            <a:spLocks noGrp="1"/>
          </p:cNvSpPr>
          <p:nvPr>
            <p:ph type="body" idx="1"/>
          </p:nvPr>
        </p:nvSpPr>
        <p:spPr>
          <a:xfrm>
            <a:off x="2718000" y="842480"/>
            <a:ext cx="6426000" cy="3717000"/>
          </a:xfrm>
          <a:prstGeom prst="rect">
            <a:avLst/>
          </a:prstGeom>
          <a:noFill/>
          <a:ln>
            <a:noFill/>
          </a:ln>
        </p:spPr>
        <p:txBody>
          <a:bodyPr spcFirstLastPara="1" wrap="square" lIns="91425" tIns="91425" rIns="91425" bIns="91425" anchor="t" anchorCtr="0">
            <a:noAutofit/>
          </a:bodyPr>
          <a:lstStyle/>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Civil rights case of employment discrimination.</a:t>
            </a:r>
            <a:endParaRPr sz="1800" dirty="0">
              <a:solidFill>
                <a:srgbClr val="002060"/>
              </a:solidFill>
            </a:endParaRPr>
          </a:p>
          <a:p>
            <a:pPr marL="171450" indent="-171450">
              <a:lnSpc>
                <a:spcPct val="100000"/>
              </a:lnSpc>
              <a:buClr>
                <a:srgbClr val="FF0000"/>
              </a:buClr>
              <a:buFont typeface="Courier New" panose="02070309020205020404" pitchFamily="49" charset="0"/>
              <a:buChar char="o"/>
            </a:pPr>
            <a:endParaRPr sz="1000" dirty="0">
              <a:solidFill>
                <a:srgbClr val="002060"/>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Hostile work environment created due to administrator sharing information discussed in confidential employee/employer conversation.</a:t>
            </a:r>
            <a:endParaRPr sz="1800" dirty="0">
              <a:solidFill>
                <a:srgbClr val="002060"/>
              </a:solidFill>
            </a:endParaRPr>
          </a:p>
          <a:p>
            <a:pPr marL="171450" indent="-171450">
              <a:lnSpc>
                <a:spcPct val="100000"/>
              </a:lnSpc>
              <a:buClr>
                <a:srgbClr val="FF0000"/>
              </a:buClr>
              <a:buFont typeface="Courier New" panose="02070309020205020404" pitchFamily="49" charset="0"/>
              <a:buChar char="o"/>
            </a:pPr>
            <a:endParaRPr sz="1000" dirty="0">
              <a:solidFill>
                <a:srgbClr val="002060"/>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Argument made for use and retention of camera surveillance throughout the school building.</a:t>
            </a:r>
            <a:endParaRPr sz="1800" dirty="0">
              <a:solidFill>
                <a:srgbClr val="002060"/>
              </a:solidFill>
            </a:endParaRPr>
          </a:p>
          <a:p>
            <a:pPr marL="171450" indent="-171450">
              <a:lnSpc>
                <a:spcPct val="100000"/>
              </a:lnSpc>
              <a:buClr>
                <a:srgbClr val="FF0000"/>
              </a:buClr>
              <a:buFont typeface="Courier New" panose="02070309020205020404" pitchFamily="49" charset="0"/>
              <a:buChar char="o"/>
            </a:pPr>
            <a:endParaRPr sz="1000" dirty="0">
              <a:solidFill>
                <a:srgbClr val="002060"/>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Eller requested  camera footage as proof of mistreatment by co-workers and students, school did not keep footage.</a:t>
            </a:r>
            <a:endParaRPr sz="1800" dirty="0">
              <a:solidFill>
                <a:srgbClr val="002060"/>
              </a:solidFill>
            </a:endParaRPr>
          </a:p>
          <a:p>
            <a:pPr marL="171450" indent="-171450">
              <a:lnSpc>
                <a:spcPct val="100000"/>
              </a:lnSpc>
              <a:buClr>
                <a:srgbClr val="FF0000"/>
              </a:buClr>
              <a:buFont typeface="Courier New" panose="02070309020205020404" pitchFamily="49" charset="0"/>
              <a:buChar char="o"/>
            </a:pPr>
            <a:endParaRPr sz="1000" dirty="0">
              <a:solidFill>
                <a:srgbClr val="002060"/>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Time frame of alleged actions out of limitations of footage retention. Footage not obtained as evidence. School not at fault. </a:t>
            </a:r>
            <a:endParaRPr sz="1800" dirty="0">
              <a:solidFill>
                <a:srgbClr val="002060"/>
              </a:solidFill>
            </a:endParaRPr>
          </a:p>
        </p:txBody>
      </p:sp>
      <p:sp>
        <p:nvSpPr>
          <p:cNvPr id="169" name="Google Shape;169;p32"/>
          <p:cNvSpPr txBox="1"/>
          <p:nvPr/>
        </p:nvSpPr>
        <p:spPr>
          <a:xfrm>
            <a:off x="-18575" y="2823325"/>
            <a:ext cx="2020500" cy="33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500" dirty="0">
                <a:solidFill>
                  <a:srgbClr val="20124D"/>
                </a:solidFill>
                <a:latin typeface="Playfair Display"/>
                <a:ea typeface="Playfair Display"/>
                <a:cs typeface="Playfair Display"/>
                <a:sym typeface="Playfair Display"/>
              </a:rPr>
              <a:t>Case law by Nick Youngson CC BY-SA 3.0 Pix4free</a:t>
            </a:r>
            <a:endParaRPr sz="500" dirty="0">
              <a:solidFill>
                <a:srgbClr val="20124D"/>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000" dirty="0">
              <a:solidFill>
                <a:schemeClr val="dk2"/>
              </a:solidFill>
              <a:latin typeface="Playfair Display"/>
              <a:ea typeface="Playfair Display"/>
              <a:cs typeface="Playfair Display"/>
              <a:sym typeface="Playfair Display"/>
            </a:endParaRPr>
          </a:p>
        </p:txBody>
      </p:sp>
      <p:sp>
        <p:nvSpPr>
          <p:cNvPr id="170" name="Google Shape;170;p32"/>
          <p:cNvSpPr txBox="1"/>
          <p:nvPr/>
        </p:nvSpPr>
        <p:spPr>
          <a:xfrm>
            <a:off x="0" y="4127700"/>
            <a:ext cx="2136000" cy="10158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i="1">
                <a:solidFill>
                  <a:srgbClr val="20124D"/>
                </a:solidFill>
                <a:latin typeface="Playfair Display"/>
                <a:ea typeface="Playfair Display"/>
                <a:cs typeface="Playfair Display"/>
                <a:sym typeface="Playfair Display"/>
              </a:rPr>
              <a:t>Eller v. Prince George’s County Public Schools</a:t>
            </a:r>
            <a:endParaRPr sz="1800" i="1">
              <a:solidFill>
                <a:srgbClr val="20124D"/>
              </a:solidFill>
              <a:latin typeface="Playfair Display"/>
              <a:ea typeface="Playfair Display"/>
              <a:cs typeface="Playfair Display"/>
              <a:sym typeface="Playfair Display"/>
            </a:endParaRPr>
          </a:p>
        </p:txBody>
      </p:sp>
      <p:sp>
        <p:nvSpPr>
          <p:cNvPr id="171" name="Google Shape;171;p32"/>
          <p:cNvSpPr txBox="1"/>
          <p:nvPr/>
        </p:nvSpPr>
        <p:spPr>
          <a:xfrm>
            <a:off x="3727775" y="4681800"/>
            <a:ext cx="5434800" cy="461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sz="1100">
                <a:solidFill>
                  <a:srgbClr val="20124D"/>
                </a:solidFill>
                <a:latin typeface="Playfair Display"/>
                <a:ea typeface="Playfair Display"/>
                <a:cs typeface="Playfair Display"/>
                <a:sym typeface="Playfair Display"/>
              </a:rPr>
              <a:t>(</a:t>
            </a:r>
            <a:r>
              <a:rPr lang="en" sz="1100" i="1">
                <a:solidFill>
                  <a:srgbClr val="20124D"/>
                </a:solidFill>
                <a:latin typeface="Playfair Display"/>
                <a:ea typeface="Playfair Display"/>
                <a:cs typeface="Playfair Display"/>
                <a:sym typeface="Playfair Display"/>
              </a:rPr>
              <a:t>Eller v. Prince George’s County Public Schools</a:t>
            </a:r>
            <a:r>
              <a:rPr lang="en" sz="1100">
                <a:solidFill>
                  <a:srgbClr val="20124D"/>
                </a:solidFill>
                <a:latin typeface="Playfair Display"/>
                <a:ea typeface="Playfair Display"/>
                <a:cs typeface="Playfair Display"/>
                <a:sym typeface="Playfair Display"/>
              </a:rPr>
              <a:t>, 2020)</a:t>
            </a:r>
            <a:endParaRPr sz="1100">
              <a:solidFill>
                <a:srgbClr val="20124D"/>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100">
              <a:solidFill>
                <a:schemeClr val="dk2"/>
              </a:solidFill>
              <a:latin typeface="Playfair Display"/>
              <a:ea typeface="Playfair Display"/>
              <a:cs typeface="Playfair Display"/>
              <a:sym typeface="Playfair Display"/>
            </a:endParaRPr>
          </a:p>
          <a:p>
            <a:pPr marL="0" lvl="0" indent="0" algn="l" rtl="0">
              <a:spcBef>
                <a:spcPts val="0"/>
              </a:spcBef>
              <a:spcAft>
                <a:spcPts val="0"/>
              </a:spcAft>
              <a:buNone/>
            </a:pPr>
            <a:endParaRPr sz="1800">
              <a:solidFill>
                <a:schemeClr val="dk2"/>
              </a:solidFill>
              <a:latin typeface="Playfair Display"/>
              <a:ea typeface="Playfair Display"/>
              <a:cs typeface="Playfair Display"/>
              <a:sym typeface="Playfair Display"/>
            </a:endParaRPr>
          </a:p>
        </p:txBody>
      </p:sp>
      <p:pic>
        <p:nvPicPr>
          <p:cNvPr id="172" name="Google Shape;172;p32"/>
          <p:cNvPicPr preferRelativeResize="0"/>
          <p:nvPr/>
        </p:nvPicPr>
        <p:blipFill>
          <a:blip r:embed="rId3">
            <a:alphaModFix/>
          </a:blip>
          <a:stretch>
            <a:fillRect/>
          </a:stretch>
        </p:blipFill>
        <p:spPr>
          <a:xfrm>
            <a:off x="0" y="1478750"/>
            <a:ext cx="2020525" cy="1344575"/>
          </a:xfrm>
          <a:prstGeom prst="rect">
            <a:avLst/>
          </a:prstGeom>
          <a:noFill/>
          <a:ln>
            <a:noFill/>
          </a:ln>
        </p:spPr>
      </p:pic>
      <p:sp>
        <p:nvSpPr>
          <p:cNvPr id="9" name="TextBox 8"/>
          <p:cNvSpPr txBox="1"/>
          <p:nvPr/>
        </p:nvSpPr>
        <p:spPr>
          <a:xfrm>
            <a:off x="1329070" y="85061"/>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Knowledge Base</a:t>
            </a:r>
            <a:endParaRPr lang="en-US" sz="4000" b="1" u="sng" dirty="0">
              <a:solidFill>
                <a:srgbClr val="FF0000"/>
              </a:solidFill>
              <a:latin typeface="Playfair Display" panose="020B0604020202020204" charset="0"/>
            </a:endParaRP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90000">
              <a:srgbClr val="002060">
                <a:alpha val="90980"/>
              </a:srgbClr>
            </a:gs>
            <a:gs pos="100000">
              <a:srgbClr val="FF0000"/>
            </a:gs>
          </a:gsLst>
          <a:path path="circle">
            <a:fillToRect l="100000" t="100000"/>
          </a:path>
          <a:tileRect r="-100000" b="-100000"/>
        </a:gradFill>
        <a:effectLst/>
      </p:bgPr>
    </p:bg>
    <p:spTree>
      <p:nvGrpSpPr>
        <p:cNvPr id="1" name="Shape 176"/>
        <p:cNvGrpSpPr/>
        <p:nvPr/>
      </p:nvGrpSpPr>
      <p:grpSpPr>
        <a:xfrm>
          <a:off x="0" y="0"/>
          <a:ext cx="0" cy="0"/>
          <a:chOff x="0" y="0"/>
          <a:chExt cx="0" cy="0"/>
        </a:xfrm>
      </p:grpSpPr>
      <p:sp>
        <p:nvSpPr>
          <p:cNvPr id="178" name="Google Shape;178;p33"/>
          <p:cNvSpPr txBox="1">
            <a:spLocks noGrp="1"/>
          </p:cNvSpPr>
          <p:nvPr>
            <p:ph type="body" idx="1"/>
          </p:nvPr>
        </p:nvSpPr>
        <p:spPr>
          <a:xfrm>
            <a:off x="2647500" y="948775"/>
            <a:ext cx="6496500" cy="4083600"/>
          </a:xfrm>
          <a:prstGeom prst="rect">
            <a:avLst/>
          </a:prstGeom>
          <a:noFill/>
          <a:ln>
            <a:noFill/>
          </a:ln>
        </p:spPr>
        <p:txBody>
          <a:bodyPr spcFirstLastPara="1" wrap="square" lIns="91425" tIns="91425" rIns="91425" bIns="91425" anchor="t" anchorCtr="0">
            <a:noAutofit/>
          </a:bodyPr>
          <a:lstStyle/>
          <a:p>
            <a:pPr marL="387350" lvl="0" indent="-285750" algn="l" rtl="0">
              <a:lnSpc>
                <a:spcPct val="100000"/>
              </a:lnSpc>
              <a:spcBef>
                <a:spcPts val="0"/>
              </a:spcBef>
              <a:spcAft>
                <a:spcPts val="0"/>
              </a:spcAft>
              <a:buClr>
                <a:srgbClr val="FF0000"/>
              </a:buClr>
              <a:buSzPts val="2000"/>
              <a:buFont typeface="Courier New" panose="02070309020205020404" pitchFamily="49" charset="0"/>
              <a:buChar char="o"/>
            </a:pPr>
            <a:r>
              <a:rPr lang="en" dirty="0">
                <a:solidFill>
                  <a:srgbClr val="002060"/>
                </a:solidFill>
              </a:rPr>
              <a:t>Argues that video surveillance of altercation among students is an education record for all identifiable students.</a:t>
            </a:r>
            <a:endParaRPr dirty="0">
              <a:solidFill>
                <a:srgbClr val="002060"/>
              </a:solidFill>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endParaRPr>
          </a:p>
          <a:p>
            <a:pPr marL="387350" lvl="0" indent="-285750" algn="l" rtl="0">
              <a:lnSpc>
                <a:spcPct val="100000"/>
              </a:lnSpc>
              <a:spcBef>
                <a:spcPts val="0"/>
              </a:spcBef>
              <a:spcAft>
                <a:spcPts val="0"/>
              </a:spcAft>
              <a:buClr>
                <a:srgbClr val="FF0000"/>
              </a:buClr>
              <a:buSzPts val="2000"/>
              <a:buFont typeface="Courier New" panose="02070309020205020404" pitchFamily="49" charset="0"/>
              <a:buChar char="o"/>
            </a:pPr>
            <a:r>
              <a:rPr lang="en" dirty="0">
                <a:solidFill>
                  <a:srgbClr val="002060"/>
                </a:solidFill>
              </a:rPr>
              <a:t>The Family Educational Rights and Privacy Act (FERPA) protects education records as confidential files, not to be released without permission from parents and/or students.</a:t>
            </a:r>
            <a:endParaRPr dirty="0">
              <a:solidFill>
                <a:srgbClr val="002060"/>
              </a:solidFill>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endParaRPr>
          </a:p>
          <a:p>
            <a:pPr marL="412750" lvl="0" indent="-285750" algn="l" rtl="0">
              <a:lnSpc>
                <a:spcPct val="100000"/>
              </a:lnSpc>
              <a:spcBef>
                <a:spcPts val="0"/>
              </a:spcBef>
              <a:spcAft>
                <a:spcPts val="0"/>
              </a:spcAft>
              <a:buClr>
                <a:srgbClr val="FF0000"/>
              </a:buClr>
              <a:buSzPts val="1600"/>
              <a:buFont typeface="Courier New" panose="02070309020205020404" pitchFamily="49" charset="0"/>
              <a:buChar char="o"/>
            </a:pPr>
            <a:r>
              <a:rPr lang="en" dirty="0">
                <a:solidFill>
                  <a:srgbClr val="002060"/>
                </a:solidFill>
              </a:rPr>
              <a:t>Video footage is confidential record for any identifiable student. No parent privy to unredacted footage unless permission given by all identifiable in footage.</a:t>
            </a:r>
            <a:endParaRPr dirty="0">
              <a:solidFill>
                <a:srgbClr val="002060"/>
              </a:solidFill>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endParaRPr>
          </a:p>
          <a:p>
            <a:pPr marL="412750" lvl="0" indent="-285750" algn="l" rtl="0">
              <a:lnSpc>
                <a:spcPct val="100000"/>
              </a:lnSpc>
              <a:spcBef>
                <a:spcPts val="0"/>
              </a:spcBef>
              <a:spcAft>
                <a:spcPts val="0"/>
              </a:spcAft>
              <a:buClr>
                <a:srgbClr val="FF0000"/>
              </a:buClr>
              <a:buSzPts val="1600"/>
              <a:buFont typeface="Courier New" panose="02070309020205020404" pitchFamily="49" charset="0"/>
              <a:buChar char="o"/>
            </a:pPr>
            <a:r>
              <a:rPr lang="en" dirty="0">
                <a:solidFill>
                  <a:srgbClr val="002060"/>
                </a:solidFill>
              </a:rPr>
              <a:t>All confidential information must be censored or obscured for legal or security purposes if released.</a:t>
            </a:r>
            <a:endParaRPr dirty="0">
              <a:solidFill>
                <a:srgbClr val="002060"/>
              </a:solidFill>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endParaRPr>
          </a:p>
          <a:p>
            <a:pPr marL="412750" lvl="0" indent="-285750" algn="l" rtl="0">
              <a:lnSpc>
                <a:spcPct val="100000"/>
              </a:lnSpc>
              <a:spcBef>
                <a:spcPts val="0"/>
              </a:spcBef>
              <a:spcAft>
                <a:spcPts val="0"/>
              </a:spcAft>
              <a:buClr>
                <a:srgbClr val="FF0000"/>
              </a:buClr>
              <a:buSzPts val="1600"/>
              <a:buFont typeface="Courier New" panose="02070309020205020404" pitchFamily="49" charset="0"/>
              <a:buChar char="o"/>
            </a:pPr>
            <a:r>
              <a:rPr lang="en" dirty="0">
                <a:solidFill>
                  <a:srgbClr val="002060"/>
                </a:solidFill>
              </a:rPr>
              <a:t>Only identified administrative staff has access to unredacted records.</a:t>
            </a:r>
            <a:endParaRPr dirty="0">
              <a:solidFill>
                <a:srgbClr val="002060"/>
              </a:solidFill>
            </a:endParaRPr>
          </a:p>
        </p:txBody>
      </p:sp>
      <p:sp>
        <p:nvSpPr>
          <p:cNvPr id="179" name="Google Shape;179;p33"/>
          <p:cNvSpPr txBox="1"/>
          <p:nvPr/>
        </p:nvSpPr>
        <p:spPr>
          <a:xfrm>
            <a:off x="-16724" y="2823325"/>
            <a:ext cx="2020500" cy="33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500" dirty="0">
                <a:solidFill>
                  <a:srgbClr val="20124D"/>
                </a:solidFill>
                <a:latin typeface="Playfair Display"/>
                <a:ea typeface="Playfair Display"/>
                <a:cs typeface="Playfair Display"/>
                <a:sym typeface="Playfair Display"/>
              </a:rPr>
              <a:t>Case law by Nick Youngson CC BY-SA 3.0 Pix4free</a:t>
            </a:r>
            <a:endParaRPr sz="500" dirty="0">
              <a:solidFill>
                <a:srgbClr val="20124D"/>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000" dirty="0">
              <a:solidFill>
                <a:schemeClr val="dk2"/>
              </a:solidFill>
              <a:latin typeface="Playfair Display"/>
              <a:ea typeface="Playfair Display"/>
              <a:cs typeface="Playfair Display"/>
              <a:sym typeface="Playfair Display"/>
            </a:endParaRPr>
          </a:p>
        </p:txBody>
      </p:sp>
      <p:sp>
        <p:nvSpPr>
          <p:cNvPr id="180" name="Google Shape;180;p33"/>
          <p:cNvSpPr txBox="1"/>
          <p:nvPr/>
        </p:nvSpPr>
        <p:spPr>
          <a:xfrm>
            <a:off x="0" y="4184075"/>
            <a:ext cx="2136000" cy="959400"/>
          </a:xfrm>
          <a:prstGeom prst="rect">
            <a:avLst/>
          </a:prstGeom>
          <a:solidFill>
            <a:schemeClr val="dk1"/>
          </a:solidFill>
          <a:ln>
            <a:noFill/>
          </a:ln>
        </p:spPr>
        <p:txBody>
          <a:bodyPr spcFirstLastPara="1" wrap="square" lIns="91425" tIns="91425" rIns="91425" bIns="91425" anchor="ctr" anchorCtr="0">
            <a:normAutofit/>
          </a:bodyPr>
          <a:lstStyle/>
          <a:p>
            <a:pPr marL="0" lvl="0" indent="0" algn="ctr" rtl="0">
              <a:spcBef>
                <a:spcPts val="0"/>
              </a:spcBef>
              <a:spcAft>
                <a:spcPts val="0"/>
              </a:spcAft>
              <a:buNone/>
            </a:pPr>
            <a:r>
              <a:rPr lang="en" sz="1800" i="1">
                <a:solidFill>
                  <a:srgbClr val="20124D"/>
                </a:solidFill>
                <a:latin typeface="Playfair Display"/>
                <a:ea typeface="Playfair Display"/>
                <a:cs typeface="Playfair Display"/>
                <a:sym typeface="Playfair Display"/>
              </a:rPr>
              <a:t>Bryner v. Canyons School District</a:t>
            </a:r>
            <a:endParaRPr sz="1800" i="1">
              <a:solidFill>
                <a:srgbClr val="20124D"/>
              </a:solidFill>
              <a:latin typeface="Playfair Display"/>
              <a:ea typeface="Playfair Display"/>
              <a:cs typeface="Playfair Display"/>
              <a:sym typeface="Playfair Display"/>
            </a:endParaRPr>
          </a:p>
        </p:txBody>
      </p:sp>
      <p:sp>
        <p:nvSpPr>
          <p:cNvPr id="181" name="Google Shape;181;p33"/>
          <p:cNvSpPr txBox="1"/>
          <p:nvPr/>
        </p:nvSpPr>
        <p:spPr>
          <a:xfrm>
            <a:off x="3727775" y="4681800"/>
            <a:ext cx="5434800" cy="461700"/>
          </a:xfrm>
          <a:prstGeom prst="rect">
            <a:avLst/>
          </a:prstGeom>
          <a:noFill/>
          <a:ln>
            <a:noFill/>
          </a:ln>
        </p:spPr>
        <p:txBody>
          <a:bodyPr spcFirstLastPara="1" wrap="square" lIns="91425" tIns="91425" rIns="91425" bIns="91425" anchor="t" anchorCtr="0">
            <a:noAutofit/>
          </a:bodyPr>
          <a:lstStyle/>
          <a:p>
            <a:pPr marL="0" lvl="0" indent="0" algn="r" rtl="0">
              <a:lnSpc>
                <a:spcPct val="115000"/>
              </a:lnSpc>
              <a:spcBef>
                <a:spcPts val="0"/>
              </a:spcBef>
              <a:spcAft>
                <a:spcPts val="0"/>
              </a:spcAft>
              <a:buNone/>
            </a:pPr>
            <a:r>
              <a:rPr lang="en" sz="1100">
                <a:solidFill>
                  <a:srgbClr val="20124D"/>
                </a:solidFill>
                <a:latin typeface="Playfair Display"/>
                <a:ea typeface="Playfair Display"/>
                <a:cs typeface="Playfair Display"/>
                <a:sym typeface="Playfair Display"/>
              </a:rPr>
              <a:t>(</a:t>
            </a:r>
            <a:r>
              <a:rPr lang="en" sz="1100" i="1">
                <a:solidFill>
                  <a:srgbClr val="20124D"/>
                </a:solidFill>
                <a:latin typeface="Playfair Display"/>
                <a:ea typeface="Playfair Display"/>
                <a:cs typeface="Playfair Display"/>
                <a:sym typeface="Playfair Display"/>
              </a:rPr>
              <a:t>Bryner v. Canyons School District</a:t>
            </a:r>
            <a:r>
              <a:rPr lang="en" sz="1100">
                <a:solidFill>
                  <a:srgbClr val="20124D"/>
                </a:solidFill>
                <a:latin typeface="Playfair Display"/>
                <a:ea typeface="Playfair Display"/>
                <a:cs typeface="Playfair Display"/>
                <a:sym typeface="Playfair Display"/>
              </a:rPr>
              <a:t>, 2015)</a:t>
            </a:r>
            <a:endParaRPr sz="1100">
              <a:solidFill>
                <a:srgbClr val="20124D"/>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100">
              <a:solidFill>
                <a:schemeClr val="dk2"/>
              </a:solidFill>
              <a:latin typeface="Playfair Display"/>
              <a:ea typeface="Playfair Display"/>
              <a:cs typeface="Playfair Display"/>
              <a:sym typeface="Playfair Display"/>
            </a:endParaRPr>
          </a:p>
          <a:p>
            <a:pPr marL="0" lvl="0" indent="0" algn="l" rtl="0">
              <a:spcBef>
                <a:spcPts val="0"/>
              </a:spcBef>
              <a:spcAft>
                <a:spcPts val="0"/>
              </a:spcAft>
              <a:buNone/>
            </a:pPr>
            <a:endParaRPr sz="1800">
              <a:solidFill>
                <a:schemeClr val="dk2"/>
              </a:solidFill>
              <a:latin typeface="Playfair Display"/>
              <a:ea typeface="Playfair Display"/>
              <a:cs typeface="Playfair Display"/>
              <a:sym typeface="Playfair Display"/>
            </a:endParaRPr>
          </a:p>
        </p:txBody>
      </p:sp>
      <p:pic>
        <p:nvPicPr>
          <p:cNvPr id="182" name="Google Shape;182;p33"/>
          <p:cNvPicPr preferRelativeResize="0"/>
          <p:nvPr/>
        </p:nvPicPr>
        <p:blipFill>
          <a:blip r:embed="rId3">
            <a:alphaModFix/>
          </a:blip>
          <a:stretch>
            <a:fillRect/>
          </a:stretch>
        </p:blipFill>
        <p:spPr>
          <a:xfrm>
            <a:off x="0" y="1478750"/>
            <a:ext cx="2020525" cy="1344575"/>
          </a:xfrm>
          <a:prstGeom prst="rect">
            <a:avLst/>
          </a:prstGeom>
          <a:noFill/>
          <a:ln>
            <a:noFill/>
          </a:ln>
        </p:spPr>
      </p:pic>
      <p:sp>
        <p:nvSpPr>
          <p:cNvPr id="10" name="TextBox 9"/>
          <p:cNvSpPr txBox="1"/>
          <p:nvPr/>
        </p:nvSpPr>
        <p:spPr>
          <a:xfrm>
            <a:off x="572877" y="45680"/>
            <a:ext cx="8571123"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Knowledge Base</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90000">
              <a:srgbClr val="002060">
                <a:alpha val="90980"/>
              </a:srgbClr>
            </a:gs>
            <a:gs pos="100000">
              <a:srgbClr val="FF0000"/>
            </a:gs>
          </a:gsLst>
          <a:path path="circle">
            <a:fillToRect l="100000" t="100000"/>
          </a:path>
          <a:tileRect r="-100000" b="-100000"/>
        </a:gradFill>
        <a:effectLst/>
      </p:bgPr>
    </p:bg>
    <p:spTree>
      <p:nvGrpSpPr>
        <p:cNvPr id="1" name="Shape 186"/>
        <p:cNvGrpSpPr/>
        <p:nvPr/>
      </p:nvGrpSpPr>
      <p:grpSpPr>
        <a:xfrm>
          <a:off x="0" y="0"/>
          <a:ext cx="0" cy="0"/>
          <a:chOff x="0" y="0"/>
          <a:chExt cx="0" cy="0"/>
        </a:xfrm>
      </p:grpSpPr>
      <p:sp>
        <p:nvSpPr>
          <p:cNvPr id="188" name="Google Shape;188;p34"/>
          <p:cNvSpPr txBox="1">
            <a:spLocks noGrp="1"/>
          </p:cNvSpPr>
          <p:nvPr>
            <p:ph type="body" idx="1"/>
          </p:nvPr>
        </p:nvSpPr>
        <p:spPr>
          <a:xfrm>
            <a:off x="2471200" y="767850"/>
            <a:ext cx="6672600" cy="4041150"/>
          </a:xfrm>
          <a:prstGeom prst="rect">
            <a:avLst/>
          </a:prstGeom>
        </p:spPr>
        <p:txBody>
          <a:bodyPr spcFirstLastPara="1" wrap="square" lIns="91425" tIns="91425" rIns="91425" bIns="91425" anchor="t" anchorCtr="0">
            <a:noAutofit/>
          </a:bodyPr>
          <a:lstStyle/>
          <a:p>
            <a:pPr marL="387350" lvl="0" indent="-285750" algn="l" rtl="0">
              <a:spcBef>
                <a:spcPts val="0"/>
              </a:spcBef>
              <a:spcAft>
                <a:spcPts val="0"/>
              </a:spcAft>
              <a:buClr>
                <a:srgbClr val="FF0000"/>
              </a:buClr>
              <a:buSzPts val="2000"/>
              <a:buFont typeface="Courier New" panose="02070309020205020404" pitchFamily="49" charset="0"/>
              <a:buChar char="o"/>
            </a:pPr>
            <a:r>
              <a:rPr lang="en" dirty="0">
                <a:solidFill>
                  <a:srgbClr val="002060"/>
                </a:solidFill>
              </a:rPr>
              <a:t>The National Youth Rights Association (NYRA) sites </a:t>
            </a:r>
            <a:r>
              <a:rPr lang="en" i="1" dirty="0">
                <a:solidFill>
                  <a:srgbClr val="002060"/>
                </a:solidFill>
              </a:rPr>
              <a:t>Brannum v. Overton County School Board</a:t>
            </a:r>
            <a:r>
              <a:rPr lang="en" dirty="0">
                <a:solidFill>
                  <a:srgbClr val="002060"/>
                </a:solidFill>
              </a:rPr>
              <a:t> as violation to right to privacy by video recording students without knowledge while changing in locker room.</a:t>
            </a:r>
            <a:endParaRPr dirty="0">
              <a:solidFill>
                <a:srgbClr val="002060"/>
              </a:solidFill>
            </a:endParaRPr>
          </a:p>
          <a:p>
            <a:pPr marL="171450" lvl="0" indent="-171450" algn="l" rtl="0">
              <a:spcBef>
                <a:spcPts val="0"/>
              </a:spcBef>
              <a:spcAft>
                <a:spcPts val="0"/>
              </a:spcAft>
              <a:buClr>
                <a:srgbClr val="FF0000"/>
              </a:buClr>
              <a:buFont typeface="Courier New" panose="02070309020205020404" pitchFamily="49" charset="0"/>
              <a:buChar char="o"/>
            </a:pPr>
            <a:endParaRPr sz="1000" dirty="0">
              <a:solidFill>
                <a:srgbClr val="002060"/>
              </a:solidFill>
            </a:endParaRPr>
          </a:p>
          <a:p>
            <a:pPr marL="412750" lvl="0" indent="-285750" algn="l" rtl="0">
              <a:spcBef>
                <a:spcPts val="0"/>
              </a:spcBef>
              <a:spcAft>
                <a:spcPts val="0"/>
              </a:spcAft>
              <a:buClr>
                <a:srgbClr val="FF0000"/>
              </a:buClr>
              <a:buSzPts val="1600"/>
              <a:buFont typeface="Courier New" panose="02070309020205020404" pitchFamily="49" charset="0"/>
              <a:buChar char="o"/>
            </a:pPr>
            <a:r>
              <a:rPr lang="en" dirty="0">
                <a:solidFill>
                  <a:srgbClr val="002060"/>
                </a:solidFill>
              </a:rPr>
              <a:t>NYRA ensures protection of student rights with consideration to cause, suspicion, and random searches.</a:t>
            </a:r>
            <a:endParaRPr dirty="0">
              <a:solidFill>
                <a:srgbClr val="002060"/>
              </a:solidFill>
            </a:endParaRPr>
          </a:p>
          <a:p>
            <a:pPr marL="171450" lvl="0" indent="-171450" algn="l" rtl="0">
              <a:spcBef>
                <a:spcPts val="0"/>
              </a:spcBef>
              <a:spcAft>
                <a:spcPts val="0"/>
              </a:spcAft>
              <a:buClr>
                <a:srgbClr val="FF0000"/>
              </a:buClr>
              <a:buFont typeface="Courier New" panose="02070309020205020404" pitchFamily="49" charset="0"/>
              <a:buChar char="o"/>
            </a:pPr>
            <a:endParaRPr sz="1000" dirty="0">
              <a:solidFill>
                <a:srgbClr val="002060"/>
              </a:solidFill>
            </a:endParaRPr>
          </a:p>
          <a:p>
            <a:pPr marL="412750" lvl="0" indent="-285750" algn="l" rtl="0">
              <a:spcBef>
                <a:spcPts val="0"/>
              </a:spcBef>
              <a:spcAft>
                <a:spcPts val="0"/>
              </a:spcAft>
              <a:buClr>
                <a:srgbClr val="FF0000"/>
              </a:buClr>
              <a:buSzPts val="1600"/>
              <a:buFont typeface="Courier New" panose="02070309020205020404" pitchFamily="49" charset="0"/>
              <a:buChar char="o"/>
            </a:pPr>
            <a:r>
              <a:rPr lang="en" dirty="0">
                <a:solidFill>
                  <a:srgbClr val="002060"/>
                </a:solidFill>
              </a:rPr>
              <a:t>Understanding that students may not understand their rights, school staff must be ethical in pursuits of fair and just treatment for all, doing what is right and good.</a:t>
            </a:r>
            <a:endParaRPr dirty="0">
              <a:solidFill>
                <a:srgbClr val="002060"/>
              </a:solidFill>
            </a:endParaRPr>
          </a:p>
          <a:p>
            <a:pPr marL="171450" lvl="0" indent="-171450" algn="l" rtl="0">
              <a:spcBef>
                <a:spcPts val="0"/>
              </a:spcBef>
              <a:spcAft>
                <a:spcPts val="0"/>
              </a:spcAft>
              <a:buClr>
                <a:srgbClr val="FF0000"/>
              </a:buClr>
              <a:buFont typeface="Courier New" panose="02070309020205020404" pitchFamily="49" charset="0"/>
              <a:buChar char="o"/>
            </a:pPr>
            <a:endParaRPr sz="1000" dirty="0">
              <a:solidFill>
                <a:srgbClr val="002060"/>
              </a:solidFill>
            </a:endParaRPr>
          </a:p>
          <a:p>
            <a:pPr marL="412750" lvl="0" indent="-285750" algn="l" rtl="0">
              <a:spcBef>
                <a:spcPts val="0"/>
              </a:spcBef>
              <a:spcAft>
                <a:spcPts val="0"/>
              </a:spcAft>
              <a:buClr>
                <a:srgbClr val="FF0000"/>
              </a:buClr>
              <a:buSzPts val="1600"/>
              <a:buFont typeface="Courier New" panose="02070309020205020404" pitchFamily="49" charset="0"/>
              <a:buChar char="o"/>
            </a:pPr>
            <a:r>
              <a:rPr lang="en" dirty="0">
                <a:solidFill>
                  <a:srgbClr val="002060"/>
                </a:solidFill>
              </a:rPr>
              <a:t>Surveillance as a disciplinary power reinforces idea that observation at all times pushes subject to control behavior as if being supervised even when not.</a:t>
            </a:r>
            <a:endParaRPr dirty="0">
              <a:solidFill>
                <a:srgbClr val="002060"/>
              </a:solidFill>
            </a:endParaRPr>
          </a:p>
        </p:txBody>
      </p:sp>
      <p:sp>
        <p:nvSpPr>
          <p:cNvPr id="189" name="Google Shape;189;p34"/>
          <p:cNvSpPr txBox="1"/>
          <p:nvPr/>
        </p:nvSpPr>
        <p:spPr>
          <a:xfrm>
            <a:off x="0" y="2488500"/>
            <a:ext cx="2020500" cy="334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000" dirty="0">
                <a:solidFill>
                  <a:srgbClr val="20124D"/>
                </a:solidFill>
                <a:latin typeface="Playfair Display"/>
                <a:ea typeface="Playfair Display"/>
                <a:cs typeface="Playfair Display"/>
                <a:sym typeface="Playfair Display"/>
              </a:rPr>
              <a:t>(Yummy Publishing, 2018)</a:t>
            </a:r>
            <a:endParaRPr sz="1000" dirty="0">
              <a:solidFill>
                <a:srgbClr val="20124D"/>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500" dirty="0">
              <a:solidFill>
                <a:srgbClr val="20124D"/>
              </a:solidFill>
              <a:latin typeface="Playfair Display"/>
              <a:ea typeface="Playfair Display"/>
              <a:cs typeface="Playfair Display"/>
              <a:sym typeface="Playfair Display"/>
            </a:endParaRPr>
          </a:p>
          <a:p>
            <a:pPr marL="0" lvl="0" indent="0" algn="l" rtl="0">
              <a:lnSpc>
                <a:spcPct val="115000"/>
              </a:lnSpc>
              <a:spcBef>
                <a:spcPts val="0"/>
              </a:spcBef>
              <a:spcAft>
                <a:spcPts val="0"/>
              </a:spcAft>
              <a:buNone/>
            </a:pPr>
            <a:endParaRPr sz="1000" dirty="0">
              <a:solidFill>
                <a:schemeClr val="dk2"/>
              </a:solidFill>
              <a:latin typeface="Playfair Display"/>
              <a:ea typeface="Playfair Display"/>
              <a:cs typeface="Playfair Display"/>
              <a:sym typeface="Playfair Display"/>
            </a:endParaRPr>
          </a:p>
        </p:txBody>
      </p:sp>
      <p:sp>
        <p:nvSpPr>
          <p:cNvPr id="190" name="Google Shape;190;p34"/>
          <p:cNvSpPr txBox="1"/>
          <p:nvPr/>
        </p:nvSpPr>
        <p:spPr>
          <a:xfrm>
            <a:off x="-52950" y="4142375"/>
            <a:ext cx="2436000" cy="1001100"/>
          </a:xfrm>
          <a:prstGeom prst="rect">
            <a:avLst/>
          </a:prstGeom>
          <a:solidFill>
            <a:schemeClr val="dk1"/>
          </a:solidFill>
          <a:ln>
            <a:noFill/>
          </a:ln>
        </p:spPr>
        <p:txBody>
          <a:bodyPr spcFirstLastPara="1" wrap="square" lIns="91425" tIns="91425" rIns="91425" bIns="91425" anchor="ctr" anchorCtr="0">
            <a:normAutofit lnSpcReduction="10000"/>
          </a:bodyPr>
          <a:lstStyle/>
          <a:p>
            <a:pPr marL="0" lvl="0" indent="0" algn="ctr" rtl="0">
              <a:spcBef>
                <a:spcPts val="0"/>
              </a:spcBef>
              <a:spcAft>
                <a:spcPts val="0"/>
              </a:spcAft>
              <a:buNone/>
            </a:pPr>
            <a:r>
              <a:rPr lang="en" sz="1800">
                <a:solidFill>
                  <a:srgbClr val="20124D"/>
                </a:solidFill>
                <a:latin typeface="Playfair Display"/>
                <a:ea typeface="Playfair Display"/>
                <a:cs typeface="Playfair Display"/>
                <a:sym typeface="Playfair Display"/>
              </a:rPr>
              <a:t>Literature Review and Preliminary Communication</a:t>
            </a:r>
            <a:endParaRPr sz="1800">
              <a:solidFill>
                <a:srgbClr val="20124D"/>
              </a:solidFill>
              <a:latin typeface="Playfair Display"/>
              <a:ea typeface="Playfair Display"/>
              <a:cs typeface="Playfair Display"/>
              <a:sym typeface="Playfair Display"/>
            </a:endParaRPr>
          </a:p>
        </p:txBody>
      </p:sp>
      <p:sp>
        <p:nvSpPr>
          <p:cNvPr id="191" name="Google Shape;191;p34"/>
          <p:cNvSpPr txBox="1"/>
          <p:nvPr/>
        </p:nvSpPr>
        <p:spPr>
          <a:xfrm>
            <a:off x="6507825" y="4681800"/>
            <a:ext cx="2636100" cy="461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None/>
            </a:pPr>
            <a:r>
              <a:rPr lang="en" sz="1000" dirty="0">
                <a:solidFill>
                  <a:srgbClr val="002060"/>
                </a:solidFill>
                <a:latin typeface="Playfair Display"/>
                <a:ea typeface="Playfair Display"/>
                <a:cs typeface="Playfair Display"/>
                <a:sym typeface="Playfair Display"/>
              </a:rPr>
              <a:t>(National Youth Rights Association, 2024)</a:t>
            </a:r>
            <a:endParaRPr sz="1000" dirty="0">
              <a:solidFill>
                <a:srgbClr val="002060"/>
              </a:solidFill>
              <a:latin typeface="Playfair Display"/>
              <a:ea typeface="Playfair Display"/>
              <a:cs typeface="Playfair Display"/>
              <a:sym typeface="Playfair Display"/>
            </a:endParaRPr>
          </a:p>
        </p:txBody>
      </p:sp>
      <p:pic>
        <p:nvPicPr>
          <p:cNvPr id="192" name="Google Shape;192;p34"/>
          <p:cNvPicPr preferRelativeResize="0"/>
          <p:nvPr/>
        </p:nvPicPr>
        <p:blipFill rotWithShape="1">
          <a:blip r:embed="rId3">
            <a:alphaModFix/>
          </a:blip>
          <a:srcRect b="52491"/>
          <a:stretch/>
        </p:blipFill>
        <p:spPr>
          <a:xfrm>
            <a:off x="0" y="1070876"/>
            <a:ext cx="2136000" cy="1433552"/>
          </a:xfrm>
          <a:prstGeom prst="rect">
            <a:avLst/>
          </a:prstGeom>
          <a:noFill/>
          <a:ln>
            <a:noFill/>
          </a:ln>
        </p:spPr>
      </p:pic>
      <p:sp>
        <p:nvSpPr>
          <p:cNvPr id="193" name="Google Shape;193;p34"/>
          <p:cNvSpPr txBox="1"/>
          <p:nvPr/>
        </p:nvSpPr>
        <p:spPr>
          <a:xfrm>
            <a:off x="4041050" y="4823284"/>
            <a:ext cx="2307900" cy="320216"/>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None/>
            </a:pPr>
            <a:r>
              <a:rPr lang="en" sz="1000" dirty="0">
                <a:solidFill>
                  <a:srgbClr val="002060"/>
                </a:solidFill>
                <a:latin typeface="Playfair Display"/>
                <a:ea typeface="Playfair Display"/>
                <a:cs typeface="Playfair Display"/>
                <a:sym typeface="Playfair Display"/>
              </a:rPr>
              <a:t>(ÇEVEN et al., 2021) </a:t>
            </a:r>
            <a:endParaRPr sz="1000" dirty="0">
              <a:solidFill>
                <a:srgbClr val="002060"/>
              </a:solidFill>
              <a:latin typeface="Playfair Display"/>
              <a:ea typeface="Playfair Display"/>
              <a:cs typeface="Playfair Display"/>
              <a:sym typeface="Playfair Display"/>
            </a:endParaRPr>
          </a:p>
          <a:p>
            <a:pPr marL="0" lvl="0" indent="0" algn="r" rtl="0">
              <a:lnSpc>
                <a:spcPct val="115000"/>
              </a:lnSpc>
              <a:spcBef>
                <a:spcPts val="0"/>
              </a:spcBef>
              <a:spcAft>
                <a:spcPts val="0"/>
              </a:spcAft>
              <a:buNone/>
            </a:pPr>
            <a:endParaRPr sz="1000" dirty="0">
              <a:solidFill>
                <a:schemeClr val="dk2"/>
              </a:solidFill>
              <a:latin typeface="Playfair Display"/>
              <a:ea typeface="Playfair Display"/>
              <a:cs typeface="Playfair Display"/>
              <a:sym typeface="Playfair Display"/>
            </a:endParaRPr>
          </a:p>
        </p:txBody>
      </p:sp>
      <p:sp>
        <p:nvSpPr>
          <p:cNvPr id="10" name="TextBox 9"/>
          <p:cNvSpPr txBox="1"/>
          <p:nvPr/>
        </p:nvSpPr>
        <p:spPr>
          <a:xfrm>
            <a:off x="1329070" y="45680"/>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Knowledge Base</a:t>
            </a:r>
          </a:p>
        </p:txBody>
      </p:sp>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90000">
              <a:srgbClr val="002060">
                <a:alpha val="90980"/>
              </a:srgbClr>
            </a:gs>
            <a:gs pos="100000">
              <a:srgbClr val="FF0000"/>
            </a:gs>
          </a:gsLst>
          <a:path path="circle">
            <a:fillToRect l="100000" t="100000"/>
          </a:path>
          <a:tileRect r="-100000" b="-100000"/>
        </a:gradFill>
        <a:effectLst/>
      </p:bgPr>
    </p:bg>
    <p:spTree>
      <p:nvGrpSpPr>
        <p:cNvPr id="1" name="Shape 197"/>
        <p:cNvGrpSpPr/>
        <p:nvPr/>
      </p:nvGrpSpPr>
      <p:grpSpPr>
        <a:xfrm>
          <a:off x="0" y="0"/>
          <a:ext cx="0" cy="0"/>
          <a:chOff x="0" y="0"/>
          <a:chExt cx="0" cy="0"/>
        </a:xfrm>
      </p:grpSpPr>
      <p:sp>
        <p:nvSpPr>
          <p:cNvPr id="199" name="Google Shape;199;p35"/>
          <p:cNvSpPr txBox="1">
            <a:spLocks noGrp="1"/>
          </p:cNvSpPr>
          <p:nvPr>
            <p:ph type="body" idx="1"/>
          </p:nvPr>
        </p:nvSpPr>
        <p:spPr>
          <a:xfrm>
            <a:off x="5353500" y="707400"/>
            <a:ext cx="3790500" cy="4330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200"/>
              <a:buNone/>
            </a:pPr>
            <a:r>
              <a:rPr lang="en" sz="2300" b="1" i="1" dirty="0">
                <a:solidFill>
                  <a:srgbClr val="002060"/>
                </a:solidFill>
              </a:rPr>
              <a:t>Proposed Policy</a:t>
            </a:r>
            <a:endParaRPr sz="2300" b="1" i="1" dirty="0">
              <a:solidFill>
                <a:srgbClr val="002060"/>
              </a:solidFill>
            </a:endParaRPr>
          </a:p>
          <a:p>
            <a:pPr marL="400050" lvl="0" indent="-285750" algn="l" rtl="0">
              <a:lnSpc>
                <a:spcPct val="100000"/>
              </a:lnSpc>
              <a:spcBef>
                <a:spcPts val="1000"/>
              </a:spcBef>
              <a:spcAft>
                <a:spcPts val="0"/>
              </a:spcAft>
              <a:buClr>
                <a:srgbClr val="FF0000"/>
              </a:buClr>
              <a:buSzPts val="1800"/>
              <a:buFont typeface="Courier New" panose="02070309020205020404" pitchFamily="49" charset="0"/>
              <a:buChar char="o"/>
            </a:pPr>
            <a:r>
              <a:rPr lang="en" sz="1800" dirty="0">
                <a:solidFill>
                  <a:srgbClr val="002060"/>
                </a:solidFill>
              </a:rPr>
              <a:t>Specifics on how and for what.</a:t>
            </a:r>
            <a:endParaRPr sz="1800" dirty="0">
              <a:solidFill>
                <a:srgbClr val="002060"/>
              </a:solidFill>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Indicates location of cameras.</a:t>
            </a:r>
            <a:endParaRPr sz="1800" dirty="0">
              <a:solidFill>
                <a:srgbClr val="002060"/>
              </a:solidFill>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Addresses stakeholder concerns.</a:t>
            </a:r>
            <a:endParaRPr sz="1800" dirty="0">
              <a:solidFill>
                <a:srgbClr val="002060"/>
              </a:solidFill>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Reassures staff of intent for cameras in classrooms and throughout the building (not to spy on teachers).</a:t>
            </a:r>
            <a:endParaRPr sz="1800" dirty="0">
              <a:solidFill>
                <a:srgbClr val="002060"/>
              </a:solidFill>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rPr>
              <a:t>Indicates how equipment and footage will be stored and maintained.</a:t>
            </a:r>
            <a:endParaRPr sz="1800" dirty="0">
              <a:solidFill>
                <a:srgbClr val="002060"/>
              </a:solidFill>
            </a:endParaRPr>
          </a:p>
          <a:p>
            <a:pPr marL="0" lvl="0" indent="0" algn="l" rtl="0">
              <a:lnSpc>
                <a:spcPct val="115000"/>
              </a:lnSpc>
              <a:spcBef>
                <a:spcPts val="1200"/>
              </a:spcBef>
              <a:spcAft>
                <a:spcPts val="0"/>
              </a:spcAft>
              <a:buSzPts val="1200"/>
              <a:buNone/>
            </a:pPr>
            <a:endParaRPr sz="1500" dirty="0">
              <a:solidFill>
                <a:srgbClr val="20124D"/>
              </a:solidFill>
            </a:endParaRPr>
          </a:p>
          <a:p>
            <a:pPr marL="0" lvl="0" indent="0" algn="l" rtl="0">
              <a:lnSpc>
                <a:spcPct val="115000"/>
              </a:lnSpc>
              <a:spcBef>
                <a:spcPts val="1200"/>
              </a:spcBef>
              <a:spcAft>
                <a:spcPts val="0"/>
              </a:spcAft>
              <a:buSzPts val="1200"/>
              <a:buNone/>
            </a:pPr>
            <a:endParaRPr sz="1500" dirty="0"/>
          </a:p>
          <a:p>
            <a:pPr marL="0" lvl="0" indent="0" algn="l" rtl="0">
              <a:lnSpc>
                <a:spcPct val="115000"/>
              </a:lnSpc>
              <a:spcBef>
                <a:spcPts val="1200"/>
              </a:spcBef>
              <a:spcAft>
                <a:spcPts val="0"/>
              </a:spcAft>
              <a:buSzPts val="1200"/>
              <a:buNone/>
            </a:pPr>
            <a:endParaRPr sz="1400" dirty="0"/>
          </a:p>
          <a:p>
            <a:pPr marL="0" lvl="0" indent="0" algn="l" rtl="0">
              <a:lnSpc>
                <a:spcPct val="115000"/>
              </a:lnSpc>
              <a:spcBef>
                <a:spcPts val="1200"/>
              </a:spcBef>
              <a:spcAft>
                <a:spcPts val="1200"/>
              </a:spcAft>
              <a:buSzPts val="1200"/>
              <a:buNone/>
            </a:pPr>
            <a:endParaRPr sz="1400" dirty="0"/>
          </a:p>
        </p:txBody>
      </p:sp>
      <p:sp>
        <p:nvSpPr>
          <p:cNvPr id="200" name="Google Shape;200;p35"/>
          <p:cNvSpPr txBox="1"/>
          <p:nvPr/>
        </p:nvSpPr>
        <p:spPr>
          <a:xfrm>
            <a:off x="643900" y="707401"/>
            <a:ext cx="3502798" cy="432936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300" b="1" i="1" dirty="0">
                <a:solidFill>
                  <a:srgbClr val="002060"/>
                </a:solidFill>
                <a:latin typeface="Playfair Display"/>
                <a:ea typeface="Playfair Display"/>
                <a:cs typeface="Playfair Display"/>
                <a:sym typeface="Playfair Display"/>
              </a:rPr>
              <a:t>Current Policy</a:t>
            </a:r>
            <a:endParaRPr sz="2300" b="1" i="1" dirty="0">
              <a:solidFill>
                <a:srgbClr val="002060"/>
              </a:solidFill>
              <a:latin typeface="Playfair Display"/>
              <a:ea typeface="Playfair Display"/>
              <a:cs typeface="Playfair Display"/>
              <a:sym typeface="Playfair Display"/>
            </a:endParaRPr>
          </a:p>
          <a:p>
            <a:pPr marL="400050" lvl="0" indent="-285750" algn="l" rtl="0">
              <a:lnSpc>
                <a:spcPct val="100000"/>
              </a:lnSpc>
              <a:spcBef>
                <a:spcPts val="1000"/>
              </a:spcBef>
              <a:spcAft>
                <a:spcPts val="0"/>
              </a:spcAft>
              <a:buClr>
                <a:srgbClr val="FF0000"/>
              </a:buClr>
              <a:buSzPts val="1800"/>
              <a:buFont typeface="Courier New" panose="02070309020205020404" pitchFamily="49" charset="0"/>
              <a:buChar char="o"/>
            </a:pPr>
            <a:r>
              <a:rPr lang="en" sz="1800" dirty="0">
                <a:solidFill>
                  <a:srgbClr val="002060"/>
                </a:solidFill>
                <a:latin typeface="Playfair Display"/>
                <a:ea typeface="Playfair Display"/>
                <a:cs typeface="Playfair Display"/>
                <a:sym typeface="Playfair Display"/>
              </a:rPr>
              <a:t>Vague.</a:t>
            </a:r>
            <a:endParaRPr sz="1800" dirty="0">
              <a:solidFill>
                <a:srgbClr val="002060"/>
              </a:solidFill>
              <a:latin typeface="Playfair Display"/>
              <a:ea typeface="Playfair Display"/>
              <a:cs typeface="Playfair Display"/>
              <a:sym typeface="Playfair Display"/>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latin typeface="Playfair Display"/>
              <a:ea typeface="Playfair Display"/>
              <a:cs typeface="Playfair Display"/>
              <a:sym typeface="Playfair Display"/>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latin typeface="Playfair Display"/>
                <a:ea typeface="Playfair Display"/>
                <a:cs typeface="Playfair Display"/>
                <a:sym typeface="Playfair Display"/>
              </a:rPr>
              <a:t>Does </a:t>
            </a:r>
            <a:r>
              <a:rPr lang="en" sz="1800" dirty="0" smtClean="0">
                <a:solidFill>
                  <a:srgbClr val="002060"/>
                </a:solidFill>
                <a:latin typeface="Playfair Display"/>
                <a:ea typeface="Playfair Display"/>
                <a:cs typeface="Playfair Display"/>
                <a:sym typeface="Playfair Display"/>
              </a:rPr>
              <a:t>not say </a:t>
            </a:r>
            <a:r>
              <a:rPr lang="en" sz="1800" dirty="0">
                <a:solidFill>
                  <a:srgbClr val="002060"/>
                </a:solidFill>
                <a:latin typeface="Playfair Display"/>
                <a:ea typeface="Playfair Display"/>
                <a:cs typeface="Playfair Display"/>
                <a:sym typeface="Playfair Display"/>
              </a:rPr>
              <a:t>location of surveillance cameras.</a:t>
            </a:r>
            <a:endParaRPr sz="1800" dirty="0">
              <a:solidFill>
                <a:srgbClr val="002060"/>
              </a:solidFill>
              <a:latin typeface="Playfair Display"/>
              <a:ea typeface="Playfair Display"/>
              <a:cs typeface="Playfair Display"/>
              <a:sym typeface="Playfair Display"/>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latin typeface="Playfair Display"/>
              <a:ea typeface="Playfair Display"/>
              <a:cs typeface="Playfair Display"/>
              <a:sym typeface="Playfair Display"/>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latin typeface="Playfair Display"/>
                <a:ea typeface="Playfair Display"/>
                <a:cs typeface="Playfair Display"/>
                <a:sym typeface="Playfair Display"/>
              </a:rPr>
              <a:t>Stakeholder concerns not addressed.</a:t>
            </a:r>
            <a:endParaRPr sz="1800" dirty="0">
              <a:solidFill>
                <a:srgbClr val="002060"/>
              </a:solidFill>
              <a:latin typeface="Playfair Display"/>
              <a:ea typeface="Playfair Display"/>
              <a:cs typeface="Playfair Display"/>
              <a:sym typeface="Playfair Display"/>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latin typeface="Playfair Display"/>
              <a:ea typeface="Playfair Display"/>
              <a:cs typeface="Playfair Display"/>
              <a:sym typeface="Playfair Display"/>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latin typeface="Playfair Display"/>
                <a:ea typeface="Playfair Display"/>
                <a:cs typeface="Playfair Display"/>
                <a:sym typeface="Playfair Display"/>
              </a:rPr>
              <a:t>No reassurances for staff, students, visitors who can access footage.</a:t>
            </a:r>
            <a:endParaRPr sz="1800" dirty="0">
              <a:solidFill>
                <a:srgbClr val="002060"/>
              </a:solidFill>
              <a:latin typeface="Playfair Display"/>
              <a:ea typeface="Playfair Display"/>
              <a:cs typeface="Playfair Display"/>
              <a:sym typeface="Playfair Display"/>
            </a:endParaRPr>
          </a:p>
          <a:p>
            <a:pPr marL="171450" lvl="0" indent="-171450" algn="l" rtl="0">
              <a:lnSpc>
                <a:spcPct val="100000"/>
              </a:lnSpc>
              <a:spcBef>
                <a:spcPts val="0"/>
              </a:spcBef>
              <a:spcAft>
                <a:spcPts val="0"/>
              </a:spcAft>
              <a:buClr>
                <a:srgbClr val="FF0000"/>
              </a:buClr>
              <a:buFont typeface="Courier New" panose="02070309020205020404" pitchFamily="49" charset="0"/>
              <a:buChar char="o"/>
            </a:pPr>
            <a:endParaRPr sz="1000" dirty="0">
              <a:solidFill>
                <a:srgbClr val="002060"/>
              </a:solidFill>
              <a:latin typeface="Playfair Display"/>
              <a:ea typeface="Playfair Display"/>
              <a:cs typeface="Playfair Display"/>
              <a:sym typeface="Playfair Display"/>
            </a:endParaRPr>
          </a:p>
          <a:p>
            <a:pPr marL="400050" lvl="0" indent="-285750" algn="l" rtl="0">
              <a:lnSpc>
                <a:spcPct val="100000"/>
              </a:lnSpc>
              <a:spcBef>
                <a:spcPts val="0"/>
              </a:spcBef>
              <a:spcAft>
                <a:spcPts val="0"/>
              </a:spcAft>
              <a:buClr>
                <a:srgbClr val="FF0000"/>
              </a:buClr>
              <a:buSzPts val="1800"/>
              <a:buFont typeface="Courier New" panose="02070309020205020404" pitchFamily="49" charset="0"/>
              <a:buChar char="o"/>
            </a:pPr>
            <a:r>
              <a:rPr lang="en" sz="1800" dirty="0">
                <a:solidFill>
                  <a:srgbClr val="002060"/>
                </a:solidFill>
                <a:latin typeface="Playfair Display"/>
                <a:ea typeface="Playfair Display"/>
                <a:cs typeface="Playfair Display"/>
                <a:sym typeface="Playfair Display"/>
              </a:rPr>
              <a:t>Not know how or how long  footage/equipment will be stored/monitored.</a:t>
            </a:r>
            <a:endParaRPr sz="1800" dirty="0">
              <a:solidFill>
                <a:srgbClr val="002060"/>
              </a:solidFill>
              <a:latin typeface="Playfair Display"/>
              <a:ea typeface="Playfair Display"/>
              <a:cs typeface="Playfair Display"/>
              <a:sym typeface="Playfair Display"/>
            </a:endParaRPr>
          </a:p>
        </p:txBody>
      </p:sp>
      <p:sp>
        <p:nvSpPr>
          <p:cNvPr id="201" name="Google Shape;201;p35"/>
          <p:cNvSpPr txBox="1"/>
          <p:nvPr/>
        </p:nvSpPr>
        <p:spPr>
          <a:xfrm>
            <a:off x="4254450" y="2340900"/>
            <a:ext cx="635100" cy="461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500" b="1" i="1" dirty="0">
                <a:solidFill>
                  <a:srgbClr val="002060"/>
                </a:solidFill>
                <a:latin typeface="Playfair Display"/>
                <a:ea typeface="Playfair Display"/>
                <a:cs typeface="Playfair Display"/>
                <a:sym typeface="Playfair Display"/>
              </a:rPr>
              <a:t>v</a:t>
            </a:r>
            <a:r>
              <a:rPr lang="en" sz="4000" b="1" i="1" dirty="0">
                <a:solidFill>
                  <a:srgbClr val="002060"/>
                </a:solidFill>
                <a:latin typeface="Playfair Display"/>
                <a:ea typeface="Playfair Display"/>
                <a:cs typeface="Playfair Display"/>
                <a:sym typeface="Playfair Display"/>
              </a:rPr>
              <a:t>.</a:t>
            </a:r>
            <a:endParaRPr sz="4000" b="1" i="1" dirty="0">
              <a:solidFill>
                <a:srgbClr val="002060"/>
              </a:solidFill>
              <a:latin typeface="Playfair Display"/>
              <a:ea typeface="Playfair Display"/>
              <a:cs typeface="Playfair Display"/>
              <a:sym typeface="Playfair Display"/>
            </a:endParaRPr>
          </a:p>
        </p:txBody>
      </p:sp>
      <p:sp>
        <p:nvSpPr>
          <p:cNvPr id="7" name="TextBox 6"/>
          <p:cNvSpPr txBox="1"/>
          <p:nvPr/>
        </p:nvSpPr>
        <p:spPr>
          <a:xfrm>
            <a:off x="1329070" y="45680"/>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Proposed Policy and Procedures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90000">
              <a:srgbClr val="002060">
                <a:alpha val="90980"/>
              </a:srgbClr>
            </a:gs>
            <a:gs pos="100000">
              <a:srgbClr val="FF0000"/>
            </a:gs>
          </a:gsLst>
          <a:path path="circle">
            <a:fillToRect l="100000" t="100000"/>
          </a:path>
          <a:tileRect r="-100000" b="-100000"/>
        </a:gradFill>
        <a:effectLst/>
      </p:bgPr>
    </p:bg>
    <p:spTree>
      <p:nvGrpSpPr>
        <p:cNvPr id="1" name="Shape 205"/>
        <p:cNvGrpSpPr/>
        <p:nvPr/>
      </p:nvGrpSpPr>
      <p:grpSpPr>
        <a:xfrm>
          <a:off x="0" y="0"/>
          <a:ext cx="0" cy="0"/>
          <a:chOff x="0" y="0"/>
          <a:chExt cx="0" cy="0"/>
        </a:xfrm>
      </p:grpSpPr>
      <p:sp>
        <p:nvSpPr>
          <p:cNvPr id="207" name="Google Shape;207;p36"/>
          <p:cNvSpPr txBox="1">
            <a:spLocks noGrp="1"/>
          </p:cNvSpPr>
          <p:nvPr>
            <p:ph type="body" idx="1"/>
          </p:nvPr>
        </p:nvSpPr>
        <p:spPr>
          <a:xfrm>
            <a:off x="2399050" y="4005600"/>
            <a:ext cx="6744900" cy="12348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None/>
            </a:pPr>
            <a:r>
              <a:rPr lang="en" dirty="0">
                <a:solidFill>
                  <a:srgbClr val="002060"/>
                </a:solidFill>
              </a:rPr>
              <a:t>the current Nottoway County Public School’s Code of Conduct policy concerning the use of surveillance cameras. Anyone having questions or concerns about the implementation of surveillance cameras in classrooms is encouraged to contact your building-level administrator for further information and guidance on this matter.</a:t>
            </a:r>
            <a:endParaRPr dirty="0">
              <a:solidFill>
                <a:srgbClr val="002060"/>
              </a:solidFill>
            </a:endParaRPr>
          </a:p>
          <a:p>
            <a:pPr marL="0" lvl="0" indent="0" algn="l" rtl="0">
              <a:spcBef>
                <a:spcPts val="0"/>
              </a:spcBef>
              <a:spcAft>
                <a:spcPts val="0"/>
              </a:spcAft>
              <a:buNone/>
            </a:pPr>
            <a:endParaRPr dirty="0"/>
          </a:p>
        </p:txBody>
      </p:sp>
      <p:pic>
        <p:nvPicPr>
          <p:cNvPr id="208" name="Google Shape;208;p36"/>
          <p:cNvPicPr preferRelativeResize="0"/>
          <p:nvPr/>
        </p:nvPicPr>
        <p:blipFill>
          <a:blip r:embed="rId3">
            <a:alphaModFix/>
          </a:blip>
          <a:stretch>
            <a:fillRect/>
          </a:stretch>
        </p:blipFill>
        <p:spPr>
          <a:xfrm>
            <a:off x="0" y="3707900"/>
            <a:ext cx="2399050" cy="1435600"/>
          </a:xfrm>
          <a:prstGeom prst="rect">
            <a:avLst/>
          </a:prstGeom>
          <a:noFill/>
          <a:ln>
            <a:noFill/>
          </a:ln>
          <a:effectLst>
            <a:outerShdw blurRad="57150" dist="19050" dir="5400000" algn="bl" rotWithShape="0">
              <a:srgbClr val="000000">
                <a:alpha val="50000"/>
              </a:srgbClr>
            </a:outerShdw>
          </a:effectLst>
        </p:spPr>
      </p:pic>
      <p:sp>
        <p:nvSpPr>
          <p:cNvPr id="209" name="Google Shape;209;p36"/>
          <p:cNvSpPr txBox="1"/>
          <p:nvPr/>
        </p:nvSpPr>
        <p:spPr>
          <a:xfrm>
            <a:off x="0" y="619200"/>
            <a:ext cx="9144000" cy="3386400"/>
          </a:xfrm>
          <a:prstGeom prst="rect">
            <a:avLst/>
          </a:prstGeom>
          <a:noFill/>
          <a:ln>
            <a:noFill/>
          </a:ln>
        </p:spPr>
        <p:txBody>
          <a:bodyPr spcFirstLastPara="1" wrap="square" lIns="91425" tIns="91425" rIns="91425" bIns="91425" anchor="t" anchorCtr="0">
            <a:normAutofit/>
          </a:bodyPr>
          <a:lstStyle/>
          <a:p>
            <a:pPr marL="0" lvl="0" indent="0" algn="r" rtl="0">
              <a:spcBef>
                <a:spcPts val="0"/>
              </a:spcBef>
              <a:spcAft>
                <a:spcPts val="0"/>
              </a:spcAft>
              <a:buNone/>
            </a:pPr>
            <a:r>
              <a:rPr lang="en" sz="1600" dirty="0">
                <a:solidFill>
                  <a:srgbClr val="002060"/>
                </a:solidFill>
                <a:latin typeface="Playfair Display"/>
                <a:ea typeface="Playfair Display"/>
                <a:cs typeface="Playfair Display"/>
                <a:sym typeface="Playfair Display"/>
              </a:rPr>
              <a:t>The ethical implementation of surveillance cameras in classrooms within the Nottoway County Public School Division has become a topic of attention. Parents, teachers, students, school leaders, and school board members alike have taken interest in this measure of improved security and accountability for our students and staff. Standard two of the National Policy Board for Educational Administration (2015), outlines ethical considerations and professional norms of effective leadership that will be followed to ensure continued educational success and individual well-being for all involved with this building-level improvement. The decision-making process has been driven by parent concern along with community, teacher, and student input, and assessment of county fiscal and staff resources needed for implementation. It is our desire to implement this security measure with transparency. Of utmost importance is the Model Code of Ethics for Educators Principle III on one’s duties and responsibilities to the student body and to individuals serving in the educational profession. This will be done through appended verbiage to </a:t>
            </a:r>
            <a:endParaRPr sz="1600" dirty="0">
              <a:solidFill>
                <a:srgbClr val="002060"/>
              </a:solidFill>
              <a:latin typeface="Playfair Display"/>
              <a:ea typeface="Playfair Display"/>
              <a:cs typeface="Playfair Display"/>
              <a:sym typeface="Playfair Display"/>
            </a:endParaRPr>
          </a:p>
        </p:txBody>
      </p:sp>
      <p:sp>
        <p:nvSpPr>
          <p:cNvPr id="210" name="Google Shape;210;p36"/>
          <p:cNvSpPr txBox="1"/>
          <p:nvPr/>
        </p:nvSpPr>
        <p:spPr>
          <a:xfrm>
            <a:off x="2399050" y="4804800"/>
            <a:ext cx="9879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rgbClr val="002060"/>
                </a:solidFill>
                <a:latin typeface="Playfair Display"/>
                <a:ea typeface="Playfair Display"/>
                <a:cs typeface="Playfair Display"/>
                <a:sym typeface="Playfair Display"/>
              </a:rPr>
              <a:t>(Adobe, 2024)</a:t>
            </a:r>
            <a:endParaRPr sz="1000" dirty="0">
              <a:solidFill>
                <a:srgbClr val="002060"/>
              </a:solidFill>
              <a:latin typeface="Playfair Display"/>
              <a:ea typeface="Playfair Display"/>
              <a:cs typeface="Playfair Display"/>
              <a:sym typeface="Playfair Display"/>
            </a:endParaRPr>
          </a:p>
        </p:txBody>
      </p:sp>
      <p:sp>
        <p:nvSpPr>
          <p:cNvPr id="8" name="TextBox 7"/>
          <p:cNvSpPr txBox="1"/>
          <p:nvPr/>
        </p:nvSpPr>
        <p:spPr>
          <a:xfrm>
            <a:off x="1329070" y="45680"/>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Advocacy for Proposal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100000">
              <a:srgbClr val="002060">
                <a:alpha val="90980"/>
              </a:srgbClr>
            </a:gs>
          </a:gsLst>
          <a:path path="circle">
            <a:fillToRect l="100000" t="100000"/>
          </a:path>
          <a:tileRect r="-100000" b="-100000"/>
        </a:gradFill>
        <a:effectLst/>
      </p:bgPr>
    </p:bg>
    <p:spTree>
      <p:nvGrpSpPr>
        <p:cNvPr id="1" name="Shape 214"/>
        <p:cNvGrpSpPr/>
        <p:nvPr/>
      </p:nvGrpSpPr>
      <p:grpSpPr>
        <a:xfrm>
          <a:off x="0" y="0"/>
          <a:ext cx="0" cy="0"/>
          <a:chOff x="0" y="0"/>
          <a:chExt cx="0" cy="0"/>
        </a:xfrm>
      </p:grpSpPr>
      <p:sp>
        <p:nvSpPr>
          <p:cNvPr id="215" name="Google Shape;215;p37"/>
          <p:cNvSpPr txBox="1">
            <a:spLocks noGrp="1"/>
          </p:cNvSpPr>
          <p:nvPr>
            <p:ph type="body" idx="1"/>
          </p:nvPr>
        </p:nvSpPr>
        <p:spPr>
          <a:xfrm>
            <a:off x="524248" y="753566"/>
            <a:ext cx="8520600" cy="4291800"/>
          </a:xfrm>
          <a:prstGeom prst="rect">
            <a:avLst/>
          </a:prstGeom>
          <a:noFill/>
          <a:ln>
            <a:noFill/>
          </a:ln>
        </p:spPr>
        <p:txBody>
          <a:bodyPr spcFirstLastPara="1" wrap="square" lIns="91425" tIns="91425" rIns="91425" bIns="91425" anchor="t" anchorCtr="0">
            <a:noAutofit/>
          </a:bodyPr>
          <a:lstStyle/>
          <a:p>
            <a:pPr marL="457200" lvl="0" indent="-457200" algn="l" rtl="0">
              <a:lnSpc>
                <a:spcPct val="200000"/>
              </a:lnSpc>
              <a:spcBef>
                <a:spcPts val="0"/>
              </a:spcBef>
              <a:spcAft>
                <a:spcPts val="0"/>
              </a:spcAft>
              <a:buClr>
                <a:schemeClr val="dk2"/>
              </a:buClr>
              <a:buSzPts val="1100"/>
              <a:buFont typeface="Arial"/>
              <a:buNone/>
            </a:pPr>
            <a:r>
              <a:rPr lang="en" sz="1200" dirty="0" smtClean="0">
                <a:highlight>
                  <a:schemeClr val="lt1"/>
                </a:highlight>
                <a:latin typeface="Playfair Display" panose="020B0604020202020204" charset="0"/>
                <a:ea typeface="Times New Roman"/>
                <a:cs typeface="Times New Roman"/>
                <a:sym typeface="Times New Roman"/>
              </a:rPr>
              <a:t>Adobe</a:t>
            </a:r>
            <a:r>
              <a:rPr lang="en" sz="1200" dirty="0">
                <a:highlight>
                  <a:schemeClr val="lt1"/>
                </a:highlight>
                <a:latin typeface="Playfair Display" panose="020B0604020202020204" charset="0"/>
                <a:ea typeface="Times New Roman"/>
                <a:cs typeface="Times New Roman"/>
                <a:sym typeface="Times New Roman"/>
              </a:rPr>
              <a:t>. (2024). </a:t>
            </a:r>
            <a:r>
              <a:rPr lang="en" sz="1200" i="1" dirty="0">
                <a:highlight>
                  <a:schemeClr val="lt1"/>
                </a:highlight>
                <a:latin typeface="Playfair Display" panose="020B0604020202020204" charset="0"/>
                <a:ea typeface="Times New Roman"/>
                <a:cs typeface="Times New Roman"/>
                <a:sym typeface="Times New Roman"/>
              </a:rPr>
              <a:t>Law Scale</a:t>
            </a:r>
            <a:r>
              <a:rPr lang="en" sz="1200" dirty="0">
                <a:highlight>
                  <a:schemeClr val="lt1"/>
                </a:highlight>
                <a:latin typeface="Playfair Display" panose="020B0604020202020204" charset="0"/>
                <a:ea typeface="Times New Roman"/>
                <a:cs typeface="Times New Roman"/>
                <a:sym typeface="Times New Roman"/>
              </a:rPr>
              <a:t>. Adobe Stock. https://stock.adobe.com/search?k=%22law+scale%22</a:t>
            </a:r>
            <a:endParaRPr sz="1200" dirty="0">
              <a:highlight>
                <a:schemeClr val="lt1"/>
              </a:highlight>
              <a:latin typeface="Playfair Display" panose="020B0604020202020204" charset="0"/>
              <a:ea typeface="Times New Roman"/>
              <a:cs typeface="Times New Roman"/>
              <a:sym typeface="Times New Roman"/>
            </a:endParaRPr>
          </a:p>
          <a:p>
            <a:pPr marL="0" lvl="0" indent="0" algn="l" rtl="0">
              <a:spcBef>
                <a:spcPts val="0"/>
              </a:spcBef>
              <a:spcAft>
                <a:spcPts val="0"/>
              </a:spcAft>
              <a:buClr>
                <a:schemeClr val="dk2"/>
              </a:buClr>
              <a:buSzPts val="1100"/>
              <a:buFont typeface="Arial"/>
              <a:buNone/>
            </a:pPr>
            <a:r>
              <a:rPr lang="en" sz="1200" i="1" dirty="0">
                <a:highlight>
                  <a:schemeClr val="lt1"/>
                </a:highlight>
                <a:latin typeface="Playfair Display" panose="020B0604020202020204" charset="0"/>
                <a:ea typeface="Arial"/>
                <a:cs typeface="Arial"/>
                <a:sym typeface="Arial"/>
              </a:rPr>
              <a:t>Brannum v. Overton County School Board</a:t>
            </a:r>
            <a:r>
              <a:rPr lang="en" sz="1200" dirty="0">
                <a:highlight>
                  <a:schemeClr val="lt1"/>
                </a:highlight>
                <a:latin typeface="Playfair Display" panose="020B0604020202020204" charset="0"/>
                <a:ea typeface="Arial"/>
                <a:cs typeface="Arial"/>
                <a:sym typeface="Arial"/>
              </a:rPr>
              <a:t>, 516 F.3d 489 (6th Cir. 2008)</a:t>
            </a:r>
            <a:endParaRPr sz="1200" dirty="0">
              <a:highlight>
                <a:schemeClr val="lt1"/>
              </a:highlight>
              <a:latin typeface="Playfair Display" panose="020B0604020202020204" charset="0"/>
              <a:ea typeface="Arial"/>
              <a:cs typeface="Arial"/>
              <a:sym typeface="Arial"/>
            </a:endParaRPr>
          </a:p>
          <a:p>
            <a:pPr marL="457200" lvl="0" indent="-457200" algn="l" rtl="0">
              <a:lnSpc>
                <a:spcPct val="200000"/>
              </a:lnSpc>
              <a:spcBef>
                <a:spcPts val="0"/>
              </a:spcBef>
              <a:spcAft>
                <a:spcPts val="0"/>
              </a:spcAft>
              <a:buClr>
                <a:schemeClr val="dk2"/>
              </a:buClr>
              <a:buSzPts val="1100"/>
              <a:buFont typeface="Arial"/>
              <a:buNone/>
            </a:pPr>
            <a:endParaRPr sz="1200" dirty="0">
              <a:highlight>
                <a:schemeClr val="lt1"/>
              </a:highlight>
              <a:latin typeface="Playfair Display" panose="020B0604020202020204" charset="0"/>
              <a:ea typeface="Times New Roman"/>
              <a:cs typeface="Times New Roman"/>
              <a:sym typeface="Times New Roman"/>
            </a:endParaRPr>
          </a:p>
          <a:p>
            <a:pPr marL="0" lvl="0" indent="0" algn="l" rtl="0">
              <a:spcBef>
                <a:spcPts val="0"/>
              </a:spcBef>
              <a:spcAft>
                <a:spcPts val="0"/>
              </a:spcAft>
              <a:buClr>
                <a:schemeClr val="dk2"/>
              </a:buClr>
              <a:buSzPts val="1100"/>
              <a:buFont typeface="Arial"/>
              <a:buNone/>
            </a:pPr>
            <a:r>
              <a:rPr lang="en" sz="1200" i="1" dirty="0" smtClean="0">
                <a:highlight>
                  <a:schemeClr val="lt1"/>
                </a:highlight>
                <a:latin typeface="Playfair Display" panose="020B0604020202020204" charset="0"/>
                <a:ea typeface="Arial"/>
                <a:cs typeface="Arial"/>
                <a:sym typeface="Arial"/>
              </a:rPr>
              <a:t>Bryner </a:t>
            </a:r>
            <a:r>
              <a:rPr lang="en" sz="1200" i="1" dirty="0">
                <a:highlight>
                  <a:schemeClr val="lt1"/>
                </a:highlight>
                <a:latin typeface="Playfair Display" panose="020B0604020202020204" charset="0"/>
                <a:ea typeface="Arial"/>
                <a:cs typeface="Arial"/>
                <a:sym typeface="Arial"/>
              </a:rPr>
              <a:t>v. Canyons School District</a:t>
            </a:r>
            <a:r>
              <a:rPr lang="en" sz="1200" dirty="0">
                <a:highlight>
                  <a:schemeClr val="lt1"/>
                </a:highlight>
                <a:latin typeface="Playfair Display" panose="020B0604020202020204" charset="0"/>
                <a:ea typeface="Arial"/>
                <a:cs typeface="Arial"/>
                <a:sym typeface="Arial"/>
              </a:rPr>
              <a:t>, 351 P.3d 852 (Utah. App. 2015)</a:t>
            </a:r>
            <a:endParaRPr sz="1200" dirty="0">
              <a:highlight>
                <a:schemeClr val="lt1"/>
              </a:highlight>
              <a:latin typeface="Playfair Display" panose="020B0604020202020204" charset="0"/>
              <a:ea typeface="Arial"/>
              <a:cs typeface="Arial"/>
              <a:sym typeface="Arial"/>
            </a:endParaRPr>
          </a:p>
          <a:p>
            <a:pPr marL="457200" lvl="0" indent="-457200" algn="l" rtl="0">
              <a:spcBef>
                <a:spcPts val="0"/>
              </a:spcBef>
              <a:spcAft>
                <a:spcPts val="0"/>
              </a:spcAft>
              <a:buClr>
                <a:schemeClr val="dk2"/>
              </a:buClr>
              <a:buSzPts val="1100"/>
              <a:buFont typeface="Arial"/>
              <a:buNone/>
            </a:pPr>
            <a:endParaRPr sz="1200" dirty="0">
              <a:highlight>
                <a:schemeClr val="lt1"/>
              </a:highlight>
              <a:latin typeface="Playfair Display" panose="020B0604020202020204" charset="0"/>
              <a:ea typeface="Arial"/>
              <a:cs typeface="Arial"/>
              <a:sym typeface="Arial"/>
            </a:endParaRPr>
          </a:p>
          <a:p>
            <a:pPr marL="457200" lvl="0" indent="-457200" algn="l" rtl="0">
              <a:lnSpc>
                <a:spcPct val="200000"/>
              </a:lnSpc>
              <a:spcBef>
                <a:spcPts val="0"/>
              </a:spcBef>
              <a:spcAft>
                <a:spcPts val="0"/>
              </a:spcAft>
              <a:buClr>
                <a:schemeClr val="dk2"/>
              </a:buClr>
              <a:buSzPts val="1100"/>
              <a:buFont typeface="Arial"/>
              <a:buNone/>
            </a:pPr>
            <a:r>
              <a:rPr lang="en" sz="1200" dirty="0">
                <a:solidFill>
                  <a:srgbClr val="212121"/>
                </a:solidFill>
                <a:highlight>
                  <a:schemeClr val="lt1"/>
                </a:highlight>
                <a:latin typeface="Playfair Display" panose="020B0604020202020204" charset="0"/>
                <a:ea typeface="Arial"/>
                <a:cs typeface="Arial"/>
                <a:sym typeface="Arial"/>
              </a:rPr>
              <a:t>Çeven, G., Korumaz, M., &amp; Ömur, Y. E. (2021). </a:t>
            </a:r>
            <a:r>
              <a:rPr lang="en" sz="1200" i="1" dirty="0">
                <a:solidFill>
                  <a:srgbClr val="212121"/>
                </a:solidFill>
                <a:highlight>
                  <a:schemeClr val="lt1"/>
                </a:highlight>
                <a:latin typeface="Playfair Display" panose="020B0604020202020204" charset="0"/>
                <a:ea typeface="Arial"/>
                <a:cs typeface="Arial"/>
                <a:sym typeface="Arial"/>
              </a:rPr>
              <a:t>Disciplinary Power in The School: Panoptic Surveillance</a:t>
            </a:r>
            <a:r>
              <a:rPr lang="en" sz="1200" dirty="0">
                <a:solidFill>
                  <a:srgbClr val="212121"/>
                </a:solidFill>
                <a:highlight>
                  <a:schemeClr val="lt1"/>
                </a:highlight>
                <a:latin typeface="Playfair Display" panose="020B0604020202020204" charset="0"/>
                <a:ea typeface="Arial"/>
                <a:cs typeface="Arial"/>
                <a:sym typeface="Arial"/>
              </a:rPr>
              <a:t>. Educational Policy Analysis and Strategic Research, 16(1), 1-3. 10.29329/epasr.2020.334.9</a:t>
            </a:r>
            <a:endParaRPr sz="1200" dirty="0">
              <a:solidFill>
                <a:srgbClr val="212121"/>
              </a:solidFill>
              <a:highlight>
                <a:schemeClr val="lt1"/>
              </a:highlight>
              <a:latin typeface="Playfair Display" panose="020B0604020202020204" charset="0"/>
              <a:ea typeface="Arial"/>
              <a:cs typeface="Arial"/>
              <a:sym typeface="Arial"/>
            </a:endParaRPr>
          </a:p>
          <a:p>
            <a:pPr marL="457200" lvl="0" indent="-457200" algn="l" rtl="0">
              <a:lnSpc>
                <a:spcPct val="200000"/>
              </a:lnSpc>
              <a:spcBef>
                <a:spcPts val="0"/>
              </a:spcBef>
              <a:spcAft>
                <a:spcPts val="0"/>
              </a:spcAft>
              <a:buClr>
                <a:schemeClr val="dk2"/>
              </a:buClr>
              <a:buSzPts val="1100"/>
              <a:buFont typeface="Arial"/>
              <a:buNone/>
            </a:pPr>
            <a:r>
              <a:rPr lang="en" sz="1200" dirty="0">
                <a:highlight>
                  <a:schemeClr val="lt1"/>
                </a:highlight>
                <a:latin typeface="Playfair Display" panose="020B0604020202020204" charset="0"/>
                <a:ea typeface="Times New Roman"/>
                <a:cs typeface="Times New Roman"/>
                <a:sym typeface="Times New Roman"/>
              </a:rPr>
              <a:t>Call for Action Group. (2015). </a:t>
            </a:r>
            <a:r>
              <a:rPr lang="en" sz="1200" i="1" dirty="0">
                <a:highlight>
                  <a:schemeClr val="lt1"/>
                </a:highlight>
                <a:latin typeface="Playfair Display" panose="020B0604020202020204" charset="0"/>
                <a:ea typeface="Times New Roman"/>
                <a:cs typeface="Times New Roman"/>
                <a:sym typeface="Times New Roman"/>
              </a:rPr>
              <a:t>Call For Action</a:t>
            </a:r>
            <a:r>
              <a:rPr lang="en" sz="1200" dirty="0">
                <a:highlight>
                  <a:schemeClr val="lt1"/>
                </a:highlight>
                <a:latin typeface="Playfair Display" panose="020B0604020202020204" charset="0"/>
                <a:ea typeface="Times New Roman"/>
                <a:cs typeface="Times New Roman"/>
                <a:sym typeface="Times New Roman"/>
              </a:rPr>
              <a:t>. Facebook. https://m.facebook.com/CallForActionG</a:t>
            </a:r>
            <a:endParaRPr sz="1200" dirty="0">
              <a:highlight>
                <a:schemeClr val="lt1"/>
              </a:highlight>
              <a:latin typeface="Playfair Display" panose="020B0604020202020204" charset="0"/>
              <a:ea typeface="Times New Roman"/>
              <a:cs typeface="Times New Roman"/>
              <a:sym typeface="Times New Roman"/>
            </a:endParaRPr>
          </a:p>
          <a:p>
            <a:pPr marL="0" lvl="0" indent="0" algn="l" rtl="0">
              <a:spcBef>
                <a:spcPts val="0"/>
              </a:spcBef>
              <a:spcAft>
                <a:spcPts val="0"/>
              </a:spcAft>
              <a:buClr>
                <a:schemeClr val="dk2"/>
              </a:buClr>
              <a:buSzPts val="1100"/>
              <a:buFont typeface="Arial"/>
              <a:buNone/>
            </a:pPr>
            <a:r>
              <a:rPr lang="en" sz="1200" i="1" dirty="0">
                <a:highlight>
                  <a:schemeClr val="lt1"/>
                </a:highlight>
                <a:latin typeface="Playfair Display" panose="020B0604020202020204" charset="0"/>
                <a:ea typeface="Arial"/>
                <a:cs typeface="Arial"/>
                <a:sym typeface="Arial"/>
              </a:rPr>
              <a:t>Eller v. Prince George’s County Public Schools</a:t>
            </a:r>
            <a:r>
              <a:rPr lang="en" sz="1200" dirty="0">
                <a:highlight>
                  <a:schemeClr val="lt1"/>
                </a:highlight>
                <a:latin typeface="Playfair Display" panose="020B0604020202020204" charset="0"/>
                <a:ea typeface="Arial"/>
                <a:cs typeface="Arial"/>
                <a:sym typeface="Arial"/>
              </a:rPr>
              <a:t>, 580 F. Supp. 3d 154 (D. Md. 2022)</a:t>
            </a:r>
            <a:endParaRPr sz="1200" dirty="0">
              <a:highlight>
                <a:schemeClr val="lt1"/>
              </a:highlight>
              <a:latin typeface="Playfair Display" panose="020B0604020202020204" charset="0"/>
              <a:ea typeface="Arial"/>
              <a:cs typeface="Arial"/>
              <a:sym typeface="Arial"/>
            </a:endParaRPr>
          </a:p>
          <a:p>
            <a:pPr marL="0" lvl="0" indent="0" algn="l" rtl="0">
              <a:spcBef>
                <a:spcPts val="0"/>
              </a:spcBef>
              <a:spcAft>
                <a:spcPts val="0"/>
              </a:spcAft>
              <a:buClr>
                <a:schemeClr val="dk2"/>
              </a:buClr>
              <a:buSzPts val="1100"/>
              <a:buFont typeface="Arial"/>
              <a:buNone/>
            </a:pPr>
            <a:endParaRPr sz="1200" dirty="0">
              <a:highlight>
                <a:schemeClr val="lt1"/>
              </a:highlight>
              <a:latin typeface="Playfair Display" panose="020B0604020202020204" charset="0"/>
              <a:ea typeface="Arial"/>
              <a:cs typeface="Arial"/>
              <a:sym typeface="Arial"/>
            </a:endParaRPr>
          </a:p>
          <a:p>
            <a:pPr marL="457200" lvl="0" indent="-457200" algn="l" rtl="0">
              <a:lnSpc>
                <a:spcPct val="200000"/>
              </a:lnSpc>
              <a:spcBef>
                <a:spcPts val="0"/>
              </a:spcBef>
              <a:spcAft>
                <a:spcPts val="0"/>
              </a:spcAft>
              <a:buClr>
                <a:schemeClr val="dk2"/>
              </a:buClr>
              <a:buSzPts val="1100"/>
              <a:buFont typeface="Arial"/>
              <a:buNone/>
            </a:pPr>
            <a:r>
              <a:rPr lang="en" sz="1200" dirty="0">
                <a:solidFill>
                  <a:srgbClr val="212121"/>
                </a:solidFill>
                <a:highlight>
                  <a:schemeClr val="lt1"/>
                </a:highlight>
                <a:latin typeface="Playfair Display" panose="020B0604020202020204" charset="0"/>
                <a:ea typeface="Roboto"/>
                <a:cs typeface="Roboto"/>
                <a:sym typeface="Roboto"/>
              </a:rPr>
              <a:t>Liberty University. (2006). </a:t>
            </a:r>
            <a:r>
              <a:rPr lang="en" sz="1200" i="1" dirty="0">
                <a:solidFill>
                  <a:srgbClr val="212121"/>
                </a:solidFill>
                <a:highlight>
                  <a:schemeClr val="lt1"/>
                </a:highlight>
                <a:latin typeface="Playfair Display" panose="020B0604020202020204" charset="0"/>
                <a:ea typeface="Roboto"/>
                <a:cs typeface="Roboto"/>
                <a:sym typeface="Roboto"/>
              </a:rPr>
              <a:t>Liberty University</a:t>
            </a:r>
            <a:r>
              <a:rPr lang="en" sz="1200" dirty="0">
                <a:solidFill>
                  <a:srgbClr val="212121"/>
                </a:solidFill>
                <a:highlight>
                  <a:schemeClr val="lt1"/>
                </a:highlight>
                <a:latin typeface="Playfair Display" panose="020B0604020202020204" charset="0"/>
                <a:ea typeface="Roboto"/>
                <a:cs typeface="Roboto"/>
                <a:sym typeface="Roboto"/>
              </a:rPr>
              <a:t>. YouTube. https://www.youtube.com/user/libertyuniversity</a:t>
            </a:r>
            <a:endParaRPr sz="1200" dirty="0">
              <a:highlight>
                <a:schemeClr val="lt1"/>
              </a:highlight>
              <a:latin typeface="Playfair Display" panose="020B0604020202020204" charset="0"/>
              <a:ea typeface="Times New Roman"/>
              <a:cs typeface="Times New Roman"/>
              <a:sym typeface="Times New Roman"/>
            </a:endParaRPr>
          </a:p>
          <a:p>
            <a:pPr marL="457200" lvl="0" indent="-457200" algn="l" rtl="0">
              <a:lnSpc>
                <a:spcPct val="200000"/>
              </a:lnSpc>
              <a:spcBef>
                <a:spcPts val="0"/>
              </a:spcBef>
              <a:spcAft>
                <a:spcPts val="0"/>
              </a:spcAft>
              <a:buClr>
                <a:schemeClr val="dk2"/>
              </a:buClr>
              <a:buSzPts val="1100"/>
              <a:buFont typeface="Arial"/>
              <a:buNone/>
            </a:pPr>
            <a:r>
              <a:rPr lang="en" sz="1200" dirty="0">
                <a:highlight>
                  <a:schemeClr val="lt1"/>
                </a:highlight>
                <a:latin typeface="Playfair Display" panose="020B0604020202020204" charset="0"/>
                <a:ea typeface="Times New Roman"/>
                <a:cs typeface="Times New Roman"/>
                <a:sym typeface="Times New Roman"/>
              </a:rPr>
              <a:t>National Association of State Directors of Teacher Education and Certification. (2023). </a:t>
            </a:r>
            <a:r>
              <a:rPr lang="en" sz="1200" i="1" dirty="0">
                <a:highlight>
                  <a:schemeClr val="lt1"/>
                </a:highlight>
                <a:latin typeface="Playfair Display" panose="020B0604020202020204" charset="0"/>
                <a:ea typeface="Times New Roman"/>
                <a:cs typeface="Times New Roman"/>
                <a:sym typeface="Times New Roman"/>
              </a:rPr>
              <a:t>Model Code of Ethics for Educators</a:t>
            </a:r>
            <a:r>
              <a:rPr lang="en" sz="1200" dirty="0">
                <a:highlight>
                  <a:schemeClr val="lt1"/>
                </a:highlight>
                <a:latin typeface="Playfair Display" panose="020B0604020202020204" charset="0"/>
                <a:ea typeface="Times New Roman"/>
                <a:cs typeface="Times New Roman"/>
                <a:sym typeface="Times New Roman"/>
              </a:rPr>
              <a:t>. National Association of State Directors of Teacher Education and Certification. https://www.nasdtec.net/page/MCEE_Doc</a:t>
            </a:r>
            <a:endParaRPr sz="1200" dirty="0">
              <a:highlight>
                <a:schemeClr val="lt1"/>
              </a:highlight>
              <a:latin typeface="Playfair Display" panose="020B0604020202020204" charset="0"/>
              <a:ea typeface="Times New Roman"/>
              <a:cs typeface="Times New Roman"/>
              <a:sym typeface="Times New Roman"/>
            </a:endParaRPr>
          </a:p>
          <a:p>
            <a:pPr marL="457200" lvl="0" indent="-457200" algn="l" rtl="0">
              <a:lnSpc>
                <a:spcPct val="200000"/>
              </a:lnSpc>
              <a:spcBef>
                <a:spcPts val="0"/>
              </a:spcBef>
              <a:spcAft>
                <a:spcPts val="0"/>
              </a:spcAft>
              <a:buClr>
                <a:schemeClr val="dk2"/>
              </a:buClr>
              <a:buSzPts val="1100"/>
              <a:buFont typeface="Arial"/>
              <a:buNone/>
            </a:pPr>
            <a:endParaRPr sz="1200" dirty="0">
              <a:highlight>
                <a:schemeClr val="lt1"/>
              </a:highlight>
              <a:latin typeface="Times New Roman"/>
              <a:ea typeface="Times New Roman"/>
              <a:cs typeface="Times New Roman"/>
              <a:sym typeface="Times New Roman"/>
            </a:endParaRPr>
          </a:p>
        </p:txBody>
      </p:sp>
      <p:sp>
        <p:nvSpPr>
          <p:cNvPr id="5" name="TextBox 4"/>
          <p:cNvSpPr txBox="1"/>
          <p:nvPr/>
        </p:nvSpPr>
        <p:spPr>
          <a:xfrm>
            <a:off x="1329070" y="45680"/>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References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a:gsLst>
            <a:gs pos="0">
              <a:srgbClr val="D8D8D8">
                <a:alpha val="38823"/>
              </a:srgbClr>
            </a:gs>
            <a:gs pos="46000">
              <a:srgbClr val="D8D8D8">
                <a:alpha val="38823"/>
              </a:srgbClr>
            </a:gs>
            <a:gs pos="100000">
              <a:srgbClr val="002060">
                <a:alpha val="90980"/>
              </a:srgbClr>
            </a:gs>
          </a:gsLst>
          <a:path path="circle">
            <a:fillToRect l="100000" t="100000"/>
          </a:path>
          <a:tileRect r="-100000" b="-100000"/>
        </a:gradFill>
        <a:effectLst/>
      </p:bgPr>
    </p:bg>
    <p:spTree>
      <p:nvGrpSpPr>
        <p:cNvPr id="1" name="Shape 220"/>
        <p:cNvGrpSpPr/>
        <p:nvPr/>
      </p:nvGrpSpPr>
      <p:grpSpPr>
        <a:xfrm>
          <a:off x="0" y="0"/>
          <a:ext cx="0" cy="0"/>
          <a:chOff x="0" y="0"/>
          <a:chExt cx="0" cy="0"/>
        </a:xfrm>
      </p:grpSpPr>
      <p:sp>
        <p:nvSpPr>
          <p:cNvPr id="221" name="Google Shape;221;p38"/>
          <p:cNvSpPr txBox="1">
            <a:spLocks noGrp="1"/>
          </p:cNvSpPr>
          <p:nvPr>
            <p:ph type="body" idx="1"/>
          </p:nvPr>
        </p:nvSpPr>
        <p:spPr>
          <a:xfrm>
            <a:off x="623400" y="749100"/>
            <a:ext cx="8520600" cy="4291800"/>
          </a:xfrm>
          <a:prstGeom prst="rect">
            <a:avLst/>
          </a:prstGeom>
          <a:noFill/>
          <a:ln>
            <a:noFill/>
          </a:ln>
        </p:spPr>
        <p:txBody>
          <a:bodyPr spcFirstLastPara="1" wrap="square" lIns="91425" tIns="91425" rIns="91425" bIns="91425" anchor="t" anchorCtr="0">
            <a:noAutofit/>
          </a:bodyPr>
          <a:lstStyle/>
          <a:p>
            <a:pPr marL="457200" lvl="0" indent="-457200" algn="l" rtl="0">
              <a:lnSpc>
                <a:spcPct val="200000"/>
              </a:lnSpc>
              <a:spcBef>
                <a:spcPts val="0"/>
              </a:spcBef>
              <a:spcAft>
                <a:spcPts val="0"/>
              </a:spcAft>
              <a:buNone/>
            </a:pPr>
            <a:r>
              <a:rPr lang="en" sz="1200" dirty="0" smtClean="0">
                <a:highlight>
                  <a:schemeClr val="lt1"/>
                </a:highlight>
                <a:latin typeface="Playfair Display" panose="020B0604020202020204" charset="0"/>
                <a:ea typeface="Times New Roman"/>
                <a:cs typeface="Times New Roman"/>
                <a:sym typeface="Times New Roman"/>
              </a:rPr>
              <a:t>National </a:t>
            </a:r>
            <a:r>
              <a:rPr lang="en" sz="1200" dirty="0">
                <a:highlight>
                  <a:schemeClr val="lt1"/>
                </a:highlight>
                <a:latin typeface="Playfair Display" panose="020B0604020202020204" charset="0"/>
                <a:ea typeface="Times New Roman"/>
                <a:cs typeface="Times New Roman"/>
                <a:sym typeface="Times New Roman"/>
              </a:rPr>
              <a:t>Policy Board for Educational Administration. (2015). </a:t>
            </a:r>
            <a:r>
              <a:rPr lang="en" sz="1200" i="1" dirty="0">
                <a:highlight>
                  <a:schemeClr val="lt1"/>
                </a:highlight>
                <a:latin typeface="Playfair Display" panose="020B0604020202020204" charset="0"/>
                <a:ea typeface="Times New Roman"/>
                <a:cs typeface="Times New Roman"/>
                <a:sym typeface="Times New Roman"/>
              </a:rPr>
              <a:t>Professional Standards for Educational Leaders 2015</a:t>
            </a:r>
            <a:r>
              <a:rPr lang="en" sz="1200" dirty="0">
                <a:highlight>
                  <a:schemeClr val="lt1"/>
                </a:highlight>
                <a:latin typeface="Playfair Display" panose="020B0604020202020204" charset="0"/>
                <a:ea typeface="Times New Roman"/>
                <a:cs typeface="Times New Roman"/>
                <a:sym typeface="Times New Roman"/>
              </a:rPr>
              <a:t>. Reston, VA: Author.</a:t>
            </a:r>
            <a:endParaRPr sz="1200" dirty="0">
              <a:highlight>
                <a:schemeClr val="lt1"/>
              </a:highlight>
              <a:latin typeface="Playfair Display" panose="020B0604020202020204" charset="0"/>
              <a:ea typeface="Times New Roman"/>
              <a:cs typeface="Times New Roman"/>
              <a:sym typeface="Times New Roman"/>
            </a:endParaRPr>
          </a:p>
          <a:p>
            <a:pPr marL="457200" lvl="0" indent="-457200" algn="l" rtl="0">
              <a:lnSpc>
                <a:spcPct val="200000"/>
              </a:lnSpc>
              <a:spcBef>
                <a:spcPts val="0"/>
              </a:spcBef>
              <a:spcAft>
                <a:spcPts val="0"/>
              </a:spcAft>
              <a:buNone/>
            </a:pPr>
            <a:r>
              <a:rPr lang="en" sz="1100" dirty="0">
                <a:solidFill>
                  <a:srgbClr val="212121"/>
                </a:solidFill>
                <a:highlight>
                  <a:schemeClr val="lt1"/>
                </a:highlight>
                <a:latin typeface="Playfair Display" panose="020B0604020202020204" charset="0"/>
                <a:ea typeface="Arial"/>
                <a:cs typeface="Arial"/>
                <a:sym typeface="Arial"/>
              </a:rPr>
              <a:t>National Youth Rights Association. (2024). </a:t>
            </a:r>
            <a:r>
              <a:rPr lang="en" sz="1100" i="1" dirty="0">
                <a:solidFill>
                  <a:srgbClr val="212121"/>
                </a:solidFill>
                <a:highlight>
                  <a:schemeClr val="lt1"/>
                </a:highlight>
                <a:latin typeface="Playfair Display" panose="020B0604020202020204" charset="0"/>
                <a:ea typeface="Arial"/>
                <a:cs typeface="Arial"/>
                <a:sym typeface="Arial"/>
              </a:rPr>
              <a:t>Search and Seizure - NYRA. You have the right to privacy – even at school</a:t>
            </a:r>
            <a:r>
              <a:rPr lang="en" sz="1100" dirty="0">
                <a:solidFill>
                  <a:srgbClr val="212121"/>
                </a:solidFill>
                <a:highlight>
                  <a:schemeClr val="lt1"/>
                </a:highlight>
                <a:latin typeface="Playfair Display" panose="020B0604020202020204" charset="0"/>
                <a:ea typeface="Arial"/>
                <a:cs typeface="Arial"/>
                <a:sym typeface="Arial"/>
              </a:rPr>
              <a:t>. https://www.youthrights.org/issues/student-rights/search-and-seizure/</a:t>
            </a:r>
            <a:endParaRPr sz="1100" dirty="0">
              <a:solidFill>
                <a:srgbClr val="212121"/>
              </a:solidFill>
              <a:highlight>
                <a:schemeClr val="lt1"/>
              </a:highlight>
              <a:latin typeface="Playfair Display" panose="020B0604020202020204" charset="0"/>
              <a:ea typeface="Arial"/>
              <a:cs typeface="Arial"/>
              <a:sym typeface="Arial"/>
            </a:endParaRPr>
          </a:p>
          <a:p>
            <a:pPr marL="0" lvl="0" indent="0" algn="l" rtl="0">
              <a:spcBef>
                <a:spcPts val="0"/>
              </a:spcBef>
              <a:spcAft>
                <a:spcPts val="0"/>
              </a:spcAft>
              <a:buNone/>
            </a:pPr>
            <a:r>
              <a:rPr lang="en" sz="1100" dirty="0">
                <a:highlight>
                  <a:schemeClr val="lt1"/>
                </a:highlight>
                <a:latin typeface="Playfair Display" panose="020B0604020202020204" charset="0"/>
                <a:ea typeface="Arial"/>
                <a:cs typeface="Arial"/>
                <a:sym typeface="Arial"/>
              </a:rPr>
              <a:t>Nottoway County Public Schools. (2017). </a:t>
            </a:r>
            <a:r>
              <a:rPr lang="en" sz="1100" i="1" dirty="0">
                <a:highlight>
                  <a:schemeClr val="lt1"/>
                </a:highlight>
                <a:latin typeface="Playfair Display" panose="020B0604020202020204" charset="0"/>
                <a:ea typeface="Arial"/>
                <a:cs typeface="Arial"/>
                <a:sym typeface="Arial"/>
              </a:rPr>
              <a:t>Code of Student Conduct Grades PreK-12</a:t>
            </a:r>
            <a:r>
              <a:rPr lang="en" sz="1100" dirty="0">
                <a:highlight>
                  <a:schemeClr val="lt1"/>
                </a:highlight>
                <a:latin typeface="Playfair Display" panose="020B0604020202020204" charset="0"/>
                <a:ea typeface="Arial"/>
                <a:cs typeface="Arial"/>
                <a:sym typeface="Arial"/>
              </a:rPr>
              <a:t>. 6-9.</a:t>
            </a:r>
            <a:endParaRPr sz="1100" dirty="0">
              <a:highlight>
                <a:schemeClr val="lt1"/>
              </a:highlight>
              <a:latin typeface="Playfair Display" panose="020B0604020202020204" charset="0"/>
              <a:ea typeface="Arial"/>
              <a:cs typeface="Arial"/>
              <a:sym typeface="Arial"/>
            </a:endParaRPr>
          </a:p>
          <a:p>
            <a:pPr marL="0" lvl="0" indent="0" algn="l" rtl="0">
              <a:spcBef>
                <a:spcPts val="0"/>
              </a:spcBef>
              <a:spcAft>
                <a:spcPts val="0"/>
              </a:spcAft>
              <a:buNone/>
            </a:pPr>
            <a:endParaRPr sz="1100" dirty="0">
              <a:highlight>
                <a:schemeClr val="lt1"/>
              </a:highlight>
              <a:latin typeface="Playfair Display" panose="020B0604020202020204" charset="0"/>
              <a:ea typeface="Arial"/>
              <a:cs typeface="Arial"/>
              <a:sym typeface="Arial"/>
            </a:endParaRPr>
          </a:p>
          <a:p>
            <a:pPr marL="457200" lvl="0" indent="-457200" algn="l" rtl="0">
              <a:lnSpc>
                <a:spcPct val="200000"/>
              </a:lnSpc>
              <a:spcBef>
                <a:spcPts val="0"/>
              </a:spcBef>
              <a:spcAft>
                <a:spcPts val="0"/>
              </a:spcAft>
              <a:buNone/>
            </a:pPr>
            <a:r>
              <a:rPr lang="en" sz="1200" dirty="0">
                <a:highlight>
                  <a:schemeClr val="lt1"/>
                </a:highlight>
                <a:latin typeface="Playfair Display" panose="020B0604020202020204" charset="0"/>
                <a:ea typeface="Times New Roman"/>
                <a:cs typeface="Times New Roman"/>
                <a:sym typeface="Times New Roman"/>
              </a:rPr>
              <a:t>Youngson, N. (n.d.). </a:t>
            </a:r>
            <a:r>
              <a:rPr lang="en" sz="1200" i="1" dirty="0">
                <a:highlight>
                  <a:schemeClr val="lt1"/>
                </a:highlight>
                <a:latin typeface="Playfair Display" panose="020B0604020202020204" charset="0"/>
                <a:ea typeface="Times New Roman"/>
                <a:cs typeface="Times New Roman"/>
                <a:sym typeface="Times New Roman"/>
              </a:rPr>
              <a:t>Free of Charge Creative Commons case law Image - Legal 1</a:t>
            </a:r>
            <a:r>
              <a:rPr lang="en" sz="1200" dirty="0">
                <a:highlight>
                  <a:schemeClr val="lt1"/>
                </a:highlight>
                <a:latin typeface="Playfair Display" panose="020B0604020202020204" charset="0"/>
                <a:ea typeface="Times New Roman"/>
                <a:cs typeface="Times New Roman"/>
                <a:sym typeface="Times New Roman"/>
              </a:rPr>
              <a:t>. Pix4free. https://pix4free.org/photo/4247/case-law.html</a:t>
            </a:r>
            <a:endParaRPr sz="1200" dirty="0">
              <a:highlight>
                <a:schemeClr val="lt1"/>
              </a:highlight>
              <a:latin typeface="Playfair Display" panose="020B0604020202020204" charset="0"/>
              <a:ea typeface="Times New Roman"/>
              <a:cs typeface="Times New Roman"/>
              <a:sym typeface="Times New Roman"/>
            </a:endParaRPr>
          </a:p>
          <a:p>
            <a:pPr marL="457200" lvl="0" indent="-457200" algn="l" rtl="0">
              <a:lnSpc>
                <a:spcPct val="200000"/>
              </a:lnSpc>
              <a:spcBef>
                <a:spcPts val="0"/>
              </a:spcBef>
              <a:spcAft>
                <a:spcPts val="0"/>
              </a:spcAft>
              <a:buNone/>
            </a:pPr>
            <a:r>
              <a:rPr lang="en" sz="1200" dirty="0">
                <a:highlight>
                  <a:schemeClr val="lt1"/>
                </a:highlight>
                <a:latin typeface="Playfair Display" panose="020B0604020202020204" charset="0"/>
                <a:ea typeface="Times New Roman"/>
                <a:cs typeface="Times New Roman"/>
                <a:sym typeface="Times New Roman"/>
              </a:rPr>
              <a:t>Yummy Publishing. (2018). </a:t>
            </a:r>
            <a:r>
              <a:rPr lang="en" sz="1200" i="1" dirty="0">
                <a:highlight>
                  <a:schemeClr val="lt1"/>
                </a:highlight>
                <a:latin typeface="Playfair Display" panose="020B0604020202020204" charset="0"/>
                <a:ea typeface="Times New Roman"/>
                <a:cs typeface="Times New Roman"/>
                <a:sym typeface="Times New Roman"/>
              </a:rPr>
              <a:t>Excellent MLA Style Literature Review Example</a:t>
            </a:r>
            <a:r>
              <a:rPr lang="en" sz="1200" dirty="0">
                <a:highlight>
                  <a:schemeClr val="lt1"/>
                </a:highlight>
                <a:latin typeface="Playfair Display" panose="020B0604020202020204" charset="0"/>
                <a:ea typeface="Times New Roman"/>
                <a:cs typeface="Times New Roman"/>
                <a:sym typeface="Times New Roman"/>
              </a:rPr>
              <a:t>. YUMPU. https://www.yumpu.com/en/document/view/62208432/excellent-mla-style-literature-review-example</a:t>
            </a:r>
            <a:endParaRPr sz="1200" dirty="0">
              <a:highlight>
                <a:schemeClr val="lt1"/>
              </a:highlight>
              <a:latin typeface="Playfair Display" panose="020B0604020202020204" charset="0"/>
              <a:ea typeface="Times New Roman"/>
              <a:cs typeface="Times New Roman"/>
              <a:sym typeface="Times New Roman"/>
            </a:endParaRPr>
          </a:p>
        </p:txBody>
      </p:sp>
      <p:sp>
        <p:nvSpPr>
          <p:cNvPr id="5" name="TextBox 4"/>
          <p:cNvSpPr txBox="1"/>
          <p:nvPr/>
        </p:nvSpPr>
        <p:spPr>
          <a:xfrm>
            <a:off x="1329070" y="45680"/>
            <a:ext cx="7814930" cy="707886"/>
          </a:xfrm>
          <a:prstGeom prst="rect">
            <a:avLst/>
          </a:prstGeom>
          <a:noFill/>
        </p:spPr>
        <p:txBody>
          <a:bodyPr wrap="square" rtlCol="0">
            <a:spAutoFit/>
          </a:bodyPr>
          <a:lstStyle/>
          <a:p>
            <a:pPr algn="r"/>
            <a:r>
              <a:rPr lang="en-US" sz="4000" b="1" u="sng" dirty="0" smtClean="0">
                <a:solidFill>
                  <a:srgbClr val="FF0000"/>
                </a:solidFill>
                <a:latin typeface="Playfair Display" panose="020B0604020202020204" charset="0"/>
              </a:rPr>
              <a:t>References</a:t>
            </a:r>
            <a:endParaRPr lang="en-US" sz="4000" b="1" u="sng" dirty="0">
              <a:solidFill>
                <a:srgbClr val="FF0000"/>
              </a:solidFill>
              <a:latin typeface="Playfair Display" panose="020B060402020202020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3467</Words>
  <Application>Microsoft Office PowerPoint</Application>
  <PresentationFormat>On-screen Show (16:9)</PresentationFormat>
  <Paragraphs>185</Paragraphs>
  <Slides>14</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14</vt:i4>
      </vt:variant>
    </vt:vector>
  </HeadingPairs>
  <TitlesOfParts>
    <vt:vector size="23" baseType="lpstr">
      <vt:lpstr>Oswald</vt:lpstr>
      <vt:lpstr>Montserrat</vt:lpstr>
      <vt:lpstr>Roboto</vt:lpstr>
      <vt:lpstr>Playfair Display</vt:lpstr>
      <vt:lpstr>Times New Roman</vt:lpstr>
      <vt:lpstr>Courier New</vt:lpstr>
      <vt:lpstr>Arial</vt:lpstr>
      <vt:lpstr>Simple Light</vt:lpstr>
      <vt:lpstr>Pop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Barner, Laneisha</dc:creator>
  <cp:lastModifiedBy>Barner, Laneisha</cp:lastModifiedBy>
  <cp:revision>8</cp:revision>
  <dcterms:modified xsi:type="dcterms:W3CDTF">2024-05-10T18:28:19Z</dcterms:modified>
</cp:coreProperties>
</file>