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20"/>
  </p:notesMasterIdLst>
  <p:handoutMasterIdLst>
    <p:handoutMasterId r:id="rId21"/>
  </p:handoutMasterIdLst>
  <p:sldIdLst>
    <p:sldId id="256" r:id="rId5"/>
    <p:sldId id="257" r:id="rId6"/>
    <p:sldId id="286" r:id="rId7"/>
    <p:sldId id="289" r:id="rId8"/>
    <p:sldId id="288" r:id="rId9"/>
    <p:sldId id="297" r:id="rId10"/>
    <p:sldId id="290" r:id="rId11"/>
    <p:sldId id="291" r:id="rId12"/>
    <p:sldId id="292" r:id="rId13"/>
    <p:sldId id="295" r:id="rId14"/>
    <p:sldId id="294" r:id="rId15"/>
    <p:sldId id="298" r:id="rId16"/>
    <p:sldId id="301" r:id="rId17"/>
    <p:sldId id="300" r:id="rId18"/>
    <p:sldId id="296"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593A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4726237-6920-4BAA-A8E1-4C6E934F371D}" v="5" dt="2026-05-05T23:31:45.356"/>
  </p1510:revLst>
</p1510:revInfo>
</file>

<file path=ppt/tableStyles.xml><?xml version="1.0" encoding="utf-8"?>
<a:tblStyleLst xmlns:a="http://schemas.openxmlformats.org/drawingml/2006/main" def="{69012ECD-51FC-41F1-AA8D-1B2483CD663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5646" autoAdjust="0"/>
  </p:normalViewPr>
  <p:slideViewPr>
    <p:cSldViewPr snapToGrid="0">
      <p:cViewPr varScale="1">
        <p:scale>
          <a:sx n="64" d="100"/>
          <a:sy n="64" d="100"/>
        </p:scale>
        <p:origin x="978" y="78"/>
      </p:cViewPr>
      <p:guideLst/>
    </p:cSldViewPr>
  </p:slideViewPr>
  <p:outlineViewPr>
    <p:cViewPr>
      <p:scale>
        <a:sx n="33" d="100"/>
        <a:sy n="33" d="100"/>
      </p:scale>
      <p:origin x="0" y="-5760"/>
    </p:cViewPr>
  </p:outlineViewPr>
  <p:notesTextViewPr>
    <p:cViewPr>
      <p:scale>
        <a:sx n="1" d="1"/>
        <a:sy n="1" d="1"/>
      </p:scale>
      <p:origin x="0" y="0"/>
    </p:cViewPr>
  </p:notesTextViewPr>
  <p:sorterViewPr>
    <p:cViewPr varScale="1">
      <p:scale>
        <a:sx n="100" d="100"/>
        <a:sy n="100" d="100"/>
      </p:scale>
      <p:origin x="0" y="-7325"/>
    </p:cViewPr>
  </p:sorterViewPr>
  <p:notesViewPr>
    <p:cSldViewPr snapToGrid="0">
      <p:cViewPr varScale="1">
        <p:scale>
          <a:sx n="58" d="100"/>
          <a:sy n="58" d="100"/>
        </p:scale>
        <p:origin x="2371" y="6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FB8B65A-D69F-C26C-B67E-036EF77BF1F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652B9064-AE57-427F-E5AF-71DE7D52FE6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D8190EA-5EEC-4300-B6AE-D9734C6C648E}" type="datetimeFigureOut">
              <a:rPr lang="en-US" smtClean="0"/>
              <a:t>5/15/2026</a:t>
            </a:fld>
            <a:endParaRPr lang="en-US" dirty="0"/>
          </a:p>
        </p:txBody>
      </p:sp>
      <p:sp>
        <p:nvSpPr>
          <p:cNvPr id="4" name="Footer Placeholder 3">
            <a:extLst>
              <a:ext uri="{FF2B5EF4-FFF2-40B4-BE49-F238E27FC236}">
                <a16:creationId xmlns:a16="http://schemas.microsoft.com/office/drawing/2014/main" id="{8186157A-CEB9-B0FC-3A49-BE950AEAD6F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E0819CA0-A57D-42D7-A625-56C22D0FA7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AFF3A6F-DEFA-45E0-9496-BEE7C2C6F3D0}" type="slidenum">
              <a:rPr lang="en-US" smtClean="0"/>
              <a:t>‹#›</a:t>
            </a:fld>
            <a:endParaRPr lang="en-US" dirty="0"/>
          </a:p>
        </p:txBody>
      </p:sp>
    </p:spTree>
    <p:extLst>
      <p:ext uri="{BB962C8B-B14F-4D97-AF65-F5344CB8AC3E}">
        <p14:creationId xmlns:p14="http://schemas.microsoft.com/office/powerpoint/2010/main" val="14060022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87ADD9-2083-264C-A652-8D52D02F7E72}" type="datetimeFigureOut">
              <a:rPr lang="en-US" smtClean="0"/>
              <a:t>5/15/2026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7DC217-DF71-1A49-B3EA-559F1F43B0FF}" type="slidenum">
              <a:rPr lang="en-US" smtClean="0"/>
              <a:t>‹#›</a:t>
            </a:fld>
            <a:endParaRPr lang="en-US" dirty="0"/>
          </a:p>
        </p:txBody>
      </p:sp>
    </p:spTree>
    <p:extLst>
      <p:ext uri="{BB962C8B-B14F-4D97-AF65-F5344CB8AC3E}">
        <p14:creationId xmlns:p14="http://schemas.microsoft.com/office/powerpoint/2010/main" val="28464252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1</a:t>
            </a:fld>
            <a:endParaRPr lang="en-US" dirty="0"/>
          </a:p>
        </p:txBody>
      </p:sp>
    </p:spTree>
    <p:extLst>
      <p:ext uri="{BB962C8B-B14F-4D97-AF65-F5344CB8AC3E}">
        <p14:creationId xmlns:p14="http://schemas.microsoft.com/office/powerpoint/2010/main" val="21693858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Fifth grade students were survey, and I received input information from school counselor to justify my reasoning for implementing “When I Grow Up…”. I wanted to see how many students had career interests.  The school district is starting an initiative of having all students who graduate a post-secondary plan, and they want to push elementary schools to start the connection of how academics, attendance, and behaviors start their futures.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All individuals should have a plan after high school whether it be some type of post-secondary   </a:t>
            </a:r>
          </a:p>
          <a:p>
            <a:r>
              <a:rPr lang="en-US" sz="1200" kern="1200" dirty="0">
                <a:solidFill>
                  <a:schemeClr val="tx1"/>
                </a:solidFill>
                <a:effectLst/>
                <a:latin typeface="+mn-lt"/>
                <a:ea typeface="+mn-ea"/>
                <a:cs typeface="+mn-cs"/>
              </a:rPr>
              <a:t>education or training to achieve economic and personal success.  Receiving a college degree can lead to various employment opportunities and is considered an asset in the US economy (Hines &amp; Owens, 2022).  </a:t>
            </a:r>
          </a:p>
          <a:p>
            <a:endParaRPr lang="en-US" dirty="0"/>
          </a:p>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2</a:t>
            </a:fld>
            <a:endParaRPr lang="en-US" dirty="0"/>
          </a:p>
        </p:txBody>
      </p:sp>
    </p:spTree>
    <p:extLst>
      <p:ext uri="{BB962C8B-B14F-4D97-AF65-F5344CB8AC3E}">
        <p14:creationId xmlns:p14="http://schemas.microsoft.com/office/powerpoint/2010/main" val="29152478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an example of the Career Interest Survey that students took.  Data showed that students were interested in learning about new careers.  5</a:t>
            </a:r>
            <a:r>
              <a:rPr lang="en-US" baseline="30000" dirty="0"/>
              <a:t>th</a:t>
            </a:r>
            <a:r>
              <a:rPr lang="en-US" dirty="0"/>
              <a:t> graders are  naturally curious about the world and their place in it.  At this stage, students are beginning to connect what they enjoy in school with career exploration and real-life possibilities.  Students also see the purpose of reading, math, science, and social studies from career awareness.  When they understand how different skills are used on jobs, they become more motivated about school.  </a:t>
            </a:r>
          </a:p>
        </p:txBody>
      </p:sp>
      <p:sp>
        <p:nvSpPr>
          <p:cNvPr id="4" name="Slide Number Placeholder 3"/>
          <p:cNvSpPr>
            <a:spLocks noGrp="1"/>
          </p:cNvSpPr>
          <p:nvPr>
            <p:ph type="sldNum" sz="quarter" idx="5"/>
          </p:nvPr>
        </p:nvSpPr>
        <p:spPr/>
        <p:txBody>
          <a:bodyPr/>
          <a:lstStyle/>
          <a:p>
            <a:fld id="{F97DC217-DF71-1A49-B3EA-559F1F43B0FF}" type="slidenum">
              <a:rPr lang="en-US" smtClean="0"/>
              <a:t>3</a:t>
            </a:fld>
            <a:endParaRPr lang="en-US" dirty="0"/>
          </a:p>
        </p:txBody>
      </p:sp>
    </p:spTree>
    <p:extLst>
      <p:ext uri="{BB962C8B-B14F-4D97-AF65-F5344CB8AC3E}">
        <p14:creationId xmlns:p14="http://schemas.microsoft.com/office/powerpoint/2010/main" val="19389489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purpose </a:t>
            </a:r>
            <a:r>
              <a:rPr lang="en-US" sz="1200" b="0" kern="1200" dirty="0">
                <a:solidFill>
                  <a:schemeClr val="tx1"/>
                </a:solidFill>
                <a:effectLst/>
                <a:latin typeface="+mn-lt"/>
                <a:ea typeface="+mn-ea"/>
                <a:cs typeface="+mn-cs"/>
              </a:rPr>
              <a:t>of the lesson is to help students to begin to explore different careers.  Early exposures can link a student’s interest to planning the starts of their future, boosts academic ambitions, and develop needed skills like problem solving and critical thinking.  </a:t>
            </a:r>
          </a:p>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4</a:t>
            </a:fld>
            <a:endParaRPr lang="en-US" dirty="0"/>
          </a:p>
        </p:txBody>
      </p:sp>
    </p:spTree>
    <p:extLst>
      <p:ext uri="{BB962C8B-B14F-4D97-AF65-F5344CB8AC3E}">
        <p14:creationId xmlns:p14="http://schemas.microsoft.com/office/powerpoint/2010/main" val="41947933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Classroom Guidance Lessons 1-4.  At the end of the 4</a:t>
            </a:r>
            <a:r>
              <a:rPr lang="en-US" baseline="30000" dirty="0"/>
              <a:t>th</a:t>
            </a:r>
            <a:r>
              <a:rPr lang="en-US" dirty="0"/>
              <a:t> lesson, we had a school wide Career Day.  </a:t>
            </a:r>
          </a:p>
        </p:txBody>
      </p:sp>
      <p:sp>
        <p:nvSpPr>
          <p:cNvPr id="4" name="Slide Number Placeholder 3"/>
          <p:cNvSpPr>
            <a:spLocks noGrp="1"/>
          </p:cNvSpPr>
          <p:nvPr>
            <p:ph type="sldNum" sz="quarter" idx="5"/>
          </p:nvPr>
        </p:nvSpPr>
        <p:spPr/>
        <p:txBody>
          <a:bodyPr/>
          <a:lstStyle/>
          <a:p>
            <a:fld id="{F97DC217-DF71-1A49-B3EA-559F1F43B0FF}" type="slidenum">
              <a:rPr lang="en-US" smtClean="0"/>
              <a:t>5</a:t>
            </a:fld>
            <a:endParaRPr lang="en-US" dirty="0"/>
          </a:p>
        </p:txBody>
      </p:sp>
    </p:spTree>
    <p:extLst>
      <p:ext uri="{BB962C8B-B14F-4D97-AF65-F5344CB8AC3E}">
        <p14:creationId xmlns:p14="http://schemas.microsoft.com/office/powerpoint/2010/main" val="38627438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AIA Standards that went with the lesson.  </a:t>
            </a:r>
          </a:p>
        </p:txBody>
      </p:sp>
      <p:sp>
        <p:nvSpPr>
          <p:cNvPr id="4" name="Slide Number Placeholder 3"/>
          <p:cNvSpPr>
            <a:spLocks noGrp="1"/>
          </p:cNvSpPr>
          <p:nvPr>
            <p:ph type="sldNum" sz="quarter" idx="5"/>
          </p:nvPr>
        </p:nvSpPr>
        <p:spPr/>
        <p:txBody>
          <a:bodyPr/>
          <a:lstStyle/>
          <a:p>
            <a:fld id="{F97DC217-DF71-1A49-B3EA-559F1F43B0FF}" type="slidenum">
              <a:rPr lang="en-US" smtClean="0"/>
              <a:t>6</a:t>
            </a:fld>
            <a:endParaRPr lang="en-US" dirty="0"/>
          </a:p>
        </p:txBody>
      </p:sp>
    </p:spTree>
    <p:extLst>
      <p:ext uri="{BB962C8B-B14F-4D97-AF65-F5344CB8AC3E}">
        <p14:creationId xmlns:p14="http://schemas.microsoft.com/office/powerpoint/2010/main" val="14251592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Continuation of AIA Standards</a:t>
            </a:r>
          </a:p>
        </p:txBody>
      </p:sp>
      <p:sp>
        <p:nvSpPr>
          <p:cNvPr id="4" name="Slide Number Placeholder 3"/>
          <p:cNvSpPr>
            <a:spLocks noGrp="1"/>
          </p:cNvSpPr>
          <p:nvPr>
            <p:ph type="sldNum" sz="quarter" idx="5"/>
          </p:nvPr>
        </p:nvSpPr>
        <p:spPr/>
        <p:txBody>
          <a:bodyPr/>
          <a:lstStyle/>
          <a:p>
            <a:fld id="{F97DC217-DF71-1A49-B3EA-559F1F43B0FF}" type="slidenum">
              <a:rPr lang="en-US" smtClean="0"/>
              <a:t>7</a:t>
            </a:fld>
            <a:endParaRPr lang="en-US" dirty="0"/>
          </a:p>
        </p:txBody>
      </p:sp>
    </p:spTree>
    <p:extLst>
      <p:ext uri="{BB962C8B-B14F-4D97-AF65-F5344CB8AC3E}">
        <p14:creationId xmlns:p14="http://schemas.microsoft.com/office/powerpoint/2010/main" val="16390868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ASCA Mindsets and Behaviors that went with the lesson.  </a:t>
            </a:r>
          </a:p>
        </p:txBody>
      </p:sp>
      <p:sp>
        <p:nvSpPr>
          <p:cNvPr id="4" name="Slide Number Placeholder 3"/>
          <p:cNvSpPr>
            <a:spLocks noGrp="1"/>
          </p:cNvSpPr>
          <p:nvPr>
            <p:ph type="sldNum" sz="quarter" idx="5"/>
          </p:nvPr>
        </p:nvSpPr>
        <p:spPr/>
        <p:txBody>
          <a:bodyPr/>
          <a:lstStyle/>
          <a:p>
            <a:fld id="{F97DC217-DF71-1A49-B3EA-559F1F43B0FF}" type="slidenum">
              <a:rPr lang="en-US" smtClean="0"/>
              <a:t>8</a:t>
            </a:fld>
            <a:endParaRPr lang="en-US" dirty="0"/>
          </a:p>
        </p:txBody>
      </p:sp>
    </p:spTree>
    <p:extLst>
      <p:ext uri="{BB962C8B-B14F-4D97-AF65-F5344CB8AC3E}">
        <p14:creationId xmlns:p14="http://schemas.microsoft.com/office/powerpoint/2010/main" val="9648444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Continuation of ASCA Mindsets and Behaviors that went with the lesson.  </a:t>
            </a:r>
          </a:p>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9</a:t>
            </a:fld>
            <a:endParaRPr lang="en-US" dirty="0"/>
          </a:p>
        </p:txBody>
      </p:sp>
    </p:spTree>
    <p:extLst>
      <p:ext uri="{BB962C8B-B14F-4D97-AF65-F5344CB8AC3E}">
        <p14:creationId xmlns:p14="http://schemas.microsoft.com/office/powerpoint/2010/main" val="16168571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NC State Academic Standards that went with the lesson.</a:t>
            </a:r>
          </a:p>
        </p:txBody>
      </p:sp>
      <p:sp>
        <p:nvSpPr>
          <p:cNvPr id="4" name="Slide Number Placeholder 3"/>
          <p:cNvSpPr>
            <a:spLocks noGrp="1"/>
          </p:cNvSpPr>
          <p:nvPr>
            <p:ph type="sldNum" sz="quarter" idx="5"/>
          </p:nvPr>
        </p:nvSpPr>
        <p:spPr/>
        <p:txBody>
          <a:bodyPr/>
          <a:lstStyle/>
          <a:p>
            <a:fld id="{F97DC217-DF71-1A49-B3EA-559F1F43B0FF}" type="slidenum">
              <a:rPr lang="en-US" smtClean="0"/>
              <a:t>10</a:t>
            </a:fld>
            <a:endParaRPr lang="en-US" dirty="0"/>
          </a:p>
        </p:txBody>
      </p:sp>
    </p:spTree>
    <p:extLst>
      <p:ext uri="{BB962C8B-B14F-4D97-AF65-F5344CB8AC3E}">
        <p14:creationId xmlns:p14="http://schemas.microsoft.com/office/powerpoint/2010/main" val="24747787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Artifacts and work samples that was used in the lesson.</a:t>
            </a:r>
          </a:p>
        </p:txBody>
      </p:sp>
      <p:sp>
        <p:nvSpPr>
          <p:cNvPr id="4" name="Slide Number Placeholder 3"/>
          <p:cNvSpPr>
            <a:spLocks noGrp="1"/>
          </p:cNvSpPr>
          <p:nvPr>
            <p:ph type="sldNum" sz="quarter" idx="5"/>
          </p:nvPr>
        </p:nvSpPr>
        <p:spPr/>
        <p:txBody>
          <a:bodyPr/>
          <a:lstStyle/>
          <a:p>
            <a:fld id="{F97DC217-DF71-1A49-B3EA-559F1F43B0FF}" type="slidenum">
              <a:rPr lang="en-US" smtClean="0"/>
              <a:t>11</a:t>
            </a:fld>
            <a:endParaRPr lang="en-US" dirty="0"/>
          </a:p>
        </p:txBody>
      </p:sp>
    </p:spTree>
    <p:extLst>
      <p:ext uri="{BB962C8B-B14F-4D97-AF65-F5344CB8AC3E}">
        <p14:creationId xmlns:p14="http://schemas.microsoft.com/office/powerpoint/2010/main" val="33190867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Summary of how the lesson was cultural sensitivity.  </a:t>
            </a:r>
          </a:p>
        </p:txBody>
      </p:sp>
      <p:sp>
        <p:nvSpPr>
          <p:cNvPr id="4" name="Slide Number Placeholder 3"/>
          <p:cNvSpPr>
            <a:spLocks noGrp="1"/>
          </p:cNvSpPr>
          <p:nvPr>
            <p:ph type="sldNum" sz="quarter" idx="5"/>
          </p:nvPr>
        </p:nvSpPr>
        <p:spPr/>
        <p:txBody>
          <a:bodyPr/>
          <a:lstStyle/>
          <a:p>
            <a:fld id="{F97DC217-DF71-1A49-B3EA-559F1F43B0FF}" type="slidenum">
              <a:rPr lang="en-US" smtClean="0"/>
              <a:t>12</a:t>
            </a:fld>
            <a:endParaRPr lang="en-US" dirty="0"/>
          </a:p>
        </p:txBody>
      </p:sp>
    </p:spTree>
    <p:extLst>
      <p:ext uri="{BB962C8B-B14F-4D97-AF65-F5344CB8AC3E}">
        <p14:creationId xmlns:p14="http://schemas.microsoft.com/office/powerpoint/2010/main" val="9658453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1573BF-C995-08D5-6C57-686BC9FBBE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561B88-DCB0-C053-53CC-CEEB4DFC2E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23B1D8-0913-5EFE-C105-213420E19C6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Students were given the same Career Interest Survey to see if students had a better understanding of careers.  Data was pulled data from academics, attendance, and behavior on targeted students from administration and teachers.  There were 4 improvements in academics and 3 improvements in behavior.  Attendance is still an issue.  </a:t>
            </a:r>
          </a:p>
          <a:p>
            <a:endParaRPr lang="en-US" dirty="0"/>
          </a:p>
        </p:txBody>
      </p:sp>
      <p:sp>
        <p:nvSpPr>
          <p:cNvPr id="4" name="Slide Number Placeholder 3">
            <a:extLst>
              <a:ext uri="{FF2B5EF4-FFF2-40B4-BE49-F238E27FC236}">
                <a16:creationId xmlns:a16="http://schemas.microsoft.com/office/drawing/2014/main" id="{EE482533-DFE3-F26C-4205-28131A083488}"/>
              </a:ext>
            </a:extLst>
          </p:cNvPr>
          <p:cNvSpPr>
            <a:spLocks noGrp="1"/>
          </p:cNvSpPr>
          <p:nvPr>
            <p:ph type="sldNum" sz="quarter" idx="5"/>
          </p:nvPr>
        </p:nvSpPr>
        <p:spPr/>
        <p:txBody>
          <a:bodyPr/>
          <a:lstStyle/>
          <a:p>
            <a:fld id="{F97DC217-DF71-1A49-B3EA-559F1F43B0FF}" type="slidenum">
              <a:rPr lang="en-US" smtClean="0"/>
              <a:t>13</a:t>
            </a:fld>
            <a:endParaRPr lang="en-US" dirty="0"/>
          </a:p>
        </p:txBody>
      </p:sp>
    </p:spTree>
    <p:extLst>
      <p:ext uri="{BB962C8B-B14F-4D97-AF65-F5344CB8AC3E}">
        <p14:creationId xmlns:p14="http://schemas.microsoft.com/office/powerpoint/2010/main" val="29762288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437D90-60C2-7A7C-F063-7CACC1FC69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9276ED-65BE-D85C-D919-8602F449F0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0223A7-5863-D601-30D8-D37C75EDB09A}"/>
              </a:ext>
            </a:extLst>
          </p:cNvPr>
          <p:cNvSpPr>
            <a:spLocks noGrp="1"/>
          </p:cNvSpPr>
          <p:nvPr>
            <p:ph type="body" idx="1"/>
          </p:nvPr>
        </p:nvSpPr>
        <p:spPr/>
        <p:txBody>
          <a:bodyPr/>
          <a:lstStyle/>
          <a:p>
            <a:r>
              <a:rPr lang="en-US" dirty="0"/>
              <a:t>Graphs show some growth in career interests. </a:t>
            </a:r>
            <a:r>
              <a:rPr lang="en-US" sz="1200" kern="1200" dirty="0">
                <a:solidFill>
                  <a:schemeClr val="tx1"/>
                </a:solidFill>
                <a:effectLst/>
                <a:latin typeface="+mn-lt"/>
                <a:ea typeface="+mn-ea"/>
                <a:cs typeface="+mn-cs"/>
              </a:rPr>
              <a:t>To better improve academics, attendance, and behavior, the lesson will need to:</a:t>
            </a:r>
          </a:p>
          <a:p>
            <a:pPr lvl="0"/>
            <a:r>
              <a:rPr lang="en-US" sz="1200" kern="1200" dirty="0">
                <a:solidFill>
                  <a:schemeClr val="tx1"/>
                </a:solidFill>
                <a:effectLst/>
                <a:latin typeface="+mn-lt"/>
                <a:ea typeface="+mn-ea"/>
                <a:cs typeface="+mn-cs"/>
              </a:rPr>
              <a:t> Incorporate more small groups in the lesson so I can engage with all students.</a:t>
            </a:r>
          </a:p>
          <a:p>
            <a:pPr lvl="0"/>
            <a:r>
              <a:rPr lang="en-US" sz="1200" kern="1200" dirty="0">
                <a:solidFill>
                  <a:schemeClr val="tx1"/>
                </a:solidFill>
                <a:effectLst/>
                <a:latin typeface="+mn-lt"/>
                <a:ea typeface="+mn-ea"/>
                <a:cs typeface="+mn-cs"/>
              </a:rPr>
              <a:t>Incorporate more hands on/ role-based activities. </a:t>
            </a:r>
          </a:p>
          <a:p>
            <a:pPr lvl="0"/>
            <a:r>
              <a:rPr lang="en-US" sz="1200" kern="1200" dirty="0">
                <a:solidFill>
                  <a:schemeClr val="tx1"/>
                </a:solidFill>
                <a:effectLst/>
                <a:latin typeface="+mn-lt"/>
                <a:ea typeface="+mn-ea"/>
                <a:cs typeface="+mn-cs"/>
              </a:rPr>
              <a:t>Use data collected from this lesson to improve for next time.</a:t>
            </a:r>
          </a:p>
          <a:p>
            <a:endParaRPr lang="en-US" dirty="0"/>
          </a:p>
        </p:txBody>
      </p:sp>
      <p:sp>
        <p:nvSpPr>
          <p:cNvPr id="4" name="Slide Number Placeholder 3">
            <a:extLst>
              <a:ext uri="{FF2B5EF4-FFF2-40B4-BE49-F238E27FC236}">
                <a16:creationId xmlns:a16="http://schemas.microsoft.com/office/drawing/2014/main" id="{2D028645-0511-C091-4375-8C9A7BBDE10E}"/>
              </a:ext>
            </a:extLst>
          </p:cNvPr>
          <p:cNvSpPr>
            <a:spLocks noGrp="1"/>
          </p:cNvSpPr>
          <p:nvPr>
            <p:ph type="sldNum" sz="quarter" idx="5"/>
          </p:nvPr>
        </p:nvSpPr>
        <p:spPr/>
        <p:txBody>
          <a:bodyPr/>
          <a:lstStyle/>
          <a:p>
            <a:fld id="{F97DC217-DF71-1A49-B3EA-559F1F43B0FF}" type="slidenum">
              <a:rPr lang="en-US" smtClean="0"/>
              <a:t>14</a:t>
            </a:fld>
            <a:endParaRPr lang="en-US" dirty="0"/>
          </a:p>
        </p:txBody>
      </p:sp>
    </p:spTree>
    <p:extLst>
      <p:ext uri="{BB962C8B-B14F-4D97-AF65-F5344CB8AC3E}">
        <p14:creationId xmlns:p14="http://schemas.microsoft.com/office/powerpoint/2010/main" val="37714651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15</a:t>
            </a:fld>
            <a:endParaRPr lang="en-US" dirty="0"/>
          </a:p>
        </p:txBody>
      </p:sp>
    </p:spTree>
    <p:extLst>
      <p:ext uri="{BB962C8B-B14F-4D97-AF65-F5344CB8AC3E}">
        <p14:creationId xmlns:p14="http://schemas.microsoft.com/office/powerpoint/2010/main" val="3990086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AC79249-FDC0-364D-A734-AE1DE1605D28}"/>
              </a:ext>
              <a:ext uri="{C183D7F6-B498-43B3-948B-1728B52AA6E4}">
                <adec:decorative xmlns:adec="http://schemas.microsoft.com/office/drawing/2017/decorative" val="1"/>
              </a:ext>
            </a:extLst>
          </p:cNvPr>
          <p:cNvSpPr/>
          <p:nvPr userDrawn="1"/>
        </p:nvSpPr>
        <p:spPr>
          <a:xfrm>
            <a:off x="0" y="4572000"/>
            <a:ext cx="12192000" cy="228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 name="Group 6">
            <a:extLst>
              <a:ext uri="{FF2B5EF4-FFF2-40B4-BE49-F238E27FC236}">
                <a16:creationId xmlns:a16="http://schemas.microsoft.com/office/drawing/2014/main" id="{13537B6D-42A5-F449-2691-321A167F7C08}"/>
              </a:ext>
              <a:ext uri="{C183D7F6-B498-43B3-948B-1728B52AA6E4}">
                <adec:decorative xmlns:adec="http://schemas.microsoft.com/office/drawing/2017/decorative" val="1"/>
              </a:ext>
            </a:extLst>
          </p:cNvPr>
          <p:cNvGrpSpPr/>
          <p:nvPr userDrawn="1"/>
        </p:nvGrpSpPr>
        <p:grpSpPr>
          <a:xfrm>
            <a:off x="0" y="-3419"/>
            <a:ext cx="12192000" cy="6861419"/>
            <a:chOff x="0" y="-3419"/>
            <a:chExt cx="12192000" cy="6861419"/>
          </a:xfrm>
        </p:grpSpPr>
        <p:sp>
          <p:nvSpPr>
            <p:cNvPr id="5" name="Oval 4">
              <a:extLst>
                <a:ext uri="{FF2B5EF4-FFF2-40B4-BE49-F238E27FC236}">
                  <a16:creationId xmlns:a16="http://schemas.microsoft.com/office/drawing/2014/main" id="{902465C8-266D-104C-9C49-323DF4A8277E}"/>
                </a:ext>
              </a:extLst>
            </p:cNvPr>
            <p:cNvSpPr/>
            <p:nvPr userDrawn="1"/>
          </p:nvSpPr>
          <p:spPr>
            <a:xfrm>
              <a:off x="583746" y="4960030"/>
              <a:ext cx="1551214" cy="1551214"/>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10">
              <a:extLst>
                <a:ext uri="{FF2B5EF4-FFF2-40B4-BE49-F238E27FC236}">
                  <a16:creationId xmlns:a16="http://schemas.microsoft.com/office/drawing/2014/main" id="{37979A1C-BF60-B345-A664-2E4F7A3461EB}"/>
                </a:ext>
              </a:extLst>
            </p:cNvPr>
            <p:cNvSpPr/>
            <p:nvPr userDrawn="1"/>
          </p:nvSpPr>
          <p:spPr>
            <a:xfrm>
              <a:off x="1" y="4571999"/>
              <a:ext cx="1118508" cy="1118508"/>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 name="Freeform 8">
              <a:extLst>
                <a:ext uri="{FF2B5EF4-FFF2-40B4-BE49-F238E27FC236}">
                  <a16:creationId xmlns:a16="http://schemas.microsoft.com/office/drawing/2014/main" id="{58080B3E-915C-2D4C-8608-596E1BFD6387}"/>
                </a:ext>
              </a:extLst>
            </p:cNvPr>
            <p:cNvSpPr/>
            <p:nvPr userDrawn="1"/>
          </p:nvSpPr>
          <p:spPr>
            <a:xfrm>
              <a:off x="1" y="5739492"/>
              <a:ext cx="1118508" cy="1118508"/>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6" name="Group 5">
              <a:extLst>
                <a:ext uri="{FF2B5EF4-FFF2-40B4-BE49-F238E27FC236}">
                  <a16:creationId xmlns:a16="http://schemas.microsoft.com/office/drawing/2014/main" id="{F15FBB50-09C8-B64E-AE57-67C5E70810CB}"/>
                </a:ext>
              </a:extLst>
            </p:cNvPr>
            <p:cNvGrpSpPr/>
            <p:nvPr userDrawn="1"/>
          </p:nvGrpSpPr>
          <p:grpSpPr>
            <a:xfrm>
              <a:off x="8264427" y="-3419"/>
              <a:ext cx="3927573" cy="3165022"/>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2" name="Freeform 21">
              <a:extLst>
                <a:ext uri="{FF2B5EF4-FFF2-40B4-BE49-F238E27FC236}">
                  <a16:creationId xmlns:a16="http://schemas.microsoft.com/office/drawing/2014/main" id="{BC68F289-2744-2F48-893A-3F17911625C8}"/>
                </a:ext>
              </a:extLst>
            </p:cNvPr>
            <p:cNvSpPr/>
            <p:nvPr userDrawn="1"/>
          </p:nvSpPr>
          <p:spPr>
            <a:xfrm>
              <a:off x="0" y="-1"/>
              <a:ext cx="1167493" cy="1167493"/>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8" name="Freeform 27">
              <a:extLst>
                <a:ext uri="{FF2B5EF4-FFF2-40B4-BE49-F238E27FC236}">
                  <a16:creationId xmlns:a16="http://schemas.microsoft.com/office/drawing/2014/main" id="{9E240E8A-950E-7946-826C-415CB5DACA43}"/>
                </a:ext>
              </a:extLst>
            </p:cNvPr>
            <p:cNvSpPr/>
            <p:nvPr userDrawn="1"/>
          </p:nvSpPr>
          <p:spPr>
            <a:xfrm>
              <a:off x="11024507" y="4580708"/>
              <a:ext cx="1167493" cy="2277292"/>
            </a:xfrm>
            <a:custGeom>
              <a:avLst/>
              <a:gdLst>
                <a:gd name="connsiteX0" fmla="*/ 1167473 w 1167493"/>
                <a:gd name="connsiteY0" fmla="*/ 0 h 2272167"/>
                <a:gd name="connsiteX1" fmla="*/ 1167493 w 1167493"/>
                <a:gd name="connsiteY1" fmla="*/ 0 h 2272167"/>
                <a:gd name="connsiteX2" fmla="*/ 1167493 w 1167493"/>
                <a:gd name="connsiteY2" fmla="*/ 492960 h 2272167"/>
                <a:gd name="connsiteX3" fmla="*/ 1167493 w 1167493"/>
                <a:gd name="connsiteY3" fmla="*/ 720385 h 2272167"/>
                <a:gd name="connsiteX4" fmla="*/ 1167493 w 1167493"/>
                <a:gd name="connsiteY4" fmla="*/ 2272167 h 2272167"/>
                <a:gd name="connsiteX5" fmla="*/ 0 w 1167493"/>
                <a:gd name="connsiteY5" fmla="*/ 2272167 h 2272167"/>
                <a:gd name="connsiteX6" fmla="*/ 0 w 1167493"/>
                <a:gd name="connsiteY6" fmla="*/ 1898074 h 2272167"/>
                <a:gd name="connsiteX7" fmla="*/ 0 w 1167493"/>
                <a:gd name="connsiteY7" fmla="*/ 1271597 h 2272167"/>
                <a:gd name="connsiteX8" fmla="*/ 0 w 1167493"/>
                <a:gd name="connsiteY8" fmla="*/ 1177688 h 2272167"/>
                <a:gd name="connsiteX9" fmla="*/ 1048124 w 1167493"/>
                <a:gd name="connsiteY9" fmla="*/ 6080 h 2272167"/>
                <a:gd name="connsiteX10" fmla="*/ 1167473 w 1167493"/>
                <a:gd name="connsiteY10" fmla="*/ 0 h 2272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7493" h="2272167">
                  <a:moveTo>
                    <a:pt x="1167473" y="0"/>
                  </a:moveTo>
                  <a:lnTo>
                    <a:pt x="1167493" y="0"/>
                  </a:lnTo>
                  <a:lnTo>
                    <a:pt x="1167493" y="492960"/>
                  </a:lnTo>
                  <a:lnTo>
                    <a:pt x="1167493" y="720385"/>
                  </a:lnTo>
                  <a:lnTo>
                    <a:pt x="1167493" y="2272167"/>
                  </a:lnTo>
                  <a:lnTo>
                    <a:pt x="0" y="2272167"/>
                  </a:lnTo>
                  <a:lnTo>
                    <a:pt x="0" y="1898074"/>
                  </a:lnTo>
                  <a:lnTo>
                    <a:pt x="0" y="1271597"/>
                  </a:lnTo>
                  <a:lnTo>
                    <a:pt x="0" y="1177688"/>
                  </a:lnTo>
                  <a:cubicBezTo>
                    <a:pt x="0" y="567919"/>
                    <a:pt x="459408" y="66389"/>
                    <a:pt x="1048124" y="6080"/>
                  </a:cubicBezTo>
                  <a:lnTo>
                    <a:pt x="116747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494248F2-5264-4601-AA0B-6C092F77F2DD}"/>
              </a:ext>
            </a:extLst>
          </p:cNvPr>
          <p:cNvSpPr>
            <a:spLocks noGrp="1"/>
          </p:cNvSpPr>
          <p:nvPr>
            <p:ph type="ctrTitle" hasCustomPrompt="1"/>
          </p:nvPr>
        </p:nvSpPr>
        <p:spPr>
          <a:xfrm>
            <a:off x="1167493" y="232913"/>
            <a:ext cx="7096933" cy="3830130"/>
          </a:xfrm>
        </p:spPr>
        <p:txBody>
          <a:bodyPr anchor="b">
            <a:noAutofit/>
          </a:bodyPr>
          <a:lstStyle>
            <a:lvl1pPr algn="l">
              <a:defRPr sz="6000" b="1">
                <a:latin typeface="+mj-lt"/>
              </a:defRPr>
            </a:lvl1pPr>
          </a:lstStyle>
          <a:p>
            <a:r>
              <a:rPr lang="en-US" dirty="0"/>
              <a:t>Click to add title</a:t>
            </a:r>
          </a:p>
        </p:txBody>
      </p:sp>
    </p:spTree>
    <p:extLst>
      <p:ext uri="{BB962C8B-B14F-4D97-AF65-F5344CB8AC3E}">
        <p14:creationId xmlns:p14="http://schemas.microsoft.com/office/powerpoint/2010/main" val="29164985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AC10D125-AB73-D276-4947-94204736A30D}"/>
              </a:ext>
              <a:ext uri="{C183D7F6-B498-43B3-948B-1728B52AA6E4}">
                <adec:decorative xmlns:adec="http://schemas.microsoft.com/office/drawing/2017/decorative" val="1"/>
              </a:ext>
            </a:extLst>
          </p:cNvPr>
          <p:cNvGrpSpPr/>
          <p:nvPr userDrawn="1"/>
        </p:nvGrpSpPr>
        <p:grpSpPr>
          <a:xfrm>
            <a:off x="1" y="0"/>
            <a:ext cx="12191999" cy="6858000"/>
            <a:chOff x="1" y="0"/>
            <a:chExt cx="12191999" cy="6858000"/>
          </a:xfrm>
        </p:grpSpPr>
        <p:sp>
          <p:nvSpPr>
            <p:cNvPr id="4" name="Freeform 3">
              <a:extLst>
                <a:ext uri="{FF2B5EF4-FFF2-40B4-BE49-F238E27FC236}">
                  <a16:creationId xmlns:a16="http://schemas.microsoft.com/office/drawing/2014/main" id="{6A7F6A3F-E1DD-A246-9A6D-5F9B18BA2588}"/>
                </a:ext>
                <a:ext uri="{C183D7F6-B498-43B3-948B-1728B52AA6E4}">
                  <adec:decorative xmlns:adec="http://schemas.microsoft.com/office/drawing/2017/decorative" val="1"/>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Freeform 4">
              <a:extLst>
                <a:ext uri="{FF2B5EF4-FFF2-40B4-BE49-F238E27FC236}">
                  <a16:creationId xmlns:a16="http://schemas.microsoft.com/office/drawing/2014/main" id="{055FD0FC-C8FF-6741-A364-A29CDC6F9495}"/>
                </a:ext>
                <a:ext uri="{C183D7F6-B498-43B3-948B-1728B52AA6E4}">
                  <adec:decorative xmlns:adec="http://schemas.microsoft.com/office/drawing/2017/decorative" val="1"/>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6" name="Freeform 5">
              <a:extLst>
                <a:ext uri="{FF2B5EF4-FFF2-40B4-BE49-F238E27FC236}">
                  <a16:creationId xmlns:a16="http://schemas.microsoft.com/office/drawing/2014/main" id="{D11C9832-A021-954E-A34F-2988D1189AE9}"/>
                </a:ext>
                <a:ext uri="{C183D7F6-B498-43B3-948B-1728B52AA6E4}">
                  <adec:decorative xmlns:adec="http://schemas.microsoft.com/office/drawing/2017/decorative" val="1"/>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9" name="Group 8">
              <a:extLst>
                <a:ext uri="{FF2B5EF4-FFF2-40B4-BE49-F238E27FC236}">
                  <a16:creationId xmlns:a16="http://schemas.microsoft.com/office/drawing/2014/main" id="{9861BC34-DFBF-2D4F-B463-FCFBC08391FF}"/>
                </a:ext>
                <a:ext uri="{C183D7F6-B498-43B3-948B-1728B52AA6E4}">
                  <adec:decorative xmlns:adec="http://schemas.microsoft.com/office/drawing/2017/decorative" val="1"/>
                </a:ext>
              </a:extLst>
            </p:cNvPr>
            <p:cNvGrpSpPr/>
            <p:nvPr userDrawn="1"/>
          </p:nvGrpSpPr>
          <p:grpSpPr>
            <a:xfrm>
              <a:off x="8082092" y="5590903"/>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grpSp>
      </p:grpSp>
      <p:sp>
        <p:nvSpPr>
          <p:cNvPr id="2" name="Title 1">
            <a:extLst>
              <a:ext uri="{FF2B5EF4-FFF2-40B4-BE49-F238E27FC236}">
                <a16:creationId xmlns:a16="http://schemas.microsoft.com/office/drawing/2014/main" id="{3CD97974-B93C-4C96-B3F6-F69E3D6DE6CA}"/>
              </a:ext>
            </a:extLst>
          </p:cNvPr>
          <p:cNvSpPr>
            <a:spLocks noGrp="1"/>
          </p:cNvSpPr>
          <p:nvPr>
            <p:ph type="title" hasCustomPrompt="1"/>
          </p:nvPr>
        </p:nvSpPr>
        <p:spPr>
          <a:xfrm>
            <a:off x="1158864" y="102021"/>
            <a:ext cx="9779183" cy="1744415"/>
          </a:xfrm>
        </p:spPr>
        <p:txBody>
          <a:bodyPr anchor="b">
            <a:noAutofit/>
          </a:bodyPr>
          <a:lstStyle>
            <a:lvl1pPr>
              <a:defRPr sz="4200" b="1">
                <a:latin typeface="+mj-lt"/>
              </a:defRPr>
            </a:lvl1pPr>
          </a:lstStyle>
          <a:p>
            <a:r>
              <a:rPr lang="en-US" dirty="0"/>
              <a:t>Click to add title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hasCustomPrompt="1"/>
          </p:nvPr>
        </p:nvSpPr>
        <p:spPr>
          <a:xfrm>
            <a:off x="1158865" y="2017467"/>
            <a:ext cx="9779182" cy="3366815"/>
          </a:xfrm>
        </p:spPr>
        <p:txBody>
          <a:bodyPr>
            <a:normAutofit/>
          </a:bodyPr>
          <a:lstStyle>
            <a:lvl1pPr marL="0" indent="0">
              <a:buNone/>
              <a:defRPr>
                <a:latin typeface="+mn-lt"/>
              </a:defRPr>
            </a:lvl1pPr>
            <a:lvl2pPr marL="457200" indent="0">
              <a:buNone/>
              <a:defRPr>
                <a:latin typeface="+mn-lt"/>
              </a:defRPr>
            </a:lvl2pPr>
            <a:lvl3pPr marL="914400" indent="0">
              <a:buNone/>
              <a:defRPr>
                <a:latin typeface="+mn-lt"/>
              </a:defRPr>
            </a:lvl3pPr>
            <a:lvl4pPr marL="1371600" indent="0">
              <a:buNone/>
              <a:defRPr>
                <a:latin typeface="+mn-lt"/>
              </a:defRPr>
            </a:lvl4pPr>
            <a:lvl5pPr marL="1828800" indent="0">
              <a:buNone/>
              <a:defRPr>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2743200" cy="365125"/>
          </a:xfrm>
          <a:prstGeom prst="rect">
            <a:avLst/>
          </a:prstGeom>
        </p:spPr>
        <p:txBody>
          <a:bodyPr vert="horz" lIns="91440" tIns="45720" rIns="91440" bIns="45720" rtlCol="0" anchor="ctr">
            <a:noAutofit/>
          </a:bodyPr>
          <a:lstStyle>
            <a:lvl1pPr algn="l">
              <a:defRPr sz="1200">
                <a:solidFill>
                  <a:schemeClr val="accent3"/>
                </a:solidFill>
                <a:latin typeface="+mn-lt"/>
              </a:defRPr>
            </a:lvl1pPr>
          </a:lstStyle>
          <a:p>
            <a:r>
              <a:rPr lang="en-US" dirty="0"/>
              <a:t>9/8/20XX</a:t>
            </a:r>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endParaRPr lang="en-US" dirty="0"/>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7822712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le and Right Image">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AC10D125-AB73-D276-4947-94204736A30D}"/>
              </a:ext>
              <a:ext uri="{C183D7F6-B498-43B3-948B-1728B52AA6E4}">
                <adec:decorative xmlns:adec="http://schemas.microsoft.com/office/drawing/2017/decorative" val="1"/>
              </a:ext>
            </a:extLst>
          </p:cNvPr>
          <p:cNvGrpSpPr/>
          <p:nvPr userDrawn="1"/>
        </p:nvGrpSpPr>
        <p:grpSpPr>
          <a:xfrm flipH="1">
            <a:off x="1" y="0"/>
            <a:ext cx="12191999" cy="6858000"/>
            <a:chOff x="1" y="0"/>
            <a:chExt cx="12191999" cy="6858000"/>
          </a:xfrm>
        </p:grpSpPr>
        <p:sp>
          <p:nvSpPr>
            <p:cNvPr id="4" name="Freeform 3">
              <a:extLst>
                <a:ext uri="{FF2B5EF4-FFF2-40B4-BE49-F238E27FC236}">
                  <a16:creationId xmlns:a16="http://schemas.microsoft.com/office/drawing/2014/main" id="{6A7F6A3F-E1DD-A246-9A6D-5F9B18BA2588}"/>
                </a:ext>
                <a:ext uri="{C183D7F6-B498-43B3-948B-1728B52AA6E4}">
                  <adec:decorative xmlns:adec="http://schemas.microsoft.com/office/drawing/2017/decorative" val="1"/>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Freeform 4">
              <a:extLst>
                <a:ext uri="{FF2B5EF4-FFF2-40B4-BE49-F238E27FC236}">
                  <a16:creationId xmlns:a16="http://schemas.microsoft.com/office/drawing/2014/main" id="{055FD0FC-C8FF-6741-A364-A29CDC6F9495}"/>
                </a:ext>
                <a:ext uri="{C183D7F6-B498-43B3-948B-1728B52AA6E4}">
                  <adec:decorative xmlns:adec="http://schemas.microsoft.com/office/drawing/2017/decorative" val="1"/>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6" name="Freeform 5">
              <a:extLst>
                <a:ext uri="{FF2B5EF4-FFF2-40B4-BE49-F238E27FC236}">
                  <a16:creationId xmlns:a16="http://schemas.microsoft.com/office/drawing/2014/main" id="{D11C9832-A021-954E-A34F-2988D1189AE9}"/>
                </a:ext>
                <a:ext uri="{C183D7F6-B498-43B3-948B-1728B52AA6E4}">
                  <adec:decorative xmlns:adec="http://schemas.microsoft.com/office/drawing/2017/decorative" val="1"/>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9" name="Group 8">
              <a:extLst>
                <a:ext uri="{FF2B5EF4-FFF2-40B4-BE49-F238E27FC236}">
                  <a16:creationId xmlns:a16="http://schemas.microsoft.com/office/drawing/2014/main" id="{9861BC34-DFBF-2D4F-B463-FCFBC08391FF}"/>
                </a:ext>
                <a:ext uri="{C183D7F6-B498-43B3-948B-1728B52AA6E4}">
                  <adec:decorative xmlns:adec="http://schemas.microsoft.com/office/drawing/2017/decorative" val="1"/>
                </a:ext>
              </a:extLst>
            </p:cNvPr>
            <p:cNvGrpSpPr/>
            <p:nvPr userDrawn="1"/>
          </p:nvGrpSpPr>
          <p:grpSpPr>
            <a:xfrm>
              <a:off x="8082092" y="5590903"/>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grpSp>
      </p:grpSp>
      <p:sp>
        <p:nvSpPr>
          <p:cNvPr id="2" name="Title 1">
            <a:extLst>
              <a:ext uri="{FF2B5EF4-FFF2-40B4-BE49-F238E27FC236}">
                <a16:creationId xmlns:a16="http://schemas.microsoft.com/office/drawing/2014/main" id="{3CD97974-B93C-4C96-B3F6-F69E3D6DE6CA}"/>
              </a:ext>
            </a:extLst>
          </p:cNvPr>
          <p:cNvSpPr>
            <a:spLocks noGrp="1"/>
          </p:cNvSpPr>
          <p:nvPr>
            <p:ph type="title" hasCustomPrompt="1"/>
          </p:nvPr>
        </p:nvSpPr>
        <p:spPr>
          <a:xfrm>
            <a:off x="1167492" y="1371600"/>
            <a:ext cx="5486400" cy="4114800"/>
          </a:xfrm>
        </p:spPr>
        <p:txBody>
          <a:bodyPr anchor="ctr" anchorCtr="0">
            <a:noAutofit/>
          </a:bodyPr>
          <a:lstStyle>
            <a:lvl1pPr>
              <a:defRPr sz="6000" b="1">
                <a:latin typeface="+mj-lt"/>
              </a:defRPr>
            </a:lvl1pPr>
          </a:lstStyle>
          <a:p>
            <a:r>
              <a:rPr lang="en-US" dirty="0"/>
              <a:t>Click to add title</a:t>
            </a:r>
          </a:p>
        </p:txBody>
      </p:sp>
      <p:sp>
        <p:nvSpPr>
          <p:cNvPr id="15" name="Picture Placeholder 14">
            <a:extLst>
              <a:ext uri="{FF2B5EF4-FFF2-40B4-BE49-F238E27FC236}">
                <a16:creationId xmlns:a16="http://schemas.microsoft.com/office/drawing/2014/main" id="{3124234B-E1C4-2616-9993-A23142AA69B2}"/>
              </a:ext>
            </a:extLst>
          </p:cNvPr>
          <p:cNvSpPr>
            <a:spLocks noGrp="1"/>
          </p:cNvSpPr>
          <p:nvPr>
            <p:ph type="pic" sz="quarter" idx="10"/>
          </p:nvPr>
        </p:nvSpPr>
        <p:spPr>
          <a:xfrm>
            <a:off x="7183438" y="1168400"/>
            <a:ext cx="4500562" cy="4521200"/>
          </a:xfrm>
          <a:prstGeom prst="ellipse">
            <a:avLst/>
          </a:prstGeom>
          <a:solidFill>
            <a:schemeClr val="accent2"/>
          </a:solidFill>
        </p:spPr>
        <p:txBody>
          <a:bodyPr/>
          <a:lstStyle>
            <a:lvl1pPr marL="0" indent="0" algn="ctr">
              <a:buNone/>
              <a:defRPr sz="2000"/>
            </a:lvl1pPr>
          </a:lstStyle>
          <a:p>
            <a:r>
              <a:rPr lang="en-US"/>
              <a:t>Click icon to add picture</a:t>
            </a:r>
            <a:endParaRPr lang="en-US" dirty="0"/>
          </a:p>
        </p:txBody>
      </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2743200" cy="365125"/>
          </a:xfrm>
          <a:prstGeom prst="rect">
            <a:avLst/>
          </a:prstGeom>
        </p:spPr>
        <p:txBody>
          <a:bodyPr vert="horz" lIns="91440" tIns="45720" rIns="91440" bIns="45720" rtlCol="0" anchor="ctr">
            <a:noAutofit/>
          </a:bodyPr>
          <a:lstStyle>
            <a:lvl1pPr algn="l">
              <a:defRPr sz="1200">
                <a:solidFill>
                  <a:schemeClr val="accent3"/>
                </a:solidFill>
                <a:latin typeface="+mn-lt"/>
              </a:defRPr>
            </a:lvl1pPr>
          </a:lstStyle>
          <a:p>
            <a:r>
              <a:rPr lang="en-US" dirty="0"/>
              <a:t>9/8/20XX</a:t>
            </a:r>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endParaRPr lang="en-US" dirty="0"/>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4912667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Title and Left Image">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AC10D125-AB73-D276-4947-94204736A30D}"/>
              </a:ext>
              <a:ext uri="{C183D7F6-B498-43B3-948B-1728B52AA6E4}">
                <adec:decorative xmlns:adec="http://schemas.microsoft.com/office/drawing/2017/decorative" val="1"/>
              </a:ext>
            </a:extLst>
          </p:cNvPr>
          <p:cNvGrpSpPr/>
          <p:nvPr userDrawn="1"/>
        </p:nvGrpSpPr>
        <p:grpSpPr>
          <a:xfrm>
            <a:off x="1" y="0"/>
            <a:ext cx="12191999" cy="6858000"/>
            <a:chOff x="1" y="0"/>
            <a:chExt cx="12191999" cy="6858000"/>
          </a:xfrm>
        </p:grpSpPr>
        <p:sp>
          <p:nvSpPr>
            <p:cNvPr id="4" name="Freeform 3">
              <a:extLst>
                <a:ext uri="{FF2B5EF4-FFF2-40B4-BE49-F238E27FC236}">
                  <a16:creationId xmlns:a16="http://schemas.microsoft.com/office/drawing/2014/main" id="{6A7F6A3F-E1DD-A246-9A6D-5F9B18BA2588}"/>
                </a:ext>
                <a:ext uri="{C183D7F6-B498-43B3-948B-1728B52AA6E4}">
                  <adec:decorative xmlns:adec="http://schemas.microsoft.com/office/drawing/2017/decorative" val="1"/>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Freeform 4">
              <a:extLst>
                <a:ext uri="{FF2B5EF4-FFF2-40B4-BE49-F238E27FC236}">
                  <a16:creationId xmlns:a16="http://schemas.microsoft.com/office/drawing/2014/main" id="{055FD0FC-C8FF-6741-A364-A29CDC6F9495}"/>
                </a:ext>
                <a:ext uri="{C183D7F6-B498-43B3-948B-1728B52AA6E4}">
                  <adec:decorative xmlns:adec="http://schemas.microsoft.com/office/drawing/2017/decorative" val="1"/>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6" name="Freeform 5">
              <a:extLst>
                <a:ext uri="{FF2B5EF4-FFF2-40B4-BE49-F238E27FC236}">
                  <a16:creationId xmlns:a16="http://schemas.microsoft.com/office/drawing/2014/main" id="{D11C9832-A021-954E-A34F-2988D1189AE9}"/>
                </a:ext>
                <a:ext uri="{C183D7F6-B498-43B3-948B-1728B52AA6E4}">
                  <adec:decorative xmlns:adec="http://schemas.microsoft.com/office/drawing/2017/decorative" val="1"/>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9" name="Group 8">
              <a:extLst>
                <a:ext uri="{FF2B5EF4-FFF2-40B4-BE49-F238E27FC236}">
                  <a16:creationId xmlns:a16="http://schemas.microsoft.com/office/drawing/2014/main" id="{9861BC34-DFBF-2D4F-B463-FCFBC08391FF}"/>
                </a:ext>
                <a:ext uri="{C183D7F6-B498-43B3-948B-1728B52AA6E4}">
                  <adec:decorative xmlns:adec="http://schemas.microsoft.com/office/drawing/2017/decorative" val="1"/>
                </a:ext>
              </a:extLst>
            </p:cNvPr>
            <p:cNvGrpSpPr/>
            <p:nvPr userDrawn="1"/>
          </p:nvGrpSpPr>
          <p:grpSpPr>
            <a:xfrm>
              <a:off x="8082092" y="5590903"/>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grpSp>
      </p:grpSp>
      <p:sp>
        <p:nvSpPr>
          <p:cNvPr id="2" name="Title 1">
            <a:extLst>
              <a:ext uri="{FF2B5EF4-FFF2-40B4-BE49-F238E27FC236}">
                <a16:creationId xmlns:a16="http://schemas.microsoft.com/office/drawing/2014/main" id="{3CD97974-B93C-4C96-B3F6-F69E3D6DE6CA}"/>
              </a:ext>
            </a:extLst>
          </p:cNvPr>
          <p:cNvSpPr>
            <a:spLocks noGrp="1"/>
          </p:cNvSpPr>
          <p:nvPr>
            <p:ph type="title" hasCustomPrompt="1"/>
          </p:nvPr>
        </p:nvSpPr>
        <p:spPr>
          <a:xfrm>
            <a:off x="5943600" y="457200"/>
            <a:ext cx="5120640" cy="3200400"/>
          </a:xfrm>
        </p:spPr>
        <p:txBody>
          <a:bodyPr anchor="b" anchorCtr="0">
            <a:noAutofit/>
          </a:bodyPr>
          <a:lstStyle>
            <a:lvl1pPr>
              <a:defRPr sz="6000" b="1">
                <a:latin typeface="+mj-lt"/>
              </a:defRPr>
            </a:lvl1pPr>
          </a:lstStyle>
          <a:p>
            <a:r>
              <a:rPr lang="en-US" dirty="0"/>
              <a:t>Click to add title</a:t>
            </a:r>
          </a:p>
        </p:txBody>
      </p:sp>
      <p:sp>
        <p:nvSpPr>
          <p:cNvPr id="3" name="Subtitle 2">
            <a:extLst>
              <a:ext uri="{FF2B5EF4-FFF2-40B4-BE49-F238E27FC236}">
                <a16:creationId xmlns:a16="http://schemas.microsoft.com/office/drawing/2014/main" id="{8763DBBF-E63D-81E5-E7CE-32F6F2C2F935}"/>
              </a:ext>
            </a:extLst>
          </p:cNvPr>
          <p:cNvSpPr>
            <a:spLocks noGrp="1"/>
          </p:cNvSpPr>
          <p:nvPr>
            <p:ph type="subTitle" idx="1" hasCustomPrompt="1"/>
          </p:nvPr>
        </p:nvSpPr>
        <p:spPr>
          <a:xfrm>
            <a:off x="5943598" y="3657600"/>
            <a:ext cx="5120640" cy="1828800"/>
          </a:xfrm>
        </p:spPr>
        <p:txBody>
          <a:bodyPr anchor="t" anchorCtr="0">
            <a:noAutofit/>
          </a:bodyPr>
          <a:lstStyle>
            <a:lvl1pPr marL="0" indent="0" algn="l">
              <a:buNone/>
              <a:defRPr sz="32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
        <p:nvSpPr>
          <p:cNvPr id="15" name="Picture Placeholder 14">
            <a:extLst>
              <a:ext uri="{FF2B5EF4-FFF2-40B4-BE49-F238E27FC236}">
                <a16:creationId xmlns:a16="http://schemas.microsoft.com/office/drawing/2014/main" id="{64033732-ADA1-C540-7276-3FF5CDEF2C5E}"/>
              </a:ext>
            </a:extLst>
          </p:cNvPr>
          <p:cNvSpPr>
            <a:spLocks noGrp="1"/>
          </p:cNvSpPr>
          <p:nvPr>
            <p:ph type="pic" sz="quarter" idx="10"/>
          </p:nvPr>
        </p:nvSpPr>
        <p:spPr>
          <a:xfrm>
            <a:off x="904238" y="1157224"/>
            <a:ext cx="4500562" cy="4521200"/>
          </a:xfrm>
          <a:prstGeom prst="ellipse">
            <a:avLst/>
          </a:prstGeom>
          <a:solidFill>
            <a:schemeClr val="accent2"/>
          </a:solidFill>
        </p:spPr>
        <p:txBody>
          <a:bodyPr/>
          <a:lstStyle>
            <a:lvl1pPr marL="0" indent="0" algn="ctr">
              <a:buNone/>
              <a:defRPr sz="2000"/>
            </a:lvl1pPr>
          </a:lstStyle>
          <a:p>
            <a:r>
              <a:rPr lang="en-US"/>
              <a:t>Click icon to add picture</a:t>
            </a:r>
            <a:endParaRPr lang="en-US" dirty="0"/>
          </a:p>
        </p:txBody>
      </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2743200" cy="365125"/>
          </a:xfrm>
          <a:prstGeom prst="rect">
            <a:avLst/>
          </a:prstGeom>
        </p:spPr>
        <p:txBody>
          <a:bodyPr vert="horz" lIns="91440" tIns="45720" rIns="91440" bIns="45720" rtlCol="0" anchor="ctr">
            <a:noAutofit/>
          </a:bodyPr>
          <a:lstStyle>
            <a:lvl1pPr algn="l">
              <a:defRPr sz="1200">
                <a:solidFill>
                  <a:schemeClr val="accent3"/>
                </a:solidFill>
                <a:latin typeface="+mn-lt"/>
              </a:defRPr>
            </a:lvl1pPr>
          </a:lstStyle>
          <a:p>
            <a:r>
              <a:rPr lang="en-US" dirty="0"/>
              <a:t>9/8/20XX</a:t>
            </a:r>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endParaRPr lang="en-US" dirty="0"/>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8238562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2">
    <p:bg>
      <p:bgPr>
        <a:solidFill>
          <a:schemeClr val="accent2"/>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CEDB282-8288-C81F-52B5-048A3E80C931}"/>
              </a:ext>
              <a:ext uri="{C183D7F6-B498-43B3-948B-1728B52AA6E4}">
                <adec:decorative xmlns:adec="http://schemas.microsoft.com/office/drawing/2017/decorative" val="1"/>
              </a:ext>
            </a:extLst>
          </p:cNvPr>
          <p:cNvGrpSpPr/>
          <p:nvPr userDrawn="1"/>
        </p:nvGrpSpPr>
        <p:grpSpPr>
          <a:xfrm>
            <a:off x="0" y="-1"/>
            <a:ext cx="12208822" cy="6858003"/>
            <a:chOff x="0" y="-1"/>
            <a:chExt cx="12208822" cy="6858003"/>
          </a:xfrm>
        </p:grpSpPr>
        <p:sp>
          <p:nvSpPr>
            <p:cNvPr id="7" name="Rectangle 6">
              <a:extLst>
                <a:ext uri="{FF2B5EF4-FFF2-40B4-BE49-F238E27FC236}">
                  <a16:creationId xmlns:a16="http://schemas.microsoft.com/office/drawing/2014/main" id="{2A62587F-7496-384A-AF40-18FC8CF0709D}"/>
                </a:ext>
              </a:extLst>
            </p:cNvPr>
            <p:cNvSpPr/>
            <p:nvPr userDrawn="1"/>
          </p:nvSpPr>
          <p:spPr>
            <a:xfrm>
              <a:off x="0" y="2286002"/>
              <a:ext cx="12208822"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11">
              <a:extLst>
                <a:ext uri="{FF2B5EF4-FFF2-40B4-BE49-F238E27FC236}">
                  <a16:creationId xmlns:a16="http://schemas.microsoft.com/office/drawing/2014/main" id="{84DB028B-A475-224B-B675-A15A56CAD0BF}"/>
                </a:ext>
              </a:extLst>
            </p:cNvPr>
            <p:cNvSpPr/>
            <p:nvPr userDrawn="1"/>
          </p:nvSpPr>
          <p:spPr>
            <a:xfrm flipH="1">
              <a:off x="8597718"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13">
              <a:extLst>
                <a:ext uri="{FF2B5EF4-FFF2-40B4-BE49-F238E27FC236}">
                  <a16:creationId xmlns:a16="http://schemas.microsoft.com/office/drawing/2014/main" id="{61C34955-105B-4D4D-B51D-754C5D38A85D}"/>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Freeform 14">
              <a:extLst>
                <a:ext uri="{FF2B5EF4-FFF2-40B4-BE49-F238E27FC236}">
                  <a16:creationId xmlns:a16="http://schemas.microsoft.com/office/drawing/2014/main" id="{2734DEB1-EC02-2E42-9292-4ADD115060A5}"/>
                </a:ext>
              </a:extLst>
            </p:cNvPr>
            <p:cNvSpPr/>
            <p:nvPr userDrawn="1"/>
          </p:nvSpPr>
          <p:spPr>
            <a:xfrm rot="5400000" flipH="1" flipV="1">
              <a:off x="10344100" y="438098"/>
              <a:ext cx="2285999" cy="1409801"/>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3" name="Title 1">
            <a:extLst>
              <a:ext uri="{FF2B5EF4-FFF2-40B4-BE49-F238E27FC236}">
                <a16:creationId xmlns:a16="http://schemas.microsoft.com/office/drawing/2014/main" id="{5E932F0D-7FC3-634B-932C-3625C16C8DE2}"/>
              </a:ext>
            </a:extLst>
          </p:cNvPr>
          <p:cNvSpPr>
            <a:spLocks noGrp="1"/>
          </p:cNvSpPr>
          <p:nvPr>
            <p:ph type="title" hasCustomPrompt="1"/>
          </p:nvPr>
        </p:nvSpPr>
        <p:spPr>
          <a:xfrm>
            <a:off x="1167492" y="45085"/>
            <a:ext cx="9779183" cy="1600835"/>
          </a:xfrm>
        </p:spPr>
        <p:txBody>
          <a:bodyPr anchor="b">
            <a:noAutofit/>
          </a:bodyPr>
          <a:lstStyle>
            <a:lvl1pPr>
              <a:defRPr sz="4200" b="1">
                <a:latin typeface="+mj-lt"/>
              </a:defRPr>
            </a:lvl1pPr>
          </a:lstStyle>
          <a:p>
            <a:r>
              <a:rPr lang="en-US" dirty="0"/>
              <a:t>Click to add title</a:t>
            </a:r>
          </a:p>
        </p:txBody>
      </p:sp>
      <p:sp>
        <p:nvSpPr>
          <p:cNvPr id="3" name="Content Placeholder 2">
            <a:extLst>
              <a:ext uri="{FF2B5EF4-FFF2-40B4-BE49-F238E27FC236}">
                <a16:creationId xmlns:a16="http://schemas.microsoft.com/office/drawing/2014/main" id="{CA1EED44-783E-8705-4119-D7E9F7D4F2B4}"/>
              </a:ext>
            </a:extLst>
          </p:cNvPr>
          <p:cNvSpPr>
            <a:spLocks noGrp="1"/>
          </p:cNvSpPr>
          <p:nvPr>
            <p:ph idx="14" hasCustomPrompt="1"/>
          </p:nvPr>
        </p:nvSpPr>
        <p:spPr>
          <a:xfrm>
            <a:off x="1166087" y="2652713"/>
            <a:ext cx="9780587" cy="3436936"/>
          </a:xfrm>
        </p:spPr>
        <p:txBody>
          <a:bodyPr>
            <a:normAutofit/>
          </a:bodyPr>
          <a:lstStyle>
            <a:lvl1pPr marL="342900" indent="-283464">
              <a:spcBef>
                <a:spcPts val="1000"/>
              </a:spcBef>
              <a:buFont typeface="Arial" panose="020B0604020202020204" pitchFamily="34" charset="0"/>
              <a:buChar char="•"/>
              <a:defRPr sz="2000">
                <a:solidFill>
                  <a:schemeClr val="bg1"/>
                </a:solidFill>
                <a:latin typeface="+mn-lt"/>
              </a:defRPr>
            </a:lvl1pPr>
            <a:lvl2pPr marL="566928" indent="-283464">
              <a:spcBef>
                <a:spcPts val="1000"/>
              </a:spcBef>
              <a:buFont typeface="Arial" panose="020B0604020202020204" pitchFamily="34" charset="0"/>
              <a:buChar char="•"/>
              <a:defRPr sz="2000">
                <a:solidFill>
                  <a:schemeClr val="bg1"/>
                </a:solidFill>
                <a:latin typeface="+mn-lt"/>
              </a:defRPr>
            </a:lvl2pPr>
            <a:lvl3pPr marL="850392" indent="-283464">
              <a:spcBef>
                <a:spcPts val="1000"/>
              </a:spcBef>
              <a:buFont typeface="Arial" panose="020B0604020202020204" pitchFamily="34" charset="0"/>
              <a:buChar char="•"/>
              <a:defRPr sz="2000">
                <a:solidFill>
                  <a:schemeClr val="bg1"/>
                </a:solidFill>
                <a:latin typeface="+mn-lt"/>
              </a:defRPr>
            </a:lvl3pPr>
            <a:lvl4pPr marL="1097280" indent="-283464">
              <a:spcBef>
                <a:spcPts val="1000"/>
              </a:spcBef>
              <a:buFont typeface="Arial" panose="020B0604020202020204" pitchFamily="34" charset="0"/>
              <a:buChar char="•"/>
              <a:defRPr sz="2000">
                <a:solidFill>
                  <a:schemeClr val="bg1"/>
                </a:solidFill>
                <a:latin typeface="+mn-lt"/>
              </a:defRPr>
            </a:lvl4pPr>
            <a:lvl5pPr marL="1371600" indent="-283464">
              <a:spcBef>
                <a:spcPts val="1000"/>
              </a:spcBef>
              <a:buFont typeface="Arial" panose="020B0604020202020204" pitchFamily="34" charset="0"/>
              <a:buChar char="•"/>
              <a:defRPr sz="2000">
                <a:solidFill>
                  <a:schemeClr val="bg1"/>
                </a:solidFill>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E95D4F5-F69B-42F6-8A9D-330F696E144B}"/>
              </a:ext>
            </a:extLst>
          </p:cNvPr>
          <p:cNvSpPr>
            <a:spLocks noGrp="1"/>
          </p:cNvSpPr>
          <p:nvPr>
            <p:ph type="dt" sz="half" idx="10"/>
          </p:nvPr>
        </p:nvSpPr>
        <p:spPr/>
        <p:txBody>
          <a:bodyPr>
            <a:noAutofit/>
          </a:bodyPr>
          <a:lstStyle>
            <a:lvl1pPr>
              <a:defRPr>
                <a:solidFill>
                  <a:schemeClr val="accent2"/>
                </a:solidFill>
                <a:latin typeface="+mn-lt"/>
              </a:defRPr>
            </a:lvl1pPr>
          </a:lstStyle>
          <a:p>
            <a:r>
              <a:rPr lang="en-US" dirty="0"/>
              <a:t>9/8/20XX</a:t>
            </a:r>
          </a:p>
        </p:txBody>
      </p:sp>
      <p:sp>
        <p:nvSpPr>
          <p:cNvPr id="5" name="Footer Placeholder 4">
            <a:extLst>
              <a:ext uri="{FF2B5EF4-FFF2-40B4-BE49-F238E27FC236}">
                <a16:creationId xmlns:a16="http://schemas.microsoft.com/office/drawing/2014/main" id="{FA79A23A-2238-4904-8692-9F2DAE8B8FC9}"/>
              </a:ext>
            </a:extLst>
          </p:cNvPr>
          <p:cNvSpPr>
            <a:spLocks noGrp="1"/>
          </p:cNvSpPr>
          <p:nvPr>
            <p:ph type="ftr" sz="quarter" idx="11"/>
          </p:nvPr>
        </p:nvSpPr>
        <p:spPr/>
        <p:txBody>
          <a:bodyPr>
            <a:noAutofit/>
          </a:bodyPr>
          <a:lstStyle>
            <a:lvl1pPr>
              <a:defRPr>
                <a:solidFill>
                  <a:schemeClr val="accent2"/>
                </a:solidFill>
                <a:latin typeface="+mn-lt"/>
              </a:defRPr>
            </a:lvl1pPr>
          </a:lstStyle>
          <a:p>
            <a:endParaRPr lang="en-US" dirty="0"/>
          </a:p>
        </p:txBody>
      </p:sp>
      <p:sp>
        <p:nvSpPr>
          <p:cNvPr id="6" name="Slide Number Placeholder 5">
            <a:extLst>
              <a:ext uri="{FF2B5EF4-FFF2-40B4-BE49-F238E27FC236}">
                <a16:creationId xmlns:a16="http://schemas.microsoft.com/office/drawing/2014/main" id="{DB69FC35-DDC8-45FB-8ACB-21C15F57C1F1}"/>
              </a:ext>
            </a:extLst>
          </p:cNvPr>
          <p:cNvSpPr>
            <a:spLocks noGrp="1"/>
          </p:cNvSpPr>
          <p:nvPr>
            <p:ph type="sldNum" sz="quarter" idx="12"/>
          </p:nvPr>
        </p:nvSpPr>
        <p:spPr>
          <a:xfrm>
            <a:off x="10206318" y="6356350"/>
            <a:ext cx="1604682" cy="365125"/>
          </a:xfrm>
        </p:spPr>
        <p:txBody>
          <a:bodyPr>
            <a:noAutofit/>
          </a:bodyPr>
          <a:lstStyle>
            <a:lvl1pPr>
              <a:defRPr>
                <a:solidFill>
                  <a:schemeClr val="accent3"/>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8831769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Section title">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95FBCE6F-2AA9-31FE-8148-33B480735599}"/>
              </a:ext>
              <a:ext uri="{C183D7F6-B498-43B3-948B-1728B52AA6E4}">
                <adec:decorative xmlns:adec="http://schemas.microsoft.com/office/drawing/2017/decorative" val="1"/>
              </a:ext>
            </a:extLst>
          </p:cNvPr>
          <p:cNvGrpSpPr/>
          <p:nvPr userDrawn="1"/>
        </p:nvGrpSpPr>
        <p:grpSpPr>
          <a:xfrm>
            <a:off x="0" y="0"/>
            <a:ext cx="12192000" cy="6858000"/>
            <a:chOff x="0" y="0"/>
            <a:chExt cx="12192000" cy="6858000"/>
          </a:xfrm>
        </p:grpSpPr>
        <p:sp>
          <p:nvSpPr>
            <p:cNvPr id="23" name="Freeform 22">
              <a:extLst>
                <a:ext uri="{FF2B5EF4-FFF2-40B4-BE49-F238E27FC236}">
                  <a16:creationId xmlns:a16="http://schemas.microsoft.com/office/drawing/2014/main" id="{067EACEC-C2DD-EA42-8504-176673AD1F20}"/>
                </a:ext>
              </a:extLst>
            </p:cNvPr>
            <p:cNvSpPr/>
            <p:nvPr userDrawn="1"/>
          </p:nvSpPr>
          <p:spPr>
            <a:xfrm>
              <a:off x="0" y="0"/>
              <a:ext cx="8025490" cy="6858000"/>
            </a:xfrm>
            <a:custGeom>
              <a:avLst/>
              <a:gdLst>
                <a:gd name="connsiteX0" fmla="*/ 0 w 8025490"/>
                <a:gd name="connsiteY0" fmla="*/ 0 h 6858000"/>
                <a:gd name="connsiteX1" fmla="*/ 4596490 w 8025490"/>
                <a:gd name="connsiteY1" fmla="*/ 0 h 6858000"/>
                <a:gd name="connsiteX2" fmla="*/ 8025490 w 8025490"/>
                <a:gd name="connsiteY2" fmla="*/ 3429000 h 6858000"/>
                <a:gd name="connsiteX3" fmla="*/ 4596490 w 8025490"/>
                <a:gd name="connsiteY3" fmla="*/ 6858000 h 6858000"/>
                <a:gd name="connsiteX4" fmla="*/ 0 w 802549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25490" h="6858000">
                  <a:moveTo>
                    <a:pt x="0" y="0"/>
                  </a:moveTo>
                  <a:lnTo>
                    <a:pt x="4596490" y="0"/>
                  </a:lnTo>
                  <a:cubicBezTo>
                    <a:pt x="6490274" y="0"/>
                    <a:pt x="8025490" y="1535216"/>
                    <a:pt x="8025490" y="3429000"/>
                  </a:cubicBezTo>
                  <a:cubicBezTo>
                    <a:pt x="8025490" y="5322784"/>
                    <a:pt x="6490274" y="6858000"/>
                    <a:pt x="4596490" y="6858000"/>
                  </a:cubicBez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6" name="Group 5">
              <a:extLst>
                <a:ext uri="{FF2B5EF4-FFF2-40B4-BE49-F238E27FC236}">
                  <a16:creationId xmlns:a16="http://schemas.microsoft.com/office/drawing/2014/main" id="{89843C7E-5704-7A46-8974-F3BFA42E7310}"/>
                </a:ext>
              </a:extLst>
            </p:cNvPr>
            <p:cNvGrpSpPr/>
            <p:nvPr userDrawn="1"/>
          </p:nvGrpSpPr>
          <p:grpSpPr>
            <a:xfrm rot="16200000">
              <a:off x="8286528" y="2207195"/>
              <a:ext cx="3032351" cy="2443610"/>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7" name="Freeform 16">
              <a:extLst>
                <a:ext uri="{FF2B5EF4-FFF2-40B4-BE49-F238E27FC236}">
                  <a16:creationId xmlns:a16="http://schemas.microsoft.com/office/drawing/2014/main" id="{0B179973-08D2-EF40-B516-35E75E906394}"/>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17">
              <a:extLst>
                <a:ext uri="{FF2B5EF4-FFF2-40B4-BE49-F238E27FC236}">
                  <a16:creationId xmlns:a16="http://schemas.microsoft.com/office/drawing/2014/main" id="{6C811FF3-E48A-194D-8022-65F8C3A17449}"/>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494248F2-5264-4601-AA0B-6C092F77F2DD}"/>
              </a:ext>
            </a:extLst>
          </p:cNvPr>
          <p:cNvSpPr>
            <a:spLocks noGrp="1"/>
          </p:cNvSpPr>
          <p:nvPr>
            <p:ph type="ctrTitle" hasCustomPrompt="1"/>
          </p:nvPr>
        </p:nvSpPr>
        <p:spPr>
          <a:xfrm>
            <a:off x="1167494" y="177553"/>
            <a:ext cx="6245912" cy="3269447"/>
          </a:xfrm>
        </p:spPr>
        <p:txBody>
          <a:bodyPr bIns="0" anchor="b">
            <a:noAutofit/>
          </a:bodyPr>
          <a:lstStyle>
            <a:lvl1pPr algn="l">
              <a:defRPr sz="6000" b="1">
                <a:solidFill>
                  <a:schemeClr val="bg1"/>
                </a:solidFill>
                <a:latin typeface="+mj-lt"/>
              </a:defRPr>
            </a:lvl1pPr>
          </a:lstStyle>
          <a:p>
            <a:r>
              <a:rPr lang="en-US" dirty="0"/>
              <a:t>Click to add title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hasCustomPrompt="1"/>
          </p:nvPr>
        </p:nvSpPr>
        <p:spPr>
          <a:xfrm>
            <a:off x="1167494" y="3492896"/>
            <a:ext cx="6245912" cy="912850"/>
          </a:xfrm>
        </p:spPr>
        <p:txBody>
          <a:bodyPr anchor="ctr" anchorCtr="0">
            <a:noAutofit/>
          </a:bodyPr>
          <a:lstStyle>
            <a:lvl1pPr marL="0" indent="0" algn="l">
              <a:buNone/>
              <a:defRPr sz="32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Tree>
    <p:extLst>
      <p:ext uri="{BB962C8B-B14F-4D97-AF65-F5344CB8AC3E}">
        <p14:creationId xmlns:p14="http://schemas.microsoft.com/office/powerpoint/2010/main" val="9865294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2 Column Content">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14DB56B5-5DD7-95E3-52B2-EDC4B3F13058}"/>
              </a:ext>
              <a:ext uri="{C183D7F6-B498-43B3-948B-1728B52AA6E4}">
                <adec:decorative xmlns:adec="http://schemas.microsoft.com/office/drawing/2017/decorative" val="1"/>
              </a:ext>
            </a:extLst>
          </p:cNvPr>
          <p:cNvGrpSpPr/>
          <p:nvPr userDrawn="1"/>
        </p:nvGrpSpPr>
        <p:grpSpPr>
          <a:xfrm>
            <a:off x="1" y="0"/>
            <a:ext cx="12191999" cy="6858000"/>
            <a:chOff x="1" y="0"/>
            <a:chExt cx="12191999" cy="6858000"/>
          </a:xfrm>
        </p:grpSpPr>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Freeform 4">
              <a:extLst>
                <a:ext uri="{FF2B5EF4-FFF2-40B4-BE49-F238E27FC236}">
                  <a16:creationId xmlns:a16="http://schemas.microsoft.com/office/drawing/2014/main" id="{055FD0FC-C8FF-6741-A364-A29CDC6F9495}"/>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 name="Freeform 5">
              <a:extLst>
                <a:ext uri="{FF2B5EF4-FFF2-40B4-BE49-F238E27FC236}">
                  <a16:creationId xmlns:a16="http://schemas.microsoft.com/office/drawing/2014/main" id="{D11C9832-A021-954E-A34F-2988D1189AE9}"/>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8082092" y="5590903"/>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grpSp>
      </p:grpSp>
      <p:sp>
        <p:nvSpPr>
          <p:cNvPr id="2" name="Title 1">
            <a:extLst>
              <a:ext uri="{FF2B5EF4-FFF2-40B4-BE49-F238E27FC236}">
                <a16:creationId xmlns:a16="http://schemas.microsoft.com/office/drawing/2014/main" id="{3CD97974-B93C-4C96-B3F6-F69E3D6DE6CA}"/>
              </a:ext>
            </a:extLst>
          </p:cNvPr>
          <p:cNvSpPr>
            <a:spLocks noGrp="1"/>
          </p:cNvSpPr>
          <p:nvPr>
            <p:ph type="title" hasCustomPrompt="1"/>
          </p:nvPr>
        </p:nvSpPr>
        <p:spPr>
          <a:xfrm>
            <a:off x="1167492" y="136526"/>
            <a:ext cx="9601200" cy="1653371"/>
          </a:xfrm>
        </p:spPr>
        <p:txBody>
          <a:bodyPr anchor="b">
            <a:noAutofit/>
          </a:bodyPr>
          <a:lstStyle>
            <a:lvl1pPr>
              <a:defRPr sz="4200" b="1">
                <a:latin typeface="+mj-lt"/>
              </a:defRPr>
            </a:lvl1pPr>
          </a:lstStyle>
          <a:p>
            <a:r>
              <a:rPr lang="en-US" dirty="0"/>
              <a:t>Click to add title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hasCustomPrompt="1"/>
          </p:nvPr>
        </p:nvSpPr>
        <p:spPr>
          <a:xfrm>
            <a:off x="1167493" y="2023984"/>
            <a:ext cx="4663440" cy="3332832"/>
          </a:xfrm>
        </p:spPr>
        <p:txBody>
          <a:bodyPr>
            <a:normAutofit/>
          </a:bodyPr>
          <a:lstStyle>
            <a:lvl1pPr marL="0" indent="0">
              <a:spcBef>
                <a:spcPts val="1000"/>
              </a:spcBef>
              <a:buFont typeface="Arial" panose="020B0604020202020204" pitchFamily="34" charset="0"/>
              <a:buNone/>
              <a:defRPr sz="2000">
                <a:latin typeface="+mn-lt"/>
              </a:defRPr>
            </a:lvl1pPr>
            <a:lvl2pPr marL="283464" indent="-283464">
              <a:spcBef>
                <a:spcPts val="1000"/>
              </a:spcBef>
              <a:buFont typeface="Arial" panose="020B0604020202020204" pitchFamily="34" charset="0"/>
              <a:buChar char="•"/>
              <a:defRPr sz="2000">
                <a:latin typeface="+mn-lt"/>
              </a:defRPr>
            </a:lvl2pPr>
            <a:lvl3pPr marL="566928" indent="-283464">
              <a:spcBef>
                <a:spcPts val="1000"/>
              </a:spcBef>
              <a:buFont typeface="Arial" panose="020B0604020202020204" pitchFamily="34" charset="0"/>
              <a:buChar char="•"/>
              <a:defRPr sz="2000">
                <a:latin typeface="+mn-lt"/>
              </a:defRPr>
            </a:lvl3pPr>
            <a:lvl4pPr marL="850392" indent="-283464">
              <a:spcBef>
                <a:spcPts val="1000"/>
              </a:spcBef>
              <a:buFont typeface="Arial" panose="020B0604020202020204" pitchFamily="34" charset="0"/>
              <a:buChar char="•"/>
              <a:defRPr sz="2000">
                <a:latin typeface="+mn-lt"/>
              </a:defRPr>
            </a:lvl4pPr>
            <a:lvl5pPr marL="1133856" indent="-283464">
              <a:spcBef>
                <a:spcPts val="1000"/>
              </a:spcBef>
              <a:buFont typeface="Arial" panose="020B0604020202020204" pitchFamily="34" charset="0"/>
              <a:buChar char="•"/>
              <a:defRPr sz="2000">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ontent Placeholder 2">
            <a:extLst>
              <a:ext uri="{FF2B5EF4-FFF2-40B4-BE49-F238E27FC236}">
                <a16:creationId xmlns:a16="http://schemas.microsoft.com/office/drawing/2014/main" id="{94CA559C-3355-DE44-ACF9-BDB6083C4225}"/>
              </a:ext>
            </a:extLst>
          </p:cNvPr>
          <p:cNvSpPr>
            <a:spLocks noGrp="1"/>
          </p:cNvSpPr>
          <p:nvPr>
            <p:ph idx="10" hasCustomPrompt="1"/>
          </p:nvPr>
        </p:nvSpPr>
        <p:spPr>
          <a:xfrm>
            <a:off x="6283235" y="2023984"/>
            <a:ext cx="4663440" cy="3332832"/>
          </a:xfrm>
        </p:spPr>
        <p:txBody>
          <a:bodyPr>
            <a:normAutofit/>
          </a:bodyPr>
          <a:lstStyle>
            <a:lvl1pPr marL="0" indent="0">
              <a:spcBef>
                <a:spcPts val="1000"/>
              </a:spcBef>
              <a:buFont typeface="Arial" panose="020B0604020202020204" pitchFamily="34" charset="0"/>
              <a:buNone/>
              <a:defRPr sz="2000">
                <a:latin typeface="+mn-lt"/>
              </a:defRPr>
            </a:lvl1pPr>
            <a:lvl2pPr marL="283464" indent="-283464">
              <a:spcBef>
                <a:spcPts val="1000"/>
              </a:spcBef>
              <a:buFont typeface="Arial" panose="020B0604020202020204" pitchFamily="34" charset="0"/>
              <a:buChar char="•"/>
              <a:defRPr sz="2000">
                <a:latin typeface="+mn-lt"/>
              </a:defRPr>
            </a:lvl2pPr>
            <a:lvl3pPr marL="566928" indent="-283464">
              <a:spcBef>
                <a:spcPts val="1000"/>
              </a:spcBef>
              <a:buFont typeface="Arial" panose="020B0604020202020204" pitchFamily="34" charset="0"/>
              <a:buChar char="•"/>
              <a:defRPr sz="2000">
                <a:latin typeface="+mn-lt"/>
              </a:defRPr>
            </a:lvl3pPr>
            <a:lvl4pPr marL="850392" indent="-283464">
              <a:spcBef>
                <a:spcPts val="1000"/>
              </a:spcBef>
              <a:buFont typeface="Arial" panose="020B0604020202020204" pitchFamily="34" charset="0"/>
              <a:buChar char="•"/>
              <a:defRPr sz="2000">
                <a:latin typeface="+mn-lt"/>
              </a:defRPr>
            </a:lvl4pPr>
            <a:lvl5pPr marL="1133856" indent="-283464">
              <a:spcBef>
                <a:spcPts val="1000"/>
              </a:spcBef>
              <a:buFont typeface="Arial" panose="020B0604020202020204" pitchFamily="34" charset="0"/>
              <a:buChar char="•"/>
              <a:defRPr sz="2000">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2743200" cy="365125"/>
          </a:xfrm>
          <a:prstGeom prst="rect">
            <a:avLst/>
          </a:prstGeom>
        </p:spPr>
        <p:txBody>
          <a:bodyPr vert="horz" lIns="91440" tIns="45720" rIns="91440" bIns="45720" rtlCol="0" anchor="ctr">
            <a:noAutofit/>
          </a:bodyPr>
          <a:lstStyle>
            <a:lvl1pPr algn="l">
              <a:defRPr sz="1200">
                <a:solidFill>
                  <a:schemeClr val="accent3"/>
                </a:solidFill>
                <a:latin typeface="+mn-lt"/>
              </a:defRPr>
            </a:lvl1pPr>
          </a:lstStyle>
          <a:p>
            <a:r>
              <a:rPr lang="en-US" dirty="0"/>
              <a:t>9/8/20XX</a:t>
            </a:r>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endParaRPr lang="en-US" dirty="0"/>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7678435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2 content">
    <p:bg>
      <p:bgPr>
        <a:solidFill>
          <a:schemeClr val="accent1"/>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1A0E8D4A-B13C-C7EE-5E27-278124A1276E}"/>
              </a:ext>
              <a:ext uri="{C183D7F6-B498-43B3-948B-1728B52AA6E4}">
                <adec:decorative xmlns:adec="http://schemas.microsoft.com/office/drawing/2017/decorative" val="1"/>
              </a:ext>
            </a:extLst>
          </p:cNvPr>
          <p:cNvGrpSpPr/>
          <p:nvPr userDrawn="1"/>
        </p:nvGrpSpPr>
        <p:grpSpPr>
          <a:xfrm>
            <a:off x="1" y="1"/>
            <a:ext cx="12191999" cy="6857999"/>
            <a:chOff x="1" y="1"/>
            <a:chExt cx="12191999" cy="6857999"/>
          </a:xfrm>
        </p:grpSpPr>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Freeform 4">
              <a:extLst>
                <a:ext uri="{FF2B5EF4-FFF2-40B4-BE49-F238E27FC236}">
                  <a16:creationId xmlns:a16="http://schemas.microsoft.com/office/drawing/2014/main" id="{055FD0FC-C8FF-6741-A364-A29CDC6F9495}"/>
                </a:ext>
              </a:extLst>
            </p:cNvPr>
            <p:cNvSpPr/>
            <p:nvPr userDrawn="1"/>
          </p:nvSpPr>
          <p:spPr>
            <a:xfrm rot="5400000" flipH="1">
              <a:off x="1"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3CD97974-B93C-4C96-B3F6-F69E3D6DE6CA}"/>
              </a:ext>
            </a:extLst>
          </p:cNvPr>
          <p:cNvSpPr>
            <a:spLocks noGrp="1"/>
          </p:cNvSpPr>
          <p:nvPr>
            <p:ph type="title" hasCustomPrompt="1"/>
          </p:nvPr>
        </p:nvSpPr>
        <p:spPr>
          <a:xfrm>
            <a:off x="1167492" y="69008"/>
            <a:ext cx="9779183" cy="1706563"/>
          </a:xfrm>
        </p:spPr>
        <p:txBody>
          <a:bodyPr anchor="b">
            <a:noAutofit/>
          </a:bodyPr>
          <a:lstStyle>
            <a:lvl1pPr>
              <a:defRPr sz="4200" b="1">
                <a:solidFill>
                  <a:schemeClr val="bg1"/>
                </a:solidFill>
                <a:latin typeface="+mj-lt"/>
              </a:defRPr>
            </a:lvl1pPr>
          </a:lstStyle>
          <a:p>
            <a:r>
              <a:rPr lang="en-US" dirty="0"/>
              <a:t>Click to add title</a:t>
            </a:r>
          </a:p>
        </p:txBody>
      </p:sp>
      <p:sp>
        <p:nvSpPr>
          <p:cNvPr id="14" name="Content Placeholder 2">
            <a:extLst>
              <a:ext uri="{FF2B5EF4-FFF2-40B4-BE49-F238E27FC236}">
                <a16:creationId xmlns:a16="http://schemas.microsoft.com/office/drawing/2014/main" id="{926B296A-EB6A-9BE9-E813-B15C46524F4D}"/>
              </a:ext>
            </a:extLst>
          </p:cNvPr>
          <p:cNvSpPr>
            <a:spLocks noGrp="1"/>
          </p:cNvSpPr>
          <p:nvPr>
            <p:ph idx="12" hasCustomPrompt="1"/>
          </p:nvPr>
        </p:nvSpPr>
        <p:spPr>
          <a:xfrm>
            <a:off x="1167493" y="2023984"/>
            <a:ext cx="4663440" cy="3332832"/>
          </a:xfrm>
        </p:spPr>
        <p:txBody>
          <a:bodyPr>
            <a:normAutofit/>
          </a:bodyPr>
          <a:lstStyle>
            <a:lvl1pPr marL="530352" indent="-530352">
              <a:spcBef>
                <a:spcPts val="1000"/>
              </a:spcBef>
              <a:buFont typeface="+mj-lt"/>
              <a:buAutoNum type="arabicPeriod"/>
              <a:defRPr sz="2000">
                <a:solidFill>
                  <a:schemeClr val="bg1"/>
                </a:solidFill>
                <a:latin typeface="+mn-lt"/>
              </a:defRPr>
            </a:lvl1pPr>
            <a:lvl2pPr marL="1097280" indent="-530352">
              <a:spcBef>
                <a:spcPts val="1000"/>
              </a:spcBef>
              <a:buFont typeface="+mj-lt"/>
              <a:buAutoNum type="alphaLcPeriod"/>
              <a:defRPr sz="2000">
                <a:solidFill>
                  <a:schemeClr val="bg1"/>
                </a:solidFill>
                <a:latin typeface="+mn-lt"/>
              </a:defRPr>
            </a:lvl2pPr>
            <a:lvl3pPr marL="1645920" indent="-530352">
              <a:spcBef>
                <a:spcPts val="1000"/>
              </a:spcBef>
              <a:buFont typeface="+mj-lt"/>
              <a:buAutoNum type="arabicParenR"/>
              <a:defRPr sz="2000">
                <a:solidFill>
                  <a:schemeClr val="bg1"/>
                </a:solidFill>
                <a:latin typeface="+mn-lt"/>
              </a:defRPr>
            </a:lvl3pPr>
            <a:lvl4pPr marL="1920240" indent="-530352">
              <a:spcBef>
                <a:spcPts val="1000"/>
              </a:spcBef>
              <a:buFont typeface="+mj-lt"/>
              <a:buAutoNum type="alphaLcParenR"/>
              <a:defRPr sz="2000">
                <a:solidFill>
                  <a:schemeClr val="bg1"/>
                </a:solidFill>
                <a:latin typeface="+mn-lt"/>
              </a:defRPr>
            </a:lvl4pPr>
            <a:lvl5pPr marL="2560320" indent="-514350">
              <a:spcBef>
                <a:spcPts val="1000"/>
              </a:spcBef>
              <a:buFont typeface="+mj-lt"/>
              <a:buAutoNum type="romanLcPeriod"/>
              <a:defRPr sz="2000">
                <a:solidFill>
                  <a:schemeClr val="bg1"/>
                </a:solidFill>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a:extLst>
              <a:ext uri="{FF2B5EF4-FFF2-40B4-BE49-F238E27FC236}">
                <a16:creationId xmlns:a16="http://schemas.microsoft.com/office/drawing/2014/main" id="{9435B7D5-E7F8-1267-8942-3C97BE836B98}"/>
              </a:ext>
            </a:extLst>
          </p:cNvPr>
          <p:cNvSpPr>
            <a:spLocks noGrp="1"/>
          </p:cNvSpPr>
          <p:nvPr>
            <p:ph idx="11" hasCustomPrompt="1"/>
          </p:nvPr>
        </p:nvSpPr>
        <p:spPr>
          <a:xfrm>
            <a:off x="6283235" y="2023984"/>
            <a:ext cx="4663440" cy="3332832"/>
          </a:xfrm>
        </p:spPr>
        <p:txBody>
          <a:bodyPr>
            <a:normAutofit/>
          </a:bodyPr>
          <a:lstStyle>
            <a:lvl1pPr marL="0" indent="0">
              <a:spcBef>
                <a:spcPts val="1000"/>
              </a:spcBef>
              <a:buFont typeface="Arial" panose="020B0604020202020204" pitchFamily="34" charset="0"/>
              <a:buNone/>
              <a:defRPr sz="2000">
                <a:solidFill>
                  <a:schemeClr val="bg1"/>
                </a:solidFill>
                <a:latin typeface="+mn-lt"/>
              </a:defRPr>
            </a:lvl1pPr>
            <a:lvl2pPr marL="283464" indent="-283464">
              <a:spcBef>
                <a:spcPts val="1000"/>
              </a:spcBef>
              <a:buFont typeface="Arial" panose="020B0604020202020204" pitchFamily="34" charset="0"/>
              <a:buChar char="•"/>
              <a:defRPr sz="2000">
                <a:solidFill>
                  <a:schemeClr val="bg1"/>
                </a:solidFill>
                <a:latin typeface="+mn-lt"/>
              </a:defRPr>
            </a:lvl2pPr>
            <a:lvl3pPr marL="566928" indent="-283464">
              <a:spcBef>
                <a:spcPts val="1000"/>
              </a:spcBef>
              <a:buFont typeface="Arial" panose="020B0604020202020204" pitchFamily="34" charset="0"/>
              <a:buChar char="•"/>
              <a:defRPr sz="2000">
                <a:solidFill>
                  <a:schemeClr val="bg1"/>
                </a:solidFill>
                <a:latin typeface="+mn-lt"/>
              </a:defRPr>
            </a:lvl3pPr>
            <a:lvl4pPr marL="850392" indent="-283464">
              <a:spcBef>
                <a:spcPts val="1000"/>
              </a:spcBef>
              <a:buFont typeface="Arial" panose="020B0604020202020204" pitchFamily="34" charset="0"/>
              <a:buChar char="•"/>
              <a:defRPr sz="2000">
                <a:solidFill>
                  <a:schemeClr val="bg1"/>
                </a:solidFill>
                <a:latin typeface="+mn-lt"/>
              </a:defRPr>
            </a:lvl4pPr>
            <a:lvl5pPr marL="1133856" indent="-283464">
              <a:spcBef>
                <a:spcPts val="1000"/>
              </a:spcBef>
              <a:buFont typeface="Arial" panose="020B0604020202020204" pitchFamily="34" charset="0"/>
              <a:buChar char="•"/>
              <a:defRPr sz="2000">
                <a:solidFill>
                  <a:schemeClr val="bg1"/>
                </a:solidFill>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1701018" cy="365125"/>
          </a:xfrm>
          <a:prstGeom prst="rect">
            <a:avLst/>
          </a:prstGeom>
        </p:spPr>
        <p:txBody>
          <a:bodyPr vert="horz" lIns="91440" tIns="45720" rIns="91440" bIns="45720" rtlCol="0" anchor="ctr">
            <a:noAutofit/>
          </a:bodyPr>
          <a:lstStyle>
            <a:lvl1pPr algn="l">
              <a:defRPr sz="1200">
                <a:solidFill>
                  <a:schemeClr val="accent3"/>
                </a:solidFill>
                <a:latin typeface="+mn-lt"/>
              </a:defRPr>
            </a:lvl1pPr>
          </a:lstStyle>
          <a:p>
            <a:r>
              <a:rPr lang="en-US" dirty="0"/>
              <a:t>9/8/20XX</a:t>
            </a:r>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2"/>
                </a:solidFill>
                <a:latin typeface="+mn-lt"/>
              </a:defRPr>
            </a:lvl1pPr>
          </a:lstStyle>
          <a:p>
            <a:endParaRPr lang="en-US" dirty="0"/>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40204266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itle and Content and Image 1">
    <p:bg>
      <p:bgPr>
        <a:solidFill>
          <a:schemeClr val="accent2"/>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CEDB282-8288-C81F-52B5-048A3E80C931}"/>
              </a:ext>
              <a:ext uri="{C183D7F6-B498-43B3-948B-1728B52AA6E4}">
                <adec:decorative xmlns:adec="http://schemas.microsoft.com/office/drawing/2017/decorative" val="1"/>
              </a:ext>
            </a:extLst>
          </p:cNvPr>
          <p:cNvGrpSpPr/>
          <p:nvPr userDrawn="1"/>
        </p:nvGrpSpPr>
        <p:grpSpPr>
          <a:xfrm>
            <a:off x="0" y="0"/>
            <a:ext cx="12208822" cy="6858002"/>
            <a:chOff x="0" y="0"/>
            <a:chExt cx="12208822" cy="6858002"/>
          </a:xfrm>
        </p:grpSpPr>
        <p:sp>
          <p:nvSpPr>
            <p:cNvPr id="7" name="Rectangle 6">
              <a:extLst>
                <a:ext uri="{FF2B5EF4-FFF2-40B4-BE49-F238E27FC236}">
                  <a16:creationId xmlns:a16="http://schemas.microsoft.com/office/drawing/2014/main" id="{2A62587F-7496-384A-AF40-18FC8CF0709D}"/>
                </a:ext>
              </a:extLst>
            </p:cNvPr>
            <p:cNvSpPr/>
            <p:nvPr userDrawn="1"/>
          </p:nvSpPr>
          <p:spPr>
            <a:xfrm>
              <a:off x="0" y="2286002"/>
              <a:ext cx="12208822"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11">
              <a:extLst>
                <a:ext uri="{FF2B5EF4-FFF2-40B4-BE49-F238E27FC236}">
                  <a16:creationId xmlns:a16="http://schemas.microsoft.com/office/drawing/2014/main" id="{84DB028B-A475-224B-B675-A15A56CAD0BF}"/>
                </a:ext>
              </a:extLst>
            </p:cNvPr>
            <p:cNvSpPr/>
            <p:nvPr userDrawn="1"/>
          </p:nvSpPr>
          <p:spPr>
            <a:xfrm flipH="1">
              <a:off x="8597718"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13">
              <a:extLst>
                <a:ext uri="{FF2B5EF4-FFF2-40B4-BE49-F238E27FC236}">
                  <a16:creationId xmlns:a16="http://schemas.microsoft.com/office/drawing/2014/main" id="{61C34955-105B-4D4D-B51D-754C5D38A85D}"/>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3" name="Title 1">
            <a:extLst>
              <a:ext uri="{FF2B5EF4-FFF2-40B4-BE49-F238E27FC236}">
                <a16:creationId xmlns:a16="http://schemas.microsoft.com/office/drawing/2014/main" id="{5E932F0D-7FC3-634B-932C-3625C16C8DE2}"/>
              </a:ext>
            </a:extLst>
          </p:cNvPr>
          <p:cNvSpPr>
            <a:spLocks noGrp="1"/>
          </p:cNvSpPr>
          <p:nvPr>
            <p:ph type="title" hasCustomPrompt="1"/>
          </p:nvPr>
        </p:nvSpPr>
        <p:spPr>
          <a:xfrm>
            <a:off x="1167492" y="457200"/>
            <a:ext cx="10643508" cy="1371600"/>
          </a:xfrm>
        </p:spPr>
        <p:txBody>
          <a:bodyPr anchor="b">
            <a:noAutofit/>
          </a:bodyPr>
          <a:lstStyle>
            <a:lvl1pPr>
              <a:defRPr sz="4200" b="1">
                <a:latin typeface="+mj-lt"/>
              </a:defRPr>
            </a:lvl1pPr>
          </a:lstStyle>
          <a:p>
            <a:r>
              <a:rPr lang="en-US" dirty="0"/>
              <a:t>Click to add title</a:t>
            </a:r>
          </a:p>
        </p:txBody>
      </p:sp>
      <p:sp>
        <p:nvSpPr>
          <p:cNvPr id="10" name="Content Placeholder 2">
            <a:extLst>
              <a:ext uri="{FF2B5EF4-FFF2-40B4-BE49-F238E27FC236}">
                <a16:creationId xmlns:a16="http://schemas.microsoft.com/office/drawing/2014/main" id="{B07A1CF7-9B3B-E43E-830E-DAB65B608249}"/>
              </a:ext>
            </a:extLst>
          </p:cNvPr>
          <p:cNvSpPr>
            <a:spLocks noGrp="1"/>
          </p:cNvSpPr>
          <p:nvPr>
            <p:ph idx="15" hasCustomPrompt="1"/>
          </p:nvPr>
        </p:nvSpPr>
        <p:spPr>
          <a:xfrm>
            <a:off x="1166088" y="2652713"/>
            <a:ext cx="5394959" cy="3436936"/>
          </a:xfrm>
        </p:spPr>
        <p:txBody>
          <a:bodyPr>
            <a:normAutofit/>
          </a:bodyPr>
          <a:lstStyle>
            <a:lvl1pPr marL="0" indent="0">
              <a:spcBef>
                <a:spcPts val="1000"/>
              </a:spcBef>
              <a:buFont typeface="Arial" panose="020B0604020202020204" pitchFamily="34" charset="0"/>
              <a:buNone/>
              <a:defRPr sz="2000">
                <a:solidFill>
                  <a:schemeClr val="bg1"/>
                </a:solidFill>
                <a:latin typeface="+mn-lt"/>
              </a:defRPr>
            </a:lvl1pPr>
            <a:lvl2pPr marL="283464" indent="-283464">
              <a:spcBef>
                <a:spcPts val="1000"/>
              </a:spcBef>
              <a:buFont typeface="Arial" panose="020B0604020202020204" pitchFamily="34" charset="0"/>
              <a:buChar char="•"/>
              <a:defRPr sz="2000">
                <a:solidFill>
                  <a:schemeClr val="bg1"/>
                </a:solidFill>
                <a:latin typeface="+mn-lt"/>
              </a:defRPr>
            </a:lvl2pPr>
            <a:lvl3pPr marL="566928" indent="-283464">
              <a:spcBef>
                <a:spcPts val="1000"/>
              </a:spcBef>
              <a:buFont typeface="Arial" panose="020B0604020202020204" pitchFamily="34" charset="0"/>
              <a:buChar char="•"/>
              <a:defRPr sz="2000">
                <a:solidFill>
                  <a:schemeClr val="bg1"/>
                </a:solidFill>
                <a:latin typeface="+mn-lt"/>
              </a:defRPr>
            </a:lvl3pPr>
            <a:lvl4pPr marL="850392" indent="-283464">
              <a:spcBef>
                <a:spcPts val="1000"/>
              </a:spcBef>
              <a:buFont typeface="Arial" panose="020B0604020202020204" pitchFamily="34" charset="0"/>
              <a:buChar char="•"/>
              <a:defRPr sz="2000">
                <a:solidFill>
                  <a:schemeClr val="bg1"/>
                </a:solidFill>
                <a:latin typeface="+mn-lt"/>
              </a:defRPr>
            </a:lvl4pPr>
            <a:lvl5pPr marL="1133856" indent="-283464">
              <a:spcBef>
                <a:spcPts val="1000"/>
              </a:spcBef>
              <a:buFont typeface="Arial" panose="020B0604020202020204" pitchFamily="34" charset="0"/>
              <a:buChar char="•"/>
              <a:defRPr sz="2000">
                <a:solidFill>
                  <a:schemeClr val="bg1"/>
                </a:solidFill>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Picture Placeholder 14">
            <a:extLst>
              <a:ext uri="{FF2B5EF4-FFF2-40B4-BE49-F238E27FC236}">
                <a16:creationId xmlns:a16="http://schemas.microsoft.com/office/drawing/2014/main" id="{D976D8D6-3BDC-1908-3425-FEE3EEF51A26}"/>
              </a:ext>
            </a:extLst>
          </p:cNvPr>
          <p:cNvSpPr>
            <a:spLocks noGrp="1"/>
          </p:cNvSpPr>
          <p:nvPr>
            <p:ph type="pic" sz="quarter" idx="14"/>
          </p:nvPr>
        </p:nvSpPr>
        <p:spPr>
          <a:xfrm>
            <a:off x="7317920" y="1447800"/>
            <a:ext cx="4214010" cy="4214010"/>
          </a:xfrm>
          <a:prstGeom prst="ellipse">
            <a:avLst/>
          </a:prstGeom>
          <a:solidFill>
            <a:schemeClr val="accent2"/>
          </a:solidFill>
        </p:spPr>
        <p:txBody>
          <a:bodyPr/>
          <a:lstStyle>
            <a:lvl1pPr marL="0" indent="0" algn="ctr">
              <a:buNone/>
              <a:defRPr sz="2000"/>
            </a:lvl1pPr>
          </a:lstStyle>
          <a:p>
            <a:r>
              <a:rPr lang="en-US"/>
              <a:t>Click icon to add picture</a:t>
            </a:r>
            <a:endParaRPr lang="en-US" dirty="0"/>
          </a:p>
        </p:txBody>
      </p:sp>
      <p:sp>
        <p:nvSpPr>
          <p:cNvPr id="4" name="Date Placeholder 3">
            <a:extLst>
              <a:ext uri="{FF2B5EF4-FFF2-40B4-BE49-F238E27FC236}">
                <a16:creationId xmlns:a16="http://schemas.microsoft.com/office/drawing/2014/main" id="{8E95D4F5-F69B-42F6-8A9D-330F696E144B}"/>
              </a:ext>
            </a:extLst>
          </p:cNvPr>
          <p:cNvSpPr>
            <a:spLocks noGrp="1"/>
          </p:cNvSpPr>
          <p:nvPr>
            <p:ph type="dt" sz="half" idx="10"/>
          </p:nvPr>
        </p:nvSpPr>
        <p:spPr/>
        <p:txBody>
          <a:bodyPr>
            <a:noAutofit/>
          </a:bodyPr>
          <a:lstStyle>
            <a:lvl1pPr>
              <a:defRPr>
                <a:solidFill>
                  <a:schemeClr val="accent2"/>
                </a:solidFill>
                <a:latin typeface="+mn-lt"/>
              </a:defRPr>
            </a:lvl1pPr>
          </a:lstStyle>
          <a:p>
            <a:r>
              <a:rPr lang="en-US" dirty="0"/>
              <a:t>9/8/20XX</a:t>
            </a:r>
          </a:p>
        </p:txBody>
      </p:sp>
      <p:sp>
        <p:nvSpPr>
          <p:cNvPr id="5" name="Footer Placeholder 4">
            <a:extLst>
              <a:ext uri="{FF2B5EF4-FFF2-40B4-BE49-F238E27FC236}">
                <a16:creationId xmlns:a16="http://schemas.microsoft.com/office/drawing/2014/main" id="{FA79A23A-2238-4904-8692-9F2DAE8B8FC9}"/>
              </a:ext>
            </a:extLst>
          </p:cNvPr>
          <p:cNvSpPr>
            <a:spLocks noGrp="1"/>
          </p:cNvSpPr>
          <p:nvPr>
            <p:ph type="ftr" sz="quarter" idx="11"/>
          </p:nvPr>
        </p:nvSpPr>
        <p:spPr/>
        <p:txBody>
          <a:bodyPr>
            <a:noAutofit/>
          </a:bodyPr>
          <a:lstStyle>
            <a:lvl1pPr>
              <a:defRPr>
                <a:solidFill>
                  <a:schemeClr val="accent2"/>
                </a:solidFill>
                <a:latin typeface="+mn-lt"/>
              </a:defRPr>
            </a:lvl1pPr>
          </a:lstStyle>
          <a:p>
            <a:endParaRPr lang="en-US" dirty="0"/>
          </a:p>
        </p:txBody>
      </p:sp>
      <p:sp>
        <p:nvSpPr>
          <p:cNvPr id="6" name="Slide Number Placeholder 5">
            <a:extLst>
              <a:ext uri="{FF2B5EF4-FFF2-40B4-BE49-F238E27FC236}">
                <a16:creationId xmlns:a16="http://schemas.microsoft.com/office/drawing/2014/main" id="{DB69FC35-DDC8-45FB-8ACB-21C15F57C1F1}"/>
              </a:ext>
            </a:extLst>
          </p:cNvPr>
          <p:cNvSpPr>
            <a:spLocks noGrp="1"/>
          </p:cNvSpPr>
          <p:nvPr>
            <p:ph type="sldNum" sz="quarter" idx="12"/>
          </p:nvPr>
        </p:nvSpPr>
        <p:spPr>
          <a:xfrm>
            <a:off x="10206318" y="6356350"/>
            <a:ext cx="1604682" cy="365125"/>
          </a:xfrm>
        </p:spPr>
        <p:txBody>
          <a:bodyPr>
            <a:noAutofit/>
          </a:bodyPr>
          <a:lstStyle>
            <a:lvl1pPr>
              <a:defRPr>
                <a:solidFill>
                  <a:schemeClr val="accent3"/>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41930305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SmartArt 2">
    <p:bg>
      <p:bgPr>
        <a:solidFill>
          <a:schemeClr val="accent2"/>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ABA2A58C-57B7-834C-8F5C-3299322411B1}"/>
              </a:ext>
              <a:ext uri="{C183D7F6-B498-43B3-948B-1728B52AA6E4}">
                <adec:decorative xmlns:adec="http://schemas.microsoft.com/office/drawing/2017/decorative" val="1"/>
              </a:ext>
            </a:extLst>
          </p:cNvPr>
          <p:cNvGrpSpPr/>
          <p:nvPr userDrawn="1"/>
        </p:nvGrpSpPr>
        <p:grpSpPr>
          <a:xfrm rot="16200000">
            <a:off x="10772262" y="152641"/>
            <a:ext cx="1572380" cy="1267097"/>
            <a:chOff x="7413403" y="4976359"/>
            <a:chExt cx="2334986" cy="1881641"/>
          </a:xfrm>
        </p:grpSpPr>
        <p:sp>
          <p:nvSpPr>
            <p:cNvPr id="13" name="Freeform 12">
              <a:extLst>
                <a:ext uri="{FF2B5EF4-FFF2-40B4-BE49-F238E27FC236}">
                  <a16:creationId xmlns:a16="http://schemas.microsoft.com/office/drawing/2014/main" id="{801D8067-144A-FE48-AF1E-529B662DCAD3}"/>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13">
              <a:extLst>
                <a:ext uri="{FF2B5EF4-FFF2-40B4-BE49-F238E27FC236}">
                  <a16:creationId xmlns:a16="http://schemas.microsoft.com/office/drawing/2014/main" id="{2ECA7D87-C78C-C140-AA28-C0FB20209045}"/>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3CD97974-B93C-4C96-B3F6-F69E3D6DE6CA}"/>
              </a:ext>
            </a:extLst>
          </p:cNvPr>
          <p:cNvSpPr>
            <a:spLocks noGrp="1"/>
          </p:cNvSpPr>
          <p:nvPr>
            <p:ph type="title" hasCustomPrompt="1"/>
          </p:nvPr>
        </p:nvSpPr>
        <p:spPr>
          <a:xfrm>
            <a:off x="1167492" y="457200"/>
            <a:ext cx="9692640" cy="1371600"/>
          </a:xfrm>
        </p:spPr>
        <p:txBody>
          <a:bodyPr anchor="b">
            <a:noAutofit/>
          </a:bodyPr>
          <a:lstStyle>
            <a:lvl1pPr>
              <a:defRPr sz="4200" b="1">
                <a:latin typeface="+mj-lt"/>
              </a:defRPr>
            </a:lvl1pPr>
          </a:lstStyle>
          <a:p>
            <a:r>
              <a:rPr lang="en-US" dirty="0"/>
              <a:t>Click to add title</a:t>
            </a:r>
          </a:p>
        </p:txBody>
      </p:sp>
      <p:sp>
        <p:nvSpPr>
          <p:cNvPr id="4" name="Content Placeholder 2">
            <a:extLst>
              <a:ext uri="{FF2B5EF4-FFF2-40B4-BE49-F238E27FC236}">
                <a16:creationId xmlns:a16="http://schemas.microsoft.com/office/drawing/2014/main" id="{C45E425B-455F-127B-1647-045FD094F15D}"/>
              </a:ext>
            </a:extLst>
          </p:cNvPr>
          <p:cNvSpPr>
            <a:spLocks noGrp="1"/>
          </p:cNvSpPr>
          <p:nvPr>
            <p:ph idx="10" hasCustomPrompt="1"/>
          </p:nvPr>
        </p:nvSpPr>
        <p:spPr>
          <a:xfrm>
            <a:off x="1167493" y="2087561"/>
            <a:ext cx="2693306" cy="3890543"/>
          </a:xfrm>
        </p:spPr>
        <p:txBody>
          <a:bodyPr>
            <a:noAutofit/>
          </a:bodyPr>
          <a:lstStyle>
            <a:lvl1pPr marL="0" indent="0">
              <a:buNone/>
              <a:defRPr sz="2000">
                <a:latin typeface="+mn-lt"/>
              </a:defRPr>
            </a:lvl1pPr>
            <a:lvl2pPr marL="457200" indent="0">
              <a:buNone/>
              <a:defRPr sz="2000">
                <a:latin typeface="+mn-lt"/>
              </a:defRPr>
            </a:lvl2pPr>
            <a:lvl3pPr marL="914400" indent="0">
              <a:buNone/>
              <a:defRPr sz="2000">
                <a:latin typeface="+mn-lt"/>
              </a:defRPr>
            </a:lvl3pPr>
            <a:lvl4pPr marL="1371600" indent="0">
              <a:buNone/>
              <a:defRPr sz="2000">
                <a:latin typeface="+mn-lt"/>
              </a:defRPr>
            </a:lvl4pPr>
            <a:lvl5pPr marL="1828800" indent="0">
              <a:buNone/>
              <a:defRPr sz="2000">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hasCustomPrompt="1"/>
          </p:nvPr>
        </p:nvSpPr>
        <p:spPr>
          <a:xfrm>
            <a:off x="4216400" y="2087563"/>
            <a:ext cx="6730274" cy="3890543"/>
          </a:xfrm>
        </p:spPr>
        <p:txBody>
          <a:bodyPr>
            <a:noAutofit/>
          </a:bodyPr>
          <a:lstStyle>
            <a:lvl1pPr marL="0" indent="0">
              <a:buNone/>
              <a:defRPr>
                <a:latin typeface="+mn-lt"/>
              </a:defRPr>
            </a:lvl1pPr>
            <a:lvl2pPr marL="457200" indent="0">
              <a:buNone/>
              <a:defRPr>
                <a:latin typeface="+mn-lt"/>
              </a:defRPr>
            </a:lvl2pPr>
            <a:lvl3pPr marL="914400" indent="0">
              <a:buNone/>
              <a:defRPr>
                <a:latin typeface="+mn-lt"/>
              </a:defRPr>
            </a:lvl3pPr>
            <a:lvl4pPr marL="1371600" indent="0">
              <a:buNone/>
              <a:defRPr>
                <a:latin typeface="+mn-lt"/>
              </a:defRPr>
            </a:lvl4pPr>
            <a:lvl5pPr marL="1828800" indent="0">
              <a:buNone/>
              <a:defRPr>
                <a:latin typeface="+mn-lt"/>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1701018" cy="365125"/>
          </a:xfrm>
          <a:prstGeom prst="rect">
            <a:avLst/>
          </a:prstGeom>
        </p:spPr>
        <p:txBody>
          <a:bodyPr vert="horz" lIns="91440" tIns="45720" rIns="91440" bIns="45720" rtlCol="0" anchor="ctr">
            <a:noAutofit/>
          </a:bodyPr>
          <a:lstStyle>
            <a:lvl1pPr algn="l">
              <a:defRPr sz="1200">
                <a:solidFill>
                  <a:schemeClr val="accent3"/>
                </a:solidFill>
                <a:latin typeface="+mn-lt"/>
              </a:defRPr>
            </a:lvl1pPr>
          </a:lstStyle>
          <a:p>
            <a:r>
              <a:rPr lang="en-US" dirty="0"/>
              <a:t>9/8/20XX</a:t>
            </a:r>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endParaRPr lang="en-US" dirty="0"/>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3"/>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8270985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itle and Content and Image 2">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79F46B00-4AE8-52A2-6926-FC2F5DD1FAD4}"/>
              </a:ext>
              <a:ext uri="{C183D7F6-B498-43B3-948B-1728B52AA6E4}">
                <adec:decorative xmlns:adec="http://schemas.microsoft.com/office/drawing/2017/decorative" val="1"/>
              </a:ext>
            </a:extLst>
          </p:cNvPr>
          <p:cNvGrpSpPr/>
          <p:nvPr userDrawn="1"/>
        </p:nvGrpSpPr>
        <p:grpSpPr>
          <a:xfrm>
            <a:off x="-2364" y="0"/>
            <a:ext cx="12194364" cy="6858000"/>
            <a:chOff x="-2364" y="0"/>
            <a:chExt cx="12194364" cy="6858000"/>
          </a:xfrm>
        </p:grpSpPr>
        <p:sp>
          <p:nvSpPr>
            <p:cNvPr id="4" name="Freeform 3">
              <a:extLst>
                <a:ext uri="{FF2B5EF4-FFF2-40B4-BE49-F238E27FC236}">
                  <a16:creationId xmlns:a16="http://schemas.microsoft.com/office/drawing/2014/main" id="{6A7F6A3F-E1DD-A246-9A6D-5F9B18BA2588}"/>
                </a:ext>
              </a:extLst>
            </p:cNvPr>
            <p:cNvSpPr/>
            <p:nvPr userDrawn="1"/>
          </p:nvSpPr>
          <p:spPr>
            <a:xfrm rot="5400000">
              <a:off x="8580896" y="0"/>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Freeform 4">
              <a:extLst>
                <a:ext uri="{FF2B5EF4-FFF2-40B4-BE49-F238E27FC236}">
                  <a16:creationId xmlns:a16="http://schemas.microsoft.com/office/drawing/2014/main" id="{055FD0FC-C8FF-6741-A364-A29CDC6F9495}"/>
                </a:ext>
              </a:extLst>
            </p:cNvPr>
            <p:cNvSpPr/>
            <p:nvPr userDrawn="1"/>
          </p:nvSpPr>
          <p:spPr>
            <a:xfrm>
              <a:off x="-2364"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2587417" y="5590903"/>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grpSp>
      </p:grpSp>
      <p:sp>
        <p:nvSpPr>
          <p:cNvPr id="2" name="Title 1">
            <a:extLst>
              <a:ext uri="{FF2B5EF4-FFF2-40B4-BE49-F238E27FC236}">
                <a16:creationId xmlns:a16="http://schemas.microsoft.com/office/drawing/2014/main" id="{3CD97974-B93C-4C96-B3F6-F69E3D6DE6CA}"/>
              </a:ext>
            </a:extLst>
          </p:cNvPr>
          <p:cNvSpPr>
            <a:spLocks noGrp="1"/>
          </p:cNvSpPr>
          <p:nvPr>
            <p:ph type="title" hasCustomPrompt="1"/>
          </p:nvPr>
        </p:nvSpPr>
        <p:spPr>
          <a:xfrm>
            <a:off x="5549489" y="457199"/>
            <a:ext cx="5943599" cy="1920240"/>
          </a:xfrm>
        </p:spPr>
        <p:txBody>
          <a:bodyPr anchor="b">
            <a:noAutofit/>
          </a:bodyPr>
          <a:lstStyle>
            <a:lvl1pPr>
              <a:defRPr sz="4200" b="1">
                <a:latin typeface="+mj-lt"/>
              </a:defRPr>
            </a:lvl1pPr>
          </a:lstStyle>
          <a:p>
            <a:r>
              <a:rPr lang="en-US" dirty="0"/>
              <a:t>Click to add title</a:t>
            </a:r>
          </a:p>
        </p:txBody>
      </p:sp>
      <p:sp>
        <p:nvSpPr>
          <p:cNvPr id="15" name="Content Placeholder 2">
            <a:extLst>
              <a:ext uri="{FF2B5EF4-FFF2-40B4-BE49-F238E27FC236}">
                <a16:creationId xmlns:a16="http://schemas.microsoft.com/office/drawing/2014/main" id="{6BBDFA0C-B372-969D-6C8A-F664A4BF8D41}"/>
              </a:ext>
            </a:extLst>
          </p:cNvPr>
          <p:cNvSpPr>
            <a:spLocks noGrp="1" noChangeAspect="1"/>
          </p:cNvSpPr>
          <p:nvPr>
            <p:ph idx="17" hasCustomPrompt="1"/>
          </p:nvPr>
        </p:nvSpPr>
        <p:spPr>
          <a:xfrm>
            <a:off x="823108" y="640080"/>
            <a:ext cx="4297680" cy="4297680"/>
          </a:xfrm>
          <a:prstGeom prst="ellipse">
            <a:avLst/>
          </a:prstGeom>
          <a:solidFill>
            <a:schemeClr val="accent2"/>
          </a:solidFill>
        </p:spPr>
        <p:txBody>
          <a:bodyPr anchor="ctr" anchorCtr="0">
            <a:noAutofit/>
          </a:bodyPr>
          <a:lstStyle>
            <a:lvl1pPr marL="0" indent="0" algn="ctr">
              <a:buFont typeface="Arial" panose="020B0604020202020204" pitchFamily="34" charset="0"/>
              <a:buNone/>
              <a:defRPr sz="2000">
                <a:latin typeface="+mn-lt"/>
              </a:defRPr>
            </a:lvl1pPr>
            <a:lvl2pPr marL="347663" indent="0" algn="ctr">
              <a:buFont typeface="Arial" panose="020B0604020202020204" pitchFamily="34" charset="0"/>
              <a:buNone/>
              <a:defRPr sz="2000">
                <a:latin typeface="+mn-lt"/>
              </a:defRPr>
            </a:lvl2pPr>
            <a:lvl3pPr marL="685800" indent="0" algn="ctr">
              <a:buFont typeface="Arial" panose="020B0604020202020204" pitchFamily="34" charset="0"/>
              <a:buNone/>
              <a:defRPr sz="2000">
                <a:latin typeface="+mn-lt"/>
              </a:defRPr>
            </a:lvl3pPr>
            <a:lvl4pPr marL="914400" indent="0" algn="ctr">
              <a:buFont typeface="Arial" panose="020B0604020202020204" pitchFamily="34" charset="0"/>
              <a:buNone/>
              <a:defRPr sz="2000">
                <a:latin typeface="+mn-lt"/>
              </a:defRPr>
            </a:lvl4pPr>
            <a:lvl5pPr marL="1143000" indent="0" algn="ctr">
              <a:buFont typeface="Arial" panose="020B0604020202020204" pitchFamily="34" charset="0"/>
              <a:buNone/>
              <a:defRPr sz="2000">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1767114" cy="365125"/>
          </a:xfrm>
          <a:prstGeom prst="rect">
            <a:avLst/>
          </a:prstGeom>
        </p:spPr>
        <p:txBody>
          <a:bodyPr vert="horz" lIns="91440" tIns="45720" rIns="91440" bIns="45720" rtlCol="0" anchor="ctr">
            <a:noAutofit/>
          </a:bodyPr>
          <a:lstStyle>
            <a:lvl1pPr algn="l">
              <a:defRPr sz="1200">
                <a:solidFill>
                  <a:schemeClr val="accent2"/>
                </a:solidFill>
                <a:latin typeface="+mn-lt"/>
              </a:defRPr>
            </a:lvl1pPr>
          </a:lstStyle>
          <a:p>
            <a:r>
              <a:rPr lang="en-US" dirty="0"/>
              <a:t>9/8/20XX</a:t>
            </a:r>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endParaRPr lang="en-US" dirty="0"/>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3"/>
                </a:solidFill>
                <a:latin typeface="+mn-lt"/>
              </a:defRPr>
            </a:lvl1pPr>
          </a:lstStyle>
          <a:p>
            <a:fld id="{294A09A9-5501-47C1-A89A-A340965A2BE2}" type="slidenum">
              <a:rPr lang="en-US" smtClean="0"/>
              <a:pPr/>
              <a:t>‹#›</a:t>
            </a:fld>
            <a:endParaRPr lang="en-US" dirty="0"/>
          </a:p>
        </p:txBody>
      </p:sp>
      <p:sp>
        <p:nvSpPr>
          <p:cNvPr id="3" name="Content Placeholder 2">
            <a:extLst>
              <a:ext uri="{FF2B5EF4-FFF2-40B4-BE49-F238E27FC236}">
                <a16:creationId xmlns:a16="http://schemas.microsoft.com/office/drawing/2014/main" id="{99A8D2CC-EE75-85FA-1577-88C0BEC7B10C}"/>
              </a:ext>
            </a:extLst>
          </p:cNvPr>
          <p:cNvSpPr>
            <a:spLocks noGrp="1"/>
          </p:cNvSpPr>
          <p:nvPr>
            <p:ph idx="15" hasCustomPrompt="1"/>
          </p:nvPr>
        </p:nvSpPr>
        <p:spPr>
          <a:xfrm>
            <a:off x="5549490" y="2706369"/>
            <a:ext cx="5943600" cy="3383279"/>
          </a:xfrm>
        </p:spPr>
        <p:txBody>
          <a:bodyPr>
            <a:normAutofit/>
          </a:bodyPr>
          <a:lstStyle>
            <a:lvl1pPr marL="283464" indent="-283464">
              <a:spcBef>
                <a:spcPts val="1000"/>
              </a:spcBef>
              <a:buFont typeface="Arial" panose="020B0604020202020204" pitchFamily="34" charset="0"/>
              <a:buChar char="•"/>
              <a:defRPr sz="2000">
                <a:solidFill>
                  <a:schemeClr val="tx1"/>
                </a:solidFill>
                <a:latin typeface="+mn-lt"/>
              </a:defRPr>
            </a:lvl1pPr>
            <a:lvl2pPr marL="566928" indent="-283464">
              <a:spcBef>
                <a:spcPts val="1000"/>
              </a:spcBef>
              <a:buFont typeface="Arial" panose="020B0604020202020204" pitchFamily="34" charset="0"/>
              <a:buChar char="•"/>
              <a:defRPr sz="2000">
                <a:solidFill>
                  <a:schemeClr val="tx1"/>
                </a:solidFill>
                <a:latin typeface="+mn-lt"/>
              </a:defRPr>
            </a:lvl2pPr>
            <a:lvl3pPr marL="850392" indent="-283464">
              <a:spcBef>
                <a:spcPts val="1000"/>
              </a:spcBef>
              <a:buFont typeface="Arial" panose="020B0604020202020204" pitchFamily="34" charset="0"/>
              <a:buChar char="•"/>
              <a:defRPr sz="2000">
                <a:solidFill>
                  <a:schemeClr val="tx1"/>
                </a:solidFill>
                <a:latin typeface="+mn-lt"/>
              </a:defRPr>
            </a:lvl3pPr>
            <a:lvl4pPr marL="1133856" indent="-283464">
              <a:spcBef>
                <a:spcPts val="1000"/>
              </a:spcBef>
              <a:buFont typeface="Arial" panose="020B0604020202020204" pitchFamily="34" charset="0"/>
              <a:buChar char="•"/>
              <a:defRPr sz="2000">
                <a:solidFill>
                  <a:schemeClr val="tx1"/>
                </a:solidFill>
                <a:latin typeface="+mn-lt"/>
              </a:defRPr>
            </a:lvl4pPr>
            <a:lvl5pPr marL="1463040" indent="-283464">
              <a:spcBef>
                <a:spcPts val="1000"/>
              </a:spcBef>
              <a:buFont typeface="Arial" panose="020B0604020202020204" pitchFamily="34" charset="0"/>
              <a:buChar char="•"/>
              <a:defRPr sz="2000">
                <a:solidFill>
                  <a:schemeClr val="tx1"/>
                </a:solidFill>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256561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Chart ">
    <p:bg>
      <p:bgPr>
        <a:solidFill>
          <a:schemeClr val="accent2"/>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ABA2A58C-57B7-834C-8F5C-3299322411B1}"/>
              </a:ext>
              <a:ext uri="{C183D7F6-B498-43B3-948B-1728B52AA6E4}">
                <adec:decorative xmlns:adec="http://schemas.microsoft.com/office/drawing/2017/decorative" val="1"/>
              </a:ext>
            </a:extLst>
          </p:cNvPr>
          <p:cNvGrpSpPr/>
          <p:nvPr userDrawn="1"/>
        </p:nvGrpSpPr>
        <p:grpSpPr>
          <a:xfrm rot="16200000">
            <a:off x="10772262" y="152641"/>
            <a:ext cx="1572380" cy="1267097"/>
            <a:chOff x="7413403" y="4976359"/>
            <a:chExt cx="2334986" cy="1881641"/>
          </a:xfrm>
        </p:grpSpPr>
        <p:sp>
          <p:nvSpPr>
            <p:cNvPr id="13" name="Freeform 12">
              <a:extLst>
                <a:ext uri="{FF2B5EF4-FFF2-40B4-BE49-F238E27FC236}">
                  <a16:creationId xmlns:a16="http://schemas.microsoft.com/office/drawing/2014/main" id="{801D8067-144A-FE48-AF1E-529B662DCAD3}"/>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13">
              <a:extLst>
                <a:ext uri="{FF2B5EF4-FFF2-40B4-BE49-F238E27FC236}">
                  <a16:creationId xmlns:a16="http://schemas.microsoft.com/office/drawing/2014/main" id="{2ECA7D87-C78C-C140-AA28-C0FB20209045}"/>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3CD97974-B93C-4C96-B3F6-F69E3D6DE6CA}"/>
              </a:ext>
            </a:extLst>
          </p:cNvPr>
          <p:cNvSpPr>
            <a:spLocks noGrp="1"/>
          </p:cNvSpPr>
          <p:nvPr>
            <p:ph type="title" hasCustomPrompt="1"/>
          </p:nvPr>
        </p:nvSpPr>
        <p:spPr>
          <a:xfrm>
            <a:off x="1167492" y="136526"/>
            <a:ext cx="9779183" cy="1570038"/>
          </a:xfrm>
        </p:spPr>
        <p:txBody>
          <a:bodyPr anchor="b">
            <a:noAutofit/>
          </a:bodyPr>
          <a:lstStyle>
            <a:lvl1pPr>
              <a:defRPr sz="4200" b="1">
                <a:latin typeface="+mj-lt"/>
              </a:defRPr>
            </a:lvl1pPr>
          </a:lstStyle>
          <a:p>
            <a:r>
              <a:rPr lang="en-US" dirty="0"/>
              <a:t>Click to add title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hasCustomPrompt="1"/>
          </p:nvPr>
        </p:nvSpPr>
        <p:spPr>
          <a:xfrm>
            <a:off x="1167493" y="2084832"/>
            <a:ext cx="9779182" cy="3366813"/>
          </a:xfrm>
        </p:spPr>
        <p:txBody>
          <a:bodyPr>
            <a:noAutofit/>
          </a:bodyPr>
          <a:lstStyle>
            <a:lvl1pPr marL="0" indent="0">
              <a:buNone/>
              <a:defRPr>
                <a:latin typeface="+mn-lt"/>
              </a:defRPr>
            </a:lvl1pPr>
            <a:lvl2pPr marL="457200" indent="0">
              <a:buNone/>
              <a:defRPr>
                <a:latin typeface="+mn-lt"/>
              </a:defRPr>
            </a:lvl2pPr>
            <a:lvl3pPr marL="914400" indent="0">
              <a:buNone/>
              <a:defRPr>
                <a:latin typeface="+mn-lt"/>
              </a:defRPr>
            </a:lvl3pPr>
            <a:lvl4pPr marL="1371600" indent="0">
              <a:buNone/>
              <a:defRPr>
                <a:latin typeface="+mn-lt"/>
              </a:defRPr>
            </a:lvl4pPr>
            <a:lvl5pPr marL="1828800" indent="0">
              <a:buNone/>
              <a:defRPr>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1701018" cy="365125"/>
          </a:xfrm>
          <a:prstGeom prst="rect">
            <a:avLst/>
          </a:prstGeom>
        </p:spPr>
        <p:txBody>
          <a:bodyPr vert="horz" lIns="91440" tIns="45720" rIns="91440" bIns="45720" rtlCol="0" anchor="ctr">
            <a:noAutofit/>
          </a:bodyPr>
          <a:lstStyle>
            <a:lvl1pPr algn="l">
              <a:defRPr sz="1200">
                <a:solidFill>
                  <a:schemeClr val="accent3"/>
                </a:solidFill>
                <a:latin typeface="+mn-lt"/>
              </a:defRPr>
            </a:lvl1pPr>
          </a:lstStyle>
          <a:p>
            <a:r>
              <a:rPr lang="en-US" dirty="0"/>
              <a:t>9/8/20XX</a:t>
            </a:r>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endParaRPr lang="en-US" dirty="0"/>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3"/>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190945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End Slide">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78AD52EA-B01E-8D38-D87A-BF7EB5B58A82}"/>
              </a:ext>
              <a:ext uri="{C183D7F6-B498-43B3-948B-1728B52AA6E4}">
                <adec:decorative xmlns:adec="http://schemas.microsoft.com/office/drawing/2017/decorative" val="1"/>
              </a:ext>
            </a:extLst>
          </p:cNvPr>
          <p:cNvGrpSpPr/>
          <p:nvPr userDrawn="1"/>
        </p:nvGrpSpPr>
        <p:grpSpPr>
          <a:xfrm>
            <a:off x="0" y="-1"/>
            <a:ext cx="12192001" cy="6864796"/>
            <a:chOff x="0" y="-1"/>
            <a:chExt cx="12192001" cy="6864796"/>
          </a:xfrm>
        </p:grpSpPr>
        <p:sp>
          <p:nvSpPr>
            <p:cNvPr id="4" name="Rectangle 3">
              <a:extLst>
                <a:ext uri="{FF2B5EF4-FFF2-40B4-BE49-F238E27FC236}">
                  <a16:creationId xmlns:a16="http://schemas.microsoft.com/office/drawing/2014/main" id="{9AC79249-FDC0-364D-A734-AE1DE1605D28}"/>
                </a:ext>
              </a:extLst>
            </p:cNvPr>
            <p:cNvSpPr/>
            <p:nvPr userDrawn="1"/>
          </p:nvSpPr>
          <p:spPr>
            <a:xfrm>
              <a:off x="8264426" y="0"/>
              <a:ext cx="392757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 name="Group 5">
              <a:extLst>
                <a:ext uri="{FF2B5EF4-FFF2-40B4-BE49-F238E27FC236}">
                  <a16:creationId xmlns:a16="http://schemas.microsoft.com/office/drawing/2014/main" id="{F15FBB50-09C8-B64E-AE57-67C5E70810CB}"/>
                </a:ext>
              </a:extLst>
            </p:cNvPr>
            <p:cNvGrpSpPr/>
            <p:nvPr userDrawn="1"/>
          </p:nvGrpSpPr>
          <p:grpSpPr>
            <a:xfrm>
              <a:off x="8264427" y="3685939"/>
              <a:ext cx="3927573" cy="3178856"/>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2" name="Freeform 21">
              <a:extLst>
                <a:ext uri="{FF2B5EF4-FFF2-40B4-BE49-F238E27FC236}">
                  <a16:creationId xmlns:a16="http://schemas.microsoft.com/office/drawing/2014/main" id="{BC68F289-2744-2F48-893A-3F17911625C8}"/>
                </a:ext>
              </a:extLst>
            </p:cNvPr>
            <p:cNvSpPr/>
            <p:nvPr userDrawn="1"/>
          </p:nvSpPr>
          <p:spPr>
            <a:xfrm>
              <a:off x="0" y="-1"/>
              <a:ext cx="1167493" cy="1167493"/>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16">
              <a:extLst>
                <a:ext uri="{FF2B5EF4-FFF2-40B4-BE49-F238E27FC236}">
                  <a16:creationId xmlns:a16="http://schemas.microsoft.com/office/drawing/2014/main" id="{39563C76-BC00-DE47-88F5-C24D3CE3325A}"/>
                </a:ext>
              </a:extLst>
            </p:cNvPr>
            <p:cNvSpPr/>
            <p:nvPr userDrawn="1"/>
          </p:nvSpPr>
          <p:spPr>
            <a:xfrm>
              <a:off x="10228214" y="-1"/>
              <a:ext cx="1963787" cy="3178856"/>
            </a:xfrm>
            <a:custGeom>
              <a:avLst/>
              <a:gdLst>
                <a:gd name="connsiteX0" fmla="*/ 0 w 1963787"/>
                <a:gd name="connsiteY0" fmla="*/ 0 h 3178856"/>
                <a:gd name="connsiteX1" fmla="*/ 1963787 w 1963787"/>
                <a:gd name="connsiteY1" fmla="*/ 0 h 3178856"/>
                <a:gd name="connsiteX2" fmla="*/ 1963787 w 1963787"/>
                <a:gd name="connsiteY2" fmla="*/ 1967129 h 3178856"/>
                <a:gd name="connsiteX3" fmla="*/ 1963787 w 1963787"/>
                <a:gd name="connsiteY3" fmla="*/ 2349671 h 3178856"/>
                <a:gd name="connsiteX4" fmla="*/ 1963787 w 1963787"/>
                <a:gd name="connsiteY4" fmla="*/ 3178856 h 3178856"/>
                <a:gd name="connsiteX5" fmla="*/ 1963753 w 1963787"/>
                <a:gd name="connsiteY5" fmla="*/ 3178856 h 3178856"/>
                <a:gd name="connsiteX6" fmla="*/ 1763002 w 1963787"/>
                <a:gd name="connsiteY6" fmla="*/ 3168629 h 3178856"/>
                <a:gd name="connsiteX7" fmla="*/ 0 w 1963787"/>
                <a:gd name="connsiteY7" fmla="*/ 1197921 h 3178856"/>
                <a:gd name="connsiteX8" fmla="*/ 0 w 1963787"/>
                <a:gd name="connsiteY8" fmla="*/ 1039961 h 3178856"/>
                <a:gd name="connsiteX9" fmla="*/ 0 w 1963787"/>
                <a:gd name="connsiteY9" fmla="*/ 0 h 3178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63787" h="3178856">
                  <a:moveTo>
                    <a:pt x="0" y="0"/>
                  </a:moveTo>
                  <a:lnTo>
                    <a:pt x="1963787" y="0"/>
                  </a:lnTo>
                  <a:lnTo>
                    <a:pt x="1963787" y="1967129"/>
                  </a:lnTo>
                  <a:lnTo>
                    <a:pt x="1963787" y="2349671"/>
                  </a:lnTo>
                  <a:lnTo>
                    <a:pt x="1963787" y="3178856"/>
                  </a:lnTo>
                  <a:lnTo>
                    <a:pt x="1963753" y="3178856"/>
                  </a:lnTo>
                  <a:lnTo>
                    <a:pt x="1763002" y="3168629"/>
                  </a:lnTo>
                  <a:cubicBezTo>
                    <a:pt x="772749" y="3067186"/>
                    <a:pt x="0" y="2223585"/>
                    <a:pt x="0" y="1197921"/>
                  </a:cubicBezTo>
                  <a:lnTo>
                    <a:pt x="0" y="1039961"/>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494248F2-5264-4601-AA0B-6C092F77F2DD}"/>
              </a:ext>
            </a:extLst>
          </p:cNvPr>
          <p:cNvSpPr>
            <a:spLocks noGrp="1"/>
          </p:cNvSpPr>
          <p:nvPr>
            <p:ph type="ctrTitle" hasCustomPrompt="1"/>
          </p:nvPr>
        </p:nvSpPr>
        <p:spPr>
          <a:xfrm>
            <a:off x="1167494" y="252549"/>
            <a:ext cx="6220278" cy="3262811"/>
          </a:xfrm>
        </p:spPr>
        <p:txBody>
          <a:bodyPr anchor="b">
            <a:noAutofit/>
          </a:bodyPr>
          <a:lstStyle>
            <a:lvl1pPr algn="l">
              <a:defRPr sz="6000" b="1">
                <a:latin typeface="+mj-lt"/>
              </a:defRPr>
            </a:lvl1pPr>
          </a:lstStyle>
          <a:p>
            <a:r>
              <a:rPr lang="en-US" dirty="0"/>
              <a:t>Click to add title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hasCustomPrompt="1"/>
          </p:nvPr>
        </p:nvSpPr>
        <p:spPr>
          <a:xfrm>
            <a:off x="1167493" y="3685939"/>
            <a:ext cx="6220277" cy="2919512"/>
          </a:xfrm>
        </p:spPr>
        <p:txBody>
          <a:bodyPr anchor="t" anchorCtr="0">
            <a:normAutofit/>
          </a:bodyPr>
          <a:lstStyle>
            <a:lvl1pPr marL="0" indent="0" algn="l">
              <a:buNone/>
              <a:defRPr sz="28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Click to add text</a:t>
            </a:r>
          </a:p>
        </p:txBody>
      </p:sp>
    </p:spTree>
    <p:extLst>
      <p:ext uri="{BB962C8B-B14F-4D97-AF65-F5344CB8AC3E}">
        <p14:creationId xmlns:p14="http://schemas.microsoft.com/office/powerpoint/2010/main" val="2544706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8F9AA-2C87-421D-97C1-B4248DFDC2C2}"/>
              </a:ext>
            </a:extLst>
          </p:cNvPr>
          <p:cNvSpPr>
            <a:spLocks noGrp="1"/>
          </p:cNvSpPr>
          <p:nvPr>
            <p:ph type="title"/>
          </p:nvPr>
        </p:nvSpPr>
        <p:spPr>
          <a:xfrm>
            <a:off x="381000" y="381000"/>
            <a:ext cx="11430000" cy="1325563"/>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E98FC63-C8D2-4CE6-A3F1-EE8ED24590C4}"/>
              </a:ext>
            </a:extLst>
          </p:cNvPr>
          <p:cNvSpPr>
            <a:spLocks noGrp="1"/>
          </p:cNvSpPr>
          <p:nvPr>
            <p:ph type="body" idx="1"/>
          </p:nvPr>
        </p:nvSpPr>
        <p:spPr>
          <a:xfrm>
            <a:off x="381000" y="1825625"/>
            <a:ext cx="11430000"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EED77A09-15C2-4E47-948E-AACAFCA47D40}"/>
              </a:ext>
            </a:extLst>
          </p:cNvPr>
          <p:cNvSpPr>
            <a:spLocks noGrp="1"/>
          </p:cNvSpPr>
          <p:nvPr>
            <p:ph type="dt" sz="half" idx="2"/>
          </p:nvPr>
        </p:nvSpPr>
        <p:spPr>
          <a:xfrm>
            <a:off x="381000" y="6356350"/>
            <a:ext cx="2743200" cy="365125"/>
          </a:xfrm>
          <a:prstGeom prst="rect">
            <a:avLst/>
          </a:prstGeom>
        </p:spPr>
        <p:txBody>
          <a:bodyPr vert="horz" lIns="91440" tIns="45720" rIns="91440" bIns="45720" rtlCol="0" anchor="ctr">
            <a:noAutofit/>
          </a:bodyPr>
          <a:lstStyle>
            <a:lvl1pPr algn="l">
              <a:defRPr sz="1200">
                <a:solidFill>
                  <a:schemeClr val="tx2"/>
                </a:solidFill>
                <a:latin typeface="+mn-lt"/>
              </a:defRPr>
            </a:lvl1pPr>
          </a:lstStyle>
          <a:p>
            <a:r>
              <a:rPr lang="en-US" dirty="0"/>
              <a:t>9/8/20XX</a:t>
            </a:r>
          </a:p>
        </p:txBody>
      </p:sp>
      <p:sp>
        <p:nvSpPr>
          <p:cNvPr id="5" name="Footer Placeholder 4">
            <a:extLst>
              <a:ext uri="{FF2B5EF4-FFF2-40B4-BE49-F238E27FC236}">
                <a16:creationId xmlns:a16="http://schemas.microsoft.com/office/drawing/2014/main" id="{60567522-C3B6-46EB-A361-BEC2510B00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tx2"/>
                </a:solidFill>
                <a:latin typeface="+mn-lt"/>
              </a:defRPr>
            </a:lvl1pPr>
          </a:lstStyle>
          <a:p>
            <a:endParaRPr lang="en-US" dirty="0"/>
          </a:p>
        </p:txBody>
      </p:sp>
      <p:sp>
        <p:nvSpPr>
          <p:cNvPr id="6" name="Slide Number Placeholder 5">
            <a:extLst>
              <a:ext uri="{FF2B5EF4-FFF2-40B4-BE49-F238E27FC236}">
                <a16:creationId xmlns:a16="http://schemas.microsoft.com/office/drawing/2014/main" id="{CDC57CF0-034F-450D-937C-718D5AF1A059}"/>
              </a:ext>
            </a:extLst>
          </p:cNvPr>
          <p:cNvSpPr>
            <a:spLocks noGrp="1"/>
          </p:cNvSpPr>
          <p:nvPr>
            <p:ph type="sldNum" sz="quarter" idx="4"/>
          </p:nvPr>
        </p:nvSpPr>
        <p:spPr>
          <a:xfrm>
            <a:off x="9067800" y="6356350"/>
            <a:ext cx="2743200" cy="365125"/>
          </a:xfrm>
          <a:prstGeom prst="rect">
            <a:avLst/>
          </a:prstGeom>
        </p:spPr>
        <p:txBody>
          <a:bodyPr vert="horz" lIns="91440" tIns="45720" rIns="91440" bIns="45720" rtlCol="0" anchor="ctr">
            <a:noAutofit/>
          </a:bodyPr>
          <a:lstStyle>
            <a:lvl1pPr algn="r">
              <a:defRPr sz="1200">
                <a:solidFill>
                  <a:schemeClr val="tx2"/>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7883539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74" r:id="rId4"/>
    <p:sldLayoutId id="2147483671" r:id="rId5"/>
    <p:sldLayoutId id="2147483659" r:id="rId6"/>
    <p:sldLayoutId id="2147483668" r:id="rId7"/>
    <p:sldLayoutId id="2147483669" r:id="rId8"/>
    <p:sldLayoutId id="2147483675" r:id="rId9"/>
    <p:sldLayoutId id="2147483677" r:id="rId10"/>
    <p:sldLayoutId id="2147483676" r:id="rId11"/>
    <p:sldLayoutId id="2147483661" r:id="rId12"/>
    <p:sldLayoutId id="2147483666" r:id="rId13"/>
  </p:sldLayoutIdLst>
  <p:hf sldNum="0" hdr="0" ftr="0" dt="0"/>
  <p:txStyles>
    <p:titleStyle>
      <a:lvl1pPr algn="l" defTabSz="914400" rtl="0" eaLnBrk="1" latinLnBrk="0" hangingPunct="1">
        <a:lnSpc>
          <a:spcPct val="8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A4A3A4"/>
          </p15:clr>
        </p15:guide>
        <p15:guide id="2" pos="3840" userDrawn="1">
          <p15:clr>
            <a:srgbClr val="A4A3A4"/>
          </p15:clr>
        </p15:guide>
        <p15:guide id="3" pos="240" userDrawn="1">
          <p15:clr>
            <a:srgbClr val="547EBF"/>
          </p15:clr>
        </p15:guide>
        <p15:guide id="4" orient="horz" pos="240" userDrawn="1">
          <p15:clr>
            <a:srgbClr val="547EBF"/>
          </p15:clr>
        </p15:guide>
        <p15:guide id="5" pos="7440" userDrawn="1">
          <p15:clr>
            <a:srgbClr val="547EBF"/>
          </p15:clr>
        </p15:guide>
        <p15:guide id="6" orient="horz" pos="4080" userDrawn="1">
          <p15:clr>
            <a:srgbClr val="547EBF"/>
          </p15:clr>
        </p15:guide>
        <p15:guide id="7" pos="3960" userDrawn="1">
          <p15:clr>
            <a:srgbClr val="547EBF"/>
          </p15:clr>
        </p15:guide>
        <p15:guide id="8" pos="3720" userDrawn="1">
          <p15:clr>
            <a:srgbClr val="547EBF"/>
          </p15:clr>
        </p15:guide>
        <p15:guide id="9" pos="2112" userDrawn="1">
          <p15:clr>
            <a:srgbClr val="547EBF"/>
          </p15:clr>
        </p15:guide>
        <p15:guide id="10" pos="1848" userDrawn="1">
          <p15:clr>
            <a:srgbClr val="547EBF"/>
          </p15:clr>
        </p15:guide>
        <p15:guide id="11" pos="5568" userDrawn="1">
          <p15:clr>
            <a:srgbClr val="547EBF"/>
          </p15:clr>
        </p15:guide>
        <p15:guide id="12" pos="5832" userDrawn="1">
          <p15:clr>
            <a:srgbClr val="547EBF"/>
          </p15:clr>
        </p15:guide>
        <p15:guide id="13" pos="4968" userDrawn="1">
          <p15:clr>
            <a:srgbClr val="9FCC3B"/>
          </p15:clr>
        </p15:guide>
        <p15:guide id="14" pos="5208" userDrawn="1">
          <p15:clr>
            <a:srgbClr val="9FCC3B"/>
          </p15:clr>
        </p15:guide>
        <p15:guide id="15" pos="2712" userDrawn="1">
          <p15:clr>
            <a:srgbClr val="9FCC3B"/>
          </p15:clr>
        </p15:guide>
        <p15:guide id="16" pos="2472" userDrawn="1">
          <p15:clr>
            <a:srgbClr val="9FCC3B"/>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11.xml"/><Relationship Id="rId6" Type="http://schemas.openxmlformats.org/officeDocument/2006/relationships/hyperlink" Target="https://www.youscience.com/" TargetMode="External"/><Relationship Id="rId5" Type="http://schemas.openxmlformats.org/officeDocument/2006/relationships/image" Target="../media/image9.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8.xml"/><Relationship Id="rId5" Type="http://schemas.openxmlformats.org/officeDocument/2006/relationships/image" Target="../media/image13.png"/><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F3D98-3C30-4CFC-8643-C81E829C8C25}"/>
              </a:ext>
            </a:extLst>
          </p:cNvPr>
          <p:cNvSpPr>
            <a:spLocks noGrp="1"/>
          </p:cNvSpPr>
          <p:nvPr>
            <p:ph type="ctrTitle"/>
          </p:nvPr>
        </p:nvSpPr>
        <p:spPr>
          <a:xfrm>
            <a:off x="1167493" y="232913"/>
            <a:ext cx="7096933" cy="3830130"/>
          </a:xfrm>
        </p:spPr>
        <p:txBody>
          <a:bodyPr/>
          <a:lstStyle/>
          <a:p>
            <a:r>
              <a:rPr lang="en-US" dirty="0"/>
              <a:t>Student Career Exploration:  When I Grow Up…..</a:t>
            </a:r>
            <a:br>
              <a:rPr lang="en-US" dirty="0"/>
            </a:br>
            <a:br>
              <a:rPr lang="en-US" dirty="0"/>
            </a:br>
            <a:endParaRPr lang="en-US" dirty="0"/>
          </a:p>
        </p:txBody>
      </p:sp>
      <p:pic>
        <p:nvPicPr>
          <p:cNvPr id="4" name="Picture 3">
            <a:extLst>
              <a:ext uri="{FF2B5EF4-FFF2-40B4-BE49-F238E27FC236}">
                <a16:creationId xmlns:a16="http://schemas.microsoft.com/office/drawing/2014/main" id="{059432E1-25E9-9448-04B4-475B3926F85E}"/>
              </a:ext>
            </a:extLst>
          </p:cNvPr>
          <p:cNvPicPr>
            <a:picLocks noChangeAspect="1"/>
          </p:cNvPicPr>
          <p:nvPr/>
        </p:nvPicPr>
        <p:blipFill>
          <a:blip r:embed="rId3"/>
          <a:stretch>
            <a:fillRect/>
          </a:stretch>
        </p:blipFill>
        <p:spPr>
          <a:xfrm>
            <a:off x="2167468" y="2510468"/>
            <a:ext cx="6468532" cy="2230865"/>
          </a:xfrm>
          <a:prstGeom prst="rect">
            <a:avLst/>
          </a:prstGeom>
        </p:spPr>
      </p:pic>
      <p:sp>
        <p:nvSpPr>
          <p:cNvPr id="5" name="TextBox 4">
            <a:extLst>
              <a:ext uri="{FF2B5EF4-FFF2-40B4-BE49-F238E27FC236}">
                <a16:creationId xmlns:a16="http://schemas.microsoft.com/office/drawing/2014/main" id="{F7E1F32D-C6F5-17A1-5FBC-581074119835}"/>
              </a:ext>
            </a:extLst>
          </p:cNvPr>
          <p:cNvSpPr txBox="1"/>
          <p:nvPr/>
        </p:nvSpPr>
        <p:spPr>
          <a:xfrm>
            <a:off x="4715959" y="5537200"/>
            <a:ext cx="5791200" cy="369332"/>
          </a:xfrm>
          <a:prstGeom prst="rect">
            <a:avLst/>
          </a:prstGeom>
          <a:noFill/>
        </p:spPr>
        <p:txBody>
          <a:bodyPr wrap="square" rtlCol="0">
            <a:spAutoFit/>
          </a:bodyPr>
          <a:lstStyle/>
          <a:p>
            <a:r>
              <a:rPr lang="en-US" dirty="0"/>
              <a:t>By:  Tracey Allen-McMasters</a:t>
            </a:r>
          </a:p>
        </p:txBody>
      </p:sp>
    </p:spTree>
    <p:extLst>
      <p:ext uri="{BB962C8B-B14F-4D97-AF65-F5344CB8AC3E}">
        <p14:creationId xmlns:p14="http://schemas.microsoft.com/office/powerpoint/2010/main" val="22593088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DF434-28DB-4621-A497-D62C41CE0419}"/>
              </a:ext>
            </a:extLst>
          </p:cNvPr>
          <p:cNvSpPr>
            <a:spLocks noGrp="1"/>
          </p:cNvSpPr>
          <p:nvPr>
            <p:ph type="title"/>
          </p:nvPr>
        </p:nvSpPr>
        <p:spPr>
          <a:xfrm>
            <a:off x="1158864" y="102021"/>
            <a:ext cx="9779183" cy="1744415"/>
          </a:xfrm>
        </p:spPr>
        <p:txBody>
          <a:bodyPr/>
          <a:lstStyle/>
          <a:p>
            <a:r>
              <a:rPr lang="en-US" dirty="0"/>
              <a:t>Existing Data Resources </a:t>
            </a:r>
            <a:br>
              <a:rPr lang="en-US" dirty="0"/>
            </a:br>
            <a:r>
              <a:rPr lang="en-US" dirty="0"/>
              <a:t>(102 Students- 5</a:t>
            </a:r>
            <a:r>
              <a:rPr lang="en-US" baseline="30000" dirty="0"/>
              <a:t>th</a:t>
            </a:r>
            <a:r>
              <a:rPr lang="en-US" dirty="0"/>
              <a:t> Graders)</a:t>
            </a:r>
          </a:p>
        </p:txBody>
      </p:sp>
      <p:sp>
        <p:nvSpPr>
          <p:cNvPr id="4" name="TextBox 3">
            <a:extLst>
              <a:ext uri="{FF2B5EF4-FFF2-40B4-BE49-F238E27FC236}">
                <a16:creationId xmlns:a16="http://schemas.microsoft.com/office/drawing/2014/main" id="{7CAAB1C2-3A19-09EB-112B-4046C1B22FE3}"/>
              </a:ext>
            </a:extLst>
          </p:cNvPr>
          <p:cNvSpPr txBox="1"/>
          <p:nvPr/>
        </p:nvSpPr>
        <p:spPr>
          <a:xfrm>
            <a:off x="287866" y="2065866"/>
            <a:ext cx="10888134" cy="4524315"/>
          </a:xfrm>
          <a:prstGeom prst="rect">
            <a:avLst/>
          </a:prstGeom>
          <a:noFill/>
        </p:spPr>
        <p:txBody>
          <a:bodyPr wrap="square" rtlCol="0">
            <a:spAutoFit/>
          </a:bodyPr>
          <a:lstStyle/>
          <a:p>
            <a:pPr marL="342900" indent="-342900">
              <a:buFont typeface="Arial" panose="020B0604020202020204" pitchFamily="34" charset="0"/>
              <a:buChar char="•"/>
            </a:pPr>
            <a:r>
              <a:rPr lang="en-US" sz="2400" b="1" dirty="0"/>
              <a:t>Student Surveys</a:t>
            </a:r>
            <a:r>
              <a:rPr lang="en-US" sz="2400" dirty="0"/>
              <a:t>:  Surveys was given to all 5</a:t>
            </a:r>
            <a:r>
              <a:rPr lang="en-US" sz="2400" baseline="30000" dirty="0"/>
              <a:t>th</a:t>
            </a:r>
            <a:r>
              <a:rPr lang="en-US" sz="2400" dirty="0"/>
              <a:t> grade students to get a general idea of areas that needed to be focused on Career Day so the lesson can be meaningful, measurable, or targeted.  </a:t>
            </a:r>
          </a:p>
          <a:p>
            <a:pPr marL="342900" indent="-342900">
              <a:buFont typeface="Arial" panose="020B0604020202020204" pitchFamily="34" charset="0"/>
              <a:buChar char="•"/>
            </a:pPr>
            <a:r>
              <a:rPr lang="en-US" sz="2400" b="1" dirty="0"/>
              <a:t>School Counselor’s Feedback</a:t>
            </a:r>
          </a:p>
          <a:p>
            <a:pPr marL="342900" indent="-342900">
              <a:buFont typeface="Arial" panose="020B0604020202020204" pitchFamily="34" charset="0"/>
              <a:buChar char="•"/>
            </a:pPr>
            <a:r>
              <a:rPr lang="en-US" sz="2400" b="1" dirty="0"/>
              <a:t>Academic Performance Data:</a:t>
            </a:r>
            <a:r>
              <a:rPr lang="en-US" sz="2400" dirty="0"/>
              <a:t> Reviewed school data on grades, test scores, and core course engagement.  (Research shows that students opinions about careers impacts efforts in subjects and future choices, </a:t>
            </a:r>
            <a:r>
              <a:rPr lang="en-US" sz="2400" dirty="0" err="1"/>
              <a:t>Ellot</a:t>
            </a:r>
            <a:r>
              <a:rPr lang="en-US" sz="2400" dirty="0"/>
              <a:t> et al</a:t>
            </a:r>
            <a:r>
              <a:rPr lang="en-US" sz="2400"/>
              <a:t>, 2024).  </a:t>
            </a:r>
            <a:endParaRPr lang="en-US" sz="2400" dirty="0"/>
          </a:p>
          <a:p>
            <a:pPr marL="342900" indent="-342900">
              <a:buFont typeface="Arial" panose="020B0604020202020204" pitchFamily="34" charset="0"/>
              <a:buChar char="•"/>
            </a:pPr>
            <a:r>
              <a:rPr lang="en-US" sz="2400" b="1" dirty="0"/>
              <a:t>Behavior Data</a:t>
            </a:r>
            <a:r>
              <a:rPr lang="en-US" sz="2400" dirty="0"/>
              <a:t>:  </a:t>
            </a:r>
            <a:r>
              <a:rPr lang="en-US" sz="2400" dirty="0" err="1"/>
              <a:t>EduClimber</a:t>
            </a:r>
            <a:r>
              <a:rPr lang="en-US" sz="2400" dirty="0"/>
              <a:t> was pulled to review behavior referrals and patterns.  27 of the 102, 5</a:t>
            </a:r>
            <a:r>
              <a:rPr lang="en-US" sz="2400" baseline="30000" dirty="0"/>
              <a:t>th</a:t>
            </a:r>
            <a:r>
              <a:rPr lang="en-US" sz="2400" dirty="0"/>
              <a:t> grades has had a behavior referral.</a:t>
            </a:r>
          </a:p>
          <a:p>
            <a:pPr marL="342900" indent="-342900">
              <a:buFont typeface="Arial" panose="020B0604020202020204" pitchFamily="34" charset="0"/>
              <a:buChar char="•"/>
            </a:pPr>
            <a:r>
              <a:rPr lang="en-US" sz="2400" b="1" dirty="0"/>
              <a:t>Attendance: </a:t>
            </a:r>
            <a:r>
              <a:rPr lang="en-US" sz="2400" dirty="0"/>
              <a:t>12 students were identified as having attendance issues. </a:t>
            </a:r>
            <a:endParaRPr lang="en-US" sz="2400" b="1" dirty="0"/>
          </a:p>
          <a:p>
            <a:pPr marL="342900" indent="-342900">
              <a:buFont typeface="Arial" panose="020B0604020202020204" pitchFamily="34" charset="0"/>
              <a:buChar char="•"/>
            </a:pPr>
            <a:endParaRPr lang="en-US" sz="2400" dirty="0"/>
          </a:p>
          <a:p>
            <a:endParaRPr lang="en-US" sz="2400" b="1" dirty="0"/>
          </a:p>
        </p:txBody>
      </p:sp>
    </p:spTree>
    <p:extLst>
      <p:ext uri="{BB962C8B-B14F-4D97-AF65-F5344CB8AC3E}">
        <p14:creationId xmlns:p14="http://schemas.microsoft.com/office/powerpoint/2010/main" val="13256085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48DD4-4828-CE87-0C5C-42BE175E8DA5}"/>
              </a:ext>
            </a:extLst>
          </p:cNvPr>
          <p:cNvSpPr>
            <a:spLocks noGrp="1"/>
          </p:cNvSpPr>
          <p:nvPr>
            <p:ph type="title"/>
          </p:nvPr>
        </p:nvSpPr>
        <p:spPr>
          <a:xfrm>
            <a:off x="6283235" y="136526"/>
            <a:ext cx="5908764" cy="1932117"/>
          </a:xfrm>
        </p:spPr>
        <p:txBody>
          <a:bodyPr anchor="b">
            <a:normAutofit fontScale="90000"/>
          </a:bodyPr>
          <a:lstStyle/>
          <a:p>
            <a:r>
              <a:rPr lang="en-US" sz="2300" dirty="0"/>
              <a:t>Needs Assessment:</a:t>
            </a:r>
            <a:br>
              <a:rPr lang="en-US" sz="2300" dirty="0"/>
            </a:br>
            <a:r>
              <a:rPr lang="en-US" sz="2300" dirty="0"/>
              <a:t>Participants:  (102, </a:t>
            </a:r>
            <a:br>
              <a:rPr lang="en-US" sz="2300" dirty="0"/>
            </a:br>
            <a:r>
              <a:rPr lang="en-US" sz="2300" dirty="0"/>
              <a:t>5</a:t>
            </a:r>
            <a:r>
              <a:rPr lang="en-US" sz="2300" baseline="30000" dirty="0"/>
              <a:t>th</a:t>
            </a:r>
            <a:r>
              <a:rPr lang="en-US" sz="2300" dirty="0"/>
              <a:t> grade students </a:t>
            </a:r>
            <a:br>
              <a:rPr lang="en-US" sz="2300" dirty="0"/>
            </a:br>
            <a:r>
              <a:rPr lang="en-US" sz="2300" dirty="0"/>
              <a:t>participated in a </a:t>
            </a:r>
            <a:br>
              <a:rPr lang="en-US" sz="2300" dirty="0"/>
            </a:br>
            <a:r>
              <a:rPr lang="en-US" sz="2300" dirty="0"/>
              <a:t>Career Interest Survey)</a:t>
            </a:r>
            <a:br>
              <a:rPr lang="en-US" sz="2300" dirty="0"/>
            </a:br>
            <a:br>
              <a:rPr lang="en-US" sz="2300" dirty="0"/>
            </a:br>
            <a:endParaRPr lang="en-US" sz="2300" dirty="0"/>
          </a:p>
        </p:txBody>
      </p:sp>
      <p:pic>
        <p:nvPicPr>
          <p:cNvPr id="28" name="Picture 27">
            <a:extLst>
              <a:ext uri="{FF2B5EF4-FFF2-40B4-BE49-F238E27FC236}">
                <a16:creationId xmlns:a16="http://schemas.microsoft.com/office/drawing/2014/main" id="{7BB3DCE9-44E3-ED5F-F4EA-094AE2C66D49}"/>
              </a:ext>
            </a:extLst>
          </p:cNvPr>
          <p:cNvPicPr>
            <a:picLocks noChangeAspect="1"/>
          </p:cNvPicPr>
          <p:nvPr/>
        </p:nvPicPr>
        <p:blipFill>
          <a:blip r:embed="rId3"/>
          <a:stretch>
            <a:fillRect/>
          </a:stretch>
        </p:blipFill>
        <p:spPr>
          <a:xfrm>
            <a:off x="636941" y="136526"/>
            <a:ext cx="5128134" cy="6519107"/>
          </a:xfrm>
          <a:prstGeom prst="rect">
            <a:avLst/>
          </a:prstGeom>
          <a:noFill/>
        </p:spPr>
      </p:pic>
      <p:pic>
        <p:nvPicPr>
          <p:cNvPr id="24" name="Picture 23">
            <a:extLst>
              <a:ext uri="{FF2B5EF4-FFF2-40B4-BE49-F238E27FC236}">
                <a16:creationId xmlns:a16="http://schemas.microsoft.com/office/drawing/2014/main" id="{9D0C4E12-5BC8-F161-D165-E26FB4B91340}"/>
              </a:ext>
            </a:extLst>
          </p:cNvPr>
          <p:cNvPicPr>
            <a:picLocks noChangeAspect="1"/>
          </p:cNvPicPr>
          <p:nvPr/>
        </p:nvPicPr>
        <p:blipFill>
          <a:blip r:embed="rId4"/>
          <a:stretch>
            <a:fillRect/>
          </a:stretch>
        </p:blipFill>
        <p:spPr>
          <a:xfrm>
            <a:off x="6283235" y="1432146"/>
            <a:ext cx="4663440" cy="2927551"/>
          </a:xfrm>
          <a:prstGeom prst="rect">
            <a:avLst/>
          </a:prstGeom>
          <a:noFill/>
        </p:spPr>
      </p:pic>
      <p:sp>
        <p:nvSpPr>
          <p:cNvPr id="29" name="TextBox 28">
            <a:extLst>
              <a:ext uri="{FF2B5EF4-FFF2-40B4-BE49-F238E27FC236}">
                <a16:creationId xmlns:a16="http://schemas.microsoft.com/office/drawing/2014/main" id="{AD5396ED-4C0E-1A47-135D-C83245F50239}"/>
              </a:ext>
            </a:extLst>
          </p:cNvPr>
          <p:cNvSpPr txBox="1"/>
          <p:nvPr/>
        </p:nvSpPr>
        <p:spPr>
          <a:xfrm>
            <a:off x="5561352" y="4177989"/>
            <a:ext cx="6480746" cy="2308324"/>
          </a:xfrm>
          <a:prstGeom prst="rect">
            <a:avLst/>
          </a:prstGeom>
          <a:noFill/>
        </p:spPr>
        <p:txBody>
          <a:bodyPr wrap="square" rtlCol="0">
            <a:spAutoFit/>
          </a:bodyPr>
          <a:lstStyle/>
          <a:p>
            <a:r>
              <a:rPr lang="en-US" b="1" dirty="0">
                <a:solidFill>
                  <a:srgbClr val="FF0000"/>
                </a:solidFill>
              </a:rPr>
              <a:t>Data showed that students were interested in learning about different careers. </a:t>
            </a:r>
          </a:p>
          <a:p>
            <a:endParaRPr lang="en-US" b="1" dirty="0">
              <a:solidFill>
                <a:srgbClr val="FF0000"/>
              </a:solidFill>
            </a:endParaRPr>
          </a:p>
          <a:p>
            <a:r>
              <a:rPr lang="en-US" b="1" dirty="0">
                <a:solidFill>
                  <a:srgbClr val="FF0000"/>
                </a:solidFill>
              </a:rPr>
              <a:t>All individuals should have a plan after high school whether it be some type of post secondary education or training to achieve economic and personal success.  Receiving a college degree can lead to various employment opportunities and is considered an asset in the US economy (Hines &amp; Owens, 2022).</a:t>
            </a:r>
          </a:p>
        </p:txBody>
      </p:sp>
    </p:spTree>
    <p:extLst>
      <p:ext uri="{BB962C8B-B14F-4D97-AF65-F5344CB8AC3E}">
        <p14:creationId xmlns:p14="http://schemas.microsoft.com/office/powerpoint/2010/main" val="36626771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FF5EE67-DE83-C00F-F31C-58A2B46234DB}"/>
              </a:ext>
            </a:extLst>
          </p:cNvPr>
          <p:cNvSpPr>
            <a:spLocks noGrp="1"/>
          </p:cNvSpPr>
          <p:nvPr>
            <p:ph type="title"/>
          </p:nvPr>
        </p:nvSpPr>
        <p:spPr>
          <a:xfrm>
            <a:off x="1167492" y="45085"/>
            <a:ext cx="9779183" cy="1600835"/>
          </a:xfrm>
        </p:spPr>
        <p:txBody>
          <a:bodyPr/>
          <a:lstStyle/>
          <a:p>
            <a:r>
              <a:rPr lang="en-US" dirty="0"/>
              <a:t>Student Career Exploration:  </a:t>
            </a:r>
            <a:br>
              <a:rPr lang="en-US" dirty="0"/>
            </a:br>
            <a:r>
              <a:rPr lang="en-US" dirty="0"/>
              <a:t>When I Grow Up…</a:t>
            </a:r>
          </a:p>
        </p:txBody>
      </p:sp>
      <p:sp>
        <p:nvSpPr>
          <p:cNvPr id="3" name="Content Placeholder 2">
            <a:extLst>
              <a:ext uri="{FF2B5EF4-FFF2-40B4-BE49-F238E27FC236}">
                <a16:creationId xmlns:a16="http://schemas.microsoft.com/office/drawing/2014/main" id="{DAF7743C-9A64-6DD7-26EC-7870E2484D2F}"/>
              </a:ext>
            </a:extLst>
          </p:cNvPr>
          <p:cNvSpPr>
            <a:spLocks noGrp="1"/>
          </p:cNvSpPr>
          <p:nvPr>
            <p:ph idx="14"/>
          </p:nvPr>
        </p:nvSpPr>
        <p:spPr>
          <a:xfrm>
            <a:off x="164892" y="2278505"/>
            <a:ext cx="11857219" cy="4579495"/>
          </a:xfrm>
        </p:spPr>
        <p:txBody>
          <a:bodyPr>
            <a:normAutofit/>
          </a:bodyPr>
          <a:lstStyle/>
          <a:p>
            <a:pPr marL="59436" indent="0">
              <a:buNone/>
            </a:pPr>
            <a:r>
              <a:rPr lang="en-US" b="1" dirty="0"/>
              <a:t>The purpose of this lesson is to help students begin to explore different careers.  Early exposure can link a student’s interest to planning the starts of their future, boosts academic ambitions, and develop needed skills like problem solving and critical thinking.  </a:t>
            </a:r>
          </a:p>
          <a:p>
            <a:r>
              <a:rPr lang="en-US" b="1" dirty="0"/>
              <a:t>Teaching 5</a:t>
            </a:r>
            <a:r>
              <a:rPr lang="en-US" b="1" baseline="30000" dirty="0"/>
              <a:t>th</a:t>
            </a:r>
            <a:r>
              <a:rPr lang="en-US" b="1" dirty="0"/>
              <a:t> graders about careers corresponds with ASCA by helping them associate learning to life, develop self-understanding, build awareness, and begin planning for their future at an age-appropriate level.</a:t>
            </a:r>
          </a:p>
          <a:p>
            <a:r>
              <a:rPr lang="en-US" b="1" dirty="0"/>
              <a:t>This lesson also supports the three domains in the ASCA model:   academics, social/ emotional, and career planning.  Career exploration helps students to why learning matters and the importance of maintaining good grades.  Learning about careers helps students to better understand themselves,  especially in the areas of values, strengths, and interests.  This builds confidence!  In the 5ht grade, students are building awareness.  Exploring various careers helps students to recognize options for their future and teaches them  that choices and efforts matter.  </a:t>
            </a:r>
          </a:p>
          <a:p>
            <a:pPr>
              <a:lnSpc>
                <a:spcPct val="100000"/>
              </a:lnSpc>
              <a:spcBef>
                <a:spcPts val="0"/>
              </a:spcBef>
            </a:pPr>
            <a:r>
              <a:rPr lang="en-US" b="1" dirty="0"/>
              <a:t>Career exploration helps students to stay motivated, builds confidence, and to think </a:t>
            </a:r>
          </a:p>
          <a:p>
            <a:pPr marL="59436" indent="0">
              <a:lnSpc>
                <a:spcPct val="100000"/>
              </a:lnSpc>
              <a:spcBef>
                <a:spcPts val="0"/>
              </a:spcBef>
              <a:buNone/>
            </a:pPr>
            <a:r>
              <a:rPr lang="en-US" b="1" dirty="0"/>
              <a:t>     about the future in meaningful way.</a:t>
            </a:r>
          </a:p>
          <a:p>
            <a:pPr marL="59436" indent="0">
              <a:buNone/>
            </a:pPr>
            <a:endParaRPr lang="en-US" b="1" dirty="0"/>
          </a:p>
          <a:p>
            <a:endParaRPr lang="en-US" b="1" dirty="0"/>
          </a:p>
        </p:txBody>
      </p:sp>
    </p:spTree>
    <p:extLst>
      <p:ext uri="{BB962C8B-B14F-4D97-AF65-F5344CB8AC3E}">
        <p14:creationId xmlns:p14="http://schemas.microsoft.com/office/powerpoint/2010/main" val="25293387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83E0325-E039-F5F8-C3E9-23CC408CEDFC}"/>
              </a:ext>
            </a:extLst>
          </p:cNvPr>
          <p:cNvSpPr txBox="1"/>
          <p:nvPr/>
        </p:nvSpPr>
        <p:spPr>
          <a:xfrm>
            <a:off x="0" y="134911"/>
            <a:ext cx="12191999" cy="5447645"/>
          </a:xfrm>
          <a:prstGeom prst="rect">
            <a:avLst/>
          </a:prstGeom>
          <a:noFill/>
        </p:spPr>
        <p:txBody>
          <a:bodyPr wrap="square" rtlCol="0">
            <a:spAutoFit/>
          </a:bodyPr>
          <a:lstStyle/>
          <a:p>
            <a:pPr algn="ctr"/>
            <a:r>
              <a:rPr lang="en-US" sz="2400" b="1" dirty="0"/>
              <a:t>Student Career Exploration:  When I Grow Up….</a:t>
            </a:r>
          </a:p>
          <a:p>
            <a:pPr algn="ctr"/>
            <a:endParaRPr lang="en-US" sz="2400" b="1" dirty="0"/>
          </a:p>
          <a:p>
            <a:pPr marL="342900" indent="-342900">
              <a:buFont typeface="Arial" panose="020B0604020202020204" pitchFamily="34" charset="0"/>
              <a:buChar char="•"/>
            </a:pPr>
            <a:r>
              <a:rPr lang="en-US" sz="2000" b="1" dirty="0"/>
              <a:t>Classroom Guidance Lesson 1:  When I Grow Up:  </a:t>
            </a:r>
            <a:r>
              <a:rPr lang="en-US" sz="2000" dirty="0"/>
              <a:t>The focus is to see what careers students already know about and what careers students may be interested in.  This lesson is to start the thinking process of different careers.</a:t>
            </a:r>
          </a:p>
          <a:p>
            <a:endParaRPr lang="en-US" sz="2000" dirty="0"/>
          </a:p>
          <a:p>
            <a:pPr marL="342900" indent="-342900">
              <a:buFont typeface="Arial" panose="020B0604020202020204" pitchFamily="34" charset="0"/>
              <a:buChar char="•"/>
            </a:pPr>
            <a:r>
              <a:rPr lang="en-US" sz="2000" b="1" dirty="0"/>
              <a:t>Classroom Guidance Lesson 2:  Let Me Find Out: </a:t>
            </a:r>
            <a:r>
              <a:rPr lang="en-US" sz="2000" dirty="0"/>
              <a:t>The focus is to have students’ research into different careers and learn what is needed for that career (example:  degree experience, skills) and what are the benefits of the career (example: salary).  </a:t>
            </a:r>
          </a:p>
          <a:p>
            <a:endParaRPr lang="en-US" sz="2000" b="1" dirty="0"/>
          </a:p>
          <a:p>
            <a:pPr marL="342900" indent="-342900">
              <a:buFont typeface="Arial" panose="020B0604020202020204" pitchFamily="34" charset="0"/>
              <a:buChar char="•"/>
            </a:pPr>
            <a:r>
              <a:rPr lang="en-US" sz="2000" b="1" dirty="0"/>
              <a:t>Classroom Guidance Lesson 3:  What Job Fits My Personality: </a:t>
            </a:r>
            <a:r>
              <a:rPr lang="en-US" sz="2000" dirty="0"/>
              <a:t>The focus is to help students match different careers based on their personalities through a Career Inventory Assessment.</a:t>
            </a:r>
          </a:p>
          <a:p>
            <a:pPr marL="342900" indent="-342900">
              <a:buFont typeface="Arial" panose="020B0604020202020204" pitchFamily="34" charset="0"/>
              <a:buChar char="•"/>
            </a:pPr>
            <a:endParaRPr lang="en-US" sz="2000" b="1" dirty="0"/>
          </a:p>
          <a:p>
            <a:pPr marL="342900" indent="-342900">
              <a:buFont typeface="Arial" panose="020B0604020202020204" pitchFamily="34" charset="0"/>
              <a:buChar char="•"/>
            </a:pPr>
            <a:r>
              <a:rPr lang="en-US" sz="2000" b="1" dirty="0"/>
              <a:t>Classroom Guidance Lesson 4:  Post Cards to the Future:  </a:t>
            </a:r>
            <a:r>
              <a:rPr lang="en-US" sz="2000" dirty="0"/>
              <a:t>The focus is for students to narrow careers they are interested in and put everything together from classroom guidance lessons 1-3.  Students will make post cards and send one to themselves at the end of the school year and then one to their future self in high school.  The post cards will have goals and how they will reach those goals.</a:t>
            </a:r>
            <a:endParaRPr lang="en-US" sz="2000" b="1" dirty="0"/>
          </a:p>
        </p:txBody>
      </p:sp>
    </p:spTree>
    <p:extLst>
      <p:ext uri="{BB962C8B-B14F-4D97-AF65-F5344CB8AC3E}">
        <p14:creationId xmlns:p14="http://schemas.microsoft.com/office/powerpoint/2010/main" val="7797506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9ADE713-0713-C299-4783-6A5F461B68B0}"/>
              </a:ext>
            </a:extLst>
          </p:cNvPr>
          <p:cNvSpPr txBox="1"/>
          <p:nvPr/>
        </p:nvSpPr>
        <p:spPr>
          <a:xfrm>
            <a:off x="209862" y="239843"/>
            <a:ext cx="11752289" cy="7109639"/>
          </a:xfrm>
          <a:prstGeom prst="rect">
            <a:avLst/>
          </a:prstGeom>
          <a:noFill/>
        </p:spPr>
        <p:txBody>
          <a:bodyPr wrap="square" rtlCol="0">
            <a:spAutoFit/>
          </a:bodyPr>
          <a:lstStyle/>
          <a:p>
            <a:pPr algn="ctr"/>
            <a:r>
              <a:rPr lang="en-US" sz="3200" b="1" dirty="0"/>
              <a:t>AIA Standards</a:t>
            </a:r>
          </a:p>
          <a:p>
            <a:pPr algn="ctr"/>
            <a:endParaRPr lang="en-US" sz="2000" b="1" dirty="0"/>
          </a:p>
          <a:p>
            <a:pPr marL="342900" indent="-342900">
              <a:buFont typeface="Arial" panose="020B0604020202020204" pitchFamily="34" charset="0"/>
              <a:buChar char="•"/>
            </a:pPr>
            <a:r>
              <a:rPr lang="en-US" sz="2400" b="1" dirty="0"/>
              <a:t>Counseling Prevention &amp; Intervention</a:t>
            </a:r>
          </a:p>
          <a:p>
            <a:pPr marL="342900" indent="-342900">
              <a:buFontTx/>
              <a:buChar char="-"/>
            </a:pPr>
            <a:r>
              <a:rPr lang="en-US" sz="2400" dirty="0"/>
              <a:t>Demonstrates self-awareness, sensitivity to others, and the skills needed to relate</a:t>
            </a:r>
          </a:p>
          <a:p>
            <a:r>
              <a:rPr lang="en-US" sz="2400" dirty="0"/>
              <a:t>    to diverse individuals, groups, and classrooms.  </a:t>
            </a:r>
          </a:p>
          <a:p>
            <a:pPr marL="342900" indent="-342900">
              <a:buFont typeface="Arial" panose="020B0604020202020204" pitchFamily="34" charset="0"/>
              <a:buChar char="•"/>
            </a:pPr>
            <a:r>
              <a:rPr lang="en-US" sz="2400" b="1" dirty="0"/>
              <a:t>Diversity &amp; Advocacy</a:t>
            </a:r>
          </a:p>
          <a:p>
            <a:pPr marL="342900" indent="-342900">
              <a:buFontTx/>
              <a:buChar char="-"/>
            </a:pPr>
            <a:r>
              <a:rPr lang="en-US" sz="2400" dirty="0"/>
              <a:t>Actively seeks out and develops opportunities to engage stakeholders in student development.  </a:t>
            </a:r>
          </a:p>
          <a:p>
            <a:pPr marL="342900" indent="-342900">
              <a:buFontTx/>
              <a:buChar char="-"/>
            </a:pPr>
            <a:r>
              <a:rPr lang="en-US" sz="2400" dirty="0"/>
              <a:t>Demonstrates multicultural competencies in relation to diversity, </a:t>
            </a:r>
          </a:p>
          <a:p>
            <a:r>
              <a:rPr lang="en-US" sz="2400" dirty="0"/>
              <a:t>    equity, and opportunity in student learning and development.  </a:t>
            </a:r>
          </a:p>
          <a:p>
            <a:pPr marL="342900" indent="-342900">
              <a:buFont typeface="Arial" panose="020B0604020202020204" pitchFamily="34" charset="0"/>
              <a:buChar char="•"/>
            </a:pPr>
            <a:r>
              <a:rPr lang="en-US" sz="2400" b="1" dirty="0"/>
              <a:t>Assessment</a:t>
            </a:r>
          </a:p>
          <a:p>
            <a:pPr marL="342900" indent="-342900">
              <a:buFontTx/>
              <a:buChar char="-"/>
            </a:pPr>
            <a:r>
              <a:rPr lang="en-US" sz="2400" dirty="0"/>
              <a:t>Selects appropriate assessment strategies that can be uses</a:t>
            </a:r>
          </a:p>
          <a:p>
            <a:r>
              <a:rPr lang="en-US" sz="2400" dirty="0"/>
              <a:t>     to evaluate a student’s</a:t>
            </a:r>
          </a:p>
          <a:p>
            <a:r>
              <a:rPr lang="en-US" sz="2400" dirty="0"/>
              <a:t>     academic, career, and social/emotional development.</a:t>
            </a:r>
          </a:p>
          <a:p>
            <a:pPr marL="342900" indent="-342900">
              <a:buFontTx/>
              <a:buChar char="-"/>
            </a:pPr>
            <a:r>
              <a:rPr lang="en-US" sz="2400" dirty="0"/>
              <a:t>Analyazes assessment information in a manner that produces valid </a:t>
            </a:r>
          </a:p>
          <a:p>
            <a:r>
              <a:rPr lang="en-US" sz="2400" dirty="0"/>
              <a:t>     inferences when evaluating the needs of individual students and assessing</a:t>
            </a:r>
          </a:p>
          <a:p>
            <a:r>
              <a:rPr lang="en-US" sz="2400" dirty="0"/>
              <a:t>     the effectiveness of educational programs.</a:t>
            </a:r>
          </a:p>
          <a:p>
            <a:pPr marL="342900" indent="-342900">
              <a:buFont typeface="Arial" panose="020B0604020202020204" pitchFamily="34" charset="0"/>
              <a:buChar char="•"/>
            </a:pPr>
            <a:endParaRPr lang="en-US" sz="2400" b="1" dirty="0"/>
          </a:p>
          <a:p>
            <a:endParaRPr lang="en-US" sz="2000" dirty="0"/>
          </a:p>
        </p:txBody>
      </p:sp>
    </p:spTree>
    <p:extLst>
      <p:ext uri="{BB962C8B-B14F-4D97-AF65-F5344CB8AC3E}">
        <p14:creationId xmlns:p14="http://schemas.microsoft.com/office/powerpoint/2010/main" val="41171533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FD3CC51-F92E-37F4-E92D-0B481514BC68}"/>
              </a:ext>
            </a:extLst>
          </p:cNvPr>
          <p:cNvSpPr txBox="1"/>
          <p:nvPr/>
        </p:nvSpPr>
        <p:spPr>
          <a:xfrm>
            <a:off x="739515" y="104931"/>
            <a:ext cx="10188314" cy="369332"/>
          </a:xfrm>
          <a:prstGeom prst="rect">
            <a:avLst/>
          </a:prstGeom>
          <a:noFill/>
        </p:spPr>
        <p:txBody>
          <a:bodyPr wrap="square" rtlCol="0">
            <a:spAutoFit/>
          </a:bodyPr>
          <a:lstStyle/>
          <a:p>
            <a:pPr algn="ctr"/>
            <a:endParaRPr lang="en-US" dirty="0"/>
          </a:p>
        </p:txBody>
      </p:sp>
      <p:sp>
        <p:nvSpPr>
          <p:cNvPr id="5" name="TextBox 4">
            <a:extLst>
              <a:ext uri="{FF2B5EF4-FFF2-40B4-BE49-F238E27FC236}">
                <a16:creationId xmlns:a16="http://schemas.microsoft.com/office/drawing/2014/main" id="{DAB6C598-B7F8-7E2E-A5DB-4AA7525ACA19}"/>
              </a:ext>
            </a:extLst>
          </p:cNvPr>
          <p:cNvSpPr txBox="1"/>
          <p:nvPr/>
        </p:nvSpPr>
        <p:spPr>
          <a:xfrm>
            <a:off x="374754" y="104931"/>
            <a:ext cx="11587397" cy="7109639"/>
          </a:xfrm>
          <a:prstGeom prst="rect">
            <a:avLst/>
          </a:prstGeom>
          <a:noFill/>
        </p:spPr>
        <p:txBody>
          <a:bodyPr wrap="square" rtlCol="0">
            <a:spAutoFit/>
          </a:bodyPr>
          <a:lstStyle/>
          <a:p>
            <a:pPr algn="ctr"/>
            <a:r>
              <a:rPr lang="en-US" sz="3200" b="1" dirty="0"/>
              <a:t>Continuation of AIA Standards</a:t>
            </a:r>
          </a:p>
          <a:p>
            <a:pPr marL="457200" indent="-457200">
              <a:buFont typeface="Arial" panose="020B0604020202020204" pitchFamily="34" charset="0"/>
              <a:buChar char="•"/>
            </a:pPr>
            <a:r>
              <a:rPr lang="en-US" sz="2400" b="1" dirty="0"/>
              <a:t>Academic Development</a:t>
            </a:r>
          </a:p>
          <a:p>
            <a:r>
              <a:rPr lang="en-US" sz="2400" dirty="0"/>
              <a:t>- </a:t>
            </a:r>
            <a:r>
              <a:rPr lang="en-US" sz="2400" b="1" dirty="0"/>
              <a:t>  </a:t>
            </a:r>
            <a:r>
              <a:rPr lang="en-US" sz="2400" dirty="0"/>
              <a:t>Conduct programs designed to enhance student academic development.  </a:t>
            </a:r>
          </a:p>
          <a:p>
            <a:pPr marL="342900" indent="-342900">
              <a:buFontTx/>
              <a:buChar char="-"/>
            </a:pPr>
            <a:r>
              <a:rPr lang="en-US" sz="2400" dirty="0"/>
              <a:t>Implement strategies and activities to prepare students for a full range of post-</a:t>
            </a:r>
          </a:p>
          <a:p>
            <a:r>
              <a:rPr lang="en-US" sz="2400" dirty="0"/>
              <a:t>    secondary options and opportunities.</a:t>
            </a:r>
          </a:p>
          <a:p>
            <a:pPr marL="342900" indent="-342900">
              <a:buFontTx/>
              <a:buChar char="-"/>
            </a:pPr>
            <a:r>
              <a:rPr lang="en-US" sz="2400" dirty="0"/>
              <a:t>Implement differentiated instructional strategies that draw on subject matter and </a:t>
            </a:r>
          </a:p>
          <a:p>
            <a:r>
              <a:rPr lang="en-US" sz="2400" dirty="0"/>
              <a:t>    pedagogical content knowledge and skills to promote student achievement.  </a:t>
            </a:r>
          </a:p>
          <a:p>
            <a:pPr marL="457200" indent="-457200">
              <a:buFont typeface="Arial" panose="020B0604020202020204" pitchFamily="34" charset="0"/>
              <a:buChar char="•"/>
            </a:pPr>
            <a:r>
              <a:rPr lang="en-US" sz="2400" b="1" dirty="0"/>
              <a:t>Collaboration &amp; Consultation </a:t>
            </a:r>
          </a:p>
          <a:p>
            <a:pPr marL="342900" indent="-342900">
              <a:buFontTx/>
              <a:buChar char="-"/>
            </a:pPr>
            <a:r>
              <a:rPr lang="en-US" sz="2400" dirty="0"/>
              <a:t>Intern is aware of and adheres to ethical standards regarding parent/ guardian </a:t>
            </a:r>
          </a:p>
          <a:p>
            <a:r>
              <a:rPr lang="en-US" sz="2400" b="1" dirty="0"/>
              <a:t>     </a:t>
            </a:r>
            <a:r>
              <a:rPr lang="en-US" sz="2400" dirty="0"/>
              <a:t>rights and confidentiality.  </a:t>
            </a:r>
          </a:p>
          <a:p>
            <a:pPr marL="342900" indent="-342900">
              <a:buFontTx/>
              <a:buChar char="-"/>
            </a:pPr>
            <a:r>
              <a:rPr lang="en-US" sz="2400" dirty="0"/>
              <a:t>Locates resources in the community that can be used in the school to improve </a:t>
            </a:r>
          </a:p>
          <a:p>
            <a:r>
              <a:rPr lang="en-US" sz="2400" dirty="0"/>
              <a:t>    student achievement and success.</a:t>
            </a:r>
          </a:p>
          <a:p>
            <a:pPr marL="342900" indent="-342900">
              <a:buFontTx/>
              <a:buChar char="-"/>
            </a:pPr>
            <a:r>
              <a:rPr lang="en-US" sz="2400" dirty="0"/>
              <a:t>Consults with teachers, staff, and community-based organizations to promote </a:t>
            </a:r>
          </a:p>
          <a:p>
            <a:r>
              <a:rPr lang="en-US" sz="2400" dirty="0"/>
              <a:t>    student academic, career, and social/emotional development.</a:t>
            </a:r>
          </a:p>
          <a:p>
            <a:pPr marL="457200" indent="-457200">
              <a:buFont typeface="Arial" panose="020B0604020202020204" pitchFamily="34" charset="0"/>
              <a:buChar char="•"/>
            </a:pPr>
            <a:r>
              <a:rPr lang="en-US" sz="2400" b="1" dirty="0"/>
              <a:t>Leadership</a:t>
            </a:r>
          </a:p>
          <a:p>
            <a:pPr marL="342900" indent="-342900">
              <a:buFontTx/>
              <a:buChar char="-"/>
            </a:pPr>
            <a:r>
              <a:rPr lang="en-US" sz="2400" dirty="0"/>
              <a:t>Plans and presents school counseling related </a:t>
            </a:r>
          </a:p>
          <a:p>
            <a:r>
              <a:rPr lang="en-US" sz="2400" b="1" dirty="0"/>
              <a:t>    </a:t>
            </a:r>
            <a:r>
              <a:rPr lang="en-US" sz="2400" dirty="0"/>
              <a:t>educational programs for use with parents and teachers.</a:t>
            </a:r>
            <a:endParaRPr lang="en-US" sz="3200" b="1" dirty="0"/>
          </a:p>
          <a:p>
            <a:r>
              <a:rPr lang="en-US" sz="3200" b="1" dirty="0"/>
              <a:t>  </a:t>
            </a:r>
          </a:p>
        </p:txBody>
      </p:sp>
    </p:spTree>
    <p:extLst>
      <p:ext uri="{BB962C8B-B14F-4D97-AF65-F5344CB8AC3E}">
        <p14:creationId xmlns:p14="http://schemas.microsoft.com/office/powerpoint/2010/main" val="12659396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EA2D70E-B71A-2BA8-D5DD-46878624E9AB}"/>
              </a:ext>
            </a:extLst>
          </p:cNvPr>
          <p:cNvSpPr txBox="1"/>
          <p:nvPr/>
        </p:nvSpPr>
        <p:spPr>
          <a:xfrm>
            <a:off x="134911" y="224852"/>
            <a:ext cx="11902191" cy="4278094"/>
          </a:xfrm>
          <a:prstGeom prst="rect">
            <a:avLst/>
          </a:prstGeom>
          <a:noFill/>
        </p:spPr>
        <p:txBody>
          <a:bodyPr wrap="square" rtlCol="0">
            <a:spAutoFit/>
          </a:bodyPr>
          <a:lstStyle/>
          <a:p>
            <a:pPr algn="ctr"/>
            <a:r>
              <a:rPr lang="en-US" sz="3200" b="1" dirty="0"/>
              <a:t>ASCA Mindsets &amp; Behaviors</a:t>
            </a:r>
          </a:p>
          <a:p>
            <a:pPr algn="ctr"/>
            <a:endParaRPr lang="en-US" sz="2400" b="1" dirty="0"/>
          </a:p>
          <a:p>
            <a:pPr marL="342900" indent="-342900">
              <a:buFont typeface="Arial" panose="020B0604020202020204" pitchFamily="34" charset="0"/>
              <a:buChar char="•"/>
            </a:pPr>
            <a:r>
              <a:rPr lang="en-US" sz="2400" b="1" dirty="0"/>
              <a:t>Mindset Standards</a:t>
            </a:r>
          </a:p>
          <a:p>
            <a:pPr marL="342900" indent="-342900">
              <a:buFontTx/>
              <a:buChar char="-"/>
            </a:pPr>
            <a:r>
              <a:rPr lang="en-US" sz="2400" dirty="0"/>
              <a:t>M1.  Belief in development of whole self, including a healthy balance of mental, social/ emotional and physical well-being.</a:t>
            </a:r>
          </a:p>
          <a:p>
            <a:pPr marL="342900" indent="-342900">
              <a:buFontTx/>
              <a:buChar char="-"/>
            </a:pPr>
            <a:r>
              <a:rPr lang="en-US" sz="2400" dirty="0"/>
              <a:t>M2. Sense of acceptance, respect, support, and inclusion for self and others in the school environment.</a:t>
            </a:r>
          </a:p>
          <a:p>
            <a:pPr marL="342900" indent="-342900">
              <a:buFontTx/>
              <a:buChar char="-"/>
            </a:pPr>
            <a:r>
              <a:rPr lang="en-US" sz="2400" dirty="0"/>
              <a:t>M3. Positive attitude toward work and learning.</a:t>
            </a:r>
          </a:p>
          <a:p>
            <a:pPr marL="342900" indent="-342900">
              <a:buFontTx/>
              <a:buChar char="-"/>
            </a:pPr>
            <a:r>
              <a:rPr lang="en-US" sz="2400" dirty="0"/>
              <a:t>M6. Understanding that postsecondary education and lifelong learning are necessary for long term success. </a:t>
            </a:r>
          </a:p>
          <a:p>
            <a:endParaRPr lang="en-US" sz="2400" dirty="0"/>
          </a:p>
        </p:txBody>
      </p:sp>
      <p:pic>
        <p:nvPicPr>
          <p:cNvPr id="7" name="Picture 6">
            <a:extLst>
              <a:ext uri="{FF2B5EF4-FFF2-40B4-BE49-F238E27FC236}">
                <a16:creationId xmlns:a16="http://schemas.microsoft.com/office/drawing/2014/main" id="{70AF85D2-23C7-AA0E-E21D-06355CEB812D}"/>
              </a:ext>
            </a:extLst>
          </p:cNvPr>
          <p:cNvPicPr>
            <a:picLocks noChangeAspect="1"/>
          </p:cNvPicPr>
          <p:nvPr/>
        </p:nvPicPr>
        <p:blipFill>
          <a:blip r:embed="rId3"/>
          <a:stretch>
            <a:fillRect/>
          </a:stretch>
        </p:blipFill>
        <p:spPr>
          <a:xfrm>
            <a:off x="3867462" y="3687580"/>
            <a:ext cx="4751881" cy="2945567"/>
          </a:xfrm>
          <a:prstGeom prst="rect">
            <a:avLst/>
          </a:prstGeom>
        </p:spPr>
      </p:pic>
    </p:spTree>
    <p:extLst>
      <p:ext uri="{BB962C8B-B14F-4D97-AF65-F5344CB8AC3E}">
        <p14:creationId xmlns:p14="http://schemas.microsoft.com/office/powerpoint/2010/main" val="26521028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B607C95A-8BA5-C6A8-9909-97EED0933D70}"/>
              </a:ext>
            </a:extLst>
          </p:cNvPr>
          <p:cNvPicPr>
            <a:picLocks noChangeAspect="1"/>
          </p:cNvPicPr>
          <p:nvPr/>
        </p:nvPicPr>
        <p:blipFill>
          <a:blip r:embed="rId3"/>
          <a:srcRect l="23325" r="10433"/>
          <a:stretch>
            <a:fillRect/>
          </a:stretch>
        </p:blipFill>
        <p:spPr>
          <a:xfrm>
            <a:off x="10073391" y="616823"/>
            <a:ext cx="1726465" cy="1923695"/>
          </a:xfrm>
          <a:prstGeom prst="ellipse">
            <a:avLst/>
          </a:prstGeom>
          <a:noFill/>
        </p:spPr>
      </p:pic>
      <p:sp>
        <p:nvSpPr>
          <p:cNvPr id="15" name="TextBox 14">
            <a:extLst>
              <a:ext uri="{FF2B5EF4-FFF2-40B4-BE49-F238E27FC236}">
                <a16:creationId xmlns:a16="http://schemas.microsoft.com/office/drawing/2014/main" id="{15D77319-047D-C667-B344-397CED2315AB}"/>
              </a:ext>
            </a:extLst>
          </p:cNvPr>
          <p:cNvSpPr txBox="1"/>
          <p:nvPr/>
        </p:nvSpPr>
        <p:spPr>
          <a:xfrm>
            <a:off x="1873770" y="239843"/>
            <a:ext cx="9368854" cy="2677656"/>
          </a:xfrm>
          <a:prstGeom prst="rect">
            <a:avLst/>
          </a:prstGeom>
          <a:noFill/>
        </p:spPr>
        <p:txBody>
          <a:bodyPr wrap="square" rtlCol="0">
            <a:spAutoFit/>
          </a:bodyPr>
          <a:lstStyle/>
          <a:p>
            <a:pPr marL="285750" indent="-285750">
              <a:buFont typeface="Arial" panose="020B0604020202020204" pitchFamily="34" charset="0"/>
              <a:buChar char="•"/>
            </a:pPr>
            <a:r>
              <a:rPr lang="en-US" sz="2400" b="1" dirty="0"/>
              <a:t>Behavior Standards</a:t>
            </a:r>
          </a:p>
          <a:p>
            <a:pPr marL="457200" indent="-457200">
              <a:buAutoNum type="alphaUcPeriod"/>
            </a:pPr>
            <a:r>
              <a:rPr lang="en-US" sz="2400" b="1" dirty="0"/>
              <a:t>Learning Strategies</a:t>
            </a:r>
          </a:p>
          <a:p>
            <a:r>
              <a:rPr lang="en-US" sz="2400" dirty="0"/>
              <a:t>B-LS 1.  Critical thinking skills to make informed decisions.</a:t>
            </a:r>
          </a:p>
          <a:p>
            <a:r>
              <a:rPr lang="en-US" sz="2400" dirty="0"/>
              <a:t>B-LS 3.  Time management, organizational, and study skills.</a:t>
            </a:r>
          </a:p>
          <a:p>
            <a:r>
              <a:rPr lang="en-US" sz="2400" dirty="0"/>
              <a:t>B-LS 4.  Self-motivation and self direction for learning.</a:t>
            </a:r>
          </a:p>
          <a:p>
            <a:r>
              <a:rPr lang="en-US" sz="2400" dirty="0"/>
              <a:t>B-LS 7.  Long- and short-term academic, career, and</a:t>
            </a:r>
          </a:p>
          <a:p>
            <a:r>
              <a:rPr lang="en-US" sz="2400" dirty="0"/>
              <a:t> social/emotional goals.</a:t>
            </a:r>
          </a:p>
        </p:txBody>
      </p:sp>
      <p:sp>
        <p:nvSpPr>
          <p:cNvPr id="17" name="TextBox 16">
            <a:extLst>
              <a:ext uri="{FF2B5EF4-FFF2-40B4-BE49-F238E27FC236}">
                <a16:creationId xmlns:a16="http://schemas.microsoft.com/office/drawing/2014/main" id="{982199F0-A3A3-13B1-7106-C18CF1CB8FED}"/>
              </a:ext>
            </a:extLst>
          </p:cNvPr>
          <p:cNvSpPr txBox="1"/>
          <p:nvPr/>
        </p:nvSpPr>
        <p:spPr>
          <a:xfrm>
            <a:off x="0" y="2917498"/>
            <a:ext cx="12082072" cy="3785652"/>
          </a:xfrm>
          <a:prstGeom prst="rect">
            <a:avLst/>
          </a:prstGeom>
          <a:noFill/>
        </p:spPr>
        <p:txBody>
          <a:bodyPr wrap="square" rtlCol="0">
            <a:spAutoFit/>
          </a:bodyPr>
          <a:lstStyle/>
          <a:p>
            <a:pPr marL="457200" indent="-457200" algn="ctr">
              <a:buAutoNum type="alphaUcPeriod" startAt="2"/>
            </a:pPr>
            <a:r>
              <a:rPr lang="en-US" sz="2400" b="1" dirty="0"/>
              <a:t>Self-Management Skills</a:t>
            </a:r>
          </a:p>
          <a:p>
            <a:pPr algn="ctr"/>
            <a:r>
              <a:rPr lang="en-US" sz="2400" dirty="0"/>
              <a:t>B-SMS 1.  Responsibility for self and actions, B-SMS 2. Self-discipline &amp; control, </a:t>
            </a:r>
          </a:p>
          <a:p>
            <a:pPr algn="ctr"/>
            <a:r>
              <a:rPr lang="en-US" sz="2400" dirty="0"/>
              <a:t>B-SMS 3. Independent work, B-SMS 5. Perseverance to achieve long and short-term goals, B-SMS 6.  Ability to identify and overcome barriers.</a:t>
            </a:r>
          </a:p>
          <a:p>
            <a:pPr algn="ctr"/>
            <a:r>
              <a:rPr lang="en-US" sz="2400" b="1" dirty="0"/>
              <a:t>C. Social Skills</a:t>
            </a:r>
          </a:p>
          <a:p>
            <a:pPr algn="ctr"/>
            <a:r>
              <a:rPr lang="en-US" sz="2400" dirty="0"/>
              <a:t>B-SS 1. Effective oral and written communication skills and listening skills,</a:t>
            </a:r>
          </a:p>
          <a:p>
            <a:pPr algn="ctr"/>
            <a:r>
              <a:rPr lang="en-US" sz="2400" dirty="0"/>
              <a:t> B-SS2. Positive, respectful and supportive relationships with students who are </a:t>
            </a:r>
          </a:p>
          <a:p>
            <a:pPr algn="ctr"/>
            <a:r>
              <a:rPr lang="en-US" sz="2400" dirty="0"/>
              <a:t>Like and different from them, B-SS 3. Positive relationships with adults to support success, </a:t>
            </a:r>
          </a:p>
          <a:p>
            <a:pPr algn="ctr"/>
            <a:r>
              <a:rPr lang="en-US" sz="2400" dirty="0"/>
              <a:t>B-SS6.  Effective collaboration and cooperation skills, B-SS 10. Cultural awareness, sensitivity, and responsiveness.</a:t>
            </a:r>
          </a:p>
        </p:txBody>
      </p:sp>
    </p:spTree>
    <p:extLst>
      <p:ext uri="{BB962C8B-B14F-4D97-AF65-F5344CB8AC3E}">
        <p14:creationId xmlns:p14="http://schemas.microsoft.com/office/powerpoint/2010/main" val="3626495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69BB8981-B730-2809-6F34-8EF17647A2FE}"/>
              </a:ext>
            </a:extLst>
          </p:cNvPr>
          <p:cNvSpPr txBox="1"/>
          <p:nvPr/>
        </p:nvSpPr>
        <p:spPr>
          <a:xfrm>
            <a:off x="254833" y="314793"/>
            <a:ext cx="10493115" cy="6370975"/>
          </a:xfrm>
          <a:prstGeom prst="rect">
            <a:avLst/>
          </a:prstGeom>
          <a:noFill/>
        </p:spPr>
        <p:txBody>
          <a:bodyPr wrap="square" rtlCol="0">
            <a:spAutoFit/>
          </a:bodyPr>
          <a:lstStyle/>
          <a:p>
            <a:pPr algn="ctr"/>
            <a:r>
              <a:rPr lang="en-US" sz="2400" b="1" dirty="0"/>
              <a:t>State Academic Standards</a:t>
            </a:r>
          </a:p>
          <a:p>
            <a:pPr algn="ctr"/>
            <a:endParaRPr lang="en-US" sz="2400" b="1" dirty="0"/>
          </a:p>
          <a:p>
            <a:pPr algn="ctr"/>
            <a:r>
              <a:rPr lang="en-US" sz="2400" b="1" dirty="0"/>
              <a:t>NC Student Success Standards</a:t>
            </a:r>
          </a:p>
          <a:p>
            <a:pPr algn="ctr"/>
            <a:r>
              <a:rPr lang="en-US" sz="2400" b="1" dirty="0"/>
              <a:t>Career and Exploration</a:t>
            </a:r>
          </a:p>
          <a:p>
            <a:pPr algn="ctr"/>
            <a:r>
              <a:rPr lang="en-US" sz="2400" dirty="0"/>
              <a:t>5.C.1. Understand the connection among personal interests, skills, and career choices, 5.C.2. Understand the connection between education</a:t>
            </a:r>
          </a:p>
          <a:p>
            <a:pPr algn="ctr"/>
            <a:r>
              <a:rPr lang="en-US" sz="2400" dirty="0"/>
              <a:t> and career success</a:t>
            </a:r>
          </a:p>
          <a:p>
            <a:pPr algn="ctr"/>
            <a:r>
              <a:rPr lang="en-US" sz="2400" b="1" dirty="0"/>
              <a:t>Goal Setting and Planning</a:t>
            </a:r>
          </a:p>
          <a:p>
            <a:pPr algn="ctr"/>
            <a:r>
              <a:rPr lang="en-US" sz="2400" dirty="0"/>
              <a:t>5.P.1. Understand to create and achieve goals</a:t>
            </a:r>
          </a:p>
          <a:p>
            <a:pPr algn="ctr"/>
            <a:endParaRPr lang="en-US" sz="2400" dirty="0"/>
          </a:p>
          <a:p>
            <a:pPr algn="ctr"/>
            <a:r>
              <a:rPr lang="en-US" sz="2400" b="1" dirty="0"/>
              <a:t>English Language Arts</a:t>
            </a:r>
          </a:p>
          <a:p>
            <a:pPr marL="342900" indent="-342900" algn="ctr">
              <a:buFont typeface="Arial" panose="020B0604020202020204" pitchFamily="34" charset="0"/>
              <a:buChar char="•"/>
            </a:pPr>
            <a:r>
              <a:rPr lang="en-US" sz="2400" dirty="0"/>
              <a:t>ELA, SL.5.1:  Engage in collaborative conversations, build on others’ ideas, and communicate ideas clearly.</a:t>
            </a:r>
          </a:p>
          <a:p>
            <a:pPr marL="342900" indent="-342900" algn="ctr">
              <a:buFont typeface="Arial" panose="020B0604020202020204" pitchFamily="34" charset="0"/>
              <a:buChar char="•"/>
            </a:pPr>
            <a:r>
              <a:rPr lang="en-US" sz="2400" dirty="0"/>
              <a:t>RD.5.2:  Create readable documents through legible handwriting</a:t>
            </a:r>
          </a:p>
          <a:p>
            <a:pPr marL="342900" indent="-342900" algn="ctr">
              <a:buFont typeface="Arial" panose="020B0604020202020204" pitchFamily="34" charset="0"/>
              <a:buChar char="•"/>
            </a:pPr>
            <a:r>
              <a:rPr lang="en-US" sz="2400" dirty="0"/>
              <a:t>W5.5: Conduct short research projects that uses several sources to build knowledge through investigation of different aspects of a topic. </a:t>
            </a:r>
          </a:p>
          <a:p>
            <a:pPr marL="342900" indent="-342900" algn="ctr">
              <a:buFont typeface="Arial" panose="020B0604020202020204" pitchFamily="34" charset="0"/>
              <a:buChar char="•"/>
            </a:pPr>
            <a:endParaRPr lang="en-US" sz="2400" dirty="0"/>
          </a:p>
        </p:txBody>
      </p:sp>
      <p:pic>
        <p:nvPicPr>
          <p:cNvPr id="11" name="Picture 10">
            <a:extLst>
              <a:ext uri="{FF2B5EF4-FFF2-40B4-BE49-F238E27FC236}">
                <a16:creationId xmlns:a16="http://schemas.microsoft.com/office/drawing/2014/main" id="{BB1F8FE0-6632-0923-C585-551CBF3955B7}"/>
              </a:ext>
            </a:extLst>
          </p:cNvPr>
          <p:cNvPicPr>
            <a:picLocks noChangeAspect="1"/>
          </p:cNvPicPr>
          <p:nvPr/>
        </p:nvPicPr>
        <p:blipFill>
          <a:blip r:embed="rId3"/>
          <a:stretch>
            <a:fillRect/>
          </a:stretch>
        </p:blipFill>
        <p:spPr>
          <a:xfrm>
            <a:off x="8529403" y="2578309"/>
            <a:ext cx="3407763" cy="1655554"/>
          </a:xfrm>
          <a:prstGeom prst="rect">
            <a:avLst/>
          </a:prstGeom>
        </p:spPr>
      </p:pic>
    </p:spTree>
    <p:extLst>
      <p:ext uri="{BB962C8B-B14F-4D97-AF65-F5344CB8AC3E}">
        <p14:creationId xmlns:p14="http://schemas.microsoft.com/office/powerpoint/2010/main" val="9079155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9A3C68E-F584-C4B5-0E7A-76AD4AD59438}"/>
              </a:ext>
            </a:extLst>
          </p:cNvPr>
          <p:cNvPicPr>
            <a:picLocks noChangeAspect="1"/>
          </p:cNvPicPr>
          <p:nvPr/>
        </p:nvPicPr>
        <p:blipFill>
          <a:blip r:embed="rId3"/>
          <a:stretch>
            <a:fillRect/>
          </a:stretch>
        </p:blipFill>
        <p:spPr>
          <a:xfrm>
            <a:off x="6043129" y="3272845"/>
            <a:ext cx="3109589" cy="3334801"/>
          </a:xfrm>
          <a:prstGeom prst="rect">
            <a:avLst/>
          </a:prstGeom>
        </p:spPr>
      </p:pic>
      <p:sp>
        <p:nvSpPr>
          <p:cNvPr id="11" name="TextBox 10">
            <a:extLst>
              <a:ext uri="{FF2B5EF4-FFF2-40B4-BE49-F238E27FC236}">
                <a16:creationId xmlns:a16="http://schemas.microsoft.com/office/drawing/2014/main" id="{EBB1DCF4-DBE5-94BA-70A2-AF9118C566A8}"/>
              </a:ext>
            </a:extLst>
          </p:cNvPr>
          <p:cNvSpPr txBox="1"/>
          <p:nvPr/>
        </p:nvSpPr>
        <p:spPr>
          <a:xfrm>
            <a:off x="0" y="66098"/>
            <a:ext cx="5801195" cy="3732550"/>
          </a:xfrm>
          <a:prstGeom prst="rect">
            <a:avLst/>
          </a:prstGeom>
          <a:solidFill>
            <a:srgbClr val="FFFF00"/>
          </a:solidFill>
        </p:spPr>
        <p:txBody>
          <a:bodyPr wrap="square" rtlCol="0">
            <a:spAutoFit/>
          </a:bodyPr>
          <a:lstStyle/>
          <a:p>
            <a:endParaRPr lang="en-US" dirty="0"/>
          </a:p>
        </p:txBody>
      </p:sp>
      <p:pic>
        <p:nvPicPr>
          <p:cNvPr id="13" name="Picture 12">
            <a:extLst>
              <a:ext uri="{FF2B5EF4-FFF2-40B4-BE49-F238E27FC236}">
                <a16:creationId xmlns:a16="http://schemas.microsoft.com/office/drawing/2014/main" id="{8483AB8A-81CA-306E-A044-DB3DE43FE485}"/>
              </a:ext>
            </a:extLst>
          </p:cNvPr>
          <p:cNvPicPr>
            <a:picLocks noChangeAspect="1"/>
          </p:cNvPicPr>
          <p:nvPr/>
        </p:nvPicPr>
        <p:blipFill>
          <a:blip r:embed="rId4"/>
          <a:stretch>
            <a:fillRect/>
          </a:stretch>
        </p:blipFill>
        <p:spPr>
          <a:xfrm>
            <a:off x="274711" y="291208"/>
            <a:ext cx="5156616" cy="2768144"/>
          </a:xfrm>
          <a:prstGeom prst="rect">
            <a:avLst/>
          </a:prstGeom>
        </p:spPr>
      </p:pic>
      <p:pic>
        <p:nvPicPr>
          <p:cNvPr id="15" name="Picture 14">
            <a:extLst>
              <a:ext uri="{FF2B5EF4-FFF2-40B4-BE49-F238E27FC236}">
                <a16:creationId xmlns:a16="http://schemas.microsoft.com/office/drawing/2014/main" id="{A165FABA-41D4-2C01-831F-4A4ABE71A637}"/>
              </a:ext>
            </a:extLst>
          </p:cNvPr>
          <p:cNvPicPr>
            <a:picLocks noChangeAspect="1"/>
          </p:cNvPicPr>
          <p:nvPr/>
        </p:nvPicPr>
        <p:blipFill>
          <a:blip r:embed="rId5"/>
          <a:stretch>
            <a:fillRect/>
          </a:stretch>
        </p:blipFill>
        <p:spPr>
          <a:xfrm>
            <a:off x="9276824" y="3272845"/>
            <a:ext cx="2628275" cy="3235258"/>
          </a:xfrm>
          <a:prstGeom prst="rect">
            <a:avLst/>
          </a:prstGeom>
        </p:spPr>
      </p:pic>
      <p:sp>
        <p:nvSpPr>
          <p:cNvPr id="17" name="TextBox 16">
            <a:extLst>
              <a:ext uri="{FF2B5EF4-FFF2-40B4-BE49-F238E27FC236}">
                <a16:creationId xmlns:a16="http://schemas.microsoft.com/office/drawing/2014/main" id="{DB114BC9-FFC9-9039-F63C-407ED6F03887}"/>
              </a:ext>
            </a:extLst>
          </p:cNvPr>
          <p:cNvSpPr txBox="1"/>
          <p:nvPr/>
        </p:nvSpPr>
        <p:spPr>
          <a:xfrm>
            <a:off x="719528" y="4428809"/>
            <a:ext cx="3402767" cy="923330"/>
          </a:xfrm>
          <a:prstGeom prst="rect">
            <a:avLst/>
          </a:prstGeom>
          <a:noFill/>
        </p:spPr>
        <p:txBody>
          <a:bodyPr wrap="square">
            <a:spAutoFit/>
          </a:bodyPr>
          <a:lstStyle/>
          <a:p>
            <a:r>
              <a:rPr lang="en-US" dirty="0">
                <a:hlinkClick r:id="rId6"/>
              </a:rPr>
              <a:t>https://www.youscience.com/</a:t>
            </a:r>
            <a:endParaRPr lang="en-US" dirty="0"/>
          </a:p>
          <a:p>
            <a:endParaRPr lang="en-US" dirty="0"/>
          </a:p>
          <a:p>
            <a:r>
              <a:rPr lang="en-US" b="1" dirty="0"/>
              <a:t>Career Inventory Assessment</a:t>
            </a:r>
          </a:p>
        </p:txBody>
      </p:sp>
      <p:sp>
        <p:nvSpPr>
          <p:cNvPr id="18" name="TextBox 17">
            <a:extLst>
              <a:ext uri="{FF2B5EF4-FFF2-40B4-BE49-F238E27FC236}">
                <a16:creationId xmlns:a16="http://schemas.microsoft.com/office/drawing/2014/main" id="{A76563E5-B81F-07A6-3CD5-51AC2CD258C7}"/>
              </a:ext>
            </a:extLst>
          </p:cNvPr>
          <p:cNvSpPr txBox="1"/>
          <p:nvPr/>
        </p:nvSpPr>
        <p:spPr>
          <a:xfrm>
            <a:off x="6295869" y="629587"/>
            <a:ext cx="4062334" cy="1323439"/>
          </a:xfrm>
          <a:prstGeom prst="rect">
            <a:avLst/>
          </a:prstGeom>
          <a:noFill/>
        </p:spPr>
        <p:txBody>
          <a:bodyPr wrap="square" rtlCol="0">
            <a:spAutoFit/>
          </a:bodyPr>
          <a:lstStyle/>
          <a:p>
            <a:pPr algn="ctr"/>
            <a:r>
              <a:rPr lang="en-US" sz="4000" b="1" dirty="0"/>
              <a:t>ARTIFACTS AND </a:t>
            </a:r>
          </a:p>
          <a:p>
            <a:pPr algn="ctr"/>
            <a:r>
              <a:rPr lang="en-US" sz="4000" b="1" dirty="0"/>
              <a:t>WORK SAMPLES</a:t>
            </a:r>
          </a:p>
        </p:txBody>
      </p:sp>
    </p:spTree>
    <p:extLst>
      <p:ext uri="{BB962C8B-B14F-4D97-AF65-F5344CB8AC3E}">
        <p14:creationId xmlns:p14="http://schemas.microsoft.com/office/powerpoint/2010/main" val="8532610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0786E-306F-FA21-4F87-81A032C68696}"/>
              </a:ext>
            </a:extLst>
          </p:cNvPr>
          <p:cNvSpPr>
            <a:spLocks noGrp="1"/>
          </p:cNvSpPr>
          <p:nvPr>
            <p:ph type="title"/>
          </p:nvPr>
        </p:nvSpPr>
        <p:spPr>
          <a:xfrm>
            <a:off x="149902" y="674557"/>
            <a:ext cx="10796773" cy="4539911"/>
          </a:xfrm>
        </p:spPr>
        <p:txBody>
          <a:bodyPr/>
          <a:lstStyle/>
          <a:p>
            <a:pPr algn="ctr"/>
            <a:r>
              <a:rPr lang="en-US" dirty="0"/>
              <a:t>Cultural Sensitivity</a:t>
            </a:r>
            <a:br>
              <a:rPr lang="en-US" dirty="0"/>
            </a:br>
            <a:br>
              <a:rPr lang="en-US" dirty="0"/>
            </a:br>
            <a:r>
              <a:rPr lang="en-US" sz="2800" dirty="0"/>
              <a:t>The classroom guidance unit is culturally sensitive by providing lessons where all students can participate with various backgrounds.  All students can learn about different careers that are available after high school.  At the beginning of each lesson, we will discuss roles and the norms for each session that is developmentally appropriate for 5</a:t>
            </a:r>
            <a:r>
              <a:rPr lang="en-US" sz="2800" baseline="30000" dirty="0"/>
              <a:t>th</a:t>
            </a:r>
            <a:r>
              <a:rPr lang="en-US" sz="2800" dirty="0"/>
              <a:t> graders.  I will also remind students during the lessons this is a respectful and safe environment for ALL students to engage, learn, and support each other.  </a:t>
            </a:r>
            <a:br>
              <a:rPr lang="en-US" sz="2800" dirty="0"/>
            </a:br>
            <a:br>
              <a:rPr lang="en-US" sz="2800" dirty="0"/>
            </a:br>
            <a:endParaRPr lang="en-US" dirty="0"/>
          </a:p>
        </p:txBody>
      </p:sp>
      <p:pic>
        <p:nvPicPr>
          <p:cNvPr id="7" name="Picture 6">
            <a:extLst>
              <a:ext uri="{FF2B5EF4-FFF2-40B4-BE49-F238E27FC236}">
                <a16:creationId xmlns:a16="http://schemas.microsoft.com/office/drawing/2014/main" id="{CC22B490-463C-81ED-9D95-8AC7BFC1950C}"/>
              </a:ext>
            </a:extLst>
          </p:cNvPr>
          <p:cNvPicPr>
            <a:picLocks noChangeAspect="1"/>
          </p:cNvPicPr>
          <p:nvPr/>
        </p:nvPicPr>
        <p:blipFill>
          <a:blip r:embed="rId3"/>
          <a:stretch>
            <a:fillRect/>
          </a:stretch>
        </p:blipFill>
        <p:spPr>
          <a:xfrm>
            <a:off x="1245324" y="4347148"/>
            <a:ext cx="8977967" cy="2158583"/>
          </a:xfrm>
          <a:prstGeom prst="rect">
            <a:avLst/>
          </a:prstGeom>
        </p:spPr>
      </p:pic>
    </p:spTree>
    <p:extLst>
      <p:ext uri="{BB962C8B-B14F-4D97-AF65-F5344CB8AC3E}">
        <p14:creationId xmlns:p14="http://schemas.microsoft.com/office/powerpoint/2010/main" val="16781633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0011B-AA93-58B4-20B1-EEE2EBB007D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457DEFF-32F9-12D9-5AAC-D62DC64614B8}"/>
              </a:ext>
            </a:extLst>
          </p:cNvPr>
          <p:cNvSpPr txBox="1"/>
          <p:nvPr/>
        </p:nvSpPr>
        <p:spPr>
          <a:xfrm>
            <a:off x="739515" y="104931"/>
            <a:ext cx="10188314" cy="369332"/>
          </a:xfrm>
          <a:prstGeom prst="rect">
            <a:avLst/>
          </a:prstGeom>
          <a:noFill/>
        </p:spPr>
        <p:txBody>
          <a:bodyPr wrap="square" rtlCol="0">
            <a:spAutoFit/>
          </a:bodyPr>
          <a:lstStyle/>
          <a:p>
            <a:pPr algn="ctr"/>
            <a:endParaRPr lang="en-US" dirty="0"/>
          </a:p>
        </p:txBody>
      </p:sp>
      <p:sp>
        <p:nvSpPr>
          <p:cNvPr id="5" name="TextBox 4">
            <a:extLst>
              <a:ext uri="{FF2B5EF4-FFF2-40B4-BE49-F238E27FC236}">
                <a16:creationId xmlns:a16="http://schemas.microsoft.com/office/drawing/2014/main" id="{444CDEA6-F703-1C04-E3BA-FAE713146A84}"/>
              </a:ext>
            </a:extLst>
          </p:cNvPr>
          <p:cNvSpPr txBox="1"/>
          <p:nvPr/>
        </p:nvSpPr>
        <p:spPr>
          <a:xfrm>
            <a:off x="374754" y="104931"/>
            <a:ext cx="11587397" cy="6555641"/>
          </a:xfrm>
          <a:prstGeom prst="rect">
            <a:avLst/>
          </a:prstGeom>
          <a:noFill/>
        </p:spPr>
        <p:txBody>
          <a:bodyPr wrap="square" rtlCol="0">
            <a:spAutoFit/>
          </a:bodyPr>
          <a:lstStyle/>
          <a:p>
            <a:pPr algn="ctr"/>
            <a:r>
              <a:rPr lang="en-US" sz="2800" b="1" dirty="0"/>
              <a:t>EVALUATION</a:t>
            </a:r>
          </a:p>
          <a:p>
            <a:pPr marL="457200" indent="-457200" algn="ctr">
              <a:buFont typeface="Arial" panose="020B0604020202020204" pitchFamily="34" charset="0"/>
              <a:buChar char="•"/>
            </a:pPr>
            <a:r>
              <a:rPr lang="en-US" sz="2400" dirty="0"/>
              <a:t>Students were given the exact same pretest to see if students had a better understanding of careers.  According to data from post test students have a better understanding of various careers</a:t>
            </a:r>
          </a:p>
          <a:p>
            <a:pPr algn="ctr"/>
            <a:r>
              <a:rPr lang="en-US" sz="2400" dirty="0"/>
              <a:t> (see next slide).</a:t>
            </a:r>
          </a:p>
          <a:p>
            <a:pPr algn="ctr"/>
            <a:endParaRPr lang="en-US" sz="2400" dirty="0"/>
          </a:p>
          <a:p>
            <a:pPr marL="457200" indent="-457200" algn="ctr">
              <a:buFont typeface="Arial" panose="020B0604020202020204" pitchFamily="34" charset="0"/>
              <a:buChar char="•"/>
            </a:pPr>
            <a:r>
              <a:rPr lang="en-US" sz="2400" dirty="0"/>
              <a:t>I also pulled data from academics, attendance, and behavior on targeted students from administration and teachers.  There were 18 students at risk.  There were 4 improvements on academics and 3 improvements on behavior.  Attendance is still an issue.  </a:t>
            </a:r>
          </a:p>
          <a:p>
            <a:pPr algn="ctr"/>
            <a:endParaRPr lang="en-US" sz="2400" dirty="0"/>
          </a:p>
          <a:p>
            <a:pPr algn="ctr"/>
            <a:r>
              <a:rPr lang="en-US" sz="2800" b="1" dirty="0"/>
              <a:t>AREAS FOR IMPROVEMENT </a:t>
            </a:r>
          </a:p>
          <a:p>
            <a:pPr marL="342900" indent="-342900" algn="ctr">
              <a:buFont typeface="Arial" panose="020B0604020202020204" pitchFamily="34" charset="0"/>
              <a:buChar char="•"/>
            </a:pPr>
            <a:r>
              <a:rPr lang="en-US" sz="2400" dirty="0"/>
              <a:t>Incorporate more small groups in the lesson so I can engage with all students.</a:t>
            </a:r>
          </a:p>
          <a:p>
            <a:pPr marL="342900" indent="-342900" algn="ctr">
              <a:buFont typeface="Arial" panose="020B0604020202020204" pitchFamily="34" charset="0"/>
              <a:buChar char="•"/>
            </a:pPr>
            <a:r>
              <a:rPr lang="en-US" sz="2400" dirty="0"/>
              <a:t>Incorporate more hands on/ role-based activities. </a:t>
            </a:r>
          </a:p>
          <a:p>
            <a:pPr marL="342900" indent="-342900" algn="ctr">
              <a:buFont typeface="Arial" panose="020B0604020202020204" pitchFamily="34" charset="0"/>
              <a:buChar char="•"/>
            </a:pPr>
            <a:r>
              <a:rPr lang="en-US" sz="2400" dirty="0"/>
              <a:t>Use data collected from this lesson to improve for next time. </a:t>
            </a:r>
          </a:p>
          <a:p>
            <a:pPr algn="ctr"/>
            <a:endParaRPr lang="en-US" sz="2800" b="1" dirty="0"/>
          </a:p>
          <a:p>
            <a:pPr algn="ctr"/>
            <a:endParaRPr lang="en-US" sz="2400" dirty="0"/>
          </a:p>
        </p:txBody>
      </p:sp>
    </p:spTree>
    <p:extLst>
      <p:ext uri="{BB962C8B-B14F-4D97-AF65-F5344CB8AC3E}">
        <p14:creationId xmlns:p14="http://schemas.microsoft.com/office/powerpoint/2010/main" val="1372295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20000"/>
                <a:lumOff val="8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52782A87-9E83-1F92-5927-D4C6E5299921}"/>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9235AADF-4CA6-44C8-E406-38F49FB05DBE}"/>
              </a:ext>
            </a:extLst>
          </p:cNvPr>
          <p:cNvPicPr>
            <a:picLocks noChangeAspect="1"/>
          </p:cNvPicPr>
          <p:nvPr/>
        </p:nvPicPr>
        <p:blipFill>
          <a:blip r:embed="rId3"/>
          <a:stretch>
            <a:fillRect/>
          </a:stretch>
        </p:blipFill>
        <p:spPr>
          <a:xfrm>
            <a:off x="7303191" y="3562530"/>
            <a:ext cx="4791744" cy="3000794"/>
          </a:xfrm>
          <a:prstGeom prst="rect">
            <a:avLst/>
          </a:prstGeom>
        </p:spPr>
      </p:pic>
      <p:pic>
        <p:nvPicPr>
          <p:cNvPr id="9" name="Picture 8">
            <a:extLst>
              <a:ext uri="{FF2B5EF4-FFF2-40B4-BE49-F238E27FC236}">
                <a16:creationId xmlns:a16="http://schemas.microsoft.com/office/drawing/2014/main" id="{A715691E-7761-30F1-5BF2-AE8E6AEDA13E}"/>
              </a:ext>
            </a:extLst>
          </p:cNvPr>
          <p:cNvPicPr>
            <a:picLocks noChangeAspect="1"/>
          </p:cNvPicPr>
          <p:nvPr/>
        </p:nvPicPr>
        <p:blipFill>
          <a:blip r:embed="rId4"/>
          <a:stretch>
            <a:fillRect/>
          </a:stretch>
        </p:blipFill>
        <p:spPr>
          <a:xfrm>
            <a:off x="7303191" y="294676"/>
            <a:ext cx="4663844" cy="2926334"/>
          </a:xfrm>
          <a:prstGeom prst="rect">
            <a:avLst/>
          </a:prstGeom>
        </p:spPr>
      </p:pic>
      <p:pic>
        <p:nvPicPr>
          <p:cNvPr id="11" name="Picture 10">
            <a:extLst>
              <a:ext uri="{FF2B5EF4-FFF2-40B4-BE49-F238E27FC236}">
                <a16:creationId xmlns:a16="http://schemas.microsoft.com/office/drawing/2014/main" id="{F4D946E3-33DF-B10D-F650-8F2948267FE8}"/>
              </a:ext>
            </a:extLst>
          </p:cNvPr>
          <p:cNvPicPr>
            <a:picLocks noChangeAspect="1"/>
          </p:cNvPicPr>
          <p:nvPr/>
        </p:nvPicPr>
        <p:blipFill>
          <a:blip r:embed="rId5"/>
          <a:stretch>
            <a:fillRect/>
          </a:stretch>
        </p:blipFill>
        <p:spPr>
          <a:xfrm>
            <a:off x="441387" y="96793"/>
            <a:ext cx="5133277" cy="6248433"/>
          </a:xfrm>
          <a:prstGeom prst="rect">
            <a:avLst/>
          </a:prstGeom>
        </p:spPr>
      </p:pic>
    </p:spTree>
    <p:extLst>
      <p:ext uri="{BB962C8B-B14F-4D97-AF65-F5344CB8AC3E}">
        <p14:creationId xmlns:p14="http://schemas.microsoft.com/office/powerpoint/2010/main" val="32370998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1C753FD-96EC-101A-B8A4-5F69A189BEF4}"/>
              </a:ext>
            </a:extLst>
          </p:cNvPr>
          <p:cNvSpPr>
            <a:spLocks noGrp="1"/>
          </p:cNvSpPr>
          <p:nvPr>
            <p:ph type="ctrTitle"/>
          </p:nvPr>
        </p:nvSpPr>
        <p:spPr>
          <a:xfrm>
            <a:off x="1167494" y="252549"/>
            <a:ext cx="6220278" cy="4619254"/>
          </a:xfrm>
        </p:spPr>
        <p:txBody>
          <a:bodyPr/>
          <a:lstStyle/>
          <a:p>
            <a:r>
              <a:rPr lang="en-US" dirty="0"/>
              <a:t>Any Questions?</a:t>
            </a:r>
            <a:br>
              <a:rPr lang="en-US" dirty="0"/>
            </a:br>
            <a:br>
              <a:rPr lang="en-US" dirty="0"/>
            </a:br>
            <a:r>
              <a:rPr lang="en-US" dirty="0"/>
              <a:t>Thank you</a:t>
            </a:r>
          </a:p>
        </p:txBody>
      </p:sp>
    </p:spTree>
    <p:extLst>
      <p:ext uri="{BB962C8B-B14F-4D97-AF65-F5344CB8AC3E}">
        <p14:creationId xmlns:p14="http://schemas.microsoft.com/office/powerpoint/2010/main" val="1609673525"/>
      </p:ext>
    </p:extLst>
  </p:cSld>
  <p:clrMapOvr>
    <a:masterClrMapping/>
  </p:clrMapOvr>
</p:sld>
</file>

<file path=ppt/theme/theme1.xml><?xml version="1.0" encoding="utf-8"?>
<a:theme xmlns:a="http://schemas.openxmlformats.org/drawingml/2006/main" name="Custom">
  <a:themeElements>
    <a:clrScheme name="Universal Color Block">
      <a:dk1>
        <a:srgbClr val="000000"/>
      </a:dk1>
      <a:lt1>
        <a:srgbClr val="FFFFFF"/>
      </a:lt1>
      <a:dk2>
        <a:srgbClr val="44546A"/>
      </a:dk2>
      <a:lt2>
        <a:srgbClr val="E7E6E6"/>
      </a:lt2>
      <a:accent1>
        <a:srgbClr val="0068FF"/>
      </a:accent1>
      <a:accent2>
        <a:srgbClr val="DAE5EF"/>
      </a:accent2>
      <a:accent3>
        <a:srgbClr val="637183"/>
      </a:accent3>
      <a:accent4>
        <a:srgbClr val="434E5E"/>
      </a:accent4>
      <a:accent5>
        <a:srgbClr val="5B9BD5"/>
      </a:accent5>
      <a:accent6>
        <a:srgbClr val="70AD47"/>
      </a:accent6>
      <a:hlink>
        <a:srgbClr val="0563C1"/>
      </a:hlink>
      <a:folHlink>
        <a:srgbClr val="954F72"/>
      </a:folHlink>
    </a:clrScheme>
    <a:fontScheme name="Custom 75">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M45331398_Win32_SL_V13" id="{C59E605D-C281-4A06-BDA0-E97A35AC3AA8}" vid="{25D1D206-DA25-4050-926A-BD6D3A1B506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AA6A711-2C3F-4EC0-B88B-62D74085117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1E98C35-9ECE-4425-BCBA-00E118C705CE}">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3.xml><?xml version="1.0" encoding="utf-8"?>
<ds:datastoreItem xmlns:ds="http://schemas.openxmlformats.org/officeDocument/2006/customXml" ds:itemID="{45A8381C-73EB-48EA-B45F-7B7C8C7DF409}">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Universal presentation</Template>
  <TotalTime>1901</TotalTime>
  <Words>1977</Words>
  <Application>Microsoft Office PowerPoint</Application>
  <PresentationFormat>Widescreen</PresentationFormat>
  <Paragraphs>147</Paragraphs>
  <Slides>15</Slides>
  <Notes>15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Tenorite</vt:lpstr>
      <vt:lpstr>Custom</vt:lpstr>
      <vt:lpstr>Student Career Exploration:  When I Grow Up…..  </vt:lpstr>
      <vt:lpstr>Existing Data Resources  (102 Students- 5th Graders)</vt:lpstr>
      <vt:lpstr>Needs Assessment: Participants:  (102,  5th grade students  participated in a  Career Interest Survey)  </vt:lpstr>
      <vt:lpstr>Student Career Exploration:   When I Grow Up…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Cultural Sensitivity  The classroom guidance unit is culturally sensitive by providing lessons where all students can participate with various backgrounds.  All students can learn about different careers that are available after high school.  At the beginning of each lesson, we will discuss roles and the norms for each session that is developmentally appropriate for 5th graders.  I will also remind students during the lessons this is a respectful and safe environment for ALL students to engage, learn, and support each other.    </vt:lpstr>
      <vt:lpstr>PowerPoint Presentation</vt:lpstr>
      <vt:lpstr>PowerPoint Presentation</vt:lpstr>
      <vt:lpstr>Any Questions?  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Allen-McMasters, Tracey E</dc:creator>
  <cp:lastModifiedBy>Allen-McMasters, Tracey E</cp:lastModifiedBy>
  <cp:revision>2</cp:revision>
  <dcterms:created xsi:type="dcterms:W3CDTF">2026-05-04T12:27:23Z</dcterms:created>
  <dcterms:modified xsi:type="dcterms:W3CDTF">2026-05-15T05:29:14Z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