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295" r:id="rId5"/>
    <p:sldId id="296" r:id="rId6"/>
    <p:sldId id="297" r:id="rId7"/>
    <p:sldId id="304" r:id="rId8"/>
    <p:sldId id="298" r:id="rId9"/>
    <p:sldId id="299" r:id="rId10"/>
    <p:sldId id="301" r:id="rId11"/>
    <p:sldId id="303" r:id="rId12"/>
    <p:sldId id="300" r:id="rId13"/>
    <p:sldId id="302" r:id="rId14"/>
    <p:sldId id="307"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orient="horz" pos="2160" userDrawn="1">
          <p15:clr>
            <a:srgbClr val="A4A3A4"/>
          </p15:clr>
        </p15:guide>
        <p15:guide id="7"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B52860-2100-4B88-996E-6C2A3BAA7949}" v="994" dt="2025-12-10T22:27:12.029"/>
    <p1510:client id="{7C59A28C-2ECD-E046-8CBF-45A5EDB926E0}" v="185" dt="2025-12-10T22:08:47.710"/>
  </p1510:revLst>
</p1510:revInfo>
</file>

<file path=ppt/tableStyles.xml><?xml version="1.0" encoding="utf-8"?>
<a:tblStyleLst xmlns:a="http://schemas.openxmlformats.org/drawingml/2006/main" def="{D27102A9-8310-4765-A935-A1911B00CA5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3" autoAdjust="0"/>
    <p:restoredTop sz="94682"/>
  </p:normalViewPr>
  <p:slideViewPr>
    <p:cSldViewPr snapToGrid="0">
      <p:cViewPr varScale="1">
        <p:scale>
          <a:sx n="64" d="100"/>
          <a:sy n="64" d="100"/>
        </p:scale>
        <p:origin x="954" y="7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3403" y="28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9E02AD-574F-46B1-91CF-758ECD9272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a:extLst>
              <a:ext uri="{FF2B5EF4-FFF2-40B4-BE49-F238E27FC236}">
                <a16:creationId xmlns:a16="http://schemas.microsoft.com/office/drawing/2014/main" id="{0DCDBB3E-0962-4543-8203-0E0084580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02A5B2-8064-4382-9E31-9E46E0F5B2C3}" type="datetimeFigureOut">
              <a:rPr lang="en-US" noProof="0" smtClean="0"/>
              <a:t>5/15/2026</a:t>
            </a:fld>
            <a:endParaRPr lang="en-US" noProof="0" dirty="0"/>
          </a:p>
        </p:txBody>
      </p:sp>
      <p:sp>
        <p:nvSpPr>
          <p:cNvPr id="4" name="Footer Placeholder 3">
            <a:extLst>
              <a:ext uri="{FF2B5EF4-FFF2-40B4-BE49-F238E27FC236}">
                <a16:creationId xmlns:a16="http://schemas.microsoft.com/office/drawing/2014/main" id="{DD61A4A7-FC01-4444-9707-74E93BD63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5" name="Slide Number Placeholder 4">
            <a:extLst>
              <a:ext uri="{FF2B5EF4-FFF2-40B4-BE49-F238E27FC236}">
                <a16:creationId xmlns:a16="http://schemas.microsoft.com/office/drawing/2014/main" id="{B28D65D7-8813-49CE-A8BE-42984C5CBD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22FEE5-93F6-4794-9247-D82E88608B7E}" type="slidenum">
              <a:rPr lang="en-US" noProof="0" smtClean="0"/>
              <a:t>‹#›</a:t>
            </a:fld>
            <a:endParaRPr lang="en-US" noProof="0" dirty="0"/>
          </a:p>
        </p:txBody>
      </p:sp>
    </p:spTree>
    <p:extLst>
      <p:ext uri="{BB962C8B-B14F-4D97-AF65-F5344CB8AC3E}">
        <p14:creationId xmlns:p14="http://schemas.microsoft.com/office/powerpoint/2010/main" val="21484001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0EB3D-2307-4317-8A1D-B47FA45245F0}" type="datetimeFigureOut">
              <a:rPr lang="en-US" noProof="0" smtClean="0"/>
              <a:t>5/15/2026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D78A92-0141-4330-8F3E-FAADFAC23844}" type="slidenum">
              <a:rPr lang="en-US" noProof="0" smtClean="0"/>
              <a:t>‹#›</a:t>
            </a:fld>
            <a:endParaRPr lang="en-US"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1</a:t>
            </a:fld>
            <a:endParaRPr lang="en-US" noProof="0" dirty="0"/>
          </a:p>
        </p:txBody>
      </p:sp>
    </p:spTree>
    <p:extLst>
      <p:ext uri="{BB962C8B-B14F-4D97-AF65-F5344CB8AC3E}">
        <p14:creationId xmlns:p14="http://schemas.microsoft.com/office/powerpoint/2010/main" val="66371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2</a:t>
            </a:fld>
            <a:endParaRPr lang="en-US" noProof="0" dirty="0"/>
          </a:p>
        </p:txBody>
      </p:sp>
    </p:spTree>
    <p:extLst>
      <p:ext uri="{BB962C8B-B14F-4D97-AF65-F5344CB8AC3E}">
        <p14:creationId xmlns:p14="http://schemas.microsoft.com/office/powerpoint/2010/main" val="1370558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3</a:t>
            </a:fld>
            <a:endParaRPr lang="en-US" noProof="0" dirty="0"/>
          </a:p>
        </p:txBody>
      </p:sp>
    </p:spTree>
    <p:extLst>
      <p:ext uri="{BB962C8B-B14F-4D97-AF65-F5344CB8AC3E}">
        <p14:creationId xmlns:p14="http://schemas.microsoft.com/office/powerpoint/2010/main" val="1932657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4</a:t>
            </a:fld>
            <a:endParaRPr lang="en-US" noProof="0" dirty="0"/>
          </a:p>
        </p:txBody>
      </p:sp>
    </p:spTree>
    <p:extLst>
      <p:ext uri="{BB962C8B-B14F-4D97-AF65-F5344CB8AC3E}">
        <p14:creationId xmlns:p14="http://schemas.microsoft.com/office/powerpoint/2010/main" val="4040815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5</a:t>
            </a:fld>
            <a:endParaRPr lang="en-US" noProof="0" dirty="0"/>
          </a:p>
        </p:txBody>
      </p:sp>
    </p:spTree>
    <p:extLst>
      <p:ext uri="{BB962C8B-B14F-4D97-AF65-F5344CB8AC3E}">
        <p14:creationId xmlns:p14="http://schemas.microsoft.com/office/powerpoint/2010/main" val="3396694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6</a:t>
            </a:fld>
            <a:endParaRPr lang="en-US" noProof="0" dirty="0"/>
          </a:p>
        </p:txBody>
      </p:sp>
    </p:spTree>
    <p:extLst>
      <p:ext uri="{BB962C8B-B14F-4D97-AF65-F5344CB8AC3E}">
        <p14:creationId xmlns:p14="http://schemas.microsoft.com/office/powerpoint/2010/main" val="2778407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7</a:t>
            </a:fld>
            <a:endParaRPr lang="en-US" noProof="0" dirty="0"/>
          </a:p>
        </p:txBody>
      </p:sp>
    </p:spTree>
    <p:extLst>
      <p:ext uri="{BB962C8B-B14F-4D97-AF65-F5344CB8AC3E}">
        <p14:creationId xmlns:p14="http://schemas.microsoft.com/office/powerpoint/2010/main" val="700454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8</a:t>
            </a:fld>
            <a:endParaRPr lang="en-US" noProof="0" dirty="0"/>
          </a:p>
        </p:txBody>
      </p:sp>
    </p:spTree>
    <p:extLst>
      <p:ext uri="{BB962C8B-B14F-4D97-AF65-F5344CB8AC3E}">
        <p14:creationId xmlns:p14="http://schemas.microsoft.com/office/powerpoint/2010/main" val="51941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9</a:t>
            </a:fld>
            <a:endParaRPr lang="en-US" noProof="0" dirty="0"/>
          </a:p>
        </p:txBody>
      </p:sp>
    </p:spTree>
    <p:extLst>
      <p:ext uri="{BB962C8B-B14F-4D97-AF65-F5344CB8AC3E}">
        <p14:creationId xmlns:p14="http://schemas.microsoft.com/office/powerpoint/2010/main" val="2961911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10</a:t>
            </a:fld>
            <a:endParaRPr lang="en-US" noProof="0" dirty="0"/>
          </a:p>
        </p:txBody>
      </p:sp>
    </p:spTree>
    <p:extLst>
      <p:ext uri="{BB962C8B-B14F-4D97-AF65-F5344CB8AC3E}">
        <p14:creationId xmlns:p14="http://schemas.microsoft.com/office/powerpoint/2010/main" val="576515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D78A92-0141-4330-8F3E-FAADFAC23844}" type="slidenum">
              <a:rPr lang="en-US" noProof="0" smtClean="0"/>
              <a:t>11</a:t>
            </a:fld>
            <a:endParaRPr lang="en-US" noProof="0" dirty="0"/>
          </a:p>
        </p:txBody>
      </p:sp>
    </p:spTree>
    <p:extLst>
      <p:ext uri="{BB962C8B-B14F-4D97-AF65-F5344CB8AC3E}">
        <p14:creationId xmlns:p14="http://schemas.microsoft.com/office/powerpoint/2010/main" val="3979821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9.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1.svg"/><Relationship Id="rId5" Type="http://schemas.openxmlformats.org/officeDocument/2006/relationships/image" Target="../media/image4.svg"/><Relationship Id="rId4" Type="http://schemas.openxmlformats.org/officeDocument/2006/relationships/image" Target="../media/image12.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1.svg"/><Relationship Id="rId5" Type="http://schemas.openxmlformats.org/officeDocument/2006/relationships/image" Target="../media/image11.svg"/><Relationship Id="rId4" Type="http://schemas.openxmlformats.org/officeDocument/2006/relationships/image" Target="../media/image1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40A7CA37-2759-8993-5203-D2747B36C6B3}"/>
              </a:ext>
            </a:extLst>
          </p:cNvPr>
          <p:cNvSpPr/>
          <p:nvPr userDrawn="1"/>
        </p:nvSpPr>
        <p:spPr>
          <a:xfrm>
            <a:off x="1132203" y="622502"/>
            <a:ext cx="9947979" cy="5613213"/>
          </a:xfrm>
          <a:custGeom>
            <a:avLst/>
            <a:gdLst>
              <a:gd name="connsiteX0" fmla="*/ 6955107 w 9947979"/>
              <a:gd name="connsiteY0" fmla="*/ 530 h 5613213"/>
              <a:gd name="connsiteX1" fmla="*/ 7355965 w 9947979"/>
              <a:gd name="connsiteY1" fmla="*/ 307386 h 5613213"/>
              <a:gd name="connsiteX2" fmla="*/ 7111282 w 9947979"/>
              <a:gd name="connsiteY2" fmla="*/ 1086282 h 5613213"/>
              <a:gd name="connsiteX3" fmla="*/ 8377303 w 9947979"/>
              <a:gd name="connsiteY3" fmla="*/ 649093 h 5613213"/>
              <a:gd name="connsiteX4" fmla="*/ 9007078 w 9947979"/>
              <a:gd name="connsiteY4" fmla="*/ 1062212 h 5613213"/>
              <a:gd name="connsiteX5" fmla="*/ 8125902 w 9947979"/>
              <a:gd name="connsiteY5" fmla="*/ 1751773 h 5613213"/>
              <a:gd name="connsiteX6" fmla="*/ 9472488 w 9947979"/>
              <a:gd name="connsiteY6" fmla="*/ 1695930 h 5613213"/>
              <a:gd name="connsiteX7" fmla="*/ 9578060 w 9947979"/>
              <a:gd name="connsiteY7" fmla="*/ 2284596 h 5613213"/>
              <a:gd name="connsiteX8" fmla="*/ 8295990 w 9947979"/>
              <a:gd name="connsiteY8" fmla="*/ 2700179 h 5613213"/>
              <a:gd name="connsiteX9" fmla="*/ 9359975 w 9947979"/>
              <a:gd name="connsiteY9" fmla="*/ 3042082 h 5613213"/>
              <a:gd name="connsiteX10" fmla="*/ 8913010 w 9947979"/>
              <a:gd name="connsiteY10" fmla="*/ 3648304 h 5613213"/>
              <a:gd name="connsiteX11" fmla="*/ 7573965 w 9947979"/>
              <a:gd name="connsiteY11" fmla="*/ 3678310 h 5613213"/>
              <a:gd name="connsiteX12" fmla="*/ 8074068 w 9947979"/>
              <a:gd name="connsiteY12" fmla="*/ 4323635 h 5613213"/>
              <a:gd name="connsiteX13" fmla="*/ 7194607 w 9947979"/>
              <a:gd name="connsiteY13" fmla="*/ 4785158 h 5613213"/>
              <a:gd name="connsiteX14" fmla="*/ 6157219 w 9947979"/>
              <a:gd name="connsiteY14" fmla="*/ 4421845 h 5613213"/>
              <a:gd name="connsiteX15" fmla="*/ 5956752 w 9947979"/>
              <a:gd name="connsiteY15" fmla="*/ 5197566 h 5613213"/>
              <a:gd name="connsiteX16" fmla="*/ 4880014 w 9947979"/>
              <a:gd name="connsiteY16" fmla="*/ 5390669 h 5613213"/>
              <a:gd name="connsiteX17" fmla="*/ 4422144 w 9947979"/>
              <a:gd name="connsiteY17" fmla="*/ 4731113 h 5613213"/>
              <a:gd name="connsiteX18" fmla="*/ 3575784 w 9947979"/>
              <a:gd name="connsiteY18" fmla="*/ 5432972 h 5613213"/>
              <a:gd name="connsiteX19" fmla="*/ 2590752 w 9947979"/>
              <a:gd name="connsiteY19" fmla="*/ 5305830 h 5613213"/>
              <a:gd name="connsiteX20" fmla="*/ 2835434 w 9947979"/>
              <a:gd name="connsiteY20" fmla="*/ 4526933 h 5613213"/>
              <a:gd name="connsiteX21" fmla="*/ 1569413 w 9947979"/>
              <a:gd name="connsiteY21" fmla="*/ 4964122 h 5613213"/>
              <a:gd name="connsiteX22" fmla="*/ 939639 w 9947979"/>
              <a:gd name="connsiteY22" fmla="*/ 4551003 h 5613213"/>
              <a:gd name="connsiteX23" fmla="*/ 1820814 w 9947979"/>
              <a:gd name="connsiteY23" fmla="*/ 3861442 h 5613213"/>
              <a:gd name="connsiteX24" fmla="*/ 475491 w 9947979"/>
              <a:gd name="connsiteY24" fmla="*/ 3917058 h 5613213"/>
              <a:gd name="connsiteX25" fmla="*/ 369919 w 9947979"/>
              <a:gd name="connsiteY25" fmla="*/ 3328392 h 5613213"/>
              <a:gd name="connsiteX26" fmla="*/ 1651990 w 9947979"/>
              <a:gd name="connsiteY26" fmla="*/ 2912810 h 5613213"/>
              <a:gd name="connsiteX27" fmla="*/ 584842 w 9947979"/>
              <a:gd name="connsiteY27" fmla="*/ 2572662 h 5613213"/>
              <a:gd name="connsiteX28" fmla="*/ 1031807 w 9947979"/>
              <a:gd name="connsiteY28" fmla="*/ 1966440 h 5613213"/>
              <a:gd name="connsiteX29" fmla="*/ 2370852 w 9947979"/>
              <a:gd name="connsiteY29" fmla="*/ 1936434 h 5613213"/>
              <a:gd name="connsiteX30" fmla="*/ 1870749 w 9947979"/>
              <a:gd name="connsiteY30" fmla="*/ 1291109 h 5613213"/>
              <a:gd name="connsiteX31" fmla="*/ 2750210 w 9947979"/>
              <a:gd name="connsiteY31" fmla="*/ 829586 h 5613213"/>
              <a:gd name="connsiteX32" fmla="*/ 3787598 w 9947979"/>
              <a:gd name="connsiteY32" fmla="*/ 1192899 h 5613213"/>
              <a:gd name="connsiteX33" fmla="*/ 3987858 w 9947979"/>
              <a:gd name="connsiteY33" fmla="*/ 416027 h 5613213"/>
              <a:gd name="connsiteX34" fmla="*/ 5064596 w 9947979"/>
              <a:gd name="connsiteY34" fmla="*/ 222924 h 5613213"/>
              <a:gd name="connsiteX35" fmla="*/ 5522466 w 9947979"/>
              <a:gd name="connsiteY35" fmla="*/ 882479 h 5613213"/>
              <a:gd name="connsiteX36" fmla="*/ 6370932 w 9947979"/>
              <a:gd name="connsiteY36" fmla="*/ 180242 h 5613213"/>
              <a:gd name="connsiteX37" fmla="*/ 6955107 w 9947979"/>
              <a:gd name="connsiteY37" fmla="*/ 530 h 561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947979" h="5613213">
                <a:moveTo>
                  <a:pt x="6955107" y="530"/>
                </a:moveTo>
                <a:cubicBezTo>
                  <a:pt x="7209799" y="9066"/>
                  <a:pt x="7414653" y="120491"/>
                  <a:pt x="7355965" y="307386"/>
                </a:cubicBezTo>
                <a:lnTo>
                  <a:pt x="7111282" y="1086282"/>
                </a:lnTo>
                <a:lnTo>
                  <a:pt x="8377303" y="649093"/>
                </a:lnTo>
                <a:cubicBezTo>
                  <a:pt x="8917372" y="462618"/>
                  <a:pt x="9382655" y="768313"/>
                  <a:pt x="9007078" y="1062212"/>
                </a:cubicBezTo>
                <a:lnTo>
                  <a:pt x="8125902" y="1751773"/>
                </a:lnTo>
                <a:lnTo>
                  <a:pt x="9472488" y="1695930"/>
                </a:lnTo>
                <a:cubicBezTo>
                  <a:pt x="10046096" y="1672218"/>
                  <a:pt x="10124160" y="2107499"/>
                  <a:pt x="9578060" y="2284596"/>
                </a:cubicBezTo>
                <a:lnTo>
                  <a:pt x="8295990" y="2700179"/>
                </a:lnTo>
                <a:lnTo>
                  <a:pt x="9359975" y="3042082"/>
                </a:lnTo>
                <a:cubicBezTo>
                  <a:pt x="9814277" y="3187150"/>
                  <a:pt x="9484222" y="3635481"/>
                  <a:pt x="8913010" y="3648304"/>
                </a:cubicBezTo>
                <a:lnTo>
                  <a:pt x="7573965" y="3678310"/>
                </a:lnTo>
                <a:lnTo>
                  <a:pt x="8074068" y="4323635"/>
                </a:lnTo>
                <a:cubicBezTo>
                  <a:pt x="8287362" y="4598929"/>
                  <a:pt x="7636751" y="4940013"/>
                  <a:pt x="7194607" y="4785158"/>
                </a:cubicBezTo>
                <a:lnTo>
                  <a:pt x="6157219" y="4421845"/>
                </a:lnTo>
                <a:lnTo>
                  <a:pt x="5956752" y="5197566"/>
                </a:lnTo>
                <a:cubicBezTo>
                  <a:pt x="5871366" y="5528802"/>
                  <a:pt x="5075185" y="5671589"/>
                  <a:pt x="4880014" y="5390669"/>
                </a:cubicBezTo>
                <a:lnTo>
                  <a:pt x="4422144" y="4731113"/>
                </a:lnTo>
                <a:lnTo>
                  <a:pt x="3575784" y="5432972"/>
                </a:lnTo>
                <a:cubicBezTo>
                  <a:pt x="3215008" y="5731823"/>
                  <a:pt x="2486416" y="5638087"/>
                  <a:pt x="2590752" y="5305830"/>
                </a:cubicBezTo>
                <a:lnTo>
                  <a:pt x="2835434" y="4526933"/>
                </a:lnTo>
                <a:lnTo>
                  <a:pt x="1569413" y="4964122"/>
                </a:lnTo>
                <a:cubicBezTo>
                  <a:pt x="1029344" y="5150598"/>
                  <a:pt x="564061" y="4844902"/>
                  <a:pt x="939639" y="4551003"/>
                </a:cubicBezTo>
                <a:lnTo>
                  <a:pt x="1820814" y="3861442"/>
                </a:lnTo>
                <a:lnTo>
                  <a:pt x="475491" y="3917058"/>
                </a:lnTo>
                <a:cubicBezTo>
                  <a:pt x="-98116" y="3940770"/>
                  <a:pt x="-176180" y="3505489"/>
                  <a:pt x="369919" y="3328392"/>
                </a:cubicBezTo>
                <a:lnTo>
                  <a:pt x="1651990" y="2912810"/>
                </a:lnTo>
                <a:lnTo>
                  <a:pt x="584842" y="2572662"/>
                </a:lnTo>
                <a:cubicBezTo>
                  <a:pt x="130539" y="2427594"/>
                  <a:pt x="460594" y="1979263"/>
                  <a:pt x="1031807" y="1966440"/>
                </a:cubicBezTo>
                <a:lnTo>
                  <a:pt x="2370852" y="1936434"/>
                </a:lnTo>
                <a:lnTo>
                  <a:pt x="1870749" y="1291109"/>
                </a:lnTo>
                <a:cubicBezTo>
                  <a:pt x="1657454" y="1015815"/>
                  <a:pt x="2308066" y="674731"/>
                  <a:pt x="2750210" y="829586"/>
                </a:cubicBezTo>
                <a:lnTo>
                  <a:pt x="3787598" y="1192899"/>
                </a:lnTo>
                <a:lnTo>
                  <a:pt x="3987858" y="416027"/>
                </a:lnTo>
                <a:cubicBezTo>
                  <a:pt x="4073121" y="84100"/>
                  <a:pt x="4869301" y="-58688"/>
                  <a:pt x="5064596" y="222924"/>
                </a:cubicBezTo>
                <a:lnTo>
                  <a:pt x="5522466" y="882479"/>
                </a:lnTo>
                <a:lnTo>
                  <a:pt x="6370932" y="180242"/>
                </a:lnTo>
                <a:cubicBezTo>
                  <a:pt x="6528772" y="49495"/>
                  <a:pt x="6757014" y="-6108"/>
                  <a:pt x="6955107" y="530"/>
                </a:cubicBezTo>
                <a:close/>
              </a:path>
            </a:pathLst>
          </a:custGeom>
          <a:solidFill>
            <a:schemeClr val="accent3"/>
          </a:solidFill>
          <a:ln w="42714" cap="flat">
            <a:noFill/>
            <a:prstDash val="solid"/>
            <a:miter/>
          </a:ln>
        </p:spPr>
        <p:txBody>
          <a:bodyPr wrap="square" rtlCol="0" anchor="ctr">
            <a:noAutofit/>
          </a:bodyPr>
          <a:lstStyle/>
          <a:p>
            <a:pPr algn="l"/>
            <a:endParaRPr lang="en-US" dirty="0"/>
          </a:p>
        </p:txBody>
      </p:sp>
      <p:pic>
        <p:nvPicPr>
          <p:cNvPr id="7" name="Graphic 6">
            <a:extLst>
              <a:ext uri="{FF2B5EF4-FFF2-40B4-BE49-F238E27FC236}">
                <a16:creationId xmlns:a16="http://schemas.microsoft.com/office/drawing/2014/main" id="{D600D63E-B693-D953-63F5-89CB8B5E628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599619" y="5654607"/>
            <a:ext cx="3861420" cy="590682"/>
          </a:xfrm>
          <a:prstGeom prst="rect">
            <a:avLst/>
          </a:prstGeom>
        </p:spPr>
      </p:pic>
      <p:pic>
        <p:nvPicPr>
          <p:cNvPr id="8" name="Graphic 7">
            <a:extLst>
              <a:ext uri="{FF2B5EF4-FFF2-40B4-BE49-F238E27FC236}">
                <a16:creationId xmlns:a16="http://schemas.microsoft.com/office/drawing/2014/main" id="{3DDAA9A7-573A-7590-9F18-29CEBDFF1DA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51778" r="50244"/>
          <a:stretch/>
        </p:blipFill>
        <p:spPr>
          <a:xfrm rot="10800000">
            <a:off x="-18806" y="4126270"/>
            <a:ext cx="2818610" cy="2731729"/>
          </a:xfrm>
          <a:prstGeom prst="rect">
            <a:avLst/>
          </a:prstGeom>
        </p:spPr>
      </p:pic>
      <p:pic>
        <p:nvPicPr>
          <p:cNvPr id="10" name="Graphic 9">
            <a:extLst>
              <a:ext uri="{FF2B5EF4-FFF2-40B4-BE49-F238E27FC236}">
                <a16:creationId xmlns:a16="http://schemas.microsoft.com/office/drawing/2014/main" id="{CB53BE92-83FD-FF81-9A46-2BE63AF7E356}"/>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rot="19771497">
            <a:off x="10837544" y="2973263"/>
            <a:ext cx="886462" cy="891080"/>
          </a:xfrm>
          <a:prstGeom prst="rect">
            <a:avLst/>
          </a:prstGeom>
        </p:spPr>
      </p:pic>
      <p:pic>
        <p:nvPicPr>
          <p:cNvPr id="11" name="Graphic 10">
            <a:extLst>
              <a:ext uri="{FF2B5EF4-FFF2-40B4-BE49-F238E27FC236}">
                <a16:creationId xmlns:a16="http://schemas.microsoft.com/office/drawing/2014/main" id="{49198D3C-9CAC-D900-FF8B-362D069730E5}"/>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20449" b="7851"/>
          <a:stretch/>
        </p:blipFill>
        <p:spPr>
          <a:xfrm>
            <a:off x="0" y="1657377"/>
            <a:ext cx="2799804" cy="1925629"/>
          </a:xfrm>
          <a:prstGeom prst="rect">
            <a:avLst/>
          </a:prstGeom>
        </p:spPr>
      </p:pic>
      <p:grpSp>
        <p:nvGrpSpPr>
          <p:cNvPr id="12" name="Group 11">
            <a:extLst>
              <a:ext uri="{FF2B5EF4-FFF2-40B4-BE49-F238E27FC236}">
                <a16:creationId xmlns:a16="http://schemas.microsoft.com/office/drawing/2014/main" id="{68F6A37D-274A-6536-6B9F-3C0BECFC1A27}"/>
              </a:ext>
            </a:extLst>
          </p:cNvPr>
          <p:cNvGrpSpPr>
            <a:grpSpLocks noChangeAspect="1"/>
          </p:cNvGrpSpPr>
          <p:nvPr userDrawn="1"/>
        </p:nvGrpSpPr>
        <p:grpSpPr>
          <a:xfrm rot="16200000">
            <a:off x="2271201" y="90057"/>
            <a:ext cx="382723" cy="1683966"/>
            <a:chOff x="9323109" y="1648691"/>
            <a:chExt cx="125691" cy="553039"/>
          </a:xfrm>
          <a:noFill/>
        </p:grpSpPr>
        <p:sp>
          <p:nvSpPr>
            <p:cNvPr id="13" name="Oval 12">
              <a:extLst>
                <a:ext uri="{FF2B5EF4-FFF2-40B4-BE49-F238E27FC236}">
                  <a16:creationId xmlns:a16="http://schemas.microsoft.com/office/drawing/2014/main" id="{A9A043AA-89BD-0976-56D8-D18178D20E46}"/>
                </a:ext>
              </a:extLst>
            </p:cNvPr>
            <p:cNvSpPr/>
            <p:nvPr userDrawn="1"/>
          </p:nvSpPr>
          <p:spPr>
            <a:xfrm>
              <a:off x="9323109" y="1648691"/>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sp>
          <p:nvSpPr>
            <p:cNvPr id="14" name="Oval 13">
              <a:extLst>
                <a:ext uri="{FF2B5EF4-FFF2-40B4-BE49-F238E27FC236}">
                  <a16:creationId xmlns:a16="http://schemas.microsoft.com/office/drawing/2014/main" id="{50C5F4C8-5870-AAF4-A67F-A5228C6BF2FC}"/>
                </a:ext>
              </a:extLst>
            </p:cNvPr>
            <p:cNvSpPr/>
            <p:nvPr userDrawn="1"/>
          </p:nvSpPr>
          <p:spPr>
            <a:xfrm>
              <a:off x="9323109" y="1862365"/>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sp>
          <p:nvSpPr>
            <p:cNvPr id="15" name="Oval 14">
              <a:extLst>
                <a:ext uri="{FF2B5EF4-FFF2-40B4-BE49-F238E27FC236}">
                  <a16:creationId xmlns:a16="http://schemas.microsoft.com/office/drawing/2014/main" id="{0DA929BE-F915-AFC1-E614-278FC36E3BF7}"/>
                </a:ext>
              </a:extLst>
            </p:cNvPr>
            <p:cNvSpPr/>
            <p:nvPr userDrawn="1"/>
          </p:nvSpPr>
          <p:spPr>
            <a:xfrm>
              <a:off x="9323109" y="2076039"/>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grpSp>
      <p:sp>
        <p:nvSpPr>
          <p:cNvPr id="2" name="Title 1">
            <a:extLst>
              <a:ext uri="{FF2B5EF4-FFF2-40B4-BE49-F238E27FC236}">
                <a16:creationId xmlns:a16="http://schemas.microsoft.com/office/drawing/2014/main" id="{F9C65477-B192-43AC-7B40-B7CB8F1EF098}"/>
              </a:ext>
            </a:extLst>
          </p:cNvPr>
          <p:cNvSpPr>
            <a:spLocks noGrp="1"/>
          </p:cNvSpPr>
          <p:nvPr>
            <p:ph type="title"/>
          </p:nvPr>
        </p:nvSpPr>
        <p:spPr>
          <a:xfrm>
            <a:off x="914400" y="914400"/>
            <a:ext cx="10369296" cy="3054096"/>
          </a:xfrm>
        </p:spPr>
        <p:txBody>
          <a:bodyPr anchor="b">
            <a:normAutofit/>
          </a:bodyPr>
          <a:lstStyle>
            <a:lvl1pPr algn="ctr">
              <a:lnSpc>
                <a:spcPct val="75000"/>
              </a:lnSpc>
              <a:defRPr sz="6600" b="0" spc="-300" baseline="0">
                <a:solidFill>
                  <a:schemeClr val="bg1"/>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C0BA743E-DC82-CDDB-C66E-BCEA251C986C}"/>
              </a:ext>
            </a:extLst>
          </p:cNvPr>
          <p:cNvSpPr>
            <a:spLocks noGrp="1"/>
          </p:cNvSpPr>
          <p:nvPr>
            <p:ph type="body" sz="quarter" idx="13"/>
          </p:nvPr>
        </p:nvSpPr>
        <p:spPr>
          <a:xfrm>
            <a:off x="914400" y="4224528"/>
            <a:ext cx="10369296" cy="713232"/>
          </a:xfrm>
        </p:spPr>
        <p:txBody>
          <a:bodyPr anchor="b">
            <a:noAutofit/>
          </a:bodyPr>
          <a:lstStyle>
            <a:lvl1pPr marL="0" indent="0" algn="ctr">
              <a:lnSpc>
                <a:spcPct val="100000"/>
              </a:lnSpc>
              <a:spcBef>
                <a:spcPts val="0"/>
              </a:spcBef>
              <a:buNone/>
              <a:defRPr sz="2400">
                <a:solidFill>
                  <a:schemeClr val="bg1"/>
                </a:solidFill>
              </a:defRPr>
            </a:lvl1pPr>
          </a:lstStyle>
          <a:p>
            <a:pPr lvl="0"/>
            <a:r>
              <a:rPr lang="en-US"/>
              <a:t>Click to edit Master text styles</a:t>
            </a:r>
          </a:p>
        </p:txBody>
      </p:sp>
      <p:pic>
        <p:nvPicPr>
          <p:cNvPr id="4" name="Graphic 3">
            <a:extLst>
              <a:ext uri="{FF2B5EF4-FFF2-40B4-BE49-F238E27FC236}">
                <a16:creationId xmlns:a16="http://schemas.microsoft.com/office/drawing/2014/main" id="{DAF48B0C-F2BC-2C8E-C91A-ED4C5F78D10B}"/>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9946" t="63379"/>
          <a:stretch/>
        </p:blipFill>
        <p:spPr>
          <a:xfrm>
            <a:off x="7599619" y="20391"/>
            <a:ext cx="3429002" cy="1329068"/>
          </a:xfrm>
          <a:prstGeom prst="rect">
            <a:avLst/>
          </a:prstGeom>
        </p:spPr>
      </p:pic>
      <p:sp>
        <p:nvSpPr>
          <p:cNvPr id="16" name="Freeform: Shape 15">
            <a:extLst>
              <a:ext uri="{FF2B5EF4-FFF2-40B4-BE49-F238E27FC236}">
                <a16:creationId xmlns:a16="http://schemas.microsoft.com/office/drawing/2014/main" id="{B64AA3A1-8845-72E3-EA51-1DF7CD0E45A9}"/>
              </a:ext>
            </a:extLst>
          </p:cNvPr>
          <p:cNvSpPr/>
          <p:nvPr userDrawn="1"/>
        </p:nvSpPr>
        <p:spPr>
          <a:xfrm>
            <a:off x="7684594" y="-24866"/>
            <a:ext cx="2880705" cy="1233361"/>
          </a:xfrm>
          <a:custGeom>
            <a:avLst/>
            <a:gdLst>
              <a:gd name="connsiteX0" fmla="*/ 401672 w 2880705"/>
              <a:gd name="connsiteY0" fmla="*/ 0 h 1289518"/>
              <a:gd name="connsiteX1" fmla="*/ 2479200 w 2880705"/>
              <a:gd name="connsiteY1" fmla="*/ 0 h 1289518"/>
              <a:gd name="connsiteX2" fmla="*/ 2481031 w 2880705"/>
              <a:gd name="connsiteY2" fmla="*/ 21154 h 1289518"/>
              <a:gd name="connsiteX3" fmla="*/ 2498924 w 2880705"/>
              <a:gd name="connsiteY3" fmla="*/ 56157 h 1289518"/>
              <a:gd name="connsiteX4" fmla="*/ 2858575 w 2880705"/>
              <a:gd name="connsiteY4" fmla="*/ 521442 h 1289518"/>
              <a:gd name="connsiteX5" fmla="*/ 2838986 w 2880705"/>
              <a:gd name="connsiteY5" fmla="*/ 670582 h 1289518"/>
              <a:gd name="connsiteX6" fmla="*/ 2738097 w 2880705"/>
              <a:gd name="connsiteY6" fmla="*/ 686462 h 1289518"/>
              <a:gd name="connsiteX7" fmla="*/ 2182705 w 2880705"/>
              <a:gd name="connsiteY7" fmla="*/ 489742 h 1289518"/>
              <a:gd name="connsiteX8" fmla="*/ 2046327 w 2880705"/>
              <a:gd name="connsiteY8" fmla="*/ 554357 h 1289518"/>
              <a:gd name="connsiteX9" fmla="*/ 2040213 w 2880705"/>
              <a:gd name="connsiteY9" fmla="*/ 593435 h 1289518"/>
              <a:gd name="connsiteX10" fmla="*/ 2056426 w 2880705"/>
              <a:gd name="connsiteY10" fmla="*/ 1180336 h 1289518"/>
              <a:gd name="connsiteX11" fmla="*/ 1952502 w 2880705"/>
              <a:gd name="connsiteY11" fmla="*/ 1289481 h 1289518"/>
              <a:gd name="connsiteX12" fmla="*/ 1861578 w 2880705"/>
              <a:gd name="connsiteY12" fmla="*/ 1243293 h 1289518"/>
              <a:gd name="connsiteX13" fmla="*/ 1528403 w 2880705"/>
              <a:gd name="connsiteY13" fmla="*/ 759047 h 1289518"/>
              <a:gd name="connsiteX14" fmla="*/ 1379916 w 2880705"/>
              <a:gd name="connsiteY14" fmla="*/ 731539 h 1289518"/>
              <a:gd name="connsiteX15" fmla="*/ 1352296 w 2880705"/>
              <a:gd name="connsiteY15" fmla="*/ 759047 h 1289518"/>
              <a:gd name="connsiteX16" fmla="*/ 1019120 w 2880705"/>
              <a:gd name="connsiteY16" fmla="*/ 1242108 h 1289518"/>
              <a:gd name="connsiteX17" fmla="*/ 870655 w 2880705"/>
              <a:gd name="connsiteY17" fmla="*/ 1269705 h 1289518"/>
              <a:gd name="connsiteX18" fmla="*/ 824272 w 2880705"/>
              <a:gd name="connsiteY18" fmla="*/ 1179151 h 1289518"/>
              <a:gd name="connsiteX19" fmla="*/ 840485 w 2880705"/>
              <a:gd name="connsiteY19" fmla="*/ 592250 h 1289518"/>
              <a:gd name="connsiteX20" fmla="*/ 737233 w 2880705"/>
              <a:gd name="connsiteY20" fmla="*/ 482468 h 1289518"/>
              <a:gd name="connsiteX21" fmla="*/ 697993 w 2880705"/>
              <a:gd name="connsiteY21" fmla="*/ 488557 h 1289518"/>
              <a:gd name="connsiteX22" fmla="*/ 142602 w 2880705"/>
              <a:gd name="connsiteY22" fmla="*/ 686462 h 1289518"/>
              <a:gd name="connsiteX23" fmla="*/ 6183 w 2880705"/>
              <a:gd name="connsiteY23" fmla="*/ 621921 h 1289518"/>
              <a:gd name="connsiteX24" fmla="*/ 22123 w 2880705"/>
              <a:gd name="connsiteY24" fmla="*/ 521442 h 1289518"/>
              <a:gd name="connsiteX25" fmla="*/ 381774 w 2880705"/>
              <a:gd name="connsiteY25" fmla="*/ 56157 h 1289518"/>
              <a:gd name="connsiteX26" fmla="*/ 400495 w 2880705"/>
              <a:gd name="connsiteY26" fmla="*/ 18327 h 1289518"/>
              <a:gd name="connsiteX0" fmla="*/ 401672 w 2880705"/>
              <a:gd name="connsiteY0" fmla="*/ 0 h 1289518"/>
              <a:gd name="connsiteX1" fmla="*/ 2479200 w 2880705"/>
              <a:gd name="connsiteY1" fmla="*/ 0 h 1289518"/>
              <a:gd name="connsiteX2" fmla="*/ 2481031 w 2880705"/>
              <a:gd name="connsiteY2" fmla="*/ 21154 h 1289518"/>
              <a:gd name="connsiteX3" fmla="*/ 2498924 w 2880705"/>
              <a:gd name="connsiteY3" fmla="*/ 56157 h 1289518"/>
              <a:gd name="connsiteX4" fmla="*/ 2858575 w 2880705"/>
              <a:gd name="connsiteY4" fmla="*/ 521442 h 1289518"/>
              <a:gd name="connsiteX5" fmla="*/ 2838986 w 2880705"/>
              <a:gd name="connsiteY5" fmla="*/ 670582 h 1289518"/>
              <a:gd name="connsiteX6" fmla="*/ 2738097 w 2880705"/>
              <a:gd name="connsiteY6" fmla="*/ 686462 h 1289518"/>
              <a:gd name="connsiteX7" fmla="*/ 2182705 w 2880705"/>
              <a:gd name="connsiteY7" fmla="*/ 489742 h 1289518"/>
              <a:gd name="connsiteX8" fmla="*/ 2046327 w 2880705"/>
              <a:gd name="connsiteY8" fmla="*/ 554357 h 1289518"/>
              <a:gd name="connsiteX9" fmla="*/ 2040213 w 2880705"/>
              <a:gd name="connsiteY9" fmla="*/ 593435 h 1289518"/>
              <a:gd name="connsiteX10" fmla="*/ 2056426 w 2880705"/>
              <a:gd name="connsiteY10" fmla="*/ 1180336 h 1289518"/>
              <a:gd name="connsiteX11" fmla="*/ 1952502 w 2880705"/>
              <a:gd name="connsiteY11" fmla="*/ 1289481 h 1289518"/>
              <a:gd name="connsiteX12" fmla="*/ 1861578 w 2880705"/>
              <a:gd name="connsiteY12" fmla="*/ 1243293 h 1289518"/>
              <a:gd name="connsiteX13" fmla="*/ 1528403 w 2880705"/>
              <a:gd name="connsiteY13" fmla="*/ 759047 h 1289518"/>
              <a:gd name="connsiteX14" fmla="*/ 1379916 w 2880705"/>
              <a:gd name="connsiteY14" fmla="*/ 731539 h 1289518"/>
              <a:gd name="connsiteX15" fmla="*/ 1352296 w 2880705"/>
              <a:gd name="connsiteY15" fmla="*/ 759047 h 1289518"/>
              <a:gd name="connsiteX16" fmla="*/ 1019120 w 2880705"/>
              <a:gd name="connsiteY16" fmla="*/ 1242108 h 1289518"/>
              <a:gd name="connsiteX17" fmla="*/ 870655 w 2880705"/>
              <a:gd name="connsiteY17" fmla="*/ 1269705 h 1289518"/>
              <a:gd name="connsiteX18" fmla="*/ 824272 w 2880705"/>
              <a:gd name="connsiteY18" fmla="*/ 1179151 h 1289518"/>
              <a:gd name="connsiteX19" fmla="*/ 840485 w 2880705"/>
              <a:gd name="connsiteY19" fmla="*/ 592250 h 1289518"/>
              <a:gd name="connsiteX20" fmla="*/ 737233 w 2880705"/>
              <a:gd name="connsiteY20" fmla="*/ 482468 h 1289518"/>
              <a:gd name="connsiteX21" fmla="*/ 697993 w 2880705"/>
              <a:gd name="connsiteY21" fmla="*/ 488557 h 1289518"/>
              <a:gd name="connsiteX22" fmla="*/ 142602 w 2880705"/>
              <a:gd name="connsiteY22" fmla="*/ 686462 h 1289518"/>
              <a:gd name="connsiteX23" fmla="*/ 6183 w 2880705"/>
              <a:gd name="connsiteY23" fmla="*/ 621921 h 1289518"/>
              <a:gd name="connsiteX24" fmla="*/ 22123 w 2880705"/>
              <a:gd name="connsiteY24" fmla="*/ 521442 h 1289518"/>
              <a:gd name="connsiteX25" fmla="*/ 381774 w 2880705"/>
              <a:gd name="connsiteY25" fmla="*/ 56157 h 1289518"/>
              <a:gd name="connsiteX26" fmla="*/ 400495 w 2880705"/>
              <a:gd name="connsiteY26" fmla="*/ 18327 h 1289518"/>
              <a:gd name="connsiteX27" fmla="*/ 493112 w 2880705"/>
              <a:gd name="connsiteY27" fmla="*/ 91440 h 1289518"/>
              <a:gd name="connsiteX0" fmla="*/ 401672 w 2880705"/>
              <a:gd name="connsiteY0" fmla="*/ 0 h 1289518"/>
              <a:gd name="connsiteX1" fmla="*/ 2479200 w 2880705"/>
              <a:gd name="connsiteY1" fmla="*/ 0 h 1289518"/>
              <a:gd name="connsiteX2" fmla="*/ 2481031 w 2880705"/>
              <a:gd name="connsiteY2" fmla="*/ 21154 h 1289518"/>
              <a:gd name="connsiteX3" fmla="*/ 2498924 w 2880705"/>
              <a:gd name="connsiteY3" fmla="*/ 56157 h 1289518"/>
              <a:gd name="connsiteX4" fmla="*/ 2858575 w 2880705"/>
              <a:gd name="connsiteY4" fmla="*/ 521442 h 1289518"/>
              <a:gd name="connsiteX5" fmla="*/ 2838986 w 2880705"/>
              <a:gd name="connsiteY5" fmla="*/ 670582 h 1289518"/>
              <a:gd name="connsiteX6" fmla="*/ 2738097 w 2880705"/>
              <a:gd name="connsiteY6" fmla="*/ 686462 h 1289518"/>
              <a:gd name="connsiteX7" fmla="*/ 2182705 w 2880705"/>
              <a:gd name="connsiteY7" fmla="*/ 489742 h 1289518"/>
              <a:gd name="connsiteX8" fmla="*/ 2046327 w 2880705"/>
              <a:gd name="connsiteY8" fmla="*/ 554357 h 1289518"/>
              <a:gd name="connsiteX9" fmla="*/ 2040213 w 2880705"/>
              <a:gd name="connsiteY9" fmla="*/ 593435 h 1289518"/>
              <a:gd name="connsiteX10" fmla="*/ 2056426 w 2880705"/>
              <a:gd name="connsiteY10" fmla="*/ 1180336 h 1289518"/>
              <a:gd name="connsiteX11" fmla="*/ 1952502 w 2880705"/>
              <a:gd name="connsiteY11" fmla="*/ 1289481 h 1289518"/>
              <a:gd name="connsiteX12" fmla="*/ 1861578 w 2880705"/>
              <a:gd name="connsiteY12" fmla="*/ 1243293 h 1289518"/>
              <a:gd name="connsiteX13" fmla="*/ 1528403 w 2880705"/>
              <a:gd name="connsiteY13" fmla="*/ 759047 h 1289518"/>
              <a:gd name="connsiteX14" fmla="*/ 1379916 w 2880705"/>
              <a:gd name="connsiteY14" fmla="*/ 731539 h 1289518"/>
              <a:gd name="connsiteX15" fmla="*/ 1352296 w 2880705"/>
              <a:gd name="connsiteY15" fmla="*/ 759047 h 1289518"/>
              <a:gd name="connsiteX16" fmla="*/ 1019120 w 2880705"/>
              <a:gd name="connsiteY16" fmla="*/ 1242108 h 1289518"/>
              <a:gd name="connsiteX17" fmla="*/ 870655 w 2880705"/>
              <a:gd name="connsiteY17" fmla="*/ 1269705 h 1289518"/>
              <a:gd name="connsiteX18" fmla="*/ 824272 w 2880705"/>
              <a:gd name="connsiteY18" fmla="*/ 1179151 h 1289518"/>
              <a:gd name="connsiteX19" fmla="*/ 840485 w 2880705"/>
              <a:gd name="connsiteY19" fmla="*/ 592250 h 1289518"/>
              <a:gd name="connsiteX20" fmla="*/ 737233 w 2880705"/>
              <a:gd name="connsiteY20" fmla="*/ 482468 h 1289518"/>
              <a:gd name="connsiteX21" fmla="*/ 697993 w 2880705"/>
              <a:gd name="connsiteY21" fmla="*/ 488557 h 1289518"/>
              <a:gd name="connsiteX22" fmla="*/ 142602 w 2880705"/>
              <a:gd name="connsiteY22" fmla="*/ 686462 h 1289518"/>
              <a:gd name="connsiteX23" fmla="*/ 6183 w 2880705"/>
              <a:gd name="connsiteY23" fmla="*/ 621921 h 1289518"/>
              <a:gd name="connsiteX24" fmla="*/ 22123 w 2880705"/>
              <a:gd name="connsiteY24" fmla="*/ 521442 h 1289518"/>
              <a:gd name="connsiteX25" fmla="*/ 381774 w 2880705"/>
              <a:gd name="connsiteY25" fmla="*/ 56157 h 1289518"/>
              <a:gd name="connsiteX26" fmla="*/ 400495 w 2880705"/>
              <a:gd name="connsiteY26" fmla="*/ 18327 h 1289518"/>
              <a:gd name="connsiteX0" fmla="*/ 2479200 w 2880705"/>
              <a:gd name="connsiteY0" fmla="*/ 0 h 1289518"/>
              <a:gd name="connsiteX1" fmla="*/ 2481031 w 2880705"/>
              <a:gd name="connsiteY1" fmla="*/ 21154 h 1289518"/>
              <a:gd name="connsiteX2" fmla="*/ 2498924 w 2880705"/>
              <a:gd name="connsiteY2" fmla="*/ 56157 h 1289518"/>
              <a:gd name="connsiteX3" fmla="*/ 2858575 w 2880705"/>
              <a:gd name="connsiteY3" fmla="*/ 521442 h 1289518"/>
              <a:gd name="connsiteX4" fmla="*/ 2838986 w 2880705"/>
              <a:gd name="connsiteY4" fmla="*/ 670582 h 1289518"/>
              <a:gd name="connsiteX5" fmla="*/ 2738097 w 2880705"/>
              <a:gd name="connsiteY5" fmla="*/ 686462 h 1289518"/>
              <a:gd name="connsiteX6" fmla="*/ 2182705 w 2880705"/>
              <a:gd name="connsiteY6" fmla="*/ 489742 h 1289518"/>
              <a:gd name="connsiteX7" fmla="*/ 2046327 w 2880705"/>
              <a:gd name="connsiteY7" fmla="*/ 554357 h 1289518"/>
              <a:gd name="connsiteX8" fmla="*/ 2040213 w 2880705"/>
              <a:gd name="connsiteY8" fmla="*/ 593435 h 1289518"/>
              <a:gd name="connsiteX9" fmla="*/ 2056426 w 2880705"/>
              <a:gd name="connsiteY9" fmla="*/ 1180336 h 1289518"/>
              <a:gd name="connsiteX10" fmla="*/ 1952502 w 2880705"/>
              <a:gd name="connsiteY10" fmla="*/ 1289481 h 1289518"/>
              <a:gd name="connsiteX11" fmla="*/ 1861578 w 2880705"/>
              <a:gd name="connsiteY11" fmla="*/ 1243293 h 1289518"/>
              <a:gd name="connsiteX12" fmla="*/ 1528403 w 2880705"/>
              <a:gd name="connsiteY12" fmla="*/ 759047 h 1289518"/>
              <a:gd name="connsiteX13" fmla="*/ 1379916 w 2880705"/>
              <a:gd name="connsiteY13" fmla="*/ 731539 h 1289518"/>
              <a:gd name="connsiteX14" fmla="*/ 1352296 w 2880705"/>
              <a:gd name="connsiteY14" fmla="*/ 759047 h 1289518"/>
              <a:gd name="connsiteX15" fmla="*/ 1019120 w 2880705"/>
              <a:gd name="connsiteY15" fmla="*/ 1242108 h 1289518"/>
              <a:gd name="connsiteX16" fmla="*/ 870655 w 2880705"/>
              <a:gd name="connsiteY16" fmla="*/ 1269705 h 1289518"/>
              <a:gd name="connsiteX17" fmla="*/ 824272 w 2880705"/>
              <a:gd name="connsiteY17" fmla="*/ 1179151 h 1289518"/>
              <a:gd name="connsiteX18" fmla="*/ 840485 w 2880705"/>
              <a:gd name="connsiteY18" fmla="*/ 592250 h 1289518"/>
              <a:gd name="connsiteX19" fmla="*/ 737233 w 2880705"/>
              <a:gd name="connsiteY19" fmla="*/ 482468 h 1289518"/>
              <a:gd name="connsiteX20" fmla="*/ 697993 w 2880705"/>
              <a:gd name="connsiteY20" fmla="*/ 488557 h 1289518"/>
              <a:gd name="connsiteX21" fmla="*/ 142602 w 2880705"/>
              <a:gd name="connsiteY21" fmla="*/ 686462 h 1289518"/>
              <a:gd name="connsiteX22" fmla="*/ 6183 w 2880705"/>
              <a:gd name="connsiteY22" fmla="*/ 621921 h 1289518"/>
              <a:gd name="connsiteX23" fmla="*/ 22123 w 2880705"/>
              <a:gd name="connsiteY23" fmla="*/ 521442 h 1289518"/>
              <a:gd name="connsiteX24" fmla="*/ 381774 w 2880705"/>
              <a:gd name="connsiteY24" fmla="*/ 56157 h 1289518"/>
              <a:gd name="connsiteX25" fmla="*/ 400495 w 2880705"/>
              <a:gd name="connsiteY25" fmla="*/ 18327 h 1289518"/>
              <a:gd name="connsiteX0" fmla="*/ 2479200 w 2880705"/>
              <a:gd name="connsiteY0" fmla="*/ 0 h 1289518"/>
              <a:gd name="connsiteX1" fmla="*/ 2481031 w 2880705"/>
              <a:gd name="connsiteY1" fmla="*/ 21154 h 1289518"/>
              <a:gd name="connsiteX2" fmla="*/ 2498924 w 2880705"/>
              <a:gd name="connsiteY2" fmla="*/ 56157 h 1289518"/>
              <a:gd name="connsiteX3" fmla="*/ 2858575 w 2880705"/>
              <a:gd name="connsiteY3" fmla="*/ 521442 h 1289518"/>
              <a:gd name="connsiteX4" fmla="*/ 2838986 w 2880705"/>
              <a:gd name="connsiteY4" fmla="*/ 670582 h 1289518"/>
              <a:gd name="connsiteX5" fmla="*/ 2738097 w 2880705"/>
              <a:gd name="connsiteY5" fmla="*/ 686462 h 1289518"/>
              <a:gd name="connsiteX6" fmla="*/ 2182705 w 2880705"/>
              <a:gd name="connsiteY6" fmla="*/ 489742 h 1289518"/>
              <a:gd name="connsiteX7" fmla="*/ 2046327 w 2880705"/>
              <a:gd name="connsiteY7" fmla="*/ 554357 h 1289518"/>
              <a:gd name="connsiteX8" fmla="*/ 2040213 w 2880705"/>
              <a:gd name="connsiteY8" fmla="*/ 593435 h 1289518"/>
              <a:gd name="connsiteX9" fmla="*/ 2056426 w 2880705"/>
              <a:gd name="connsiteY9" fmla="*/ 1180336 h 1289518"/>
              <a:gd name="connsiteX10" fmla="*/ 1952502 w 2880705"/>
              <a:gd name="connsiteY10" fmla="*/ 1289481 h 1289518"/>
              <a:gd name="connsiteX11" fmla="*/ 1861578 w 2880705"/>
              <a:gd name="connsiteY11" fmla="*/ 1243293 h 1289518"/>
              <a:gd name="connsiteX12" fmla="*/ 1528403 w 2880705"/>
              <a:gd name="connsiteY12" fmla="*/ 759047 h 1289518"/>
              <a:gd name="connsiteX13" fmla="*/ 1379916 w 2880705"/>
              <a:gd name="connsiteY13" fmla="*/ 731539 h 1289518"/>
              <a:gd name="connsiteX14" fmla="*/ 1352296 w 2880705"/>
              <a:gd name="connsiteY14" fmla="*/ 759047 h 1289518"/>
              <a:gd name="connsiteX15" fmla="*/ 1019120 w 2880705"/>
              <a:gd name="connsiteY15" fmla="*/ 1242108 h 1289518"/>
              <a:gd name="connsiteX16" fmla="*/ 870655 w 2880705"/>
              <a:gd name="connsiteY16" fmla="*/ 1269705 h 1289518"/>
              <a:gd name="connsiteX17" fmla="*/ 824272 w 2880705"/>
              <a:gd name="connsiteY17" fmla="*/ 1179151 h 1289518"/>
              <a:gd name="connsiteX18" fmla="*/ 840485 w 2880705"/>
              <a:gd name="connsiteY18" fmla="*/ 592250 h 1289518"/>
              <a:gd name="connsiteX19" fmla="*/ 737233 w 2880705"/>
              <a:gd name="connsiteY19" fmla="*/ 482468 h 1289518"/>
              <a:gd name="connsiteX20" fmla="*/ 697993 w 2880705"/>
              <a:gd name="connsiteY20" fmla="*/ 488557 h 1289518"/>
              <a:gd name="connsiteX21" fmla="*/ 142602 w 2880705"/>
              <a:gd name="connsiteY21" fmla="*/ 686462 h 1289518"/>
              <a:gd name="connsiteX22" fmla="*/ 6183 w 2880705"/>
              <a:gd name="connsiteY22" fmla="*/ 621921 h 1289518"/>
              <a:gd name="connsiteX23" fmla="*/ 22123 w 2880705"/>
              <a:gd name="connsiteY23" fmla="*/ 521442 h 1289518"/>
              <a:gd name="connsiteX24" fmla="*/ 381774 w 2880705"/>
              <a:gd name="connsiteY24" fmla="*/ 56157 h 1289518"/>
              <a:gd name="connsiteX0" fmla="*/ 2481031 w 2880705"/>
              <a:gd name="connsiteY0" fmla="*/ 0 h 1268364"/>
              <a:gd name="connsiteX1" fmla="*/ 2498924 w 2880705"/>
              <a:gd name="connsiteY1" fmla="*/ 35003 h 1268364"/>
              <a:gd name="connsiteX2" fmla="*/ 2858575 w 2880705"/>
              <a:gd name="connsiteY2" fmla="*/ 500288 h 1268364"/>
              <a:gd name="connsiteX3" fmla="*/ 2838986 w 2880705"/>
              <a:gd name="connsiteY3" fmla="*/ 649428 h 1268364"/>
              <a:gd name="connsiteX4" fmla="*/ 2738097 w 2880705"/>
              <a:gd name="connsiteY4" fmla="*/ 665308 h 1268364"/>
              <a:gd name="connsiteX5" fmla="*/ 2182705 w 2880705"/>
              <a:gd name="connsiteY5" fmla="*/ 468588 h 1268364"/>
              <a:gd name="connsiteX6" fmla="*/ 2046327 w 2880705"/>
              <a:gd name="connsiteY6" fmla="*/ 533203 h 1268364"/>
              <a:gd name="connsiteX7" fmla="*/ 2040213 w 2880705"/>
              <a:gd name="connsiteY7" fmla="*/ 572281 h 1268364"/>
              <a:gd name="connsiteX8" fmla="*/ 2056426 w 2880705"/>
              <a:gd name="connsiteY8" fmla="*/ 1159182 h 1268364"/>
              <a:gd name="connsiteX9" fmla="*/ 1952502 w 2880705"/>
              <a:gd name="connsiteY9" fmla="*/ 1268327 h 1268364"/>
              <a:gd name="connsiteX10" fmla="*/ 1861578 w 2880705"/>
              <a:gd name="connsiteY10" fmla="*/ 1222139 h 1268364"/>
              <a:gd name="connsiteX11" fmla="*/ 1528403 w 2880705"/>
              <a:gd name="connsiteY11" fmla="*/ 737893 h 1268364"/>
              <a:gd name="connsiteX12" fmla="*/ 1379916 w 2880705"/>
              <a:gd name="connsiteY12" fmla="*/ 710385 h 1268364"/>
              <a:gd name="connsiteX13" fmla="*/ 1352296 w 2880705"/>
              <a:gd name="connsiteY13" fmla="*/ 737893 h 1268364"/>
              <a:gd name="connsiteX14" fmla="*/ 1019120 w 2880705"/>
              <a:gd name="connsiteY14" fmla="*/ 1220954 h 1268364"/>
              <a:gd name="connsiteX15" fmla="*/ 870655 w 2880705"/>
              <a:gd name="connsiteY15" fmla="*/ 1248551 h 1268364"/>
              <a:gd name="connsiteX16" fmla="*/ 824272 w 2880705"/>
              <a:gd name="connsiteY16" fmla="*/ 1157997 h 1268364"/>
              <a:gd name="connsiteX17" fmla="*/ 840485 w 2880705"/>
              <a:gd name="connsiteY17" fmla="*/ 571096 h 1268364"/>
              <a:gd name="connsiteX18" fmla="*/ 737233 w 2880705"/>
              <a:gd name="connsiteY18" fmla="*/ 461314 h 1268364"/>
              <a:gd name="connsiteX19" fmla="*/ 697993 w 2880705"/>
              <a:gd name="connsiteY19" fmla="*/ 467403 h 1268364"/>
              <a:gd name="connsiteX20" fmla="*/ 142602 w 2880705"/>
              <a:gd name="connsiteY20" fmla="*/ 665308 h 1268364"/>
              <a:gd name="connsiteX21" fmla="*/ 6183 w 2880705"/>
              <a:gd name="connsiteY21" fmla="*/ 600767 h 1268364"/>
              <a:gd name="connsiteX22" fmla="*/ 22123 w 2880705"/>
              <a:gd name="connsiteY22" fmla="*/ 500288 h 1268364"/>
              <a:gd name="connsiteX23" fmla="*/ 381774 w 2880705"/>
              <a:gd name="connsiteY23" fmla="*/ 35003 h 1268364"/>
              <a:gd name="connsiteX0" fmla="*/ 2498924 w 2880705"/>
              <a:gd name="connsiteY0" fmla="*/ 0 h 1233361"/>
              <a:gd name="connsiteX1" fmla="*/ 2858575 w 2880705"/>
              <a:gd name="connsiteY1" fmla="*/ 465285 h 1233361"/>
              <a:gd name="connsiteX2" fmla="*/ 2838986 w 2880705"/>
              <a:gd name="connsiteY2" fmla="*/ 614425 h 1233361"/>
              <a:gd name="connsiteX3" fmla="*/ 2738097 w 2880705"/>
              <a:gd name="connsiteY3" fmla="*/ 630305 h 1233361"/>
              <a:gd name="connsiteX4" fmla="*/ 2182705 w 2880705"/>
              <a:gd name="connsiteY4" fmla="*/ 433585 h 1233361"/>
              <a:gd name="connsiteX5" fmla="*/ 2046327 w 2880705"/>
              <a:gd name="connsiteY5" fmla="*/ 498200 h 1233361"/>
              <a:gd name="connsiteX6" fmla="*/ 2040213 w 2880705"/>
              <a:gd name="connsiteY6" fmla="*/ 537278 h 1233361"/>
              <a:gd name="connsiteX7" fmla="*/ 2056426 w 2880705"/>
              <a:gd name="connsiteY7" fmla="*/ 1124179 h 1233361"/>
              <a:gd name="connsiteX8" fmla="*/ 1952502 w 2880705"/>
              <a:gd name="connsiteY8" fmla="*/ 1233324 h 1233361"/>
              <a:gd name="connsiteX9" fmla="*/ 1861578 w 2880705"/>
              <a:gd name="connsiteY9" fmla="*/ 1187136 h 1233361"/>
              <a:gd name="connsiteX10" fmla="*/ 1528403 w 2880705"/>
              <a:gd name="connsiteY10" fmla="*/ 702890 h 1233361"/>
              <a:gd name="connsiteX11" fmla="*/ 1379916 w 2880705"/>
              <a:gd name="connsiteY11" fmla="*/ 675382 h 1233361"/>
              <a:gd name="connsiteX12" fmla="*/ 1352296 w 2880705"/>
              <a:gd name="connsiteY12" fmla="*/ 702890 h 1233361"/>
              <a:gd name="connsiteX13" fmla="*/ 1019120 w 2880705"/>
              <a:gd name="connsiteY13" fmla="*/ 1185951 h 1233361"/>
              <a:gd name="connsiteX14" fmla="*/ 870655 w 2880705"/>
              <a:gd name="connsiteY14" fmla="*/ 1213548 h 1233361"/>
              <a:gd name="connsiteX15" fmla="*/ 824272 w 2880705"/>
              <a:gd name="connsiteY15" fmla="*/ 1122994 h 1233361"/>
              <a:gd name="connsiteX16" fmla="*/ 840485 w 2880705"/>
              <a:gd name="connsiteY16" fmla="*/ 536093 h 1233361"/>
              <a:gd name="connsiteX17" fmla="*/ 737233 w 2880705"/>
              <a:gd name="connsiteY17" fmla="*/ 426311 h 1233361"/>
              <a:gd name="connsiteX18" fmla="*/ 697993 w 2880705"/>
              <a:gd name="connsiteY18" fmla="*/ 432400 h 1233361"/>
              <a:gd name="connsiteX19" fmla="*/ 142602 w 2880705"/>
              <a:gd name="connsiteY19" fmla="*/ 630305 h 1233361"/>
              <a:gd name="connsiteX20" fmla="*/ 6183 w 2880705"/>
              <a:gd name="connsiteY20" fmla="*/ 565764 h 1233361"/>
              <a:gd name="connsiteX21" fmla="*/ 22123 w 2880705"/>
              <a:gd name="connsiteY21" fmla="*/ 465285 h 1233361"/>
              <a:gd name="connsiteX22" fmla="*/ 381774 w 2880705"/>
              <a:gd name="connsiteY22" fmla="*/ 0 h 123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80705" h="1233361">
                <a:moveTo>
                  <a:pt x="2498924" y="0"/>
                </a:moveTo>
                <a:lnTo>
                  <a:pt x="2858575" y="465285"/>
                </a:lnTo>
                <a:cubicBezTo>
                  <a:pt x="2894525" y="511858"/>
                  <a:pt x="2885750" y="578636"/>
                  <a:pt x="2838986" y="614425"/>
                </a:cubicBezTo>
                <a:cubicBezTo>
                  <a:pt x="2810235" y="636438"/>
                  <a:pt x="2772247" y="642408"/>
                  <a:pt x="2738097" y="630305"/>
                </a:cubicBezTo>
                <a:lnTo>
                  <a:pt x="2182705" y="433585"/>
                </a:lnTo>
                <a:cubicBezTo>
                  <a:pt x="2127122" y="413913"/>
                  <a:pt x="2066064" y="442843"/>
                  <a:pt x="2046327" y="498200"/>
                </a:cubicBezTo>
                <a:cubicBezTo>
                  <a:pt x="2041850" y="510732"/>
                  <a:pt x="2039782" y="523990"/>
                  <a:pt x="2040213" y="537278"/>
                </a:cubicBezTo>
                <a:lnTo>
                  <a:pt x="2056426" y="1124179"/>
                </a:lnTo>
                <a:cubicBezTo>
                  <a:pt x="2057988" y="1182899"/>
                  <a:pt x="2011462" y="1231768"/>
                  <a:pt x="1952502" y="1233324"/>
                </a:cubicBezTo>
                <a:cubicBezTo>
                  <a:pt x="1916299" y="1234286"/>
                  <a:pt x="1882059" y="1216896"/>
                  <a:pt x="1861578" y="1187136"/>
                </a:cubicBezTo>
                <a:lnTo>
                  <a:pt x="1528403" y="702890"/>
                </a:lnTo>
                <a:cubicBezTo>
                  <a:pt x="1495025" y="654451"/>
                  <a:pt x="1428554" y="642141"/>
                  <a:pt x="1379916" y="675382"/>
                </a:cubicBezTo>
                <a:cubicBezTo>
                  <a:pt x="1369088" y="682774"/>
                  <a:pt x="1359733" y="692106"/>
                  <a:pt x="1352296" y="702890"/>
                </a:cubicBezTo>
                <a:lnTo>
                  <a:pt x="1019120" y="1185951"/>
                </a:lnTo>
                <a:cubicBezTo>
                  <a:pt x="985776" y="1234405"/>
                  <a:pt x="919306" y="1246759"/>
                  <a:pt x="870655" y="1213548"/>
                </a:cubicBezTo>
                <a:cubicBezTo>
                  <a:pt x="840772" y="1193150"/>
                  <a:pt x="823308" y="1159065"/>
                  <a:pt x="824272" y="1122994"/>
                </a:cubicBezTo>
                <a:lnTo>
                  <a:pt x="840485" y="536093"/>
                </a:lnTo>
                <a:cubicBezTo>
                  <a:pt x="842410" y="477388"/>
                  <a:pt x="796183" y="428237"/>
                  <a:pt x="737233" y="426311"/>
                </a:cubicBezTo>
                <a:cubicBezTo>
                  <a:pt x="723885" y="425882"/>
                  <a:pt x="710576" y="427941"/>
                  <a:pt x="697993" y="432400"/>
                </a:cubicBezTo>
                <a:lnTo>
                  <a:pt x="142602" y="630305"/>
                </a:lnTo>
                <a:cubicBezTo>
                  <a:pt x="87034" y="650007"/>
                  <a:pt x="25957" y="621106"/>
                  <a:pt x="6183" y="565764"/>
                </a:cubicBezTo>
                <a:cubicBezTo>
                  <a:pt x="-5972" y="531752"/>
                  <a:pt x="29" y="493919"/>
                  <a:pt x="22123" y="465285"/>
                </a:cubicBezTo>
                <a:lnTo>
                  <a:pt x="381774" y="0"/>
                </a:lnTo>
              </a:path>
            </a:pathLst>
          </a:custGeom>
          <a:noFill/>
          <a:ln w="12700" cap="flat">
            <a:solidFill>
              <a:schemeClr val="accent4"/>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spTree>
    <p:extLst>
      <p:ext uri="{BB962C8B-B14F-4D97-AF65-F5344CB8AC3E}">
        <p14:creationId xmlns:p14="http://schemas.microsoft.com/office/powerpoint/2010/main" val="1678680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01">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8C6195B-A529-B194-8EEB-D9F6765ED808}"/>
              </a:ext>
            </a:extLst>
          </p:cNvPr>
          <p:cNvGrpSpPr>
            <a:grpSpLocks noChangeAspect="1"/>
          </p:cNvGrpSpPr>
          <p:nvPr userDrawn="1"/>
        </p:nvGrpSpPr>
        <p:grpSpPr>
          <a:xfrm>
            <a:off x="11781416" y="442755"/>
            <a:ext cx="62346" cy="274320"/>
            <a:chOff x="9323109" y="1648691"/>
            <a:chExt cx="125691" cy="553039"/>
          </a:xfrm>
          <a:solidFill>
            <a:schemeClr val="tx1"/>
          </a:solidFill>
        </p:grpSpPr>
        <p:sp>
          <p:nvSpPr>
            <p:cNvPr id="2" name="Oval 1">
              <a:extLst>
                <a:ext uri="{FF2B5EF4-FFF2-40B4-BE49-F238E27FC236}">
                  <a16:creationId xmlns:a16="http://schemas.microsoft.com/office/drawing/2014/main" id="{927B1A18-E353-8A7B-31EB-BC6D9C7EC252}"/>
                </a:ext>
              </a:extLst>
            </p:cNvPr>
            <p:cNvSpPr/>
            <p:nvPr userDrawn="1"/>
          </p:nvSpPr>
          <p:spPr>
            <a:xfrm>
              <a:off x="9323109" y="1648691"/>
              <a:ext cx="125691" cy="125691"/>
            </a:xfrm>
            <a:prstGeom prst="ellipse">
              <a:avLst/>
            </a:prstGeom>
            <a:grpFill/>
            <a:ln w="12700" cap="flat">
              <a:noFill/>
              <a:prstDash val="solid"/>
              <a:miter/>
            </a:ln>
          </p:spPr>
          <p:txBody>
            <a:bodyPr rtlCol="0" anchor="ctr"/>
            <a:lstStyle/>
            <a:p>
              <a:pPr algn="l"/>
              <a:endParaRPr lang="en-US" noProof="0" dirty="0"/>
            </a:p>
          </p:txBody>
        </p:sp>
        <p:sp>
          <p:nvSpPr>
            <p:cNvPr id="5" name="Oval 4">
              <a:extLst>
                <a:ext uri="{FF2B5EF4-FFF2-40B4-BE49-F238E27FC236}">
                  <a16:creationId xmlns:a16="http://schemas.microsoft.com/office/drawing/2014/main" id="{E4257EBF-980B-50F6-F2E7-DABF6EC0EB57}"/>
                </a:ext>
              </a:extLst>
            </p:cNvPr>
            <p:cNvSpPr/>
            <p:nvPr userDrawn="1"/>
          </p:nvSpPr>
          <p:spPr>
            <a:xfrm>
              <a:off x="9323109" y="1862365"/>
              <a:ext cx="125691" cy="125691"/>
            </a:xfrm>
            <a:prstGeom prst="ellipse">
              <a:avLst/>
            </a:prstGeom>
            <a:grpFill/>
            <a:ln w="12700" cap="flat">
              <a:noFill/>
              <a:prstDash val="solid"/>
              <a:miter/>
            </a:ln>
          </p:spPr>
          <p:txBody>
            <a:bodyPr rtlCol="0" anchor="ctr"/>
            <a:lstStyle/>
            <a:p>
              <a:pPr algn="l"/>
              <a:endParaRPr lang="en-US" noProof="0" dirty="0"/>
            </a:p>
          </p:txBody>
        </p:sp>
        <p:sp>
          <p:nvSpPr>
            <p:cNvPr id="6" name="Oval 5">
              <a:extLst>
                <a:ext uri="{FF2B5EF4-FFF2-40B4-BE49-F238E27FC236}">
                  <a16:creationId xmlns:a16="http://schemas.microsoft.com/office/drawing/2014/main" id="{A9AE108C-8743-F6E4-0332-E51A9E3F78A8}"/>
                </a:ext>
              </a:extLst>
            </p:cNvPr>
            <p:cNvSpPr/>
            <p:nvPr userDrawn="1"/>
          </p:nvSpPr>
          <p:spPr>
            <a:xfrm>
              <a:off x="9323109" y="2076039"/>
              <a:ext cx="125691" cy="125691"/>
            </a:xfrm>
            <a:prstGeom prst="ellipse">
              <a:avLst/>
            </a:prstGeom>
            <a:grpFill/>
            <a:ln w="12700" cap="flat">
              <a:noFill/>
              <a:prstDash val="solid"/>
              <a:miter/>
            </a:ln>
          </p:spPr>
          <p:txBody>
            <a:bodyPr rtlCol="0" anchor="ctr"/>
            <a:lstStyle/>
            <a:p>
              <a:pPr algn="l"/>
              <a:endParaRPr lang="en-US" noProof="0" dirty="0"/>
            </a:p>
          </p:txBody>
        </p:sp>
      </p:grpSp>
      <p:cxnSp>
        <p:nvCxnSpPr>
          <p:cNvPr id="10" name="Straight Connector 9">
            <a:extLst>
              <a:ext uri="{FF2B5EF4-FFF2-40B4-BE49-F238E27FC236}">
                <a16:creationId xmlns:a16="http://schemas.microsoft.com/office/drawing/2014/main" id="{559282AB-3B7A-F154-F268-B21EC0D67718}"/>
              </a:ext>
            </a:extLst>
          </p:cNvPr>
          <p:cNvCxnSpPr>
            <a:cxnSpLocks/>
          </p:cNvCxnSpPr>
          <p:nvPr userDrawn="1"/>
        </p:nvCxnSpPr>
        <p:spPr>
          <a:xfrm>
            <a:off x="11812589" y="3148230"/>
            <a:ext cx="0" cy="56153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09A88521-F488-989D-FFA3-A0C06CD00238}"/>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773" r="241"/>
          <a:stretch/>
        </p:blipFill>
        <p:spPr>
          <a:xfrm>
            <a:off x="0" y="434032"/>
            <a:ext cx="6572250" cy="5989936"/>
          </a:xfrm>
          <a:prstGeom prst="rect">
            <a:avLst/>
          </a:prstGeom>
        </p:spPr>
      </p:pic>
      <p:pic>
        <p:nvPicPr>
          <p:cNvPr id="9" name="Graphic 8">
            <a:extLst>
              <a:ext uri="{FF2B5EF4-FFF2-40B4-BE49-F238E27FC236}">
                <a16:creationId xmlns:a16="http://schemas.microsoft.com/office/drawing/2014/main" id="{B9E475B3-1076-1058-A4BB-9BC97CDECCD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768946" y="5658605"/>
            <a:ext cx="3861420" cy="590682"/>
          </a:xfrm>
          <a:prstGeom prst="rect">
            <a:avLst/>
          </a:prstGeom>
        </p:spPr>
      </p:pic>
      <p:grpSp>
        <p:nvGrpSpPr>
          <p:cNvPr id="11" name="Group 10">
            <a:extLst>
              <a:ext uri="{FF2B5EF4-FFF2-40B4-BE49-F238E27FC236}">
                <a16:creationId xmlns:a16="http://schemas.microsoft.com/office/drawing/2014/main" id="{4A6DE143-81C4-5939-FE72-9A1ADD94EDBF}"/>
              </a:ext>
            </a:extLst>
          </p:cNvPr>
          <p:cNvGrpSpPr>
            <a:grpSpLocks noChangeAspect="1"/>
          </p:cNvGrpSpPr>
          <p:nvPr userDrawn="1"/>
        </p:nvGrpSpPr>
        <p:grpSpPr>
          <a:xfrm rot="16200000">
            <a:off x="2271201" y="90057"/>
            <a:ext cx="382723" cy="1683966"/>
            <a:chOff x="9323109" y="1648691"/>
            <a:chExt cx="125691" cy="553039"/>
          </a:xfrm>
          <a:noFill/>
        </p:grpSpPr>
        <p:sp>
          <p:nvSpPr>
            <p:cNvPr id="12" name="Oval 11">
              <a:extLst>
                <a:ext uri="{FF2B5EF4-FFF2-40B4-BE49-F238E27FC236}">
                  <a16:creationId xmlns:a16="http://schemas.microsoft.com/office/drawing/2014/main" id="{B3939A39-9BEC-1E21-EEF4-DC9BD79578F1}"/>
                </a:ext>
              </a:extLst>
            </p:cNvPr>
            <p:cNvSpPr/>
            <p:nvPr userDrawn="1"/>
          </p:nvSpPr>
          <p:spPr>
            <a:xfrm>
              <a:off x="9323109" y="1648691"/>
              <a:ext cx="125691" cy="125691"/>
            </a:xfrm>
            <a:prstGeom prst="ellipse">
              <a:avLst/>
            </a:prstGeom>
            <a:grpFill/>
            <a:ln w="19050" cap="flat">
              <a:solidFill>
                <a:schemeClr val="accent4"/>
              </a:solidFill>
              <a:prstDash val="solid"/>
              <a:miter/>
            </a:ln>
          </p:spPr>
          <p:txBody>
            <a:bodyPr rtlCol="0" anchor="ctr"/>
            <a:lstStyle/>
            <a:p>
              <a:pPr algn="l"/>
              <a:endParaRPr lang="en-US" noProof="0" dirty="0"/>
            </a:p>
          </p:txBody>
        </p:sp>
        <p:sp>
          <p:nvSpPr>
            <p:cNvPr id="13" name="Oval 12">
              <a:extLst>
                <a:ext uri="{FF2B5EF4-FFF2-40B4-BE49-F238E27FC236}">
                  <a16:creationId xmlns:a16="http://schemas.microsoft.com/office/drawing/2014/main" id="{5BF41C48-2742-E3AE-1AFE-3B5536E6E893}"/>
                </a:ext>
              </a:extLst>
            </p:cNvPr>
            <p:cNvSpPr/>
            <p:nvPr userDrawn="1"/>
          </p:nvSpPr>
          <p:spPr>
            <a:xfrm>
              <a:off x="9323109" y="1862365"/>
              <a:ext cx="125691" cy="125691"/>
            </a:xfrm>
            <a:prstGeom prst="ellipse">
              <a:avLst/>
            </a:prstGeom>
            <a:grpFill/>
            <a:ln w="19050" cap="flat">
              <a:solidFill>
                <a:schemeClr val="accent4"/>
              </a:solidFill>
              <a:prstDash val="solid"/>
              <a:miter/>
            </a:ln>
          </p:spPr>
          <p:txBody>
            <a:bodyPr rtlCol="0" anchor="ctr"/>
            <a:lstStyle/>
            <a:p>
              <a:pPr algn="l"/>
              <a:endParaRPr lang="en-US" noProof="0" dirty="0"/>
            </a:p>
          </p:txBody>
        </p:sp>
        <p:sp>
          <p:nvSpPr>
            <p:cNvPr id="14" name="Oval 13">
              <a:extLst>
                <a:ext uri="{FF2B5EF4-FFF2-40B4-BE49-F238E27FC236}">
                  <a16:creationId xmlns:a16="http://schemas.microsoft.com/office/drawing/2014/main" id="{5DEE3CFD-1E26-F0E6-F8A0-2101065C4ADF}"/>
                </a:ext>
              </a:extLst>
            </p:cNvPr>
            <p:cNvSpPr/>
            <p:nvPr userDrawn="1"/>
          </p:nvSpPr>
          <p:spPr>
            <a:xfrm>
              <a:off x="9323109" y="2076039"/>
              <a:ext cx="125691" cy="125691"/>
            </a:xfrm>
            <a:prstGeom prst="ellipse">
              <a:avLst/>
            </a:prstGeom>
            <a:grpFill/>
            <a:ln w="19050" cap="flat">
              <a:solidFill>
                <a:schemeClr val="accent4"/>
              </a:solidFill>
              <a:prstDash val="solid"/>
              <a:miter/>
            </a:ln>
          </p:spPr>
          <p:txBody>
            <a:bodyPr rtlCol="0" anchor="ctr"/>
            <a:lstStyle/>
            <a:p>
              <a:pPr algn="l"/>
              <a:endParaRPr lang="en-US" noProof="0" dirty="0"/>
            </a:p>
          </p:txBody>
        </p:sp>
      </p:grpSp>
      <p:sp>
        <p:nvSpPr>
          <p:cNvPr id="15" name="Title 14">
            <a:extLst>
              <a:ext uri="{FF2B5EF4-FFF2-40B4-BE49-F238E27FC236}">
                <a16:creationId xmlns:a16="http://schemas.microsoft.com/office/drawing/2014/main" id="{FE641A46-F193-84A0-814A-2296DABEF914}"/>
              </a:ext>
            </a:extLst>
          </p:cNvPr>
          <p:cNvSpPr>
            <a:spLocks noGrp="1"/>
          </p:cNvSpPr>
          <p:nvPr>
            <p:ph type="title"/>
          </p:nvPr>
        </p:nvSpPr>
        <p:spPr>
          <a:xfrm>
            <a:off x="838200" y="1252728"/>
            <a:ext cx="4700016" cy="4407408"/>
          </a:xfrm>
        </p:spPr>
        <p:txBody>
          <a:bodyPr/>
          <a:lstStyle>
            <a:lvl1pPr algn="ctr">
              <a:lnSpc>
                <a:spcPct val="75000"/>
              </a:lnSpc>
              <a:defRPr b="0" spc="-150" baseline="0"/>
            </a:lvl1pPr>
          </a:lstStyle>
          <a:p>
            <a:r>
              <a:rPr lang="en-US" noProof="0"/>
              <a:t>Click to edit Master title style</a:t>
            </a:r>
            <a:endParaRPr lang="en-US" noProof="0" dirty="0"/>
          </a:p>
        </p:txBody>
      </p:sp>
      <p:sp>
        <p:nvSpPr>
          <p:cNvPr id="17" name="Content Placeholder 16">
            <a:extLst>
              <a:ext uri="{FF2B5EF4-FFF2-40B4-BE49-F238E27FC236}">
                <a16:creationId xmlns:a16="http://schemas.microsoft.com/office/drawing/2014/main" id="{10D768E5-FC97-AEDE-E10B-D52CFC4438AE}"/>
              </a:ext>
            </a:extLst>
          </p:cNvPr>
          <p:cNvSpPr>
            <a:spLocks noGrp="1"/>
          </p:cNvSpPr>
          <p:nvPr>
            <p:ph sz="quarter" idx="13"/>
          </p:nvPr>
        </p:nvSpPr>
        <p:spPr>
          <a:xfrm>
            <a:off x="6574536" y="1252538"/>
            <a:ext cx="4709160" cy="4405312"/>
          </a:xfrm>
        </p:spPr>
        <p:txBody>
          <a:bodyPr anchor="ctr">
            <a:normAutofit/>
          </a:bodyPr>
          <a:lstStyle>
            <a:lvl1pPr>
              <a:buSzPct val="100000"/>
              <a:defRPr sz="2400"/>
            </a:lvl1pPr>
            <a:lvl2pPr>
              <a:buSzPct val="100000"/>
              <a:defRPr sz="2000"/>
            </a:lvl2pPr>
            <a:lvl3pPr>
              <a:buSzPct val="100000"/>
              <a:defRPr sz="1800"/>
            </a:lvl3pPr>
            <a:lvl4pPr>
              <a:buSzPct val="100000"/>
              <a:defRPr sz="1600"/>
            </a:lvl4pPr>
            <a:lvl5pPr>
              <a:buSzPct val="100000"/>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Footer Placeholder 4">
            <a:extLst>
              <a:ext uri="{FF2B5EF4-FFF2-40B4-BE49-F238E27FC236}">
                <a16:creationId xmlns:a16="http://schemas.microsoft.com/office/drawing/2014/main" id="{1A68EFF5-024A-108B-EF96-9ECB9C964AC9}"/>
              </a:ext>
            </a:extLst>
          </p:cNvPr>
          <p:cNvSpPr>
            <a:spLocks noGrp="1"/>
          </p:cNvSpPr>
          <p:nvPr>
            <p:ph type="ftr" sz="quarter" idx="11"/>
          </p:nvPr>
        </p:nvSpPr>
        <p:spPr>
          <a:xfrm>
            <a:off x="5472057" y="374203"/>
            <a:ext cx="6084887" cy="365125"/>
          </a:xfrm>
          <a:prstGeom prst="rect">
            <a:avLst/>
          </a:prstGeom>
        </p:spPr>
        <p:txBody>
          <a:bodyPr anchor="ctr"/>
          <a:lstStyle>
            <a:lvl1pPr algn="r">
              <a:defRPr b="1" i="0" spc="300">
                <a:solidFill>
                  <a:schemeClr val="tx1"/>
                </a:solidFill>
                <a:latin typeface="+mn-lt"/>
              </a:defRPr>
            </a:lvl1pPr>
          </a:lstStyle>
          <a:p>
            <a:r>
              <a:rPr lang="en-US" noProof="0" dirty="0"/>
              <a:t>ADD A FOOTER</a:t>
            </a:r>
          </a:p>
        </p:txBody>
      </p:sp>
      <p:sp>
        <p:nvSpPr>
          <p:cNvPr id="4" name="Slide Number Placeholder 5">
            <a:extLst>
              <a:ext uri="{FF2B5EF4-FFF2-40B4-BE49-F238E27FC236}">
                <a16:creationId xmlns:a16="http://schemas.microsoft.com/office/drawing/2014/main" id="{AE34BFD5-FBEF-90A7-2193-4A8C15715CDD}"/>
              </a:ext>
            </a:extLst>
          </p:cNvPr>
          <p:cNvSpPr>
            <a:spLocks noGrp="1"/>
          </p:cNvSpPr>
          <p:nvPr>
            <p:ph type="sldNum" sz="quarter" idx="12"/>
          </p:nvPr>
        </p:nvSpPr>
        <p:spPr>
          <a:xfrm>
            <a:off x="11433179" y="6118672"/>
            <a:ext cx="758821" cy="365125"/>
          </a:xfrm>
        </p:spPr>
        <p:txBody>
          <a:bodyPr anchor="ctr"/>
          <a:lstStyle>
            <a:lvl1pPr algn="ctr">
              <a:defRPr b="1" i="0" spc="300">
                <a:solidFill>
                  <a:schemeClr val="tx1"/>
                </a:solidFill>
                <a:latin typeface="+mn-lt"/>
              </a:defRPr>
            </a:lvl1p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656412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01">
    <p:bg>
      <p:bgPr>
        <a:solidFill>
          <a:schemeClr val="tx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9FA9F8E-98FD-2BBB-7DD4-F23A9B14E57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 r="14201" b="28652"/>
          <a:stretch/>
        </p:blipFill>
        <p:spPr>
          <a:xfrm>
            <a:off x="2782066" y="2584302"/>
            <a:ext cx="9409934" cy="4273698"/>
          </a:xfrm>
          <a:prstGeom prst="rect">
            <a:avLst/>
          </a:prstGeom>
        </p:spPr>
      </p:pic>
      <p:pic>
        <p:nvPicPr>
          <p:cNvPr id="7" name="Graphic 6">
            <a:extLst>
              <a:ext uri="{FF2B5EF4-FFF2-40B4-BE49-F238E27FC236}">
                <a16:creationId xmlns:a16="http://schemas.microsoft.com/office/drawing/2014/main" id="{258A02CD-F2ED-C094-2730-49C12A8E9C28}"/>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9946" t="63379"/>
          <a:stretch/>
        </p:blipFill>
        <p:spPr>
          <a:xfrm rot="16200000">
            <a:off x="-1049967" y="4478967"/>
            <a:ext cx="3429002" cy="1329068"/>
          </a:xfrm>
          <a:prstGeom prst="rect">
            <a:avLst/>
          </a:prstGeom>
        </p:spPr>
      </p:pic>
      <p:pic>
        <p:nvPicPr>
          <p:cNvPr id="8" name="Graphic 7">
            <a:extLst>
              <a:ext uri="{FF2B5EF4-FFF2-40B4-BE49-F238E27FC236}">
                <a16:creationId xmlns:a16="http://schemas.microsoft.com/office/drawing/2014/main" id="{0E6DC10C-8C81-9429-D5F9-6EB7FC9D6D54}"/>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rot="19771497">
            <a:off x="467993" y="462510"/>
            <a:ext cx="886462" cy="891080"/>
          </a:xfrm>
          <a:prstGeom prst="rect">
            <a:avLst/>
          </a:prstGeom>
        </p:spPr>
      </p:pic>
      <p:grpSp>
        <p:nvGrpSpPr>
          <p:cNvPr id="9" name="Group 8">
            <a:extLst>
              <a:ext uri="{FF2B5EF4-FFF2-40B4-BE49-F238E27FC236}">
                <a16:creationId xmlns:a16="http://schemas.microsoft.com/office/drawing/2014/main" id="{2DB1E7B1-038F-0F7F-FAE5-7F4CD3179FC8}"/>
              </a:ext>
            </a:extLst>
          </p:cNvPr>
          <p:cNvGrpSpPr>
            <a:grpSpLocks noChangeAspect="1"/>
          </p:cNvGrpSpPr>
          <p:nvPr userDrawn="1"/>
        </p:nvGrpSpPr>
        <p:grpSpPr>
          <a:xfrm rot="16200000">
            <a:off x="2271201" y="90057"/>
            <a:ext cx="382723" cy="1683966"/>
            <a:chOff x="9323109" y="1648691"/>
            <a:chExt cx="125691" cy="553039"/>
          </a:xfrm>
          <a:noFill/>
        </p:grpSpPr>
        <p:sp>
          <p:nvSpPr>
            <p:cNvPr id="10" name="Oval 9">
              <a:extLst>
                <a:ext uri="{FF2B5EF4-FFF2-40B4-BE49-F238E27FC236}">
                  <a16:creationId xmlns:a16="http://schemas.microsoft.com/office/drawing/2014/main" id="{4F060834-B189-1F42-9165-B6210D7027E1}"/>
                </a:ext>
              </a:extLst>
            </p:cNvPr>
            <p:cNvSpPr/>
            <p:nvPr userDrawn="1"/>
          </p:nvSpPr>
          <p:spPr>
            <a:xfrm>
              <a:off x="9323109" y="1648691"/>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sp>
          <p:nvSpPr>
            <p:cNvPr id="11" name="Oval 10">
              <a:extLst>
                <a:ext uri="{FF2B5EF4-FFF2-40B4-BE49-F238E27FC236}">
                  <a16:creationId xmlns:a16="http://schemas.microsoft.com/office/drawing/2014/main" id="{347E209A-E581-ABC3-A617-C901F28124A8}"/>
                </a:ext>
              </a:extLst>
            </p:cNvPr>
            <p:cNvSpPr/>
            <p:nvPr userDrawn="1"/>
          </p:nvSpPr>
          <p:spPr>
            <a:xfrm>
              <a:off x="9323109" y="1862365"/>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sp>
          <p:nvSpPr>
            <p:cNvPr id="12" name="Oval 11">
              <a:extLst>
                <a:ext uri="{FF2B5EF4-FFF2-40B4-BE49-F238E27FC236}">
                  <a16:creationId xmlns:a16="http://schemas.microsoft.com/office/drawing/2014/main" id="{D26ABAF1-5A8D-4885-E604-3DC4031F8EDA}"/>
                </a:ext>
              </a:extLst>
            </p:cNvPr>
            <p:cNvSpPr/>
            <p:nvPr userDrawn="1"/>
          </p:nvSpPr>
          <p:spPr>
            <a:xfrm>
              <a:off x="9323109" y="2076039"/>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grpSp>
      <p:sp>
        <p:nvSpPr>
          <p:cNvPr id="2" name="Title 1">
            <a:extLst>
              <a:ext uri="{FF2B5EF4-FFF2-40B4-BE49-F238E27FC236}">
                <a16:creationId xmlns:a16="http://schemas.microsoft.com/office/drawing/2014/main" id="{5C0EF7CD-9866-E9C9-D330-E798E10ED01D}"/>
              </a:ext>
            </a:extLst>
          </p:cNvPr>
          <p:cNvSpPr>
            <a:spLocks noGrp="1"/>
          </p:cNvSpPr>
          <p:nvPr>
            <p:ph type="title"/>
          </p:nvPr>
        </p:nvSpPr>
        <p:spPr>
          <a:xfrm>
            <a:off x="914400" y="1431230"/>
            <a:ext cx="6102910" cy="3392424"/>
          </a:xfrm>
        </p:spPr>
        <p:txBody>
          <a:bodyPr anchor="t">
            <a:noAutofit/>
          </a:bodyPr>
          <a:lstStyle>
            <a:lvl1pPr>
              <a:lnSpc>
                <a:spcPct val="75000"/>
              </a:lnSpc>
              <a:defRPr sz="6600" b="0" spc="-300" baseline="0">
                <a:solidFill>
                  <a:schemeClr val="bg1"/>
                </a:solidFill>
              </a:defRPr>
            </a:lvl1pPr>
          </a:lstStyle>
          <a:p>
            <a:r>
              <a:rPr lang="en-US"/>
              <a:t>Click to edit Master title style</a:t>
            </a:r>
            <a:endParaRPr lang="en-US" dirty="0"/>
          </a:p>
        </p:txBody>
      </p:sp>
      <p:sp>
        <p:nvSpPr>
          <p:cNvPr id="20" name="Picture Placeholder 19">
            <a:extLst>
              <a:ext uri="{FF2B5EF4-FFF2-40B4-BE49-F238E27FC236}">
                <a16:creationId xmlns:a16="http://schemas.microsoft.com/office/drawing/2014/main" id="{10E01B79-AB38-3928-E3CD-A01BAD76EC66}"/>
              </a:ext>
            </a:extLst>
          </p:cNvPr>
          <p:cNvSpPr>
            <a:spLocks noGrp="1"/>
          </p:cNvSpPr>
          <p:nvPr>
            <p:ph type="pic" sz="quarter" idx="10"/>
          </p:nvPr>
        </p:nvSpPr>
        <p:spPr>
          <a:xfrm>
            <a:off x="7017310" y="914400"/>
            <a:ext cx="5174690" cy="5029200"/>
          </a:xfrm>
          <a:custGeom>
            <a:avLst/>
            <a:gdLst>
              <a:gd name="connsiteX0" fmla="*/ 2943117 w 5174690"/>
              <a:gd name="connsiteY0" fmla="*/ 4721708 h 5029200"/>
              <a:gd name="connsiteX1" fmla="*/ 3079613 w 5174690"/>
              <a:gd name="connsiteY1" fmla="*/ 5027316 h 5029200"/>
              <a:gd name="connsiteX2" fmla="*/ 3079104 w 5174690"/>
              <a:gd name="connsiteY2" fmla="*/ 5029200 h 5029200"/>
              <a:gd name="connsiteX3" fmla="*/ 2904204 w 5174690"/>
              <a:gd name="connsiteY3" fmla="*/ 5029200 h 5029200"/>
              <a:gd name="connsiteX4" fmla="*/ 2902189 w 5174690"/>
              <a:gd name="connsiteY4" fmla="*/ 5024558 h 5029200"/>
              <a:gd name="connsiteX5" fmla="*/ 2901680 w 5174690"/>
              <a:gd name="connsiteY5" fmla="*/ 4814386 h 5029200"/>
              <a:gd name="connsiteX6" fmla="*/ 2943117 w 5174690"/>
              <a:gd name="connsiteY6" fmla="*/ 4721709 h 5029200"/>
              <a:gd name="connsiteX7" fmla="*/ 3451054 w 5174690"/>
              <a:gd name="connsiteY7" fmla="*/ 4688626 h 5029200"/>
              <a:gd name="connsiteX8" fmla="*/ 3451054 w 5174690"/>
              <a:gd name="connsiteY8" fmla="*/ 4688627 h 5029200"/>
              <a:gd name="connsiteX9" fmla="*/ 3625607 w 5174690"/>
              <a:gd name="connsiteY9" fmla="*/ 5022679 h 5029200"/>
              <a:gd name="connsiteX10" fmla="*/ 3626249 w 5174690"/>
              <a:gd name="connsiteY10" fmla="*/ 5029200 h 5029200"/>
              <a:gd name="connsiteX11" fmla="*/ 3347120 w 5174690"/>
              <a:gd name="connsiteY11" fmla="*/ 5029200 h 5029200"/>
              <a:gd name="connsiteX12" fmla="*/ 3353384 w 5174690"/>
              <a:gd name="connsiteY12" fmla="*/ 4972507 h 5029200"/>
              <a:gd name="connsiteX13" fmla="*/ 3451054 w 5174690"/>
              <a:gd name="connsiteY13" fmla="*/ 4688626 h 5029200"/>
              <a:gd name="connsiteX14" fmla="*/ 3990968 w 5174690"/>
              <a:gd name="connsiteY14" fmla="*/ 4646841 h 5029200"/>
              <a:gd name="connsiteX15" fmla="*/ 4170532 w 5174690"/>
              <a:gd name="connsiteY15" fmla="*/ 4904347 h 5029200"/>
              <a:gd name="connsiteX16" fmla="*/ 4212143 w 5174690"/>
              <a:gd name="connsiteY16" fmla="*/ 5015399 h 5029200"/>
              <a:gd name="connsiteX17" fmla="*/ 4216245 w 5174690"/>
              <a:gd name="connsiteY17" fmla="*/ 5029200 h 5029200"/>
              <a:gd name="connsiteX18" fmla="*/ 3915646 w 5174690"/>
              <a:gd name="connsiteY18" fmla="*/ 5029200 h 5029200"/>
              <a:gd name="connsiteX19" fmla="*/ 3916189 w 5174690"/>
              <a:gd name="connsiteY19" fmla="*/ 5018849 h 5029200"/>
              <a:gd name="connsiteX20" fmla="*/ 3969494 w 5174690"/>
              <a:gd name="connsiteY20" fmla="*/ 4720136 h 5029200"/>
              <a:gd name="connsiteX21" fmla="*/ 3990968 w 5174690"/>
              <a:gd name="connsiteY21" fmla="*/ 4646841 h 5029200"/>
              <a:gd name="connsiteX22" fmla="*/ 3197824 w 5174690"/>
              <a:gd name="connsiteY22" fmla="*/ 4577819 h 5029200"/>
              <a:gd name="connsiteX23" fmla="*/ 3430074 w 5174690"/>
              <a:gd name="connsiteY23" fmla="*/ 4669633 h 5029200"/>
              <a:gd name="connsiteX24" fmla="*/ 3437374 w 5174690"/>
              <a:gd name="connsiteY24" fmla="*/ 4675993 h 5029200"/>
              <a:gd name="connsiteX25" fmla="*/ 3335260 w 5174690"/>
              <a:gd name="connsiteY25" fmla="*/ 4968601 h 5029200"/>
              <a:gd name="connsiteX26" fmla="*/ 3328513 w 5174690"/>
              <a:gd name="connsiteY26" fmla="*/ 5029200 h 5029200"/>
              <a:gd name="connsiteX27" fmla="*/ 3097930 w 5174690"/>
              <a:gd name="connsiteY27" fmla="*/ 5029200 h 5029200"/>
              <a:gd name="connsiteX28" fmla="*/ 3101937 w 5174690"/>
              <a:gd name="connsiteY28" fmla="*/ 4977688 h 5029200"/>
              <a:gd name="connsiteX29" fmla="*/ 2953497 w 5174690"/>
              <a:gd name="connsiteY29" fmla="*/ 4706342 h 5029200"/>
              <a:gd name="connsiteX30" fmla="*/ 3055700 w 5174690"/>
              <a:gd name="connsiteY30" fmla="*/ 4616217 h 5029200"/>
              <a:gd name="connsiteX31" fmla="*/ 3197824 w 5174690"/>
              <a:gd name="connsiteY31" fmla="*/ 4577819 h 5029200"/>
              <a:gd name="connsiteX32" fmla="*/ 3723348 w 5174690"/>
              <a:gd name="connsiteY32" fmla="*/ 4517995 h 5029200"/>
              <a:gd name="connsiteX33" fmla="*/ 3975914 w 5174690"/>
              <a:gd name="connsiteY33" fmla="*/ 4633226 h 5029200"/>
              <a:gd name="connsiteX34" fmla="*/ 3951552 w 5174690"/>
              <a:gd name="connsiteY34" fmla="*/ 4715386 h 5029200"/>
              <a:gd name="connsiteX35" fmla="*/ 3897714 w 5174690"/>
              <a:gd name="connsiteY35" fmla="*/ 5017113 h 5029200"/>
              <a:gd name="connsiteX36" fmla="*/ 3897080 w 5174690"/>
              <a:gd name="connsiteY36" fmla="*/ 5029200 h 5029200"/>
              <a:gd name="connsiteX37" fmla="*/ 3645754 w 5174690"/>
              <a:gd name="connsiteY37" fmla="*/ 5029200 h 5029200"/>
              <a:gd name="connsiteX38" fmla="*/ 3644765 w 5174690"/>
              <a:gd name="connsiteY38" fmla="*/ 5018769 h 5029200"/>
              <a:gd name="connsiteX39" fmla="*/ 3461103 w 5174690"/>
              <a:gd name="connsiteY39" fmla="*/ 4672542 h 5029200"/>
              <a:gd name="connsiteX40" fmla="*/ 3723348 w 5174690"/>
              <a:gd name="connsiteY40" fmla="*/ 4517995 h 5029200"/>
              <a:gd name="connsiteX41" fmla="*/ 4638335 w 5174690"/>
              <a:gd name="connsiteY41" fmla="*/ 4395742 h 5029200"/>
              <a:gd name="connsiteX42" fmla="*/ 4672925 w 5174690"/>
              <a:gd name="connsiteY42" fmla="*/ 4427719 h 5029200"/>
              <a:gd name="connsiteX43" fmla="*/ 4979312 w 5174690"/>
              <a:gd name="connsiteY43" fmla="*/ 4996983 h 5029200"/>
              <a:gd name="connsiteX44" fmla="*/ 4983878 w 5174690"/>
              <a:gd name="connsiteY44" fmla="*/ 5029200 h 5029200"/>
              <a:gd name="connsiteX45" fmla="*/ 4475711 w 5174690"/>
              <a:gd name="connsiteY45" fmla="*/ 5029200 h 5029200"/>
              <a:gd name="connsiteX46" fmla="*/ 4480686 w 5174690"/>
              <a:gd name="connsiteY46" fmla="*/ 4945889 h 5029200"/>
              <a:gd name="connsiteX47" fmla="*/ 4548743 w 5174690"/>
              <a:gd name="connsiteY47" fmla="*/ 4612499 h 5029200"/>
              <a:gd name="connsiteX48" fmla="*/ 4638335 w 5174690"/>
              <a:gd name="connsiteY48" fmla="*/ 4395742 h 5029200"/>
              <a:gd name="connsiteX49" fmla="*/ 4389937 w 5174690"/>
              <a:gd name="connsiteY49" fmla="*/ 4279727 h 5029200"/>
              <a:gd name="connsiteX50" fmla="*/ 4623965 w 5174690"/>
              <a:gd name="connsiteY50" fmla="*/ 4383552 h 5029200"/>
              <a:gd name="connsiteX51" fmla="*/ 4530998 w 5174690"/>
              <a:gd name="connsiteY51" fmla="*/ 4607079 h 5029200"/>
              <a:gd name="connsiteX52" fmla="*/ 4462154 w 5174690"/>
              <a:gd name="connsiteY52" fmla="*/ 4944806 h 5029200"/>
              <a:gd name="connsiteX53" fmla="*/ 4457162 w 5174690"/>
              <a:gd name="connsiteY53" fmla="*/ 5029200 h 5029200"/>
              <a:gd name="connsiteX54" fmla="*/ 4235596 w 5174690"/>
              <a:gd name="connsiteY54" fmla="*/ 5029200 h 5029200"/>
              <a:gd name="connsiteX55" fmla="*/ 4229740 w 5174690"/>
              <a:gd name="connsiteY55" fmla="*/ 5009496 h 5029200"/>
              <a:gd name="connsiteX56" fmla="*/ 4187676 w 5174690"/>
              <a:gd name="connsiteY56" fmla="*/ 4897234 h 5029200"/>
              <a:gd name="connsiteX57" fmla="*/ 3997801 w 5174690"/>
              <a:gd name="connsiteY57" fmla="*/ 4626507 h 5029200"/>
              <a:gd name="connsiteX58" fmla="*/ 4107360 w 5174690"/>
              <a:gd name="connsiteY58" fmla="*/ 4420917 h 5029200"/>
              <a:gd name="connsiteX59" fmla="*/ 4389937 w 5174690"/>
              <a:gd name="connsiteY59" fmla="*/ 4279727 h 5029200"/>
              <a:gd name="connsiteX60" fmla="*/ 4995684 w 5174690"/>
              <a:gd name="connsiteY60" fmla="*/ 4175049 h 5029200"/>
              <a:gd name="connsiteX61" fmla="*/ 5147413 w 5174690"/>
              <a:gd name="connsiteY61" fmla="*/ 4222048 h 5029200"/>
              <a:gd name="connsiteX62" fmla="*/ 5174690 w 5174690"/>
              <a:gd name="connsiteY62" fmla="*/ 4239888 h 5029200"/>
              <a:gd name="connsiteX63" fmla="*/ 5174690 w 5174690"/>
              <a:gd name="connsiteY63" fmla="*/ 5029200 h 5029200"/>
              <a:gd name="connsiteX64" fmla="*/ 5002569 w 5174690"/>
              <a:gd name="connsiteY64" fmla="*/ 5029200 h 5029200"/>
              <a:gd name="connsiteX65" fmla="*/ 4997490 w 5174690"/>
              <a:gd name="connsiteY65" fmla="*/ 4993368 h 5029200"/>
              <a:gd name="connsiteX66" fmla="*/ 4685905 w 5174690"/>
              <a:gd name="connsiteY66" fmla="*/ 4414442 h 5029200"/>
              <a:gd name="connsiteX67" fmla="*/ 4648059 w 5174690"/>
              <a:gd name="connsiteY67" fmla="*/ 4379610 h 5029200"/>
              <a:gd name="connsiteX68" fmla="*/ 4682373 w 5174690"/>
              <a:gd name="connsiteY68" fmla="*/ 4330383 h 5029200"/>
              <a:gd name="connsiteX69" fmla="*/ 4940867 w 5174690"/>
              <a:gd name="connsiteY69" fmla="*/ 4175421 h 5029200"/>
              <a:gd name="connsiteX70" fmla="*/ 4995684 w 5174690"/>
              <a:gd name="connsiteY70" fmla="*/ 4175049 h 5029200"/>
              <a:gd name="connsiteX71" fmla="*/ 0 w 5174690"/>
              <a:gd name="connsiteY71" fmla="*/ 0 h 5029200"/>
              <a:gd name="connsiteX72" fmla="*/ 5174690 w 5174690"/>
              <a:gd name="connsiteY72" fmla="*/ 0 h 5029200"/>
              <a:gd name="connsiteX73" fmla="*/ 5174690 w 5174690"/>
              <a:gd name="connsiteY73" fmla="*/ 4217927 h 5029200"/>
              <a:gd name="connsiteX74" fmla="*/ 5154671 w 5174690"/>
              <a:gd name="connsiteY74" fmla="*/ 4204898 h 5029200"/>
              <a:gd name="connsiteX75" fmla="*/ 4939082 w 5174690"/>
              <a:gd name="connsiteY75" fmla="*/ 4156954 h 5029200"/>
              <a:gd name="connsiteX76" fmla="*/ 4667745 w 5174690"/>
              <a:gd name="connsiteY76" fmla="*/ 4318952 h 5029200"/>
              <a:gd name="connsiteX77" fmla="*/ 4633707 w 5174690"/>
              <a:gd name="connsiteY77" fmla="*/ 4367551 h 5029200"/>
              <a:gd name="connsiteX78" fmla="*/ 4390707 w 5174690"/>
              <a:gd name="connsiteY78" fmla="*/ 4261184 h 5029200"/>
              <a:gd name="connsiteX79" fmla="*/ 4093020 w 5174690"/>
              <a:gd name="connsiteY79" fmla="*/ 4409134 h 5029200"/>
              <a:gd name="connsiteX80" fmla="*/ 3982774 w 5174690"/>
              <a:gd name="connsiteY80" fmla="*/ 4613271 h 5029200"/>
              <a:gd name="connsiteX81" fmla="*/ 3724036 w 5174690"/>
              <a:gd name="connsiteY81" fmla="*/ 4499449 h 5029200"/>
              <a:gd name="connsiteX82" fmla="*/ 3447438 w 5174690"/>
              <a:gd name="connsiteY82" fmla="*/ 4660113 h 5029200"/>
              <a:gd name="connsiteX83" fmla="*/ 3442131 w 5174690"/>
              <a:gd name="connsiteY83" fmla="*/ 4655524 h 5029200"/>
              <a:gd name="connsiteX84" fmla="*/ 3047025 w 5174690"/>
              <a:gd name="connsiteY84" fmla="*/ 4599813 h 5029200"/>
              <a:gd name="connsiteX85" fmla="*/ 2937384 w 5174690"/>
              <a:gd name="connsiteY85" fmla="*/ 4696949 h 5029200"/>
              <a:gd name="connsiteX86" fmla="*/ 2916762 w 5174690"/>
              <a:gd name="connsiteY86" fmla="*/ 4686924 h 5029200"/>
              <a:gd name="connsiteX87" fmla="*/ 2513325 w 5174690"/>
              <a:gd name="connsiteY87" fmla="*/ 4834397 h 5029200"/>
              <a:gd name="connsiteX88" fmla="*/ 2517532 w 5174690"/>
              <a:gd name="connsiteY88" fmla="*/ 4846827 h 5029200"/>
              <a:gd name="connsiteX89" fmla="*/ 2529974 w 5174690"/>
              <a:gd name="connsiteY89" fmla="*/ 4842623 h 5029200"/>
              <a:gd name="connsiteX90" fmla="*/ 2909352 w 5174690"/>
              <a:gd name="connsiteY90" fmla="*/ 4703937 h 5029200"/>
              <a:gd name="connsiteX91" fmla="*/ 2927004 w 5174690"/>
              <a:gd name="connsiteY91" fmla="*/ 4712439 h 5029200"/>
              <a:gd name="connsiteX92" fmla="*/ 2883849 w 5174690"/>
              <a:gd name="connsiteY92" fmla="*/ 4809204 h 5029200"/>
              <a:gd name="connsiteX93" fmla="*/ 2869914 w 5174690"/>
              <a:gd name="connsiteY93" fmla="*/ 4958788 h 5029200"/>
              <a:gd name="connsiteX94" fmla="*/ 2884319 w 5174690"/>
              <a:gd name="connsiteY94" fmla="*/ 5029200 h 5029200"/>
              <a:gd name="connsiteX95" fmla="*/ 0 w 5174690"/>
              <a:gd name="connsiteY95" fmla="*/ 502920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5174690" h="5029200">
                <a:moveTo>
                  <a:pt x="2943117" y="4721708"/>
                </a:moveTo>
                <a:cubicBezTo>
                  <a:pt x="3043023" y="4784014"/>
                  <a:pt x="3099288" y="4911370"/>
                  <a:pt x="3079613" y="5027316"/>
                </a:cubicBezTo>
                <a:lnTo>
                  <a:pt x="3079104" y="5029200"/>
                </a:lnTo>
                <a:lnTo>
                  <a:pt x="2904204" y="5029200"/>
                </a:lnTo>
                <a:lnTo>
                  <a:pt x="2902189" y="5024558"/>
                </a:lnTo>
                <a:cubicBezTo>
                  <a:pt x="2881630" y="4958856"/>
                  <a:pt x="2881099" y="4885214"/>
                  <a:pt x="2901680" y="4814386"/>
                </a:cubicBezTo>
                <a:cubicBezTo>
                  <a:pt x="2911483" y="4780582"/>
                  <a:pt x="2925492" y="4749448"/>
                  <a:pt x="2943117" y="4721709"/>
                </a:cubicBezTo>
                <a:close/>
                <a:moveTo>
                  <a:pt x="3451054" y="4688626"/>
                </a:moveTo>
                <a:lnTo>
                  <a:pt x="3451054" y="4688627"/>
                </a:lnTo>
                <a:cubicBezTo>
                  <a:pt x="3542435" y="4776169"/>
                  <a:pt x="3605134" y="4901233"/>
                  <a:pt x="3625607" y="5022679"/>
                </a:cubicBezTo>
                <a:lnTo>
                  <a:pt x="3626249" y="5029200"/>
                </a:lnTo>
                <a:lnTo>
                  <a:pt x="3347120" y="5029200"/>
                </a:lnTo>
                <a:lnTo>
                  <a:pt x="3353384" y="4972507"/>
                </a:lnTo>
                <a:cubicBezTo>
                  <a:pt x="3368916" y="4876244"/>
                  <a:pt x="3400581" y="4772608"/>
                  <a:pt x="3451054" y="4688626"/>
                </a:cubicBezTo>
                <a:close/>
                <a:moveTo>
                  <a:pt x="3990968" y="4646841"/>
                </a:moveTo>
                <a:cubicBezTo>
                  <a:pt x="4069030" y="4719618"/>
                  <a:pt x="4132972" y="4813866"/>
                  <a:pt x="4170532" y="4904347"/>
                </a:cubicBezTo>
                <a:cubicBezTo>
                  <a:pt x="4185703" y="4940909"/>
                  <a:pt x="4199579" y="4977948"/>
                  <a:pt x="4212143" y="5015399"/>
                </a:cubicBezTo>
                <a:lnTo>
                  <a:pt x="4216245" y="5029200"/>
                </a:lnTo>
                <a:lnTo>
                  <a:pt x="3915646" y="5029200"/>
                </a:lnTo>
                <a:lnTo>
                  <a:pt x="3916189" y="5018849"/>
                </a:lnTo>
                <a:cubicBezTo>
                  <a:pt x="3925651" y="4918262"/>
                  <a:pt x="3943441" y="4818456"/>
                  <a:pt x="3969494" y="4720136"/>
                </a:cubicBezTo>
                <a:cubicBezTo>
                  <a:pt x="3976368" y="4694197"/>
                  <a:pt x="3983503" y="4669809"/>
                  <a:pt x="3990968" y="4646841"/>
                </a:cubicBezTo>
                <a:close/>
                <a:moveTo>
                  <a:pt x="3197824" y="4577819"/>
                </a:moveTo>
                <a:cubicBezTo>
                  <a:pt x="3277398" y="4576132"/>
                  <a:pt x="3356805" y="4607019"/>
                  <a:pt x="3430074" y="4669633"/>
                </a:cubicBezTo>
                <a:cubicBezTo>
                  <a:pt x="3432521" y="4671728"/>
                  <a:pt x="3434954" y="4673846"/>
                  <a:pt x="3437374" y="4675993"/>
                </a:cubicBezTo>
                <a:cubicBezTo>
                  <a:pt x="3384540" y="4762609"/>
                  <a:pt x="3351442" y="4869399"/>
                  <a:pt x="3335260" y="4968601"/>
                </a:cubicBezTo>
                <a:lnTo>
                  <a:pt x="3328513" y="5029200"/>
                </a:lnTo>
                <a:lnTo>
                  <a:pt x="3097930" y="5029200"/>
                </a:lnTo>
                <a:lnTo>
                  <a:pt x="3101937" y="4977688"/>
                </a:lnTo>
                <a:cubicBezTo>
                  <a:pt x="3100774" y="4870707"/>
                  <a:pt x="3044141" y="4763307"/>
                  <a:pt x="2953497" y="4706342"/>
                </a:cubicBezTo>
                <a:cubicBezTo>
                  <a:pt x="2980828" y="4668278"/>
                  <a:pt x="3015446" y="4637525"/>
                  <a:pt x="3055700" y="4616217"/>
                </a:cubicBezTo>
                <a:cubicBezTo>
                  <a:pt x="3102275" y="4591569"/>
                  <a:pt x="3150080" y="4578831"/>
                  <a:pt x="3197824" y="4577819"/>
                </a:cubicBezTo>
                <a:close/>
                <a:moveTo>
                  <a:pt x="3723348" y="4517995"/>
                </a:moveTo>
                <a:cubicBezTo>
                  <a:pt x="3812546" y="4521304"/>
                  <a:pt x="3900217" y="4566889"/>
                  <a:pt x="3975914" y="4633226"/>
                </a:cubicBezTo>
                <a:cubicBezTo>
                  <a:pt x="3967390" y="4658823"/>
                  <a:pt x="3959306" y="4686138"/>
                  <a:pt x="3951552" y="4715386"/>
                </a:cubicBezTo>
                <a:cubicBezTo>
                  <a:pt x="3925238" y="4814699"/>
                  <a:pt x="3907270" y="4915511"/>
                  <a:pt x="3897714" y="5017113"/>
                </a:cubicBezTo>
                <a:lnTo>
                  <a:pt x="3897080" y="5029200"/>
                </a:lnTo>
                <a:lnTo>
                  <a:pt x="3645754" y="5029200"/>
                </a:lnTo>
                <a:lnTo>
                  <a:pt x="3644765" y="5018769"/>
                </a:lnTo>
                <a:cubicBezTo>
                  <a:pt x="3623808" y="4892594"/>
                  <a:pt x="3558234" y="4763871"/>
                  <a:pt x="3461103" y="4672542"/>
                </a:cubicBezTo>
                <a:cubicBezTo>
                  <a:pt x="3522021" y="4578957"/>
                  <a:pt x="3607933" y="4513815"/>
                  <a:pt x="3723348" y="4517995"/>
                </a:cubicBezTo>
                <a:close/>
                <a:moveTo>
                  <a:pt x="4638335" y="4395742"/>
                </a:moveTo>
                <a:cubicBezTo>
                  <a:pt x="4649841" y="4405763"/>
                  <a:pt x="4661371" y="4416416"/>
                  <a:pt x="4672925" y="4427719"/>
                </a:cubicBezTo>
                <a:cubicBezTo>
                  <a:pt x="4830029" y="4581371"/>
                  <a:pt x="4935983" y="4782819"/>
                  <a:pt x="4979312" y="4996983"/>
                </a:cubicBezTo>
                <a:lnTo>
                  <a:pt x="4983878" y="5029200"/>
                </a:lnTo>
                <a:lnTo>
                  <a:pt x="4475711" y="5029200"/>
                </a:lnTo>
                <a:lnTo>
                  <a:pt x="4480686" y="4945889"/>
                </a:lnTo>
                <a:cubicBezTo>
                  <a:pt x="4491091" y="4838745"/>
                  <a:pt x="4513788" y="4727073"/>
                  <a:pt x="4548743" y="4612499"/>
                </a:cubicBezTo>
                <a:cubicBezTo>
                  <a:pt x="4568542" y="4547615"/>
                  <a:pt x="4595753" y="4468777"/>
                  <a:pt x="4638335" y="4395742"/>
                </a:cubicBezTo>
                <a:close/>
                <a:moveTo>
                  <a:pt x="4389937" y="4279727"/>
                </a:moveTo>
                <a:cubicBezTo>
                  <a:pt x="4465731" y="4282884"/>
                  <a:pt x="4544247" y="4317758"/>
                  <a:pt x="4623965" y="4383552"/>
                </a:cubicBezTo>
                <a:cubicBezTo>
                  <a:pt x="4579497" y="4458972"/>
                  <a:pt x="4551369" y="4540313"/>
                  <a:pt x="4530998" y="4607079"/>
                </a:cubicBezTo>
                <a:cubicBezTo>
                  <a:pt x="4495603" y="4723079"/>
                  <a:pt x="4472644" y="4836204"/>
                  <a:pt x="4462154" y="4944806"/>
                </a:cubicBezTo>
                <a:lnTo>
                  <a:pt x="4457162" y="5029200"/>
                </a:lnTo>
                <a:lnTo>
                  <a:pt x="4235596" y="5029200"/>
                </a:lnTo>
                <a:lnTo>
                  <a:pt x="4229740" y="5009496"/>
                </a:lnTo>
                <a:cubicBezTo>
                  <a:pt x="4217039" y="4971638"/>
                  <a:pt x="4203012" y="4934194"/>
                  <a:pt x="4187676" y="4897234"/>
                </a:cubicBezTo>
                <a:cubicBezTo>
                  <a:pt x="4147353" y="4800078"/>
                  <a:pt x="4080152" y="4701342"/>
                  <a:pt x="3997801" y="4626507"/>
                </a:cubicBezTo>
                <a:cubicBezTo>
                  <a:pt x="4027538" y="4540734"/>
                  <a:pt x="4062609" y="4475335"/>
                  <a:pt x="4107360" y="4420917"/>
                </a:cubicBezTo>
                <a:cubicBezTo>
                  <a:pt x="4183538" y="4328313"/>
                  <a:pt x="4289288" y="4275496"/>
                  <a:pt x="4389937" y="4279727"/>
                </a:cubicBezTo>
                <a:close/>
                <a:moveTo>
                  <a:pt x="4995684" y="4175049"/>
                </a:moveTo>
                <a:cubicBezTo>
                  <a:pt x="5049624" y="4179417"/>
                  <a:pt x="5100751" y="4197274"/>
                  <a:pt x="5147413" y="4222048"/>
                </a:cubicBezTo>
                <a:lnTo>
                  <a:pt x="5174690" y="4239888"/>
                </a:lnTo>
                <a:lnTo>
                  <a:pt x="5174690" y="5029200"/>
                </a:lnTo>
                <a:lnTo>
                  <a:pt x="5002569" y="5029200"/>
                </a:lnTo>
                <a:lnTo>
                  <a:pt x="4997490" y="4993368"/>
                </a:lnTo>
                <a:cubicBezTo>
                  <a:pt x="4953427" y="4775570"/>
                  <a:pt x="4845676" y="4570703"/>
                  <a:pt x="4685905" y="4414442"/>
                </a:cubicBezTo>
                <a:cubicBezTo>
                  <a:pt x="4673280" y="4402094"/>
                  <a:pt x="4660661" y="4390482"/>
                  <a:pt x="4648059" y="4379610"/>
                </a:cubicBezTo>
                <a:cubicBezTo>
                  <a:pt x="4658585" y="4362715"/>
                  <a:pt x="4669990" y="4346221"/>
                  <a:pt x="4682373" y="4330383"/>
                </a:cubicBezTo>
                <a:cubicBezTo>
                  <a:pt x="4752238" y="4241006"/>
                  <a:pt x="4846452" y="4184528"/>
                  <a:pt x="4940867" y="4175421"/>
                </a:cubicBezTo>
                <a:cubicBezTo>
                  <a:pt x="4959411" y="4173636"/>
                  <a:pt x="4977703" y="4173593"/>
                  <a:pt x="4995684" y="4175049"/>
                </a:cubicBezTo>
                <a:close/>
                <a:moveTo>
                  <a:pt x="0" y="0"/>
                </a:moveTo>
                <a:lnTo>
                  <a:pt x="5174690" y="0"/>
                </a:lnTo>
                <a:lnTo>
                  <a:pt x="5174690" y="4217927"/>
                </a:lnTo>
                <a:lnTo>
                  <a:pt x="5154671" y="4204898"/>
                </a:lnTo>
                <a:cubicBezTo>
                  <a:pt x="5089991" y="4170801"/>
                  <a:pt x="5016830" y="4149442"/>
                  <a:pt x="4939082" y="4156954"/>
                </a:cubicBezTo>
                <a:cubicBezTo>
                  <a:pt x="4839626" y="4166542"/>
                  <a:pt x="4740728" y="4225590"/>
                  <a:pt x="4667745" y="4318952"/>
                </a:cubicBezTo>
                <a:cubicBezTo>
                  <a:pt x="4655491" y="4334632"/>
                  <a:pt x="4644175" y="4350909"/>
                  <a:pt x="4633707" y="4367551"/>
                </a:cubicBezTo>
                <a:cubicBezTo>
                  <a:pt x="4551471" y="4300209"/>
                  <a:pt x="4469951" y="4264488"/>
                  <a:pt x="4390707" y="4261184"/>
                </a:cubicBezTo>
                <a:cubicBezTo>
                  <a:pt x="4284105" y="4256842"/>
                  <a:pt x="4172869" y="4312054"/>
                  <a:pt x="4093020" y="4409134"/>
                </a:cubicBezTo>
                <a:cubicBezTo>
                  <a:pt x="4048105" y="4463764"/>
                  <a:pt x="4012718" y="4528840"/>
                  <a:pt x="3982774" y="4613271"/>
                </a:cubicBezTo>
                <a:cubicBezTo>
                  <a:pt x="3905620" y="4547373"/>
                  <a:pt x="3816368" y="4502876"/>
                  <a:pt x="3724036" y="4499449"/>
                </a:cubicBezTo>
                <a:cubicBezTo>
                  <a:pt x="3602062" y="4494873"/>
                  <a:pt x="3511449" y="4562849"/>
                  <a:pt x="3447438" y="4660113"/>
                </a:cubicBezTo>
                <a:cubicBezTo>
                  <a:pt x="3445678" y="4658570"/>
                  <a:pt x="3443918" y="4657043"/>
                  <a:pt x="3442131" y="4655524"/>
                </a:cubicBezTo>
                <a:cubicBezTo>
                  <a:pt x="3318742" y="4550066"/>
                  <a:pt x="3178415" y="4530277"/>
                  <a:pt x="3047025" y="4599813"/>
                </a:cubicBezTo>
                <a:cubicBezTo>
                  <a:pt x="3003677" y="4622754"/>
                  <a:pt x="2966530" y="4655914"/>
                  <a:pt x="2937384" y="4696949"/>
                </a:cubicBezTo>
                <a:cubicBezTo>
                  <a:pt x="2930675" y="4693331"/>
                  <a:pt x="2923801" y="4689984"/>
                  <a:pt x="2916762" y="4686924"/>
                </a:cubicBezTo>
                <a:cubicBezTo>
                  <a:pt x="2771926" y="4623858"/>
                  <a:pt x="2583385" y="4692793"/>
                  <a:pt x="2513325" y="4834397"/>
                </a:cubicBezTo>
                <a:cubicBezTo>
                  <a:pt x="2511056" y="4838990"/>
                  <a:pt x="2512940" y="4844555"/>
                  <a:pt x="2517532" y="4846827"/>
                </a:cubicBezTo>
                <a:cubicBezTo>
                  <a:pt x="2522151" y="4849107"/>
                  <a:pt x="2527705" y="4847217"/>
                  <a:pt x="2529974" y="4842623"/>
                </a:cubicBezTo>
                <a:cubicBezTo>
                  <a:pt x="2595827" y="4709473"/>
                  <a:pt x="2773122" y="4644660"/>
                  <a:pt x="2909352" y="4703937"/>
                </a:cubicBezTo>
                <a:cubicBezTo>
                  <a:pt x="2915373" y="4706555"/>
                  <a:pt x="2921244" y="4709388"/>
                  <a:pt x="2927004" y="4712439"/>
                </a:cubicBezTo>
                <a:cubicBezTo>
                  <a:pt x="2908664" y="4741468"/>
                  <a:pt x="2894091" y="4773968"/>
                  <a:pt x="2883849" y="4809204"/>
                </a:cubicBezTo>
                <a:cubicBezTo>
                  <a:pt x="2869428" y="4858822"/>
                  <a:pt x="2864898" y="4909802"/>
                  <a:pt x="2869914" y="4958788"/>
                </a:cubicBezTo>
                <a:lnTo>
                  <a:pt x="2884319" y="5029200"/>
                </a:lnTo>
                <a:lnTo>
                  <a:pt x="0" y="5029200"/>
                </a:lnTo>
                <a:close/>
              </a:path>
            </a:pathLst>
          </a:custGeom>
        </p:spPr>
        <p:txBody>
          <a:bodyPr wrap="square">
            <a:noAutofit/>
          </a:bodyPr>
          <a:lstStyle>
            <a:lvl1pPr marL="0" indent="0" algn="ctr">
              <a:buNone/>
              <a:defRPr>
                <a:solidFill>
                  <a:schemeClr val="bg1"/>
                </a:solidFill>
              </a:defRPr>
            </a:lvl1pPr>
          </a:lstStyle>
          <a:p>
            <a:r>
              <a:rPr lang="en-US"/>
              <a:t>Click icon to add picture</a:t>
            </a:r>
            <a:endParaRPr lang="en-US" dirty="0"/>
          </a:p>
        </p:txBody>
      </p:sp>
      <p:pic>
        <p:nvPicPr>
          <p:cNvPr id="19" name="Graphic 18">
            <a:extLst>
              <a:ext uri="{FF2B5EF4-FFF2-40B4-BE49-F238E27FC236}">
                <a16:creationId xmlns:a16="http://schemas.microsoft.com/office/drawing/2014/main" id="{8BD56E58-153D-AEE0-2645-21D4EC0DEEBB}"/>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20449" b="7851"/>
          <a:stretch/>
        </p:blipFill>
        <p:spPr>
          <a:xfrm flipH="1">
            <a:off x="9392194" y="4932371"/>
            <a:ext cx="2799804" cy="1925629"/>
          </a:xfrm>
          <a:prstGeom prst="rect">
            <a:avLst/>
          </a:prstGeom>
        </p:spPr>
      </p:pic>
    </p:spTree>
    <p:extLst>
      <p:ext uri="{BB962C8B-B14F-4D97-AF65-F5344CB8AC3E}">
        <p14:creationId xmlns:p14="http://schemas.microsoft.com/office/powerpoint/2010/main" val="2009431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02">
    <p:bg>
      <p:bgPr>
        <a:solidFill>
          <a:schemeClr val="tx1"/>
        </a:solidFill>
        <a:effectLst/>
      </p:bgPr>
    </p:bg>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D7661879-8BB2-9B44-4808-D084A3E19DC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982" t="53800" r="241"/>
          <a:stretch/>
        </p:blipFill>
        <p:spPr>
          <a:xfrm>
            <a:off x="-2" y="-3"/>
            <a:ext cx="10274547" cy="2767326"/>
          </a:xfrm>
          <a:prstGeom prst="rect">
            <a:avLst/>
          </a:prstGeom>
        </p:spPr>
      </p:pic>
      <p:pic>
        <p:nvPicPr>
          <p:cNvPr id="30" name="Graphic 29">
            <a:extLst>
              <a:ext uri="{FF2B5EF4-FFF2-40B4-BE49-F238E27FC236}">
                <a16:creationId xmlns:a16="http://schemas.microsoft.com/office/drawing/2014/main" id="{3A761252-C913-3CF7-AC34-67059E476EAB}"/>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32372" r="50000"/>
          <a:stretch/>
        </p:blipFill>
        <p:spPr>
          <a:xfrm rot="16200000">
            <a:off x="275258" y="-275261"/>
            <a:ext cx="1903857" cy="2454374"/>
          </a:xfrm>
          <a:prstGeom prst="rect">
            <a:avLst/>
          </a:prstGeom>
        </p:spPr>
      </p:pic>
      <p:pic>
        <p:nvPicPr>
          <p:cNvPr id="31" name="Graphic 30">
            <a:extLst>
              <a:ext uri="{FF2B5EF4-FFF2-40B4-BE49-F238E27FC236}">
                <a16:creationId xmlns:a16="http://schemas.microsoft.com/office/drawing/2014/main" id="{1A3A9AD9-6503-8C71-1BB3-20AB9DBC2BA7}"/>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50000" b="50000"/>
          <a:stretch/>
        </p:blipFill>
        <p:spPr>
          <a:xfrm rot="16200000">
            <a:off x="9960598" y="4626595"/>
            <a:ext cx="2231404" cy="2231405"/>
          </a:xfrm>
          <a:prstGeom prst="rect">
            <a:avLst/>
          </a:prstGeom>
        </p:spPr>
      </p:pic>
      <p:grpSp>
        <p:nvGrpSpPr>
          <p:cNvPr id="34" name="Group 33">
            <a:extLst>
              <a:ext uri="{FF2B5EF4-FFF2-40B4-BE49-F238E27FC236}">
                <a16:creationId xmlns:a16="http://schemas.microsoft.com/office/drawing/2014/main" id="{F7B7F959-FCEF-9706-A9E0-63891438D121}"/>
              </a:ext>
            </a:extLst>
          </p:cNvPr>
          <p:cNvGrpSpPr>
            <a:grpSpLocks noChangeAspect="1"/>
          </p:cNvGrpSpPr>
          <p:nvPr userDrawn="1"/>
        </p:nvGrpSpPr>
        <p:grpSpPr>
          <a:xfrm rot="16200000">
            <a:off x="5072738" y="90057"/>
            <a:ext cx="382723" cy="1683966"/>
            <a:chOff x="9323109" y="1648691"/>
            <a:chExt cx="125691" cy="553039"/>
          </a:xfrm>
          <a:noFill/>
        </p:grpSpPr>
        <p:sp>
          <p:nvSpPr>
            <p:cNvPr id="35" name="Oval 34">
              <a:extLst>
                <a:ext uri="{FF2B5EF4-FFF2-40B4-BE49-F238E27FC236}">
                  <a16:creationId xmlns:a16="http://schemas.microsoft.com/office/drawing/2014/main" id="{AA201636-46DA-EE86-725B-0BF079486FB9}"/>
                </a:ext>
              </a:extLst>
            </p:cNvPr>
            <p:cNvSpPr/>
            <p:nvPr userDrawn="1"/>
          </p:nvSpPr>
          <p:spPr>
            <a:xfrm>
              <a:off x="9323109" y="1648691"/>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sp>
          <p:nvSpPr>
            <p:cNvPr id="36" name="Oval 35">
              <a:extLst>
                <a:ext uri="{FF2B5EF4-FFF2-40B4-BE49-F238E27FC236}">
                  <a16:creationId xmlns:a16="http://schemas.microsoft.com/office/drawing/2014/main" id="{956C4DEA-53F9-0603-0348-B4F6B47DE2DD}"/>
                </a:ext>
              </a:extLst>
            </p:cNvPr>
            <p:cNvSpPr/>
            <p:nvPr userDrawn="1"/>
          </p:nvSpPr>
          <p:spPr>
            <a:xfrm>
              <a:off x="9323109" y="1862365"/>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sp>
          <p:nvSpPr>
            <p:cNvPr id="37" name="Oval 36">
              <a:extLst>
                <a:ext uri="{FF2B5EF4-FFF2-40B4-BE49-F238E27FC236}">
                  <a16:creationId xmlns:a16="http://schemas.microsoft.com/office/drawing/2014/main" id="{C12A50A7-615B-3BE0-58E7-198D6EED0F24}"/>
                </a:ext>
              </a:extLst>
            </p:cNvPr>
            <p:cNvSpPr/>
            <p:nvPr userDrawn="1"/>
          </p:nvSpPr>
          <p:spPr>
            <a:xfrm>
              <a:off x="9323109" y="2076039"/>
              <a:ext cx="125691" cy="125691"/>
            </a:xfrm>
            <a:prstGeom prst="ellipse">
              <a:avLst/>
            </a:prstGeom>
            <a:grpFill/>
            <a:ln w="19050" cap="flat">
              <a:solidFill>
                <a:schemeClr val="accent6">
                  <a:lumMod val="60000"/>
                  <a:lumOff val="40000"/>
                </a:schemeClr>
              </a:solidFill>
              <a:prstDash val="solid"/>
              <a:miter/>
            </a:ln>
          </p:spPr>
          <p:txBody>
            <a:bodyPr rtlCol="0" anchor="ctr"/>
            <a:lstStyle/>
            <a:p>
              <a:pPr algn="l"/>
              <a:endParaRPr lang="en-US" dirty="0"/>
            </a:p>
          </p:txBody>
        </p:sp>
      </p:grpSp>
      <p:sp>
        <p:nvSpPr>
          <p:cNvPr id="2" name="Title 1">
            <a:extLst>
              <a:ext uri="{FF2B5EF4-FFF2-40B4-BE49-F238E27FC236}">
                <a16:creationId xmlns:a16="http://schemas.microsoft.com/office/drawing/2014/main" id="{5C0EF7CD-9866-E9C9-D330-E798E10ED01D}"/>
              </a:ext>
            </a:extLst>
          </p:cNvPr>
          <p:cNvSpPr>
            <a:spLocks noGrp="1"/>
          </p:cNvSpPr>
          <p:nvPr>
            <p:ph type="title"/>
          </p:nvPr>
        </p:nvSpPr>
        <p:spPr>
          <a:xfrm>
            <a:off x="914400" y="914399"/>
            <a:ext cx="6102910" cy="4383157"/>
          </a:xfrm>
        </p:spPr>
        <p:txBody>
          <a:bodyPr anchor="b">
            <a:noAutofit/>
          </a:bodyPr>
          <a:lstStyle>
            <a:lvl1pPr>
              <a:lnSpc>
                <a:spcPct val="75000"/>
              </a:lnSpc>
              <a:defRPr sz="6600" b="0" spc="-300" baseline="0">
                <a:solidFill>
                  <a:schemeClr val="bg1"/>
                </a:solidFill>
              </a:defRPr>
            </a:lvl1pPr>
          </a:lstStyle>
          <a:p>
            <a:r>
              <a:rPr lang="en-US"/>
              <a:t>Click to edit Master title style</a:t>
            </a:r>
            <a:endParaRPr lang="en-US" dirty="0"/>
          </a:p>
        </p:txBody>
      </p:sp>
      <p:sp>
        <p:nvSpPr>
          <p:cNvPr id="45" name="Text Placeholder 44">
            <a:extLst>
              <a:ext uri="{FF2B5EF4-FFF2-40B4-BE49-F238E27FC236}">
                <a16:creationId xmlns:a16="http://schemas.microsoft.com/office/drawing/2014/main" id="{EA0C2778-BEA2-369E-CDA8-B2AB336FD0FC}"/>
              </a:ext>
            </a:extLst>
          </p:cNvPr>
          <p:cNvSpPr>
            <a:spLocks noGrp="1"/>
          </p:cNvSpPr>
          <p:nvPr>
            <p:ph type="body" sz="quarter" idx="11"/>
          </p:nvPr>
        </p:nvSpPr>
        <p:spPr>
          <a:xfrm>
            <a:off x="912813" y="5297555"/>
            <a:ext cx="6102910" cy="783203"/>
          </a:xfrm>
        </p:spPr>
        <p:txBody>
          <a:bodyPr anchor="b">
            <a:normAutofit/>
          </a:bodyPr>
          <a:lstStyle>
            <a:lvl1pPr marL="0" indent="0">
              <a:spcBef>
                <a:spcPts val="0"/>
              </a:spcBef>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48" name="Picture Placeholder 47">
            <a:extLst>
              <a:ext uri="{FF2B5EF4-FFF2-40B4-BE49-F238E27FC236}">
                <a16:creationId xmlns:a16="http://schemas.microsoft.com/office/drawing/2014/main" id="{7951085B-C05B-94B5-00F9-5ACF3BD1DA9E}"/>
              </a:ext>
            </a:extLst>
          </p:cNvPr>
          <p:cNvSpPr>
            <a:spLocks noGrp="1"/>
          </p:cNvSpPr>
          <p:nvPr>
            <p:ph type="pic" sz="quarter" idx="10"/>
          </p:nvPr>
        </p:nvSpPr>
        <p:spPr>
          <a:xfrm>
            <a:off x="7017310" y="914400"/>
            <a:ext cx="4261104" cy="5029200"/>
          </a:xfrm>
          <a:custGeom>
            <a:avLst/>
            <a:gdLst>
              <a:gd name="connsiteX0" fmla="*/ 0 w 4261104"/>
              <a:gd name="connsiteY0" fmla="*/ 0 h 5029200"/>
              <a:gd name="connsiteX1" fmla="*/ 3852143 w 4261104"/>
              <a:gd name="connsiteY1" fmla="*/ 0 h 5029200"/>
              <a:gd name="connsiteX2" fmla="*/ 3852875 w 4261104"/>
              <a:gd name="connsiteY2" fmla="*/ 101127 h 5029200"/>
              <a:gd name="connsiteX3" fmla="*/ 4184916 w 4261104"/>
              <a:gd name="connsiteY3" fmla="*/ 39423 h 5029200"/>
              <a:gd name="connsiteX4" fmla="*/ 3969744 w 4261104"/>
              <a:gd name="connsiteY4" fmla="*/ 299730 h 5029200"/>
              <a:gd name="connsiteX5" fmla="*/ 4150951 w 4261104"/>
              <a:gd name="connsiteY5" fmla="*/ 402084 h 5029200"/>
              <a:gd name="connsiteX6" fmla="*/ 4261104 w 4261104"/>
              <a:gd name="connsiteY6" fmla="*/ 92674 h 5029200"/>
              <a:gd name="connsiteX7" fmla="*/ 4261104 w 4261104"/>
              <a:gd name="connsiteY7" fmla="*/ 5029200 h 5029200"/>
              <a:gd name="connsiteX8" fmla="*/ 0 w 4261104"/>
              <a:gd name="connsiteY8" fmla="*/ 5029200 h 502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1104" h="5029200">
                <a:moveTo>
                  <a:pt x="0" y="0"/>
                </a:moveTo>
                <a:lnTo>
                  <a:pt x="3852143" y="0"/>
                </a:lnTo>
                <a:lnTo>
                  <a:pt x="3852875" y="101127"/>
                </a:lnTo>
                <a:lnTo>
                  <a:pt x="4184916" y="39423"/>
                </a:lnTo>
                <a:lnTo>
                  <a:pt x="3969744" y="299730"/>
                </a:lnTo>
                <a:lnTo>
                  <a:pt x="4150951" y="402084"/>
                </a:lnTo>
                <a:lnTo>
                  <a:pt x="4261104" y="92674"/>
                </a:lnTo>
                <a:lnTo>
                  <a:pt x="4261104" y="5029200"/>
                </a:lnTo>
                <a:lnTo>
                  <a:pt x="0" y="5029200"/>
                </a:lnTo>
                <a:close/>
              </a:path>
            </a:pathLst>
          </a:custGeom>
        </p:spPr>
        <p:txBody>
          <a:bodyPr wrap="square">
            <a:noAutofit/>
          </a:bodyPr>
          <a:lstStyle>
            <a:lvl1pPr marL="0" indent="0" algn="ctr">
              <a:buNone/>
              <a:defRPr>
                <a:solidFill>
                  <a:schemeClr val="bg1"/>
                </a:solidFill>
              </a:defRPr>
            </a:lvl1pPr>
          </a:lstStyle>
          <a:p>
            <a:r>
              <a:rPr lang="en-US"/>
              <a:t>Click icon to add picture</a:t>
            </a:r>
            <a:endParaRPr lang="en-US" dirty="0"/>
          </a:p>
        </p:txBody>
      </p:sp>
      <p:pic>
        <p:nvPicPr>
          <p:cNvPr id="49" name="Graphic 48">
            <a:extLst>
              <a:ext uri="{FF2B5EF4-FFF2-40B4-BE49-F238E27FC236}">
                <a16:creationId xmlns:a16="http://schemas.microsoft.com/office/drawing/2014/main" id="{D9C46807-5F41-58D6-4A0F-B7AC1A226274}"/>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9771497">
            <a:off x="10837544" y="462510"/>
            <a:ext cx="886462" cy="891080"/>
          </a:xfrm>
          <a:prstGeom prst="rect">
            <a:avLst/>
          </a:prstGeom>
        </p:spPr>
      </p:pic>
    </p:spTree>
    <p:extLst>
      <p:ext uri="{BB962C8B-B14F-4D97-AF65-F5344CB8AC3E}">
        <p14:creationId xmlns:p14="http://schemas.microsoft.com/office/powerpoint/2010/main" val="4219279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66E7817-DF3F-FBA3-F4C1-AA92EB3A2EF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773" r="241" b="50000"/>
          <a:stretch/>
        </p:blipFill>
        <p:spPr>
          <a:xfrm>
            <a:off x="0" y="3863032"/>
            <a:ext cx="6572250" cy="2994968"/>
          </a:xfrm>
          <a:prstGeom prst="rect">
            <a:avLst/>
          </a:prstGeom>
        </p:spPr>
      </p:pic>
      <p:pic>
        <p:nvPicPr>
          <p:cNvPr id="18" name="Graphic 17">
            <a:extLst>
              <a:ext uri="{FF2B5EF4-FFF2-40B4-BE49-F238E27FC236}">
                <a16:creationId xmlns:a16="http://schemas.microsoft.com/office/drawing/2014/main" id="{8B005916-4F59-E6F9-7EC1-FF31F06CF71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768946" y="5658605"/>
            <a:ext cx="3861420" cy="590682"/>
          </a:xfrm>
          <a:prstGeom prst="rect">
            <a:avLst/>
          </a:prstGeom>
        </p:spPr>
      </p:pic>
      <p:pic>
        <p:nvPicPr>
          <p:cNvPr id="19" name="Graphic 18">
            <a:extLst>
              <a:ext uri="{FF2B5EF4-FFF2-40B4-BE49-F238E27FC236}">
                <a16:creationId xmlns:a16="http://schemas.microsoft.com/office/drawing/2014/main" id="{DDD799FC-11D8-7490-1150-C6644CA1D577}"/>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rot="19771497">
            <a:off x="467993" y="462510"/>
            <a:ext cx="886462" cy="891080"/>
          </a:xfrm>
          <a:prstGeom prst="rect">
            <a:avLst/>
          </a:prstGeom>
        </p:spPr>
      </p:pic>
      <p:grpSp>
        <p:nvGrpSpPr>
          <p:cNvPr id="7" name="Group 6">
            <a:extLst>
              <a:ext uri="{FF2B5EF4-FFF2-40B4-BE49-F238E27FC236}">
                <a16:creationId xmlns:a16="http://schemas.microsoft.com/office/drawing/2014/main" id="{08C6195B-A529-B194-8EEB-D9F6765ED808}"/>
              </a:ext>
            </a:extLst>
          </p:cNvPr>
          <p:cNvGrpSpPr>
            <a:grpSpLocks noChangeAspect="1"/>
          </p:cNvGrpSpPr>
          <p:nvPr userDrawn="1"/>
        </p:nvGrpSpPr>
        <p:grpSpPr>
          <a:xfrm>
            <a:off x="11781416" y="442755"/>
            <a:ext cx="62346" cy="274320"/>
            <a:chOff x="9323109" y="1648691"/>
            <a:chExt cx="125691" cy="553039"/>
          </a:xfrm>
          <a:solidFill>
            <a:schemeClr val="tx1"/>
          </a:solidFill>
        </p:grpSpPr>
        <p:sp>
          <p:nvSpPr>
            <p:cNvPr id="2" name="Oval 1">
              <a:extLst>
                <a:ext uri="{FF2B5EF4-FFF2-40B4-BE49-F238E27FC236}">
                  <a16:creationId xmlns:a16="http://schemas.microsoft.com/office/drawing/2014/main" id="{927B1A18-E353-8A7B-31EB-BC6D9C7EC252}"/>
                </a:ext>
              </a:extLst>
            </p:cNvPr>
            <p:cNvSpPr/>
            <p:nvPr userDrawn="1"/>
          </p:nvSpPr>
          <p:spPr>
            <a:xfrm>
              <a:off x="9323109" y="1648691"/>
              <a:ext cx="125691" cy="125691"/>
            </a:xfrm>
            <a:prstGeom prst="ellipse">
              <a:avLst/>
            </a:prstGeom>
            <a:grpFill/>
            <a:ln w="12700" cap="flat">
              <a:noFill/>
              <a:prstDash val="solid"/>
              <a:miter/>
            </a:ln>
          </p:spPr>
          <p:txBody>
            <a:bodyPr rtlCol="0" anchor="ctr"/>
            <a:lstStyle/>
            <a:p>
              <a:pPr algn="l"/>
              <a:endParaRPr lang="en-US" noProof="0" dirty="0"/>
            </a:p>
          </p:txBody>
        </p:sp>
        <p:sp>
          <p:nvSpPr>
            <p:cNvPr id="5" name="Oval 4">
              <a:extLst>
                <a:ext uri="{FF2B5EF4-FFF2-40B4-BE49-F238E27FC236}">
                  <a16:creationId xmlns:a16="http://schemas.microsoft.com/office/drawing/2014/main" id="{E4257EBF-980B-50F6-F2E7-DABF6EC0EB57}"/>
                </a:ext>
              </a:extLst>
            </p:cNvPr>
            <p:cNvSpPr/>
            <p:nvPr userDrawn="1"/>
          </p:nvSpPr>
          <p:spPr>
            <a:xfrm>
              <a:off x="9323109" y="1862365"/>
              <a:ext cx="125691" cy="125691"/>
            </a:xfrm>
            <a:prstGeom prst="ellipse">
              <a:avLst/>
            </a:prstGeom>
            <a:grpFill/>
            <a:ln w="12700" cap="flat">
              <a:noFill/>
              <a:prstDash val="solid"/>
              <a:miter/>
            </a:ln>
          </p:spPr>
          <p:txBody>
            <a:bodyPr rtlCol="0" anchor="ctr"/>
            <a:lstStyle/>
            <a:p>
              <a:pPr algn="l"/>
              <a:endParaRPr lang="en-US" noProof="0" dirty="0"/>
            </a:p>
          </p:txBody>
        </p:sp>
        <p:sp>
          <p:nvSpPr>
            <p:cNvPr id="6" name="Oval 5">
              <a:extLst>
                <a:ext uri="{FF2B5EF4-FFF2-40B4-BE49-F238E27FC236}">
                  <a16:creationId xmlns:a16="http://schemas.microsoft.com/office/drawing/2014/main" id="{A9AE108C-8743-F6E4-0332-E51A9E3F78A8}"/>
                </a:ext>
              </a:extLst>
            </p:cNvPr>
            <p:cNvSpPr/>
            <p:nvPr userDrawn="1"/>
          </p:nvSpPr>
          <p:spPr>
            <a:xfrm>
              <a:off x="9323109" y="2076039"/>
              <a:ext cx="125691" cy="125691"/>
            </a:xfrm>
            <a:prstGeom prst="ellipse">
              <a:avLst/>
            </a:prstGeom>
            <a:grpFill/>
            <a:ln w="12700" cap="flat">
              <a:noFill/>
              <a:prstDash val="solid"/>
              <a:miter/>
            </a:ln>
          </p:spPr>
          <p:txBody>
            <a:bodyPr rtlCol="0" anchor="ctr"/>
            <a:lstStyle/>
            <a:p>
              <a:pPr algn="l"/>
              <a:endParaRPr lang="en-US" noProof="0" dirty="0"/>
            </a:p>
          </p:txBody>
        </p:sp>
      </p:grpSp>
      <p:cxnSp>
        <p:nvCxnSpPr>
          <p:cNvPr id="10" name="Straight Connector 9">
            <a:extLst>
              <a:ext uri="{FF2B5EF4-FFF2-40B4-BE49-F238E27FC236}">
                <a16:creationId xmlns:a16="http://schemas.microsoft.com/office/drawing/2014/main" id="{559282AB-3B7A-F154-F268-B21EC0D67718}"/>
              </a:ext>
            </a:extLst>
          </p:cNvPr>
          <p:cNvCxnSpPr>
            <a:cxnSpLocks/>
          </p:cNvCxnSpPr>
          <p:nvPr userDrawn="1"/>
        </p:nvCxnSpPr>
        <p:spPr>
          <a:xfrm>
            <a:off x="11812589" y="3148230"/>
            <a:ext cx="0" cy="56153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itle 14">
            <a:extLst>
              <a:ext uri="{FF2B5EF4-FFF2-40B4-BE49-F238E27FC236}">
                <a16:creationId xmlns:a16="http://schemas.microsoft.com/office/drawing/2014/main" id="{FE641A46-F193-84A0-814A-2296DABEF914}"/>
              </a:ext>
            </a:extLst>
          </p:cNvPr>
          <p:cNvSpPr>
            <a:spLocks noGrp="1"/>
          </p:cNvSpPr>
          <p:nvPr>
            <p:ph type="title"/>
          </p:nvPr>
        </p:nvSpPr>
        <p:spPr>
          <a:xfrm>
            <a:off x="923544" y="1252728"/>
            <a:ext cx="4700016" cy="4407408"/>
          </a:xfrm>
        </p:spPr>
        <p:txBody>
          <a:bodyPr/>
          <a:lstStyle>
            <a:lvl1pPr algn="ctr">
              <a:lnSpc>
                <a:spcPct val="75000"/>
              </a:lnSpc>
              <a:defRPr b="0" spc="-150" baseline="0"/>
            </a:lvl1pPr>
          </a:lstStyle>
          <a:p>
            <a:r>
              <a:rPr lang="en-US" noProof="0"/>
              <a:t>Click to edit Master title style</a:t>
            </a:r>
            <a:endParaRPr lang="en-US" noProof="0" dirty="0"/>
          </a:p>
        </p:txBody>
      </p:sp>
      <p:sp>
        <p:nvSpPr>
          <p:cNvPr id="20" name="Text Placeholder 44">
            <a:extLst>
              <a:ext uri="{FF2B5EF4-FFF2-40B4-BE49-F238E27FC236}">
                <a16:creationId xmlns:a16="http://schemas.microsoft.com/office/drawing/2014/main" id="{79D6BCA4-7C1D-9F94-D166-58452D226B4C}"/>
              </a:ext>
            </a:extLst>
          </p:cNvPr>
          <p:cNvSpPr>
            <a:spLocks noGrp="1"/>
          </p:cNvSpPr>
          <p:nvPr>
            <p:ph type="body" sz="quarter" idx="14"/>
          </p:nvPr>
        </p:nvSpPr>
        <p:spPr>
          <a:xfrm>
            <a:off x="6568442" y="1252728"/>
            <a:ext cx="4709160" cy="512064"/>
          </a:xfrm>
        </p:spPr>
        <p:txBody>
          <a:bodyPr anchor="t">
            <a:normAutofit/>
          </a:bodyPr>
          <a:lstStyle>
            <a:lvl1pPr marL="0" indent="0">
              <a:spcBef>
                <a:spcPts val="0"/>
              </a:spcBef>
              <a:buNone/>
              <a:defRPr sz="1800" b="1">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3" name="Footer Placeholder 4">
            <a:extLst>
              <a:ext uri="{FF2B5EF4-FFF2-40B4-BE49-F238E27FC236}">
                <a16:creationId xmlns:a16="http://schemas.microsoft.com/office/drawing/2014/main" id="{1A68EFF5-024A-108B-EF96-9ECB9C964AC9}"/>
              </a:ext>
            </a:extLst>
          </p:cNvPr>
          <p:cNvSpPr>
            <a:spLocks noGrp="1"/>
          </p:cNvSpPr>
          <p:nvPr>
            <p:ph type="ftr" sz="quarter" idx="11"/>
          </p:nvPr>
        </p:nvSpPr>
        <p:spPr>
          <a:xfrm>
            <a:off x="5472057" y="374203"/>
            <a:ext cx="6084887" cy="365125"/>
          </a:xfrm>
          <a:prstGeom prst="rect">
            <a:avLst/>
          </a:prstGeom>
        </p:spPr>
        <p:txBody>
          <a:bodyPr anchor="ctr"/>
          <a:lstStyle>
            <a:lvl1pPr algn="r">
              <a:defRPr b="1" i="0" spc="300">
                <a:solidFill>
                  <a:schemeClr val="tx1"/>
                </a:solidFill>
                <a:latin typeface="+mn-lt"/>
              </a:defRPr>
            </a:lvl1pPr>
          </a:lstStyle>
          <a:p>
            <a:r>
              <a:rPr lang="en-US" noProof="0" dirty="0"/>
              <a:t>ADD A FOOTER</a:t>
            </a:r>
          </a:p>
        </p:txBody>
      </p:sp>
      <p:sp>
        <p:nvSpPr>
          <p:cNvPr id="17" name="Content Placeholder 16">
            <a:extLst>
              <a:ext uri="{FF2B5EF4-FFF2-40B4-BE49-F238E27FC236}">
                <a16:creationId xmlns:a16="http://schemas.microsoft.com/office/drawing/2014/main" id="{10D768E5-FC97-AEDE-E10B-D52CFC4438AE}"/>
              </a:ext>
            </a:extLst>
          </p:cNvPr>
          <p:cNvSpPr>
            <a:spLocks noGrp="1"/>
          </p:cNvSpPr>
          <p:nvPr>
            <p:ph sz="quarter" idx="13"/>
          </p:nvPr>
        </p:nvSpPr>
        <p:spPr>
          <a:xfrm>
            <a:off x="6574536" y="1920240"/>
            <a:ext cx="4709160" cy="3730752"/>
          </a:xfrm>
        </p:spPr>
        <p:txBody>
          <a:bodyPr anchor="t">
            <a:normAutofit/>
          </a:bodyPr>
          <a:lstStyle>
            <a:lvl1pPr>
              <a:buSzPct val="100000"/>
              <a:defRPr sz="1800"/>
            </a:lvl1pPr>
            <a:lvl2pPr>
              <a:buSzPct val="100000"/>
              <a:defRPr sz="1600"/>
            </a:lvl2pPr>
            <a:lvl3pPr>
              <a:buSzPct val="100000"/>
              <a:defRPr sz="1400"/>
            </a:lvl3pPr>
            <a:lvl4pPr>
              <a:buSzPct val="100000"/>
              <a:defRPr sz="1200"/>
            </a:lvl4pPr>
            <a:lvl5pPr>
              <a:buSzPct val="100000"/>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Slide Number Placeholder 5">
            <a:extLst>
              <a:ext uri="{FF2B5EF4-FFF2-40B4-BE49-F238E27FC236}">
                <a16:creationId xmlns:a16="http://schemas.microsoft.com/office/drawing/2014/main" id="{AE34BFD5-FBEF-90A7-2193-4A8C15715CDD}"/>
              </a:ext>
            </a:extLst>
          </p:cNvPr>
          <p:cNvSpPr>
            <a:spLocks noGrp="1"/>
          </p:cNvSpPr>
          <p:nvPr>
            <p:ph type="sldNum" sz="quarter" idx="12"/>
          </p:nvPr>
        </p:nvSpPr>
        <p:spPr>
          <a:xfrm>
            <a:off x="11433179" y="6118672"/>
            <a:ext cx="758821" cy="365125"/>
          </a:xfrm>
        </p:spPr>
        <p:txBody>
          <a:bodyPr anchor="ctr"/>
          <a:lstStyle>
            <a:lvl1pPr algn="ctr">
              <a:defRPr b="1" i="0" spc="300">
                <a:solidFill>
                  <a:schemeClr val="tx1"/>
                </a:solidFill>
                <a:latin typeface="+mn-lt"/>
              </a:defRPr>
            </a:lvl1pPr>
          </a:lstStyle>
          <a:p>
            <a:fld id="{D495E168-DA5E-4888-8D8A-92B118324C14}" type="slidenum">
              <a:rPr lang="en-US" noProof="0" smtClean="0"/>
              <a:pPr/>
              <a:t>‹#›</a:t>
            </a:fld>
            <a:endParaRPr lang="en-US" noProof="0" dirty="0"/>
          </a:p>
        </p:txBody>
      </p:sp>
    </p:spTree>
    <p:extLst>
      <p:ext uri="{BB962C8B-B14F-4D97-AF65-F5344CB8AC3E}">
        <p14:creationId xmlns:p14="http://schemas.microsoft.com/office/powerpoint/2010/main" val="1640311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03">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AB2BDC9-9712-CD70-1BD7-F6B599F128E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87" t="12614" r="30045"/>
          <a:stretch/>
        </p:blipFill>
        <p:spPr>
          <a:xfrm>
            <a:off x="4518065" y="-4"/>
            <a:ext cx="7673935" cy="5234365"/>
          </a:xfrm>
          <a:prstGeom prst="rect">
            <a:avLst/>
          </a:prstGeom>
        </p:spPr>
      </p:pic>
      <p:pic>
        <p:nvPicPr>
          <p:cNvPr id="4" name="Graphic 3">
            <a:extLst>
              <a:ext uri="{FF2B5EF4-FFF2-40B4-BE49-F238E27FC236}">
                <a16:creationId xmlns:a16="http://schemas.microsoft.com/office/drawing/2014/main" id="{735E793C-6F72-DDEF-95A8-0FC3837D6846}"/>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32372" r="50000"/>
          <a:stretch/>
        </p:blipFill>
        <p:spPr>
          <a:xfrm rot="16200000">
            <a:off x="275258" y="-275261"/>
            <a:ext cx="1903857" cy="2454374"/>
          </a:xfrm>
          <a:prstGeom prst="rect">
            <a:avLst/>
          </a:prstGeom>
        </p:spPr>
      </p:pic>
      <p:pic>
        <p:nvPicPr>
          <p:cNvPr id="5" name="Graphic 4">
            <a:extLst>
              <a:ext uri="{FF2B5EF4-FFF2-40B4-BE49-F238E27FC236}">
                <a16:creationId xmlns:a16="http://schemas.microsoft.com/office/drawing/2014/main" id="{09001048-3DF1-E8E7-EF50-C8384EFFAD48}"/>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rot="19771497">
            <a:off x="10837544" y="462510"/>
            <a:ext cx="886462" cy="891080"/>
          </a:xfrm>
          <a:prstGeom prst="rect">
            <a:avLst/>
          </a:prstGeom>
        </p:spPr>
      </p:pic>
      <p:pic>
        <p:nvPicPr>
          <p:cNvPr id="6" name="Graphic 5">
            <a:extLst>
              <a:ext uri="{FF2B5EF4-FFF2-40B4-BE49-F238E27FC236}">
                <a16:creationId xmlns:a16="http://schemas.microsoft.com/office/drawing/2014/main" id="{3336E215-7EF3-EB95-2C36-4DC9DAD833C1}"/>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20449" b="7851"/>
          <a:stretch/>
        </p:blipFill>
        <p:spPr>
          <a:xfrm flipH="1">
            <a:off x="9392194" y="3537748"/>
            <a:ext cx="2799804" cy="1925629"/>
          </a:xfrm>
          <a:prstGeom prst="rect">
            <a:avLst/>
          </a:prstGeom>
        </p:spPr>
      </p:pic>
      <p:pic>
        <p:nvPicPr>
          <p:cNvPr id="7" name="Graphic 6">
            <a:extLst>
              <a:ext uri="{FF2B5EF4-FFF2-40B4-BE49-F238E27FC236}">
                <a16:creationId xmlns:a16="http://schemas.microsoft.com/office/drawing/2014/main" id="{C5F1472E-B4F5-980C-C8C1-A4C714013762}"/>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5944259" y="5641545"/>
            <a:ext cx="3861420" cy="590682"/>
          </a:xfrm>
          <a:prstGeom prst="rect">
            <a:avLst/>
          </a:prstGeom>
        </p:spPr>
      </p:pic>
      <p:grpSp>
        <p:nvGrpSpPr>
          <p:cNvPr id="8" name="Group 7">
            <a:extLst>
              <a:ext uri="{FF2B5EF4-FFF2-40B4-BE49-F238E27FC236}">
                <a16:creationId xmlns:a16="http://schemas.microsoft.com/office/drawing/2014/main" id="{EE5B29A6-AF56-B063-E1FE-B98B61F89783}"/>
              </a:ext>
            </a:extLst>
          </p:cNvPr>
          <p:cNvGrpSpPr>
            <a:grpSpLocks noChangeAspect="1"/>
          </p:cNvGrpSpPr>
          <p:nvPr userDrawn="1"/>
        </p:nvGrpSpPr>
        <p:grpSpPr>
          <a:xfrm rot="16200000">
            <a:off x="7283806" y="90058"/>
            <a:ext cx="382723" cy="1683966"/>
            <a:chOff x="9323109" y="1648691"/>
            <a:chExt cx="125691" cy="553039"/>
          </a:xfrm>
          <a:noFill/>
        </p:grpSpPr>
        <p:sp>
          <p:nvSpPr>
            <p:cNvPr id="9" name="Oval 8">
              <a:extLst>
                <a:ext uri="{FF2B5EF4-FFF2-40B4-BE49-F238E27FC236}">
                  <a16:creationId xmlns:a16="http://schemas.microsoft.com/office/drawing/2014/main" id="{B00C90F1-4A5A-59C9-08FA-D376ADEA4259}"/>
                </a:ext>
              </a:extLst>
            </p:cNvPr>
            <p:cNvSpPr/>
            <p:nvPr userDrawn="1"/>
          </p:nvSpPr>
          <p:spPr>
            <a:xfrm>
              <a:off x="9323109" y="1648691"/>
              <a:ext cx="125691" cy="125691"/>
            </a:xfrm>
            <a:prstGeom prst="ellipse">
              <a:avLst/>
            </a:prstGeom>
            <a:grpFill/>
            <a:ln w="19050" cap="flat">
              <a:solidFill>
                <a:schemeClr val="accent4"/>
              </a:solidFill>
              <a:prstDash val="solid"/>
              <a:miter/>
            </a:ln>
          </p:spPr>
          <p:txBody>
            <a:bodyPr rtlCol="0" anchor="ctr"/>
            <a:lstStyle/>
            <a:p>
              <a:pPr algn="l"/>
              <a:endParaRPr lang="en-US" dirty="0"/>
            </a:p>
          </p:txBody>
        </p:sp>
        <p:sp>
          <p:nvSpPr>
            <p:cNvPr id="10" name="Oval 9">
              <a:extLst>
                <a:ext uri="{FF2B5EF4-FFF2-40B4-BE49-F238E27FC236}">
                  <a16:creationId xmlns:a16="http://schemas.microsoft.com/office/drawing/2014/main" id="{510BE390-7705-1512-CA07-ECECC251C8C0}"/>
                </a:ext>
              </a:extLst>
            </p:cNvPr>
            <p:cNvSpPr/>
            <p:nvPr userDrawn="1"/>
          </p:nvSpPr>
          <p:spPr>
            <a:xfrm>
              <a:off x="9323109" y="1862365"/>
              <a:ext cx="125691" cy="125691"/>
            </a:xfrm>
            <a:prstGeom prst="ellipse">
              <a:avLst/>
            </a:prstGeom>
            <a:grpFill/>
            <a:ln w="19050" cap="flat">
              <a:solidFill>
                <a:schemeClr val="accent4"/>
              </a:solidFill>
              <a:prstDash val="solid"/>
              <a:miter/>
            </a:ln>
          </p:spPr>
          <p:txBody>
            <a:bodyPr rtlCol="0" anchor="ctr"/>
            <a:lstStyle/>
            <a:p>
              <a:pPr algn="l"/>
              <a:endParaRPr lang="en-US" dirty="0"/>
            </a:p>
          </p:txBody>
        </p:sp>
        <p:sp>
          <p:nvSpPr>
            <p:cNvPr id="11" name="Oval 10">
              <a:extLst>
                <a:ext uri="{FF2B5EF4-FFF2-40B4-BE49-F238E27FC236}">
                  <a16:creationId xmlns:a16="http://schemas.microsoft.com/office/drawing/2014/main" id="{B205E64D-460D-9EE0-04DB-902A0E07BF33}"/>
                </a:ext>
              </a:extLst>
            </p:cNvPr>
            <p:cNvSpPr/>
            <p:nvPr userDrawn="1"/>
          </p:nvSpPr>
          <p:spPr>
            <a:xfrm>
              <a:off x="9323109" y="2076039"/>
              <a:ext cx="125691" cy="125691"/>
            </a:xfrm>
            <a:prstGeom prst="ellipse">
              <a:avLst/>
            </a:prstGeom>
            <a:grpFill/>
            <a:ln w="19050" cap="flat">
              <a:solidFill>
                <a:schemeClr val="accent4"/>
              </a:solidFill>
              <a:prstDash val="solid"/>
              <a:miter/>
            </a:ln>
          </p:spPr>
          <p:txBody>
            <a:bodyPr rtlCol="0" anchor="ctr"/>
            <a:lstStyle/>
            <a:p>
              <a:pPr algn="l"/>
              <a:endParaRPr lang="en-US" dirty="0"/>
            </a:p>
          </p:txBody>
        </p:sp>
      </p:grpSp>
      <p:sp>
        <p:nvSpPr>
          <p:cNvPr id="2" name="Title 1">
            <a:extLst>
              <a:ext uri="{FF2B5EF4-FFF2-40B4-BE49-F238E27FC236}">
                <a16:creationId xmlns:a16="http://schemas.microsoft.com/office/drawing/2014/main" id="{5C0EF7CD-9866-E9C9-D330-E798E10ED01D}"/>
              </a:ext>
            </a:extLst>
          </p:cNvPr>
          <p:cNvSpPr>
            <a:spLocks noGrp="1"/>
          </p:cNvSpPr>
          <p:nvPr>
            <p:ph type="title"/>
          </p:nvPr>
        </p:nvSpPr>
        <p:spPr>
          <a:xfrm>
            <a:off x="914400" y="914400"/>
            <a:ext cx="6729984" cy="3392424"/>
          </a:xfrm>
        </p:spPr>
        <p:txBody>
          <a:bodyPr anchor="b">
            <a:noAutofit/>
          </a:bodyPr>
          <a:lstStyle>
            <a:lvl1pPr>
              <a:lnSpc>
                <a:spcPct val="75000"/>
              </a:lnSpc>
              <a:defRPr sz="6600" b="0" spc="-300" baseline="0">
                <a:solidFill>
                  <a:schemeClr val="bg1"/>
                </a:solidFill>
              </a:defRPr>
            </a:lvl1pPr>
          </a:lstStyle>
          <a:p>
            <a:r>
              <a:rPr lang="en-US"/>
              <a:t>Click to edit Master title style</a:t>
            </a:r>
            <a:endParaRPr lang="en-US" dirty="0"/>
          </a:p>
        </p:txBody>
      </p:sp>
      <p:sp>
        <p:nvSpPr>
          <p:cNvPr id="45" name="Text Placeholder 44">
            <a:extLst>
              <a:ext uri="{FF2B5EF4-FFF2-40B4-BE49-F238E27FC236}">
                <a16:creationId xmlns:a16="http://schemas.microsoft.com/office/drawing/2014/main" id="{EA0C2778-BEA2-369E-CDA8-B2AB336FD0FC}"/>
              </a:ext>
            </a:extLst>
          </p:cNvPr>
          <p:cNvSpPr>
            <a:spLocks noGrp="1"/>
          </p:cNvSpPr>
          <p:nvPr>
            <p:ph type="body" sz="quarter" idx="11"/>
          </p:nvPr>
        </p:nvSpPr>
        <p:spPr>
          <a:xfrm>
            <a:off x="912813" y="4498847"/>
            <a:ext cx="4288536" cy="1581912"/>
          </a:xfrm>
        </p:spPr>
        <p:txBody>
          <a:bodyPr anchor="b">
            <a:normAutofit/>
          </a:bodyPr>
          <a:lstStyle>
            <a:lvl1pPr marL="0" indent="0">
              <a:spcBef>
                <a:spcPts val="0"/>
              </a:spcBef>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196060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01">
    <p:bg>
      <p:bgPr>
        <a:solidFill>
          <a:schemeClr val="accent5"/>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8C6195B-A529-B194-8EEB-D9F6765ED808}"/>
              </a:ext>
            </a:extLst>
          </p:cNvPr>
          <p:cNvGrpSpPr>
            <a:grpSpLocks noChangeAspect="1"/>
          </p:cNvGrpSpPr>
          <p:nvPr userDrawn="1"/>
        </p:nvGrpSpPr>
        <p:grpSpPr>
          <a:xfrm>
            <a:off x="11781416" y="442755"/>
            <a:ext cx="62346" cy="274320"/>
            <a:chOff x="9323109" y="1648691"/>
            <a:chExt cx="125691" cy="553039"/>
          </a:xfrm>
          <a:solidFill>
            <a:schemeClr val="tx1"/>
          </a:solidFill>
        </p:grpSpPr>
        <p:sp>
          <p:nvSpPr>
            <p:cNvPr id="2" name="Oval 1">
              <a:extLst>
                <a:ext uri="{FF2B5EF4-FFF2-40B4-BE49-F238E27FC236}">
                  <a16:creationId xmlns:a16="http://schemas.microsoft.com/office/drawing/2014/main" id="{927B1A18-E353-8A7B-31EB-BC6D9C7EC252}"/>
                </a:ext>
              </a:extLst>
            </p:cNvPr>
            <p:cNvSpPr/>
            <p:nvPr userDrawn="1"/>
          </p:nvSpPr>
          <p:spPr>
            <a:xfrm>
              <a:off x="9323109" y="1648691"/>
              <a:ext cx="125691" cy="125691"/>
            </a:xfrm>
            <a:prstGeom prst="ellipse">
              <a:avLst/>
            </a:prstGeom>
            <a:grpFill/>
            <a:ln w="12700" cap="flat">
              <a:noFill/>
              <a:prstDash val="solid"/>
              <a:miter/>
            </a:ln>
          </p:spPr>
          <p:txBody>
            <a:bodyPr rtlCol="0" anchor="ctr"/>
            <a:lstStyle/>
            <a:p>
              <a:pPr algn="l"/>
              <a:endParaRPr lang="en-US" noProof="0" dirty="0"/>
            </a:p>
          </p:txBody>
        </p:sp>
        <p:sp>
          <p:nvSpPr>
            <p:cNvPr id="5" name="Oval 4">
              <a:extLst>
                <a:ext uri="{FF2B5EF4-FFF2-40B4-BE49-F238E27FC236}">
                  <a16:creationId xmlns:a16="http://schemas.microsoft.com/office/drawing/2014/main" id="{E4257EBF-980B-50F6-F2E7-DABF6EC0EB57}"/>
                </a:ext>
              </a:extLst>
            </p:cNvPr>
            <p:cNvSpPr/>
            <p:nvPr userDrawn="1"/>
          </p:nvSpPr>
          <p:spPr>
            <a:xfrm>
              <a:off x="9323109" y="1862365"/>
              <a:ext cx="125691" cy="125691"/>
            </a:xfrm>
            <a:prstGeom prst="ellipse">
              <a:avLst/>
            </a:prstGeom>
            <a:grpFill/>
            <a:ln w="12700" cap="flat">
              <a:noFill/>
              <a:prstDash val="solid"/>
              <a:miter/>
            </a:ln>
          </p:spPr>
          <p:txBody>
            <a:bodyPr rtlCol="0" anchor="ctr"/>
            <a:lstStyle/>
            <a:p>
              <a:pPr algn="l"/>
              <a:endParaRPr lang="en-US" noProof="0" dirty="0"/>
            </a:p>
          </p:txBody>
        </p:sp>
        <p:sp>
          <p:nvSpPr>
            <p:cNvPr id="6" name="Oval 5">
              <a:extLst>
                <a:ext uri="{FF2B5EF4-FFF2-40B4-BE49-F238E27FC236}">
                  <a16:creationId xmlns:a16="http://schemas.microsoft.com/office/drawing/2014/main" id="{A9AE108C-8743-F6E4-0332-E51A9E3F78A8}"/>
                </a:ext>
              </a:extLst>
            </p:cNvPr>
            <p:cNvSpPr/>
            <p:nvPr userDrawn="1"/>
          </p:nvSpPr>
          <p:spPr>
            <a:xfrm>
              <a:off x="9323109" y="2076039"/>
              <a:ext cx="125691" cy="125691"/>
            </a:xfrm>
            <a:prstGeom prst="ellipse">
              <a:avLst/>
            </a:prstGeom>
            <a:grpFill/>
            <a:ln w="12700" cap="flat">
              <a:noFill/>
              <a:prstDash val="solid"/>
              <a:miter/>
            </a:ln>
          </p:spPr>
          <p:txBody>
            <a:bodyPr rtlCol="0" anchor="ctr"/>
            <a:lstStyle/>
            <a:p>
              <a:pPr algn="l"/>
              <a:endParaRPr lang="en-US" noProof="0" dirty="0"/>
            </a:p>
          </p:txBody>
        </p:sp>
      </p:grpSp>
      <p:cxnSp>
        <p:nvCxnSpPr>
          <p:cNvPr id="10" name="Straight Connector 9">
            <a:extLst>
              <a:ext uri="{FF2B5EF4-FFF2-40B4-BE49-F238E27FC236}">
                <a16:creationId xmlns:a16="http://schemas.microsoft.com/office/drawing/2014/main" id="{559282AB-3B7A-F154-F268-B21EC0D67718}"/>
              </a:ext>
            </a:extLst>
          </p:cNvPr>
          <p:cNvCxnSpPr>
            <a:cxnSpLocks/>
          </p:cNvCxnSpPr>
          <p:nvPr userDrawn="1"/>
        </p:nvCxnSpPr>
        <p:spPr>
          <a:xfrm>
            <a:off x="11812589" y="3148230"/>
            <a:ext cx="0" cy="56153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5923F175-913C-2B74-05D3-63A0CF65F899}"/>
              </a:ext>
            </a:extLst>
          </p:cNvPr>
          <p:cNvSpPr>
            <a:spLocks noGrp="1"/>
          </p:cNvSpPr>
          <p:nvPr>
            <p:ph type="title"/>
          </p:nvPr>
        </p:nvSpPr>
        <p:spPr>
          <a:xfrm>
            <a:off x="914400" y="914400"/>
            <a:ext cx="10360152" cy="960120"/>
          </a:xfrm>
        </p:spPr>
        <p:txBody>
          <a:bodyPr anchor="t">
            <a:noAutofit/>
          </a:bodyPr>
          <a:lstStyle>
            <a:lvl1pPr>
              <a:lnSpc>
                <a:spcPct val="75000"/>
              </a:lnSpc>
              <a:defRPr b="0"/>
            </a:lvl1pPr>
          </a:lstStyle>
          <a:p>
            <a:r>
              <a:rPr lang="en-US" noProof="0"/>
              <a:t>Click to edit Master title style</a:t>
            </a:r>
            <a:endParaRPr lang="en-US" noProof="0" dirty="0"/>
          </a:p>
        </p:txBody>
      </p:sp>
      <p:sp>
        <p:nvSpPr>
          <p:cNvPr id="9" name="Content Placeholder 16">
            <a:extLst>
              <a:ext uri="{FF2B5EF4-FFF2-40B4-BE49-F238E27FC236}">
                <a16:creationId xmlns:a16="http://schemas.microsoft.com/office/drawing/2014/main" id="{1088DC0C-C0C5-D9AA-848B-12C6E38F793E}"/>
              </a:ext>
            </a:extLst>
          </p:cNvPr>
          <p:cNvSpPr>
            <a:spLocks noGrp="1"/>
          </p:cNvSpPr>
          <p:nvPr>
            <p:ph sz="quarter" idx="13"/>
          </p:nvPr>
        </p:nvSpPr>
        <p:spPr>
          <a:xfrm>
            <a:off x="914400" y="2395330"/>
            <a:ext cx="4709160" cy="3575702"/>
          </a:xfrm>
        </p:spPr>
        <p:txBody>
          <a:bodyPr anchor="t">
            <a:normAutofit/>
          </a:bodyPr>
          <a:lstStyle>
            <a:lvl1pPr marL="0" indent="0">
              <a:buSzPct val="100000"/>
              <a:buNone/>
              <a:defRPr sz="1800" b="1"/>
            </a:lvl1pPr>
            <a:lvl2pPr marL="0" indent="0">
              <a:spcBef>
                <a:spcPts val="2200"/>
              </a:spcBef>
              <a:buSzPct val="100000"/>
              <a:buNone/>
              <a:defRPr sz="1800"/>
            </a:lvl2pPr>
            <a:lvl3pPr marL="228600">
              <a:spcBef>
                <a:spcPts val="1000"/>
              </a:spcBef>
              <a:buSzPct val="100000"/>
              <a:defRPr sz="1800"/>
            </a:lvl3pPr>
            <a:lvl4pPr marL="685800">
              <a:spcBef>
                <a:spcPts val="1000"/>
              </a:spcBef>
              <a:buSzPct val="100000"/>
              <a:defRPr sz="1800"/>
            </a:lvl4pPr>
            <a:lvl5pPr marL="914400">
              <a:spcBef>
                <a:spcPts val="1000"/>
              </a:spcBef>
              <a:buSzPct val="100000"/>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Footer Placeholder 4">
            <a:extLst>
              <a:ext uri="{FF2B5EF4-FFF2-40B4-BE49-F238E27FC236}">
                <a16:creationId xmlns:a16="http://schemas.microsoft.com/office/drawing/2014/main" id="{1A68EFF5-024A-108B-EF96-9ECB9C964AC9}"/>
              </a:ext>
            </a:extLst>
          </p:cNvPr>
          <p:cNvSpPr>
            <a:spLocks noGrp="1"/>
          </p:cNvSpPr>
          <p:nvPr>
            <p:ph type="ftr" sz="quarter" idx="11"/>
          </p:nvPr>
        </p:nvSpPr>
        <p:spPr>
          <a:xfrm>
            <a:off x="5472057" y="374203"/>
            <a:ext cx="6084887" cy="365125"/>
          </a:xfrm>
          <a:prstGeom prst="rect">
            <a:avLst/>
          </a:prstGeom>
        </p:spPr>
        <p:txBody>
          <a:bodyPr anchor="ctr"/>
          <a:lstStyle>
            <a:lvl1pPr algn="r">
              <a:defRPr b="1" i="0" spc="300">
                <a:solidFill>
                  <a:schemeClr val="tx1"/>
                </a:solidFill>
                <a:latin typeface="+mn-lt"/>
              </a:defRPr>
            </a:lvl1pPr>
          </a:lstStyle>
          <a:p>
            <a:r>
              <a:rPr lang="en-US" noProof="0" dirty="0"/>
              <a:t>ADD A FOOTER</a:t>
            </a:r>
          </a:p>
        </p:txBody>
      </p:sp>
      <p:sp>
        <p:nvSpPr>
          <p:cNvPr id="11" name="Content Placeholder 16">
            <a:extLst>
              <a:ext uri="{FF2B5EF4-FFF2-40B4-BE49-F238E27FC236}">
                <a16:creationId xmlns:a16="http://schemas.microsoft.com/office/drawing/2014/main" id="{B1D4C817-D50B-FFBF-C0C7-F70CE283E54A}"/>
              </a:ext>
            </a:extLst>
          </p:cNvPr>
          <p:cNvSpPr>
            <a:spLocks noGrp="1"/>
          </p:cNvSpPr>
          <p:nvPr>
            <p:ph sz="quarter" idx="14"/>
          </p:nvPr>
        </p:nvSpPr>
        <p:spPr>
          <a:xfrm>
            <a:off x="6574536" y="2395330"/>
            <a:ext cx="4709160" cy="3548270"/>
          </a:xfrm>
        </p:spPr>
        <p:txBody>
          <a:bodyPr anchor="t">
            <a:normAutofit/>
          </a:bodyPr>
          <a:lstStyle>
            <a:lvl1pPr marL="0" indent="0">
              <a:buSzPct val="100000"/>
              <a:buNone/>
              <a:defRPr sz="1800" b="1"/>
            </a:lvl1pPr>
            <a:lvl2pPr marL="0" indent="0">
              <a:spcBef>
                <a:spcPts val="2000"/>
              </a:spcBef>
              <a:buSzPct val="100000"/>
              <a:buNone/>
              <a:defRPr sz="1800"/>
            </a:lvl2pPr>
            <a:lvl3pPr marL="228600">
              <a:spcBef>
                <a:spcPts val="1000"/>
              </a:spcBef>
              <a:buSzPct val="100000"/>
              <a:defRPr sz="1800"/>
            </a:lvl3pPr>
            <a:lvl4pPr marL="685800">
              <a:spcBef>
                <a:spcPts val="1000"/>
              </a:spcBef>
              <a:buSzPct val="100000"/>
              <a:defRPr sz="1800"/>
            </a:lvl4pPr>
            <a:lvl5pPr marL="914400">
              <a:spcBef>
                <a:spcPts val="1000"/>
              </a:spcBef>
              <a:buSzPct val="100000"/>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Slide Number Placeholder 5">
            <a:extLst>
              <a:ext uri="{FF2B5EF4-FFF2-40B4-BE49-F238E27FC236}">
                <a16:creationId xmlns:a16="http://schemas.microsoft.com/office/drawing/2014/main" id="{AE34BFD5-FBEF-90A7-2193-4A8C15715CDD}"/>
              </a:ext>
            </a:extLst>
          </p:cNvPr>
          <p:cNvSpPr>
            <a:spLocks noGrp="1"/>
          </p:cNvSpPr>
          <p:nvPr>
            <p:ph type="sldNum" sz="quarter" idx="12"/>
          </p:nvPr>
        </p:nvSpPr>
        <p:spPr>
          <a:xfrm>
            <a:off x="11433179" y="6118672"/>
            <a:ext cx="758821" cy="365125"/>
          </a:xfrm>
        </p:spPr>
        <p:txBody>
          <a:bodyPr anchor="ctr"/>
          <a:lstStyle>
            <a:lvl1pPr algn="ctr">
              <a:defRPr b="1" i="0" spc="300">
                <a:solidFill>
                  <a:schemeClr val="tx1"/>
                </a:solidFill>
                <a:latin typeface="+mn-lt"/>
              </a:defRPr>
            </a:lvl1pPr>
          </a:lstStyle>
          <a:p>
            <a:fld id="{D495E168-DA5E-4888-8D8A-92B118324C14}" type="slidenum">
              <a:rPr lang="en-US" noProof="0" smtClean="0"/>
              <a:pPr/>
              <a:t>‹#›</a:t>
            </a:fld>
            <a:endParaRPr lang="en-US" noProof="0" dirty="0"/>
          </a:p>
        </p:txBody>
      </p:sp>
      <p:pic>
        <p:nvPicPr>
          <p:cNvPr id="12" name="Graphic 11">
            <a:extLst>
              <a:ext uri="{FF2B5EF4-FFF2-40B4-BE49-F238E27FC236}">
                <a16:creationId xmlns:a16="http://schemas.microsoft.com/office/drawing/2014/main" id="{9EA02ED6-AD03-E493-4F16-EABBDBE9AF1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68946" y="5658605"/>
            <a:ext cx="3861420" cy="590682"/>
          </a:xfrm>
          <a:prstGeom prst="rect">
            <a:avLst/>
          </a:prstGeom>
        </p:spPr>
      </p:pic>
    </p:spTree>
    <p:extLst>
      <p:ext uri="{BB962C8B-B14F-4D97-AF65-F5344CB8AC3E}">
        <p14:creationId xmlns:p14="http://schemas.microsoft.com/office/powerpoint/2010/main" val="302732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2">
    <p:bg>
      <p:bgPr>
        <a:solidFill>
          <a:schemeClr val="accent5"/>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8C6195B-A529-B194-8EEB-D9F6765ED808}"/>
              </a:ext>
            </a:extLst>
          </p:cNvPr>
          <p:cNvGrpSpPr>
            <a:grpSpLocks noChangeAspect="1"/>
          </p:cNvGrpSpPr>
          <p:nvPr userDrawn="1"/>
        </p:nvGrpSpPr>
        <p:grpSpPr>
          <a:xfrm>
            <a:off x="11781416" y="442755"/>
            <a:ext cx="62346" cy="274320"/>
            <a:chOff x="9323109" y="1648691"/>
            <a:chExt cx="125691" cy="553039"/>
          </a:xfrm>
          <a:solidFill>
            <a:schemeClr val="tx1"/>
          </a:solidFill>
        </p:grpSpPr>
        <p:sp>
          <p:nvSpPr>
            <p:cNvPr id="2" name="Oval 1">
              <a:extLst>
                <a:ext uri="{FF2B5EF4-FFF2-40B4-BE49-F238E27FC236}">
                  <a16:creationId xmlns:a16="http://schemas.microsoft.com/office/drawing/2014/main" id="{927B1A18-E353-8A7B-31EB-BC6D9C7EC252}"/>
                </a:ext>
              </a:extLst>
            </p:cNvPr>
            <p:cNvSpPr/>
            <p:nvPr userDrawn="1"/>
          </p:nvSpPr>
          <p:spPr>
            <a:xfrm>
              <a:off x="9323109" y="1648691"/>
              <a:ext cx="125691" cy="125691"/>
            </a:xfrm>
            <a:prstGeom prst="ellipse">
              <a:avLst/>
            </a:prstGeom>
            <a:grpFill/>
            <a:ln w="12700" cap="flat">
              <a:noFill/>
              <a:prstDash val="solid"/>
              <a:miter/>
            </a:ln>
          </p:spPr>
          <p:txBody>
            <a:bodyPr rtlCol="0" anchor="ctr"/>
            <a:lstStyle/>
            <a:p>
              <a:pPr algn="l"/>
              <a:endParaRPr lang="en-US" noProof="0" dirty="0"/>
            </a:p>
          </p:txBody>
        </p:sp>
        <p:sp>
          <p:nvSpPr>
            <p:cNvPr id="5" name="Oval 4">
              <a:extLst>
                <a:ext uri="{FF2B5EF4-FFF2-40B4-BE49-F238E27FC236}">
                  <a16:creationId xmlns:a16="http://schemas.microsoft.com/office/drawing/2014/main" id="{E4257EBF-980B-50F6-F2E7-DABF6EC0EB57}"/>
                </a:ext>
              </a:extLst>
            </p:cNvPr>
            <p:cNvSpPr/>
            <p:nvPr userDrawn="1"/>
          </p:nvSpPr>
          <p:spPr>
            <a:xfrm>
              <a:off x="9323109" y="1862365"/>
              <a:ext cx="125691" cy="125691"/>
            </a:xfrm>
            <a:prstGeom prst="ellipse">
              <a:avLst/>
            </a:prstGeom>
            <a:grpFill/>
            <a:ln w="12700" cap="flat">
              <a:noFill/>
              <a:prstDash val="solid"/>
              <a:miter/>
            </a:ln>
          </p:spPr>
          <p:txBody>
            <a:bodyPr rtlCol="0" anchor="ctr"/>
            <a:lstStyle/>
            <a:p>
              <a:pPr algn="l"/>
              <a:endParaRPr lang="en-US" noProof="0" dirty="0"/>
            </a:p>
          </p:txBody>
        </p:sp>
        <p:sp>
          <p:nvSpPr>
            <p:cNvPr id="6" name="Oval 5">
              <a:extLst>
                <a:ext uri="{FF2B5EF4-FFF2-40B4-BE49-F238E27FC236}">
                  <a16:creationId xmlns:a16="http://schemas.microsoft.com/office/drawing/2014/main" id="{A9AE108C-8743-F6E4-0332-E51A9E3F78A8}"/>
                </a:ext>
              </a:extLst>
            </p:cNvPr>
            <p:cNvSpPr/>
            <p:nvPr userDrawn="1"/>
          </p:nvSpPr>
          <p:spPr>
            <a:xfrm>
              <a:off x="9323109" y="2076039"/>
              <a:ext cx="125691" cy="125691"/>
            </a:xfrm>
            <a:prstGeom prst="ellipse">
              <a:avLst/>
            </a:prstGeom>
            <a:grpFill/>
            <a:ln w="12700" cap="flat">
              <a:noFill/>
              <a:prstDash val="solid"/>
              <a:miter/>
            </a:ln>
          </p:spPr>
          <p:txBody>
            <a:bodyPr rtlCol="0" anchor="ctr"/>
            <a:lstStyle/>
            <a:p>
              <a:pPr algn="l"/>
              <a:endParaRPr lang="en-US" noProof="0" dirty="0"/>
            </a:p>
          </p:txBody>
        </p:sp>
      </p:grpSp>
      <p:cxnSp>
        <p:nvCxnSpPr>
          <p:cNvPr id="10" name="Straight Connector 9">
            <a:extLst>
              <a:ext uri="{FF2B5EF4-FFF2-40B4-BE49-F238E27FC236}">
                <a16:creationId xmlns:a16="http://schemas.microsoft.com/office/drawing/2014/main" id="{559282AB-3B7A-F154-F268-B21EC0D67718}"/>
              </a:ext>
            </a:extLst>
          </p:cNvPr>
          <p:cNvCxnSpPr>
            <a:cxnSpLocks/>
          </p:cNvCxnSpPr>
          <p:nvPr userDrawn="1"/>
        </p:nvCxnSpPr>
        <p:spPr>
          <a:xfrm>
            <a:off x="11812589" y="3148230"/>
            <a:ext cx="0" cy="56153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5923F175-913C-2B74-05D3-63A0CF65F899}"/>
              </a:ext>
            </a:extLst>
          </p:cNvPr>
          <p:cNvSpPr>
            <a:spLocks noGrp="1"/>
          </p:cNvSpPr>
          <p:nvPr>
            <p:ph type="title"/>
          </p:nvPr>
        </p:nvSpPr>
        <p:spPr>
          <a:xfrm>
            <a:off x="914400" y="914400"/>
            <a:ext cx="10360152" cy="960120"/>
          </a:xfrm>
        </p:spPr>
        <p:txBody>
          <a:bodyPr anchor="t">
            <a:noAutofit/>
          </a:bodyPr>
          <a:lstStyle>
            <a:lvl1pPr>
              <a:lnSpc>
                <a:spcPct val="75000"/>
              </a:lnSpc>
              <a:defRPr b="0"/>
            </a:lvl1pPr>
          </a:lstStyle>
          <a:p>
            <a:r>
              <a:rPr lang="en-US" noProof="0"/>
              <a:t>Click to edit Master title style</a:t>
            </a:r>
            <a:endParaRPr lang="en-US" noProof="0" dirty="0"/>
          </a:p>
        </p:txBody>
      </p:sp>
      <p:sp>
        <p:nvSpPr>
          <p:cNvPr id="9" name="Content Placeholder 16">
            <a:extLst>
              <a:ext uri="{FF2B5EF4-FFF2-40B4-BE49-F238E27FC236}">
                <a16:creationId xmlns:a16="http://schemas.microsoft.com/office/drawing/2014/main" id="{1088DC0C-C0C5-D9AA-848B-12C6E38F793E}"/>
              </a:ext>
            </a:extLst>
          </p:cNvPr>
          <p:cNvSpPr>
            <a:spLocks noGrp="1"/>
          </p:cNvSpPr>
          <p:nvPr>
            <p:ph sz="quarter" idx="13"/>
          </p:nvPr>
        </p:nvSpPr>
        <p:spPr>
          <a:xfrm>
            <a:off x="914400" y="2395330"/>
            <a:ext cx="4709160" cy="3575702"/>
          </a:xfrm>
        </p:spPr>
        <p:txBody>
          <a:bodyPr anchor="t">
            <a:normAutofit/>
          </a:bodyPr>
          <a:lstStyle>
            <a:lvl1pPr marL="0" indent="0">
              <a:spcBef>
                <a:spcPts val="1000"/>
              </a:spcBef>
              <a:spcAft>
                <a:spcPts val="1200"/>
              </a:spcAft>
              <a:buSzPct val="100000"/>
              <a:buNone/>
              <a:defRPr sz="1800" b="1"/>
            </a:lvl1pPr>
            <a:lvl2pPr marL="512064" indent="-512064">
              <a:spcBef>
                <a:spcPts val="1000"/>
              </a:spcBef>
              <a:buSzPct val="100000"/>
              <a:buFont typeface="+mj-lt"/>
              <a:buAutoNum type="arabicPeriod"/>
              <a:defRPr sz="1800"/>
            </a:lvl2pPr>
            <a:lvl3pPr marL="1097280" indent="-457200">
              <a:spcBef>
                <a:spcPts val="1000"/>
              </a:spcBef>
              <a:buSzPct val="100000"/>
              <a:buFont typeface="+mj-lt"/>
              <a:buAutoNum type="alphaLcPeriod"/>
              <a:defRPr sz="1800"/>
            </a:lvl3pPr>
            <a:lvl4pPr marL="1645920" indent="-457200">
              <a:spcBef>
                <a:spcPts val="1000"/>
              </a:spcBef>
              <a:buSzPct val="100000"/>
              <a:buFont typeface="+mj-lt"/>
              <a:buAutoNum type="romanLcPeriod"/>
              <a:defRPr sz="1800"/>
            </a:lvl4pPr>
            <a:lvl5pPr marL="2194560" indent="-457200">
              <a:spcBef>
                <a:spcPts val="1000"/>
              </a:spcBef>
              <a:buSzPct val="100000"/>
              <a:buFont typeface="+mj-lt"/>
              <a:buAutoNum type="arabicParen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3" name="Footer Placeholder 4">
            <a:extLst>
              <a:ext uri="{FF2B5EF4-FFF2-40B4-BE49-F238E27FC236}">
                <a16:creationId xmlns:a16="http://schemas.microsoft.com/office/drawing/2014/main" id="{1A68EFF5-024A-108B-EF96-9ECB9C964AC9}"/>
              </a:ext>
            </a:extLst>
          </p:cNvPr>
          <p:cNvSpPr>
            <a:spLocks noGrp="1"/>
          </p:cNvSpPr>
          <p:nvPr>
            <p:ph type="ftr" sz="quarter" idx="11"/>
          </p:nvPr>
        </p:nvSpPr>
        <p:spPr>
          <a:xfrm>
            <a:off x="5472057" y="374203"/>
            <a:ext cx="6084887" cy="365125"/>
          </a:xfrm>
          <a:prstGeom prst="rect">
            <a:avLst/>
          </a:prstGeom>
        </p:spPr>
        <p:txBody>
          <a:bodyPr anchor="ctr"/>
          <a:lstStyle>
            <a:lvl1pPr algn="r">
              <a:defRPr b="1" i="0" spc="300">
                <a:solidFill>
                  <a:schemeClr val="tx1"/>
                </a:solidFill>
                <a:latin typeface="+mn-lt"/>
              </a:defRPr>
            </a:lvl1pPr>
          </a:lstStyle>
          <a:p>
            <a:r>
              <a:rPr lang="en-US" noProof="0" dirty="0"/>
              <a:t>ADD A FOOTER</a:t>
            </a:r>
          </a:p>
        </p:txBody>
      </p:sp>
      <p:sp>
        <p:nvSpPr>
          <p:cNvPr id="11" name="Content Placeholder 16">
            <a:extLst>
              <a:ext uri="{FF2B5EF4-FFF2-40B4-BE49-F238E27FC236}">
                <a16:creationId xmlns:a16="http://schemas.microsoft.com/office/drawing/2014/main" id="{B1D4C817-D50B-FFBF-C0C7-F70CE283E54A}"/>
              </a:ext>
            </a:extLst>
          </p:cNvPr>
          <p:cNvSpPr>
            <a:spLocks noGrp="1"/>
          </p:cNvSpPr>
          <p:nvPr>
            <p:ph sz="quarter" idx="14"/>
          </p:nvPr>
        </p:nvSpPr>
        <p:spPr>
          <a:xfrm>
            <a:off x="6574536" y="2395330"/>
            <a:ext cx="4709160" cy="3548270"/>
          </a:xfrm>
        </p:spPr>
        <p:txBody>
          <a:bodyPr anchor="t">
            <a:normAutofit/>
          </a:bodyPr>
          <a:lstStyle>
            <a:lvl1pPr marL="0" indent="0">
              <a:buSzPct val="100000"/>
              <a:buNone/>
              <a:defRPr sz="1800" b="1"/>
            </a:lvl1pPr>
            <a:lvl2pPr marL="0" indent="0">
              <a:spcBef>
                <a:spcPts val="2000"/>
              </a:spcBef>
              <a:buSzPct val="100000"/>
              <a:buNone/>
              <a:defRPr sz="1800"/>
            </a:lvl2pPr>
            <a:lvl3pPr marL="228600">
              <a:spcBef>
                <a:spcPts val="1000"/>
              </a:spcBef>
              <a:buSzPct val="100000"/>
              <a:defRPr sz="1800"/>
            </a:lvl3pPr>
            <a:lvl4pPr marL="685800">
              <a:spcBef>
                <a:spcPts val="1000"/>
              </a:spcBef>
              <a:buSzPct val="100000"/>
              <a:defRPr sz="1800"/>
            </a:lvl4pPr>
            <a:lvl5pPr marL="914400">
              <a:spcBef>
                <a:spcPts val="1000"/>
              </a:spcBef>
              <a:buSzPct val="100000"/>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Slide Number Placeholder 5">
            <a:extLst>
              <a:ext uri="{FF2B5EF4-FFF2-40B4-BE49-F238E27FC236}">
                <a16:creationId xmlns:a16="http://schemas.microsoft.com/office/drawing/2014/main" id="{AE34BFD5-FBEF-90A7-2193-4A8C15715CDD}"/>
              </a:ext>
            </a:extLst>
          </p:cNvPr>
          <p:cNvSpPr>
            <a:spLocks noGrp="1"/>
          </p:cNvSpPr>
          <p:nvPr>
            <p:ph type="sldNum" sz="quarter" idx="12"/>
          </p:nvPr>
        </p:nvSpPr>
        <p:spPr>
          <a:xfrm>
            <a:off x="11433179" y="6118672"/>
            <a:ext cx="758821" cy="365125"/>
          </a:xfrm>
        </p:spPr>
        <p:txBody>
          <a:bodyPr anchor="ctr"/>
          <a:lstStyle>
            <a:lvl1pPr algn="ctr">
              <a:defRPr b="1" i="0" spc="300">
                <a:solidFill>
                  <a:schemeClr val="tx1"/>
                </a:solidFill>
                <a:latin typeface="+mn-lt"/>
              </a:defRPr>
            </a:lvl1pPr>
          </a:lstStyle>
          <a:p>
            <a:fld id="{D495E168-DA5E-4888-8D8A-92B118324C14}" type="slidenum">
              <a:rPr lang="en-US" noProof="0" smtClean="0"/>
              <a:pPr/>
              <a:t>‹#›</a:t>
            </a:fld>
            <a:endParaRPr lang="en-US" noProof="0" dirty="0"/>
          </a:p>
        </p:txBody>
      </p:sp>
      <p:pic>
        <p:nvPicPr>
          <p:cNvPr id="13" name="Graphic 12">
            <a:extLst>
              <a:ext uri="{FF2B5EF4-FFF2-40B4-BE49-F238E27FC236}">
                <a16:creationId xmlns:a16="http://schemas.microsoft.com/office/drawing/2014/main" id="{0EC7A5A9-0787-CEEE-5A05-4F00CF3E6A62}"/>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0449" t="28168" b="7851"/>
          <a:stretch/>
        </p:blipFill>
        <p:spPr>
          <a:xfrm flipV="1">
            <a:off x="0" y="5520982"/>
            <a:ext cx="2799804" cy="1337018"/>
          </a:xfrm>
          <a:prstGeom prst="rect">
            <a:avLst/>
          </a:prstGeom>
        </p:spPr>
      </p:pic>
    </p:spTree>
    <p:extLst>
      <p:ext uri="{BB962C8B-B14F-4D97-AF65-F5344CB8AC3E}">
        <p14:creationId xmlns:p14="http://schemas.microsoft.com/office/powerpoint/2010/main" val="2899507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imag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A43C8F5-0430-C71E-4A8E-4B3D1EA81201}"/>
              </a:ext>
            </a:extLst>
          </p:cNvPr>
          <p:cNvSpPr>
            <a:spLocks noGrp="1"/>
          </p:cNvSpPr>
          <p:nvPr>
            <p:ph type="title"/>
          </p:nvPr>
        </p:nvSpPr>
        <p:spPr>
          <a:xfrm>
            <a:off x="914400" y="914400"/>
            <a:ext cx="6080760" cy="1380744"/>
          </a:xfrm>
        </p:spPr>
        <p:txBody>
          <a:bodyPr anchor="t">
            <a:noAutofit/>
          </a:bodyPr>
          <a:lstStyle>
            <a:lvl1pPr>
              <a:lnSpc>
                <a:spcPct val="75000"/>
              </a:lnSpc>
              <a:defRPr b="0"/>
            </a:lvl1pPr>
          </a:lstStyle>
          <a:p>
            <a:r>
              <a:rPr lang="en-US" noProof="0"/>
              <a:t>Click to edit Master title style</a:t>
            </a:r>
            <a:endParaRPr lang="en-US" noProof="0" dirty="0"/>
          </a:p>
        </p:txBody>
      </p:sp>
      <p:sp>
        <p:nvSpPr>
          <p:cNvPr id="9" name="Content Placeholder 16">
            <a:extLst>
              <a:ext uri="{FF2B5EF4-FFF2-40B4-BE49-F238E27FC236}">
                <a16:creationId xmlns:a16="http://schemas.microsoft.com/office/drawing/2014/main" id="{91A7CB8F-F585-B685-9F21-EAE9A5C51219}"/>
              </a:ext>
            </a:extLst>
          </p:cNvPr>
          <p:cNvSpPr>
            <a:spLocks noGrp="1"/>
          </p:cNvSpPr>
          <p:nvPr>
            <p:ph sz="quarter" idx="13"/>
          </p:nvPr>
        </p:nvSpPr>
        <p:spPr>
          <a:xfrm>
            <a:off x="914400" y="2414016"/>
            <a:ext cx="4709160" cy="3191256"/>
          </a:xfrm>
        </p:spPr>
        <p:txBody>
          <a:bodyPr anchor="t">
            <a:normAutofit/>
          </a:bodyPr>
          <a:lstStyle>
            <a:lvl1pPr marL="0" indent="0">
              <a:buSzPct val="100000"/>
              <a:buNone/>
              <a:defRPr sz="1800"/>
            </a:lvl1pPr>
            <a:lvl2pPr>
              <a:buSzPct val="100000"/>
              <a:defRPr sz="1600"/>
            </a:lvl2pPr>
            <a:lvl3pPr>
              <a:buSzPct val="100000"/>
              <a:defRPr sz="1400"/>
            </a:lvl3pPr>
            <a:lvl4pPr>
              <a:buSzPct val="100000"/>
              <a:defRPr sz="1200"/>
            </a:lvl4pPr>
            <a:lvl5pPr>
              <a:buSzPct val="100000"/>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pic>
        <p:nvPicPr>
          <p:cNvPr id="13" name="Graphic 12">
            <a:extLst>
              <a:ext uri="{FF2B5EF4-FFF2-40B4-BE49-F238E27FC236}">
                <a16:creationId xmlns:a16="http://schemas.microsoft.com/office/drawing/2014/main" id="{53A3985F-7086-B7A0-CB5B-5A4910EC909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0449" t="28168" b="7851"/>
          <a:stretch/>
        </p:blipFill>
        <p:spPr>
          <a:xfrm flipV="1">
            <a:off x="0" y="5520982"/>
            <a:ext cx="2799804" cy="1337018"/>
          </a:xfrm>
          <a:prstGeom prst="rect">
            <a:avLst/>
          </a:prstGeom>
        </p:spPr>
      </p:pic>
      <p:sp>
        <p:nvSpPr>
          <p:cNvPr id="10" name="Footer Placeholder 4">
            <a:extLst>
              <a:ext uri="{FF2B5EF4-FFF2-40B4-BE49-F238E27FC236}">
                <a16:creationId xmlns:a16="http://schemas.microsoft.com/office/drawing/2014/main" id="{7652A080-4458-3669-BBFC-2EF7CA465E4C}"/>
              </a:ext>
            </a:extLst>
          </p:cNvPr>
          <p:cNvSpPr>
            <a:spLocks noGrp="1"/>
          </p:cNvSpPr>
          <p:nvPr>
            <p:ph type="ftr" sz="quarter" idx="11"/>
          </p:nvPr>
        </p:nvSpPr>
        <p:spPr>
          <a:xfrm>
            <a:off x="5472057" y="374203"/>
            <a:ext cx="6084887" cy="365125"/>
          </a:xfrm>
          <a:prstGeom prst="rect">
            <a:avLst/>
          </a:prstGeom>
        </p:spPr>
        <p:txBody>
          <a:bodyPr anchor="ctr"/>
          <a:lstStyle>
            <a:lvl1pPr algn="r">
              <a:defRPr b="1" i="0" spc="300">
                <a:solidFill>
                  <a:schemeClr val="tx1"/>
                </a:solidFill>
                <a:latin typeface="+mn-lt"/>
              </a:defRPr>
            </a:lvl1pPr>
          </a:lstStyle>
          <a:p>
            <a:r>
              <a:rPr lang="en-US" noProof="0" dirty="0"/>
              <a:t>ADD A FOOTER</a:t>
            </a:r>
          </a:p>
        </p:txBody>
      </p:sp>
      <p:sp>
        <p:nvSpPr>
          <p:cNvPr id="18" name="Picture Placeholder 19">
            <a:extLst>
              <a:ext uri="{FF2B5EF4-FFF2-40B4-BE49-F238E27FC236}">
                <a16:creationId xmlns:a16="http://schemas.microsoft.com/office/drawing/2014/main" id="{E618821D-849B-4E0C-473A-BDAB30A6BBE9}"/>
              </a:ext>
            </a:extLst>
          </p:cNvPr>
          <p:cNvSpPr>
            <a:spLocks noGrp="1"/>
          </p:cNvSpPr>
          <p:nvPr>
            <p:ph type="pic" sz="quarter" idx="10"/>
          </p:nvPr>
        </p:nvSpPr>
        <p:spPr>
          <a:xfrm>
            <a:off x="7017310" y="914400"/>
            <a:ext cx="4416552" cy="5038344"/>
          </a:xfrm>
          <a:prstGeom prst="rect">
            <a:avLst/>
          </a:prstGeom>
        </p:spPr>
        <p:txBody>
          <a:bodyPr wrap="square">
            <a:noAutofit/>
          </a:bodyPr>
          <a:lstStyle>
            <a:lvl1pPr marL="0" indent="0" algn="ctr">
              <a:buNone/>
              <a:defRPr sz="1800">
                <a:solidFill>
                  <a:schemeClr val="tx1"/>
                </a:solidFill>
              </a:defRPr>
            </a:lvl1pPr>
          </a:lstStyle>
          <a:p>
            <a:r>
              <a:rPr lang="en-US" noProof="0"/>
              <a:t>Click icon to add picture</a:t>
            </a:r>
            <a:endParaRPr lang="en-US" noProof="0" dirty="0"/>
          </a:p>
        </p:txBody>
      </p:sp>
      <p:sp>
        <p:nvSpPr>
          <p:cNvPr id="11" name="Slide Number Placeholder 5">
            <a:extLst>
              <a:ext uri="{FF2B5EF4-FFF2-40B4-BE49-F238E27FC236}">
                <a16:creationId xmlns:a16="http://schemas.microsoft.com/office/drawing/2014/main" id="{4B43ED39-51FF-B5E5-2D43-81F9EF278FA6}"/>
              </a:ext>
            </a:extLst>
          </p:cNvPr>
          <p:cNvSpPr>
            <a:spLocks noGrp="1"/>
          </p:cNvSpPr>
          <p:nvPr>
            <p:ph type="sldNum" sz="quarter" idx="12"/>
          </p:nvPr>
        </p:nvSpPr>
        <p:spPr>
          <a:xfrm>
            <a:off x="11433179" y="6118672"/>
            <a:ext cx="758821" cy="365125"/>
          </a:xfrm>
        </p:spPr>
        <p:txBody>
          <a:bodyPr anchor="ctr"/>
          <a:lstStyle>
            <a:lvl1pPr algn="ctr">
              <a:defRPr b="1" i="0" spc="300">
                <a:solidFill>
                  <a:schemeClr val="tx1"/>
                </a:solidFill>
                <a:latin typeface="+mn-lt"/>
              </a:defRPr>
            </a:lvl1pPr>
          </a:lstStyle>
          <a:p>
            <a:fld id="{D495E168-DA5E-4888-8D8A-92B118324C14}" type="slidenum">
              <a:rPr lang="en-US" noProof="0" smtClean="0"/>
              <a:pPr/>
              <a:t>‹#›</a:t>
            </a:fld>
            <a:endParaRPr lang="en-US" noProof="0" dirty="0"/>
          </a:p>
        </p:txBody>
      </p:sp>
      <p:grpSp>
        <p:nvGrpSpPr>
          <p:cNvPr id="12" name="Group 11">
            <a:extLst>
              <a:ext uri="{FF2B5EF4-FFF2-40B4-BE49-F238E27FC236}">
                <a16:creationId xmlns:a16="http://schemas.microsoft.com/office/drawing/2014/main" id="{0CF7B72F-6A3D-2BF5-406C-6430A664D86A}"/>
              </a:ext>
            </a:extLst>
          </p:cNvPr>
          <p:cNvGrpSpPr>
            <a:grpSpLocks noChangeAspect="1"/>
          </p:cNvGrpSpPr>
          <p:nvPr userDrawn="1"/>
        </p:nvGrpSpPr>
        <p:grpSpPr>
          <a:xfrm>
            <a:off x="11781416" y="442755"/>
            <a:ext cx="62346" cy="274320"/>
            <a:chOff x="9323109" y="1648691"/>
            <a:chExt cx="125691" cy="553039"/>
          </a:xfrm>
          <a:solidFill>
            <a:schemeClr val="tx1"/>
          </a:solidFill>
        </p:grpSpPr>
        <p:sp>
          <p:nvSpPr>
            <p:cNvPr id="14" name="Oval 13">
              <a:extLst>
                <a:ext uri="{FF2B5EF4-FFF2-40B4-BE49-F238E27FC236}">
                  <a16:creationId xmlns:a16="http://schemas.microsoft.com/office/drawing/2014/main" id="{24B5A7C2-E2DC-8454-5CA3-04AE266111B8}"/>
                </a:ext>
              </a:extLst>
            </p:cNvPr>
            <p:cNvSpPr/>
            <p:nvPr userDrawn="1"/>
          </p:nvSpPr>
          <p:spPr>
            <a:xfrm>
              <a:off x="9323109" y="1648691"/>
              <a:ext cx="125691" cy="125691"/>
            </a:xfrm>
            <a:prstGeom prst="ellipse">
              <a:avLst/>
            </a:prstGeom>
            <a:grpFill/>
            <a:ln w="12700" cap="flat">
              <a:noFill/>
              <a:prstDash val="solid"/>
              <a:miter/>
            </a:ln>
          </p:spPr>
          <p:txBody>
            <a:bodyPr rtlCol="0" anchor="ctr"/>
            <a:lstStyle/>
            <a:p>
              <a:pPr algn="l"/>
              <a:endParaRPr lang="en-US" noProof="0" dirty="0"/>
            </a:p>
          </p:txBody>
        </p:sp>
        <p:sp>
          <p:nvSpPr>
            <p:cNvPr id="15" name="Oval 14">
              <a:extLst>
                <a:ext uri="{FF2B5EF4-FFF2-40B4-BE49-F238E27FC236}">
                  <a16:creationId xmlns:a16="http://schemas.microsoft.com/office/drawing/2014/main" id="{240CD172-44CF-C723-A478-EFC29BA19191}"/>
                </a:ext>
              </a:extLst>
            </p:cNvPr>
            <p:cNvSpPr/>
            <p:nvPr userDrawn="1"/>
          </p:nvSpPr>
          <p:spPr>
            <a:xfrm>
              <a:off x="9323109" y="1862365"/>
              <a:ext cx="125691" cy="125691"/>
            </a:xfrm>
            <a:prstGeom prst="ellipse">
              <a:avLst/>
            </a:prstGeom>
            <a:grpFill/>
            <a:ln w="12700" cap="flat">
              <a:noFill/>
              <a:prstDash val="solid"/>
              <a:miter/>
            </a:ln>
          </p:spPr>
          <p:txBody>
            <a:bodyPr rtlCol="0" anchor="ctr"/>
            <a:lstStyle/>
            <a:p>
              <a:pPr algn="l"/>
              <a:endParaRPr lang="en-US" noProof="0" dirty="0"/>
            </a:p>
          </p:txBody>
        </p:sp>
        <p:sp>
          <p:nvSpPr>
            <p:cNvPr id="16" name="Oval 15">
              <a:extLst>
                <a:ext uri="{FF2B5EF4-FFF2-40B4-BE49-F238E27FC236}">
                  <a16:creationId xmlns:a16="http://schemas.microsoft.com/office/drawing/2014/main" id="{011F7F94-407D-88B0-F26B-2BD33BBC82F6}"/>
                </a:ext>
              </a:extLst>
            </p:cNvPr>
            <p:cNvSpPr/>
            <p:nvPr userDrawn="1"/>
          </p:nvSpPr>
          <p:spPr>
            <a:xfrm>
              <a:off x="9323109" y="2076039"/>
              <a:ext cx="125691" cy="125691"/>
            </a:xfrm>
            <a:prstGeom prst="ellipse">
              <a:avLst/>
            </a:prstGeom>
            <a:grpFill/>
            <a:ln w="12700" cap="flat">
              <a:noFill/>
              <a:prstDash val="solid"/>
              <a:miter/>
            </a:ln>
          </p:spPr>
          <p:txBody>
            <a:bodyPr rtlCol="0" anchor="ctr"/>
            <a:lstStyle/>
            <a:p>
              <a:pPr algn="l"/>
              <a:endParaRPr lang="en-US" noProof="0" dirty="0"/>
            </a:p>
          </p:txBody>
        </p:sp>
      </p:grpSp>
      <p:cxnSp>
        <p:nvCxnSpPr>
          <p:cNvPr id="17" name="Straight Connector 16">
            <a:extLst>
              <a:ext uri="{FF2B5EF4-FFF2-40B4-BE49-F238E27FC236}">
                <a16:creationId xmlns:a16="http://schemas.microsoft.com/office/drawing/2014/main" id="{66389C84-795F-CDFA-3BEF-9FEA99EFFE69}"/>
              </a:ext>
            </a:extLst>
          </p:cNvPr>
          <p:cNvCxnSpPr>
            <a:cxnSpLocks/>
          </p:cNvCxnSpPr>
          <p:nvPr userDrawn="1"/>
        </p:nvCxnSpPr>
        <p:spPr>
          <a:xfrm>
            <a:off x="11812589" y="3148230"/>
            <a:ext cx="0" cy="56153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9289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03">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A43C8F5-0430-C71E-4A8E-4B3D1EA81201}"/>
              </a:ext>
            </a:extLst>
          </p:cNvPr>
          <p:cNvSpPr>
            <a:spLocks noGrp="1"/>
          </p:cNvSpPr>
          <p:nvPr>
            <p:ph type="title"/>
          </p:nvPr>
        </p:nvSpPr>
        <p:spPr>
          <a:xfrm>
            <a:off x="914400" y="914400"/>
            <a:ext cx="6080760" cy="1380744"/>
          </a:xfrm>
        </p:spPr>
        <p:txBody>
          <a:bodyPr anchor="t">
            <a:noAutofit/>
          </a:bodyPr>
          <a:lstStyle>
            <a:lvl1pPr>
              <a:lnSpc>
                <a:spcPct val="75000"/>
              </a:lnSpc>
              <a:defRPr b="0"/>
            </a:lvl1pPr>
          </a:lstStyle>
          <a:p>
            <a:r>
              <a:rPr lang="en-US" noProof="0"/>
              <a:t>Click to edit Master title style</a:t>
            </a:r>
            <a:endParaRPr lang="en-US" noProof="0" dirty="0"/>
          </a:p>
        </p:txBody>
      </p:sp>
      <p:sp>
        <p:nvSpPr>
          <p:cNvPr id="9" name="Content Placeholder 16">
            <a:extLst>
              <a:ext uri="{FF2B5EF4-FFF2-40B4-BE49-F238E27FC236}">
                <a16:creationId xmlns:a16="http://schemas.microsoft.com/office/drawing/2014/main" id="{91A7CB8F-F585-B685-9F21-EAE9A5C51219}"/>
              </a:ext>
            </a:extLst>
          </p:cNvPr>
          <p:cNvSpPr>
            <a:spLocks noGrp="1"/>
          </p:cNvSpPr>
          <p:nvPr>
            <p:ph sz="quarter" idx="13"/>
          </p:nvPr>
        </p:nvSpPr>
        <p:spPr>
          <a:xfrm>
            <a:off x="914400" y="2414016"/>
            <a:ext cx="3044952" cy="3191256"/>
          </a:xfrm>
        </p:spPr>
        <p:txBody>
          <a:bodyPr anchor="t">
            <a:normAutofit/>
          </a:bodyPr>
          <a:lstStyle>
            <a:lvl1pPr marL="0" indent="0">
              <a:buSzPct val="100000"/>
              <a:buNone/>
              <a:defRPr sz="1800"/>
            </a:lvl1pPr>
            <a:lvl2pPr>
              <a:buSzPct val="100000"/>
              <a:defRPr sz="1600"/>
            </a:lvl2pPr>
            <a:lvl3pPr>
              <a:buSzPct val="100000"/>
              <a:defRPr sz="1400"/>
            </a:lvl3pPr>
            <a:lvl4pPr>
              <a:buSzPct val="100000"/>
              <a:defRPr sz="1200"/>
            </a:lvl4pPr>
            <a:lvl5pPr>
              <a:buSzPct val="100000"/>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Content Placeholder 16">
            <a:extLst>
              <a:ext uri="{FF2B5EF4-FFF2-40B4-BE49-F238E27FC236}">
                <a16:creationId xmlns:a16="http://schemas.microsoft.com/office/drawing/2014/main" id="{1FA7D867-BB87-2003-AD42-4271DA30B2C0}"/>
              </a:ext>
            </a:extLst>
          </p:cNvPr>
          <p:cNvSpPr>
            <a:spLocks noGrp="1"/>
          </p:cNvSpPr>
          <p:nvPr>
            <p:ph sz="quarter" idx="14"/>
          </p:nvPr>
        </p:nvSpPr>
        <p:spPr>
          <a:xfrm>
            <a:off x="4700016" y="2414016"/>
            <a:ext cx="6583680" cy="3200400"/>
          </a:xfrm>
        </p:spPr>
        <p:txBody>
          <a:bodyPr anchor="t">
            <a:normAutofit/>
          </a:bodyPr>
          <a:lstStyle>
            <a:lvl1pPr marL="0" indent="0">
              <a:buSzPct val="100000"/>
              <a:buNone/>
              <a:defRPr sz="1800"/>
            </a:lvl1pPr>
            <a:lvl2pPr>
              <a:buSzPct val="100000"/>
              <a:defRPr sz="1600"/>
            </a:lvl2pPr>
            <a:lvl3pPr>
              <a:buSzPct val="100000"/>
              <a:defRPr sz="1400"/>
            </a:lvl3pPr>
            <a:lvl4pPr>
              <a:buSzPct val="100000"/>
              <a:defRPr sz="1200"/>
            </a:lvl4pPr>
            <a:lvl5pPr>
              <a:buSzPct val="100000"/>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pic>
        <p:nvPicPr>
          <p:cNvPr id="13" name="Graphic 12">
            <a:extLst>
              <a:ext uri="{FF2B5EF4-FFF2-40B4-BE49-F238E27FC236}">
                <a16:creationId xmlns:a16="http://schemas.microsoft.com/office/drawing/2014/main" id="{53A3985F-7086-B7A0-CB5B-5A4910EC909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0449" t="28168" b="7851"/>
          <a:stretch/>
        </p:blipFill>
        <p:spPr>
          <a:xfrm flipV="1">
            <a:off x="0" y="5520982"/>
            <a:ext cx="2799804" cy="1337018"/>
          </a:xfrm>
          <a:prstGeom prst="rect">
            <a:avLst/>
          </a:prstGeom>
        </p:spPr>
      </p:pic>
      <p:sp>
        <p:nvSpPr>
          <p:cNvPr id="10" name="Footer Placeholder 4">
            <a:extLst>
              <a:ext uri="{FF2B5EF4-FFF2-40B4-BE49-F238E27FC236}">
                <a16:creationId xmlns:a16="http://schemas.microsoft.com/office/drawing/2014/main" id="{7652A080-4458-3669-BBFC-2EF7CA465E4C}"/>
              </a:ext>
            </a:extLst>
          </p:cNvPr>
          <p:cNvSpPr>
            <a:spLocks noGrp="1"/>
          </p:cNvSpPr>
          <p:nvPr>
            <p:ph type="ftr" sz="quarter" idx="11"/>
          </p:nvPr>
        </p:nvSpPr>
        <p:spPr>
          <a:xfrm>
            <a:off x="5472057" y="374203"/>
            <a:ext cx="6084887" cy="365125"/>
          </a:xfrm>
          <a:prstGeom prst="rect">
            <a:avLst/>
          </a:prstGeom>
        </p:spPr>
        <p:txBody>
          <a:bodyPr anchor="ctr"/>
          <a:lstStyle>
            <a:lvl1pPr algn="r">
              <a:defRPr b="1" i="0" spc="300">
                <a:solidFill>
                  <a:schemeClr val="tx1"/>
                </a:solidFill>
                <a:latin typeface="+mn-lt"/>
              </a:defRPr>
            </a:lvl1pPr>
          </a:lstStyle>
          <a:p>
            <a:r>
              <a:rPr lang="en-US" noProof="0" dirty="0"/>
              <a:t>ADD A FOOTER</a:t>
            </a:r>
          </a:p>
        </p:txBody>
      </p:sp>
      <p:sp>
        <p:nvSpPr>
          <p:cNvPr id="11" name="Slide Number Placeholder 5">
            <a:extLst>
              <a:ext uri="{FF2B5EF4-FFF2-40B4-BE49-F238E27FC236}">
                <a16:creationId xmlns:a16="http://schemas.microsoft.com/office/drawing/2014/main" id="{4B43ED39-51FF-B5E5-2D43-81F9EF278FA6}"/>
              </a:ext>
            </a:extLst>
          </p:cNvPr>
          <p:cNvSpPr>
            <a:spLocks noGrp="1"/>
          </p:cNvSpPr>
          <p:nvPr>
            <p:ph type="sldNum" sz="quarter" idx="12"/>
          </p:nvPr>
        </p:nvSpPr>
        <p:spPr>
          <a:xfrm>
            <a:off x="11433179" y="6118672"/>
            <a:ext cx="758821" cy="365125"/>
          </a:xfrm>
        </p:spPr>
        <p:txBody>
          <a:bodyPr anchor="ctr"/>
          <a:lstStyle>
            <a:lvl1pPr algn="ctr">
              <a:defRPr b="1" i="0" spc="300">
                <a:solidFill>
                  <a:schemeClr val="tx1"/>
                </a:solidFill>
                <a:latin typeface="+mn-lt"/>
              </a:defRPr>
            </a:lvl1pPr>
          </a:lstStyle>
          <a:p>
            <a:fld id="{D495E168-DA5E-4888-8D8A-92B118324C14}" type="slidenum">
              <a:rPr lang="en-US" noProof="0" smtClean="0"/>
              <a:pPr/>
              <a:t>‹#›</a:t>
            </a:fld>
            <a:endParaRPr lang="en-US" noProof="0" dirty="0"/>
          </a:p>
        </p:txBody>
      </p:sp>
      <p:grpSp>
        <p:nvGrpSpPr>
          <p:cNvPr id="12" name="Group 11">
            <a:extLst>
              <a:ext uri="{FF2B5EF4-FFF2-40B4-BE49-F238E27FC236}">
                <a16:creationId xmlns:a16="http://schemas.microsoft.com/office/drawing/2014/main" id="{0CF7B72F-6A3D-2BF5-406C-6430A664D86A}"/>
              </a:ext>
            </a:extLst>
          </p:cNvPr>
          <p:cNvGrpSpPr>
            <a:grpSpLocks noChangeAspect="1"/>
          </p:cNvGrpSpPr>
          <p:nvPr userDrawn="1"/>
        </p:nvGrpSpPr>
        <p:grpSpPr>
          <a:xfrm>
            <a:off x="11781416" y="442755"/>
            <a:ext cx="62346" cy="274320"/>
            <a:chOff x="9323109" y="1648691"/>
            <a:chExt cx="125691" cy="553039"/>
          </a:xfrm>
          <a:solidFill>
            <a:schemeClr val="tx1"/>
          </a:solidFill>
        </p:grpSpPr>
        <p:sp>
          <p:nvSpPr>
            <p:cNvPr id="14" name="Oval 13">
              <a:extLst>
                <a:ext uri="{FF2B5EF4-FFF2-40B4-BE49-F238E27FC236}">
                  <a16:creationId xmlns:a16="http://schemas.microsoft.com/office/drawing/2014/main" id="{24B5A7C2-E2DC-8454-5CA3-04AE266111B8}"/>
                </a:ext>
              </a:extLst>
            </p:cNvPr>
            <p:cNvSpPr/>
            <p:nvPr userDrawn="1"/>
          </p:nvSpPr>
          <p:spPr>
            <a:xfrm>
              <a:off x="9323109" y="1648691"/>
              <a:ext cx="125691" cy="125691"/>
            </a:xfrm>
            <a:prstGeom prst="ellipse">
              <a:avLst/>
            </a:prstGeom>
            <a:grpFill/>
            <a:ln w="12700" cap="flat">
              <a:noFill/>
              <a:prstDash val="solid"/>
              <a:miter/>
            </a:ln>
          </p:spPr>
          <p:txBody>
            <a:bodyPr rtlCol="0" anchor="ctr"/>
            <a:lstStyle/>
            <a:p>
              <a:pPr algn="l"/>
              <a:endParaRPr lang="en-US" noProof="0" dirty="0"/>
            </a:p>
          </p:txBody>
        </p:sp>
        <p:sp>
          <p:nvSpPr>
            <p:cNvPr id="15" name="Oval 14">
              <a:extLst>
                <a:ext uri="{FF2B5EF4-FFF2-40B4-BE49-F238E27FC236}">
                  <a16:creationId xmlns:a16="http://schemas.microsoft.com/office/drawing/2014/main" id="{240CD172-44CF-C723-A478-EFC29BA19191}"/>
                </a:ext>
              </a:extLst>
            </p:cNvPr>
            <p:cNvSpPr/>
            <p:nvPr userDrawn="1"/>
          </p:nvSpPr>
          <p:spPr>
            <a:xfrm>
              <a:off x="9323109" y="1862365"/>
              <a:ext cx="125691" cy="125691"/>
            </a:xfrm>
            <a:prstGeom prst="ellipse">
              <a:avLst/>
            </a:prstGeom>
            <a:grpFill/>
            <a:ln w="12700" cap="flat">
              <a:noFill/>
              <a:prstDash val="solid"/>
              <a:miter/>
            </a:ln>
          </p:spPr>
          <p:txBody>
            <a:bodyPr rtlCol="0" anchor="ctr"/>
            <a:lstStyle/>
            <a:p>
              <a:pPr algn="l"/>
              <a:endParaRPr lang="en-US" noProof="0" dirty="0"/>
            </a:p>
          </p:txBody>
        </p:sp>
        <p:sp>
          <p:nvSpPr>
            <p:cNvPr id="16" name="Oval 15">
              <a:extLst>
                <a:ext uri="{FF2B5EF4-FFF2-40B4-BE49-F238E27FC236}">
                  <a16:creationId xmlns:a16="http://schemas.microsoft.com/office/drawing/2014/main" id="{011F7F94-407D-88B0-F26B-2BD33BBC82F6}"/>
                </a:ext>
              </a:extLst>
            </p:cNvPr>
            <p:cNvSpPr/>
            <p:nvPr userDrawn="1"/>
          </p:nvSpPr>
          <p:spPr>
            <a:xfrm>
              <a:off x="9323109" y="2076039"/>
              <a:ext cx="125691" cy="125691"/>
            </a:xfrm>
            <a:prstGeom prst="ellipse">
              <a:avLst/>
            </a:prstGeom>
            <a:grpFill/>
            <a:ln w="12700" cap="flat">
              <a:noFill/>
              <a:prstDash val="solid"/>
              <a:miter/>
            </a:ln>
          </p:spPr>
          <p:txBody>
            <a:bodyPr rtlCol="0" anchor="ctr"/>
            <a:lstStyle/>
            <a:p>
              <a:pPr algn="l"/>
              <a:endParaRPr lang="en-US" noProof="0" dirty="0"/>
            </a:p>
          </p:txBody>
        </p:sp>
      </p:grpSp>
      <p:cxnSp>
        <p:nvCxnSpPr>
          <p:cNvPr id="17" name="Straight Connector 16">
            <a:extLst>
              <a:ext uri="{FF2B5EF4-FFF2-40B4-BE49-F238E27FC236}">
                <a16:creationId xmlns:a16="http://schemas.microsoft.com/office/drawing/2014/main" id="{66389C84-795F-CDFA-3BEF-9FEA99EFFE69}"/>
              </a:ext>
            </a:extLst>
          </p:cNvPr>
          <p:cNvCxnSpPr>
            <a:cxnSpLocks/>
          </p:cNvCxnSpPr>
          <p:nvPr userDrawn="1"/>
        </p:nvCxnSpPr>
        <p:spPr>
          <a:xfrm>
            <a:off x="11812589" y="3148230"/>
            <a:ext cx="0" cy="56153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10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04">
    <p:bg>
      <p:bgPr>
        <a:solidFill>
          <a:schemeClr val="accent5"/>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A43C8F5-0430-C71E-4A8E-4B3D1EA81201}"/>
              </a:ext>
            </a:extLst>
          </p:cNvPr>
          <p:cNvSpPr>
            <a:spLocks noGrp="1"/>
          </p:cNvSpPr>
          <p:nvPr>
            <p:ph type="title"/>
          </p:nvPr>
        </p:nvSpPr>
        <p:spPr>
          <a:xfrm>
            <a:off x="914400" y="914400"/>
            <a:ext cx="10360152" cy="960120"/>
          </a:xfrm>
        </p:spPr>
        <p:txBody>
          <a:bodyPr anchor="t">
            <a:noAutofit/>
          </a:bodyPr>
          <a:lstStyle>
            <a:lvl1pPr>
              <a:lnSpc>
                <a:spcPct val="75000"/>
              </a:lnSpc>
              <a:defRPr b="0"/>
            </a:lvl1pPr>
          </a:lstStyle>
          <a:p>
            <a:r>
              <a:rPr lang="en-US" noProof="0"/>
              <a:t>Click to edit Master title style</a:t>
            </a:r>
            <a:endParaRPr lang="en-US" noProof="0" dirty="0"/>
          </a:p>
        </p:txBody>
      </p:sp>
      <p:sp>
        <p:nvSpPr>
          <p:cNvPr id="4" name="Content Placeholder 16">
            <a:extLst>
              <a:ext uri="{FF2B5EF4-FFF2-40B4-BE49-F238E27FC236}">
                <a16:creationId xmlns:a16="http://schemas.microsoft.com/office/drawing/2014/main" id="{C9221FC8-2BB9-51ED-AD75-F3DA69B779CB}"/>
              </a:ext>
            </a:extLst>
          </p:cNvPr>
          <p:cNvSpPr>
            <a:spLocks noGrp="1"/>
          </p:cNvSpPr>
          <p:nvPr>
            <p:ph sz="quarter" idx="13"/>
          </p:nvPr>
        </p:nvSpPr>
        <p:spPr>
          <a:xfrm>
            <a:off x="914400" y="2395330"/>
            <a:ext cx="6574536" cy="3575702"/>
          </a:xfrm>
        </p:spPr>
        <p:txBody>
          <a:bodyPr anchor="t">
            <a:normAutofit/>
          </a:bodyPr>
          <a:lstStyle>
            <a:lvl1pPr marL="0" indent="0">
              <a:spcAft>
                <a:spcPts val="1200"/>
              </a:spcAft>
              <a:buSzPct val="100000"/>
              <a:buNone/>
              <a:defRPr sz="1800" b="1"/>
            </a:lvl1pPr>
            <a:lvl2pPr marL="228600" indent="-228600">
              <a:spcBef>
                <a:spcPts val="1000"/>
              </a:spcBef>
              <a:buSzPct val="100000"/>
              <a:buFont typeface="Arial" panose="020B0604020202020204" pitchFamily="34" charset="0"/>
              <a:buChar char="•"/>
              <a:defRPr sz="1800"/>
            </a:lvl2pPr>
            <a:lvl3pPr marL="685800">
              <a:spcBef>
                <a:spcPts val="500"/>
              </a:spcBef>
              <a:buSzPct val="100000"/>
              <a:defRPr sz="1800"/>
            </a:lvl3pPr>
            <a:lvl4pPr marL="1143000">
              <a:spcBef>
                <a:spcPts val="500"/>
              </a:spcBef>
              <a:buSzPct val="100000"/>
              <a:defRPr sz="1800"/>
            </a:lvl4pPr>
            <a:lvl5pPr marL="1691640">
              <a:spcBef>
                <a:spcPts val="500"/>
              </a:spcBef>
              <a:buSzPct val="100000"/>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0" name="Footer Placeholder 4">
            <a:extLst>
              <a:ext uri="{FF2B5EF4-FFF2-40B4-BE49-F238E27FC236}">
                <a16:creationId xmlns:a16="http://schemas.microsoft.com/office/drawing/2014/main" id="{7652A080-4458-3669-BBFC-2EF7CA465E4C}"/>
              </a:ext>
            </a:extLst>
          </p:cNvPr>
          <p:cNvSpPr>
            <a:spLocks noGrp="1"/>
          </p:cNvSpPr>
          <p:nvPr>
            <p:ph type="ftr" sz="quarter" idx="11"/>
          </p:nvPr>
        </p:nvSpPr>
        <p:spPr>
          <a:xfrm>
            <a:off x="5472057" y="374203"/>
            <a:ext cx="6084887" cy="365125"/>
          </a:xfrm>
          <a:prstGeom prst="rect">
            <a:avLst/>
          </a:prstGeom>
        </p:spPr>
        <p:txBody>
          <a:bodyPr anchor="ctr"/>
          <a:lstStyle>
            <a:lvl1pPr algn="r">
              <a:defRPr b="1" i="0" spc="300">
                <a:solidFill>
                  <a:schemeClr val="tx1"/>
                </a:solidFill>
                <a:latin typeface="+mn-lt"/>
              </a:defRPr>
            </a:lvl1pPr>
          </a:lstStyle>
          <a:p>
            <a:r>
              <a:rPr lang="en-US" noProof="0" dirty="0"/>
              <a:t>ADD A FOOTER</a:t>
            </a:r>
          </a:p>
        </p:txBody>
      </p:sp>
      <p:sp>
        <p:nvSpPr>
          <p:cNvPr id="5" name="Content Placeholder 16">
            <a:extLst>
              <a:ext uri="{FF2B5EF4-FFF2-40B4-BE49-F238E27FC236}">
                <a16:creationId xmlns:a16="http://schemas.microsoft.com/office/drawing/2014/main" id="{FD0AD33A-C558-BAD3-917E-5B4B19A7EE71}"/>
              </a:ext>
            </a:extLst>
          </p:cNvPr>
          <p:cNvSpPr>
            <a:spLocks noGrp="1"/>
          </p:cNvSpPr>
          <p:nvPr>
            <p:ph sz="quarter" idx="14"/>
          </p:nvPr>
        </p:nvSpPr>
        <p:spPr>
          <a:xfrm>
            <a:off x="8229600" y="2395330"/>
            <a:ext cx="3044952" cy="3548270"/>
          </a:xfrm>
        </p:spPr>
        <p:txBody>
          <a:bodyPr anchor="t">
            <a:normAutofit/>
          </a:bodyPr>
          <a:lstStyle>
            <a:lvl1pPr marL="0" indent="0">
              <a:spcAft>
                <a:spcPts val="1200"/>
              </a:spcAft>
              <a:buSzPct val="100000"/>
              <a:buNone/>
              <a:defRPr sz="1800" b="1"/>
            </a:lvl1pPr>
            <a:lvl2pPr marL="0" indent="0">
              <a:spcBef>
                <a:spcPts val="1000"/>
              </a:spcBef>
              <a:buSzPct val="100000"/>
              <a:buNone/>
              <a:defRPr sz="1800"/>
            </a:lvl2pPr>
            <a:lvl3pPr marL="228600">
              <a:spcBef>
                <a:spcPts val="1000"/>
              </a:spcBef>
              <a:buSzPct val="100000"/>
              <a:defRPr sz="1800"/>
            </a:lvl3pPr>
            <a:lvl4pPr marL="685800">
              <a:spcBef>
                <a:spcPts val="1000"/>
              </a:spcBef>
              <a:buSzPct val="100000"/>
              <a:defRPr sz="1800"/>
            </a:lvl4pPr>
            <a:lvl5pPr marL="914400">
              <a:spcBef>
                <a:spcPts val="1000"/>
              </a:spcBef>
              <a:buSzPct val="100000"/>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1" name="Slide Number Placeholder 5">
            <a:extLst>
              <a:ext uri="{FF2B5EF4-FFF2-40B4-BE49-F238E27FC236}">
                <a16:creationId xmlns:a16="http://schemas.microsoft.com/office/drawing/2014/main" id="{4B43ED39-51FF-B5E5-2D43-81F9EF278FA6}"/>
              </a:ext>
            </a:extLst>
          </p:cNvPr>
          <p:cNvSpPr>
            <a:spLocks noGrp="1"/>
          </p:cNvSpPr>
          <p:nvPr>
            <p:ph type="sldNum" sz="quarter" idx="12"/>
          </p:nvPr>
        </p:nvSpPr>
        <p:spPr>
          <a:xfrm>
            <a:off x="11433179" y="6118672"/>
            <a:ext cx="758821" cy="365125"/>
          </a:xfrm>
        </p:spPr>
        <p:txBody>
          <a:bodyPr anchor="ctr"/>
          <a:lstStyle>
            <a:lvl1pPr algn="ctr">
              <a:defRPr b="1" i="0" spc="300">
                <a:solidFill>
                  <a:schemeClr val="tx1"/>
                </a:solidFill>
                <a:latin typeface="+mn-lt"/>
              </a:defRPr>
            </a:lvl1pPr>
          </a:lstStyle>
          <a:p>
            <a:fld id="{D495E168-DA5E-4888-8D8A-92B118324C14}" type="slidenum">
              <a:rPr lang="en-US" noProof="0" smtClean="0"/>
              <a:pPr/>
              <a:t>‹#›</a:t>
            </a:fld>
            <a:endParaRPr lang="en-US" noProof="0" dirty="0"/>
          </a:p>
        </p:txBody>
      </p:sp>
      <p:grpSp>
        <p:nvGrpSpPr>
          <p:cNvPr id="12" name="Group 11">
            <a:extLst>
              <a:ext uri="{FF2B5EF4-FFF2-40B4-BE49-F238E27FC236}">
                <a16:creationId xmlns:a16="http://schemas.microsoft.com/office/drawing/2014/main" id="{0CF7B72F-6A3D-2BF5-406C-6430A664D86A}"/>
              </a:ext>
            </a:extLst>
          </p:cNvPr>
          <p:cNvGrpSpPr>
            <a:grpSpLocks noChangeAspect="1"/>
          </p:cNvGrpSpPr>
          <p:nvPr userDrawn="1"/>
        </p:nvGrpSpPr>
        <p:grpSpPr>
          <a:xfrm>
            <a:off x="11781416" y="442755"/>
            <a:ext cx="62346" cy="274320"/>
            <a:chOff x="9323109" y="1648691"/>
            <a:chExt cx="125691" cy="553039"/>
          </a:xfrm>
          <a:solidFill>
            <a:schemeClr val="tx1"/>
          </a:solidFill>
        </p:grpSpPr>
        <p:sp>
          <p:nvSpPr>
            <p:cNvPr id="14" name="Oval 13">
              <a:extLst>
                <a:ext uri="{FF2B5EF4-FFF2-40B4-BE49-F238E27FC236}">
                  <a16:creationId xmlns:a16="http://schemas.microsoft.com/office/drawing/2014/main" id="{24B5A7C2-E2DC-8454-5CA3-04AE266111B8}"/>
                </a:ext>
              </a:extLst>
            </p:cNvPr>
            <p:cNvSpPr/>
            <p:nvPr userDrawn="1"/>
          </p:nvSpPr>
          <p:spPr>
            <a:xfrm>
              <a:off x="9323109" y="1648691"/>
              <a:ext cx="125691" cy="125691"/>
            </a:xfrm>
            <a:prstGeom prst="ellipse">
              <a:avLst/>
            </a:prstGeom>
            <a:grpFill/>
            <a:ln w="12700" cap="flat">
              <a:noFill/>
              <a:prstDash val="solid"/>
              <a:miter/>
            </a:ln>
          </p:spPr>
          <p:txBody>
            <a:bodyPr rtlCol="0" anchor="ctr"/>
            <a:lstStyle/>
            <a:p>
              <a:pPr algn="l"/>
              <a:endParaRPr lang="en-US" noProof="0" dirty="0"/>
            </a:p>
          </p:txBody>
        </p:sp>
        <p:sp>
          <p:nvSpPr>
            <p:cNvPr id="15" name="Oval 14">
              <a:extLst>
                <a:ext uri="{FF2B5EF4-FFF2-40B4-BE49-F238E27FC236}">
                  <a16:creationId xmlns:a16="http://schemas.microsoft.com/office/drawing/2014/main" id="{240CD172-44CF-C723-A478-EFC29BA19191}"/>
                </a:ext>
              </a:extLst>
            </p:cNvPr>
            <p:cNvSpPr/>
            <p:nvPr userDrawn="1"/>
          </p:nvSpPr>
          <p:spPr>
            <a:xfrm>
              <a:off x="9323109" y="1862365"/>
              <a:ext cx="125691" cy="125691"/>
            </a:xfrm>
            <a:prstGeom prst="ellipse">
              <a:avLst/>
            </a:prstGeom>
            <a:grpFill/>
            <a:ln w="12700" cap="flat">
              <a:noFill/>
              <a:prstDash val="solid"/>
              <a:miter/>
            </a:ln>
          </p:spPr>
          <p:txBody>
            <a:bodyPr rtlCol="0" anchor="ctr"/>
            <a:lstStyle/>
            <a:p>
              <a:pPr algn="l"/>
              <a:endParaRPr lang="en-US" noProof="0" dirty="0"/>
            </a:p>
          </p:txBody>
        </p:sp>
        <p:sp>
          <p:nvSpPr>
            <p:cNvPr id="16" name="Oval 15">
              <a:extLst>
                <a:ext uri="{FF2B5EF4-FFF2-40B4-BE49-F238E27FC236}">
                  <a16:creationId xmlns:a16="http://schemas.microsoft.com/office/drawing/2014/main" id="{011F7F94-407D-88B0-F26B-2BD33BBC82F6}"/>
                </a:ext>
              </a:extLst>
            </p:cNvPr>
            <p:cNvSpPr/>
            <p:nvPr userDrawn="1"/>
          </p:nvSpPr>
          <p:spPr>
            <a:xfrm>
              <a:off x="9323109" y="2076039"/>
              <a:ext cx="125691" cy="125691"/>
            </a:xfrm>
            <a:prstGeom prst="ellipse">
              <a:avLst/>
            </a:prstGeom>
            <a:grpFill/>
            <a:ln w="12700" cap="flat">
              <a:noFill/>
              <a:prstDash val="solid"/>
              <a:miter/>
            </a:ln>
          </p:spPr>
          <p:txBody>
            <a:bodyPr rtlCol="0" anchor="ctr"/>
            <a:lstStyle/>
            <a:p>
              <a:pPr algn="l"/>
              <a:endParaRPr lang="en-US" noProof="0" dirty="0"/>
            </a:p>
          </p:txBody>
        </p:sp>
      </p:grpSp>
      <p:cxnSp>
        <p:nvCxnSpPr>
          <p:cNvPr id="17" name="Straight Connector 16">
            <a:extLst>
              <a:ext uri="{FF2B5EF4-FFF2-40B4-BE49-F238E27FC236}">
                <a16:creationId xmlns:a16="http://schemas.microsoft.com/office/drawing/2014/main" id="{66389C84-795F-CDFA-3BEF-9FEA99EFFE69}"/>
              </a:ext>
            </a:extLst>
          </p:cNvPr>
          <p:cNvCxnSpPr>
            <a:cxnSpLocks/>
          </p:cNvCxnSpPr>
          <p:nvPr userDrawn="1"/>
        </p:nvCxnSpPr>
        <p:spPr>
          <a:xfrm>
            <a:off x="11812589" y="3148230"/>
            <a:ext cx="0" cy="56153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112B4A7F-636D-E778-07E2-6DF38208DAE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7599619" y="5654607"/>
            <a:ext cx="3861420" cy="590682"/>
          </a:xfrm>
          <a:prstGeom prst="rect">
            <a:avLst/>
          </a:prstGeom>
        </p:spPr>
      </p:pic>
    </p:spTree>
    <p:extLst>
      <p:ext uri="{BB962C8B-B14F-4D97-AF65-F5344CB8AC3E}">
        <p14:creationId xmlns:p14="http://schemas.microsoft.com/office/powerpoint/2010/main" val="3795186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sp>
        <p:nvSpPr>
          <p:cNvPr id="3" name="Title 7">
            <a:extLst>
              <a:ext uri="{FF2B5EF4-FFF2-40B4-BE49-F238E27FC236}">
                <a16:creationId xmlns:a16="http://schemas.microsoft.com/office/drawing/2014/main" id="{4755A184-019A-F123-39BD-CCF7D5ADC829}"/>
              </a:ext>
            </a:extLst>
          </p:cNvPr>
          <p:cNvSpPr>
            <a:spLocks noGrp="1"/>
          </p:cNvSpPr>
          <p:nvPr>
            <p:ph type="title"/>
          </p:nvPr>
        </p:nvSpPr>
        <p:spPr>
          <a:xfrm>
            <a:off x="914400" y="914400"/>
            <a:ext cx="10360152" cy="960120"/>
          </a:xfrm>
        </p:spPr>
        <p:txBody>
          <a:bodyPr anchor="t">
            <a:noAutofit/>
          </a:bodyPr>
          <a:lstStyle>
            <a:lvl1pPr>
              <a:lnSpc>
                <a:spcPct val="75000"/>
              </a:lnSpc>
              <a:defRPr b="0"/>
            </a:lvl1pPr>
          </a:lstStyle>
          <a:p>
            <a:r>
              <a:rPr lang="en-US" noProof="0"/>
              <a:t>Click to edit Master title style</a:t>
            </a:r>
            <a:endParaRPr lang="en-US" noProof="0" dirty="0"/>
          </a:p>
        </p:txBody>
      </p:sp>
      <p:sp>
        <p:nvSpPr>
          <p:cNvPr id="2" name="Content Placeholder 16">
            <a:extLst>
              <a:ext uri="{FF2B5EF4-FFF2-40B4-BE49-F238E27FC236}">
                <a16:creationId xmlns:a16="http://schemas.microsoft.com/office/drawing/2014/main" id="{1FA7D867-BB87-2003-AD42-4271DA30B2C0}"/>
              </a:ext>
            </a:extLst>
          </p:cNvPr>
          <p:cNvSpPr>
            <a:spLocks noGrp="1"/>
          </p:cNvSpPr>
          <p:nvPr>
            <p:ph sz="quarter" idx="14"/>
          </p:nvPr>
        </p:nvSpPr>
        <p:spPr>
          <a:xfrm>
            <a:off x="914400" y="2414016"/>
            <a:ext cx="10369296" cy="3200400"/>
          </a:xfrm>
        </p:spPr>
        <p:txBody>
          <a:bodyPr anchor="t">
            <a:normAutofit/>
          </a:bodyPr>
          <a:lstStyle>
            <a:lvl1pPr marL="0" indent="0">
              <a:buSzPct val="100000"/>
              <a:buNone/>
              <a:defRPr sz="1800"/>
            </a:lvl1pPr>
            <a:lvl2pPr>
              <a:buSzPct val="100000"/>
              <a:defRPr sz="1600"/>
            </a:lvl2pPr>
            <a:lvl3pPr>
              <a:buSzPct val="100000"/>
              <a:defRPr sz="1400"/>
            </a:lvl3pPr>
            <a:lvl4pPr>
              <a:buSzPct val="100000"/>
              <a:defRPr sz="1200"/>
            </a:lvl4pPr>
            <a:lvl5pPr>
              <a:buSzPct val="100000"/>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pic>
        <p:nvPicPr>
          <p:cNvPr id="13" name="Graphic 12">
            <a:extLst>
              <a:ext uri="{FF2B5EF4-FFF2-40B4-BE49-F238E27FC236}">
                <a16:creationId xmlns:a16="http://schemas.microsoft.com/office/drawing/2014/main" id="{53A3985F-7086-B7A0-CB5B-5A4910EC909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0449" t="28168" b="7851"/>
          <a:stretch/>
        </p:blipFill>
        <p:spPr>
          <a:xfrm flipV="1">
            <a:off x="0" y="5520982"/>
            <a:ext cx="2799804" cy="1337018"/>
          </a:xfrm>
          <a:prstGeom prst="rect">
            <a:avLst/>
          </a:prstGeom>
        </p:spPr>
      </p:pic>
      <p:sp>
        <p:nvSpPr>
          <p:cNvPr id="10" name="Footer Placeholder 4">
            <a:extLst>
              <a:ext uri="{FF2B5EF4-FFF2-40B4-BE49-F238E27FC236}">
                <a16:creationId xmlns:a16="http://schemas.microsoft.com/office/drawing/2014/main" id="{7652A080-4458-3669-BBFC-2EF7CA465E4C}"/>
              </a:ext>
            </a:extLst>
          </p:cNvPr>
          <p:cNvSpPr>
            <a:spLocks noGrp="1"/>
          </p:cNvSpPr>
          <p:nvPr>
            <p:ph type="ftr" sz="quarter" idx="11"/>
          </p:nvPr>
        </p:nvSpPr>
        <p:spPr>
          <a:xfrm>
            <a:off x="5472057" y="374203"/>
            <a:ext cx="6084887" cy="365125"/>
          </a:xfrm>
          <a:prstGeom prst="rect">
            <a:avLst/>
          </a:prstGeom>
        </p:spPr>
        <p:txBody>
          <a:bodyPr anchor="ctr"/>
          <a:lstStyle>
            <a:lvl1pPr algn="r">
              <a:defRPr b="1" i="0" spc="300">
                <a:solidFill>
                  <a:schemeClr val="tx1"/>
                </a:solidFill>
                <a:latin typeface="+mn-lt"/>
              </a:defRPr>
            </a:lvl1pPr>
          </a:lstStyle>
          <a:p>
            <a:r>
              <a:rPr lang="en-US" noProof="0" dirty="0"/>
              <a:t>ADD A FOOTER</a:t>
            </a:r>
          </a:p>
        </p:txBody>
      </p:sp>
      <p:sp>
        <p:nvSpPr>
          <p:cNvPr id="11" name="Slide Number Placeholder 5">
            <a:extLst>
              <a:ext uri="{FF2B5EF4-FFF2-40B4-BE49-F238E27FC236}">
                <a16:creationId xmlns:a16="http://schemas.microsoft.com/office/drawing/2014/main" id="{4B43ED39-51FF-B5E5-2D43-81F9EF278FA6}"/>
              </a:ext>
            </a:extLst>
          </p:cNvPr>
          <p:cNvSpPr>
            <a:spLocks noGrp="1"/>
          </p:cNvSpPr>
          <p:nvPr>
            <p:ph type="sldNum" sz="quarter" idx="12"/>
          </p:nvPr>
        </p:nvSpPr>
        <p:spPr>
          <a:xfrm>
            <a:off x="11433179" y="6118672"/>
            <a:ext cx="758821" cy="365125"/>
          </a:xfrm>
        </p:spPr>
        <p:txBody>
          <a:bodyPr anchor="ctr"/>
          <a:lstStyle>
            <a:lvl1pPr algn="ctr">
              <a:defRPr b="1" i="0" spc="300">
                <a:solidFill>
                  <a:schemeClr val="tx1"/>
                </a:solidFill>
                <a:latin typeface="+mn-lt"/>
              </a:defRPr>
            </a:lvl1pPr>
          </a:lstStyle>
          <a:p>
            <a:fld id="{D495E168-DA5E-4888-8D8A-92B118324C14}" type="slidenum">
              <a:rPr lang="en-US" noProof="0" smtClean="0"/>
              <a:pPr/>
              <a:t>‹#›</a:t>
            </a:fld>
            <a:endParaRPr lang="en-US" noProof="0" dirty="0"/>
          </a:p>
        </p:txBody>
      </p:sp>
      <p:grpSp>
        <p:nvGrpSpPr>
          <p:cNvPr id="12" name="Group 11">
            <a:extLst>
              <a:ext uri="{FF2B5EF4-FFF2-40B4-BE49-F238E27FC236}">
                <a16:creationId xmlns:a16="http://schemas.microsoft.com/office/drawing/2014/main" id="{0CF7B72F-6A3D-2BF5-406C-6430A664D86A}"/>
              </a:ext>
            </a:extLst>
          </p:cNvPr>
          <p:cNvGrpSpPr>
            <a:grpSpLocks noChangeAspect="1"/>
          </p:cNvGrpSpPr>
          <p:nvPr userDrawn="1"/>
        </p:nvGrpSpPr>
        <p:grpSpPr>
          <a:xfrm>
            <a:off x="11781416" y="442755"/>
            <a:ext cx="62346" cy="274320"/>
            <a:chOff x="9323109" y="1648691"/>
            <a:chExt cx="125691" cy="553039"/>
          </a:xfrm>
          <a:solidFill>
            <a:schemeClr val="tx1"/>
          </a:solidFill>
        </p:grpSpPr>
        <p:sp>
          <p:nvSpPr>
            <p:cNvPr id="14" name="Oval 13">
              <a:extLst>
                <a:ext uri="{FF2B5EF4-FFF2-40B4-BE49-F238E27FC236}">
                  <a16:creationId xmlns:a16="http://schemas.microsoft.com/office/drawing/2014/main" id="{24B5A7C2-E2DC-8454-5CA3-04AE266111B8}"/>
                </a:ext>
              </a:extLst>
            </p:cNvPr>
            <p:cNvSpPr/>
            <p:nvPr userDrawn="1"/>
          </p:nvSpPr>
          <p:spPr>
            <a:xfrm>
              <a:off x="9323109" y="1648691"/>
              <a:ext cx="125691" cy="125691"/>
            </a:xfrm>
            <a:prstGeom prst="ellipse">
              <a:avLst/>
            </a:prstGeom>
            <a:grpFill/>
            <a:ln w="12700" cap="flat">
              <a:noFill/>
              <a:prstDash val="solid"/>
              <a:miter/>
            </a:ln>
          </p:spPr>
          <p:txBody>
            <a:bodyPr rtlCol="0" anchor="ctr"/>
            <a:lstStyle/>
            <a:p>
              <a:pPr algn="l"/>
              <a:endParaRPr lang="en-US" noProof="0" dirty="0"/>
            </a:p>
          </p:txBody>
        </p:sp>
        <p:sp>
          <p:nvSpPr>
            <p:cNvPr id="15" name="Oval 14">
              <a:extLst>
                <a:ext uri="{FF2B5EF4-FFF2-40B4-BE49-F238E27FC236}">
                  <a16:creationId xmlns:a16="http://schemas.microsoft.com/office/drawing/2014/main" id="{240CD172-44CF-C723-A478-EFC29BA19191}"/>
                </a:ext>
              </a:extLst>
            </p:cNvPr>
            <p:cNvSpPr/>
            <p:nvPr userDrawn="1"/>
          </p:nvSpPr>
          <p:spPr>
            <a:xfrm>
              <a:off x="9323109" y="1862365"/>
              <a:ext cx="125691" cy="125691"/>
            </a:xfrm>
            <a:prstGeom prst="ellipse">
              <a:avLst/>
            </a:prstGeom>
            <a:grpFill/>
            <a:ln w="12700" cap="flat">
              <a:noFill/>
              <a:prstDash val="solid"/>
              <a:miter/>
            </a:ln>
          </p:spPr>
          <p:txBody>
            <a:bodyPr rtlCol="0" anchor="ctr"/>
            <a:lstStyle/>
            <a:p>
              <a:pPr algn="l"/>
              <a:endParaRPr lang="en-US" noProof="0" dirty="0"/>
            </a:p>
          </p:txBody>
        </p:sp>
        <p:sp>
          <p:nvSpPr>
            <p:cNvPr id="16" name="Oval 15">
              <a:extLst>
                <a:ext uri="{FF2B5EF4-FFF2-40B4-BE49-F238E27FC236}">
                  <a16:creationId xmlns:a16="http://schemas.microsoft.com/office/drawing/2014/main" id="{011F7F94-407D-88B0-F26B-2BD33BBC82F6}"/>
                </a:ext>
              </a:extLst>
            </p:cNvPr>
            <p:cNvSpPr/>
            <p:nvPr userDrawn="1"/>
          </p:nvSpPr>
          <p:spPr>
            <a:xfrm>
              <a:off x="9323109" y="2076039"/>
              <a:ext cx="125691" cy="125691"/>
            </a:xfrm>
            <a:prstGeom prst="ellipse">
              <a:avLst/>
            </a:prstGeom>
            <a:grpFill/>
            <a:ln w="12700" cap="flat">
              <a:noFill/>
              <a:prstDash val="solid"/>
              <a:miter/>
            </a:ln>
          </p:spPr>
          <p:txBody>
            <a:bodyPr rtlCol="0" anchor="ctr"/>
            <a:lstStyle/>
            <a:p>
              <a:pPr algn="l"/>
              <a:endParaRPr lang="en-US" noProof="0" dirty="0"/>
            </a:p>
          </p:txBody>
        </p:sp>
      </p:grpSp>
      <p:cxnSp>
        <p:nvCxnSpPr>
          <p:cNvPr id="17" name="Straight Connector 16">
            <a:extLst>
              <a:ext uri="{FF2B5EF4-FFF2-40B4-BE49-F238E27FC236}">
                <a16:creationId xmlns:a16="http://schemas.microsoft.com/office/drawing/2014/main" id="{66389C84-795F-CDFA-3BEF-9FEA99EFFE69}"/>
              </a:ext>
            </a:extLst>
          </p:cNvPr>
          <p:cNvCxnSpPr>
            <a:cxnSpLocks/>
          </p:cNvCxnSpPr>
          <p:nvPr userDrawn="1"/>
        </p:nvCxnSpPr>
        <p:spPr>
          <a:xfrm>
            <a:off x="11812589" y="3148230"/>
            <a:ext cx="0" cy="56153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504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tx1"/>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7A6335E-1CFA-0E70-1695-5CA3DD34CD9F}"/>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773" r="241"/>
          <a:stretch/>
        </p:blipFill>
        <p:spPr>
          <a:xfrm>
            <a:off x="0" y="434032"/>
            <a:ext cx="6572250" cy="5989936"/>
          </a:xfrm>
          <a:prstGeom prst="rect">
            <a:avLst/>
          </a:prstGeom>
        </p:spPr>
      </p:pic>
      <p:pic>
        <p:nvPicPr>
          <p:cNvPr id="4" name="Graphic 3">
            <a:extLst>
              <a:ext uri="{FF2B5EF4-FFF2-40B4-BE49-F238E27FC236}">
                <a16:creationId xmlns:a16="http://schemas.microsoft.com/office/drawing/2014/main" id="{4F7460C2-031D-BEAF-5D50-5EB2EE12FD7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9771497">
            <a:off x="10837544" y="462510"/>
            <a:ext cx="886462" cy="891080"/>
          </a:xfrm>
          <a:prstGeom prst="rect">
            <a:avLst/>
          </a:prstGeom>
        </p:spPr>
      </p:pic>
      <p:pic>
        <p:nvPicPr>
          <p:cNvPr id="5" name="Graphic 4">
            <a:extLst>
              <a:ext uri="{FF2B5EF4-FFF2-40B4-BE49-F238E27FC236}">
                <a16:creationId xmlns:a16="http://schemas.microsoft.com/office/drawing/2014/main" id="{5ABB4718-B006-02FE-7314-47F208D432FF}"/>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32372" r="50000"/>
          <a:stretch/>
        </p:blipFill>
        <p:spPr>
          <a:xfrm rot="5400000">
            <a:off x="10012884" y="4678886"/>
            <a:ext cx="1903857" cy="2454374"/>
          </a:xfrm>
          <a:prstGeom prst="rect">
            <a:avLst/>
          </a:prstGeom>
        </p:spPr>
      </p:pic>
      <p:pic>
        <p:nvPicPr>
          <p:cNvPr id="6" name="Graphic 5">
            <a:extLst>
              <a:ext uri="{FF2B5EF4-FFF2-40B4-BE49-F238E27FC236}">
                <a16:creationId xmlns:a16="http://schemas.microsoft.com/office/drawing/2014/main" id="{4D0334B6-DF16-7242-A7D9-2DDFA3809CE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l="50000" b="50000"/>
          <a:stretch/>
        </p:blipFill>
        <p:spPr>
          <a:xfrm rot="16200000" flipH="1" flipV="1">
            <a:off x="10167" y="0"/>
            <a:ext cx="2231404" cy="2231405"/>
          </a:xfrm>
          <a:prstGeom prst="rect">
            <a:avLst/>
          </a:prstGeom>
        </p:spPr>
      </p:pic>
      <p:pic>
        <p:nvPicPr>
          <p:cNvPr id="7" name="Graphic 6">
            <a:extLst>
              <a:ext uri="{FF2B5EF4-FFF2-40B4-BE49-F238E27FC236}">
                <a16:creationId xmlns:a16="http://schemas.microsoft.com/office/drawing/2014/main" id="{69D571FF-D824-2576-5313-49C6B90D0BA7}"/>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768946" y="5658605"/>
            <a:ext cx="3861420" cy="590682"/>
          </a:xfrm>
          <a:prstGeom prst="rect">
            <a:avLst/>
          </a:prstGeom>
        </p:spPr>
      </p:pic>
      <p:grpSp>
        <p:nvGrpSpPr>
          <p:cNvPr id="8" name="Group 7">
            <a:extLst>
              <a:ext uri="{FF2B5EF4-FFF2-40B4-BE49-F238E27FC236}">
                <a16:creationId xmlns:a16="http://schemas.microsoft.com/office/drawing/2014/main" id="{DA8D35E1-3ADB-80C8-35F4-D6BE1406EB48}"/>
              </a:ext>
            </a:extLst>
          </p:cNvPr>
          <p:cNvGrpSpPr>
            <a:grpSpLocks noChangeAspect="1"/>
          </p:cNvGrpSpPr>
          <p:nvPr userDrawn="1"/>
        </p:nvGrpSpPr>
        <p:grpSpPr>
          <a:xfrm rot="16200000">
            <a:off x="7296024" y="90058"/>
            <a:ext cx="382723" cy="1683966"/>
            <a:chOff x="9323109" y="1648691"/>
            <a:chExt cx="125691" cy="553039"/>
          </a:xfrm>
          <a:noFill/>
        </p:grpSpPr>
        <p:sp>
          <p:nvSpPr>
            <p:cNvPr id="9" name="Oval 8">
              <a:extLst>
                <a:ext uri="{FF2B5EF4-FFF2-40B4-BE49-F238E27FC236}">
                  <a16:creationId xmlns:a16="http://schemas.microsoft.com/office/drawing/2014/main" id="{889C1E76-4674-DFBA-7F96-BB8E48B26A54}"/>
                </a:ext>
              </a:extLst>
            </p:cNvPr>
            <p:cNvSpPr/>
            <p:nvPr userDrawn="1"/>
          </p:nvSpPr>
          <p:spPr>
            <a:xfrm>
              <a:off x="9323109" y="1648691"/>
              <a:ext cx="125691" cy="125691"/>
            </a:xfrm>
            <a:prstGeom prst="ellipse">
              <a:avLst/>
            </a:prstGeom>
            <a:grpFill/>
            <a:ln w="19050" cap="flat">
              <a:solidFill>
                <a:schemeClr val="accent3"/>
              </a:solidFill>
              <a:prstDash val="solid"/>
              <a:miter/>
            </a:ln>
          </p:spPr>
          <p:txBody>
            <a:bodyPr rtlCol="0" anchor="ctr"/>
            <a:lstStyle/>
            <a:p>
              <a:pPr algn="l"/>
              <a:endParaRPr lang="en-US" dirty="0"/>
            </a:p>
          </p:txBody>
        </p:sp>
        <p:sp>
          <p:nvSpPr>
            <p:cNvPr id="10" name="Oval 9">
              <a:extLst>
                <a:ext uri="{FF2B5EF4-FFF2-40B4-BE49-F238E27FC236}">
                  <a16:creationId xmlns:a16="http://schemas.microsoft.com/office/drawing/2014/main" id="{BAD91B16-0910-3CDF-B2AC-05CAF18A3737}"/>
                </a:ext>
              </a:extLst>
            </p:cNvPr>
            <p:cNvSpPr/>
            <p:nvPr userDrawn="1"/>
          </p:nvSpPr>
          <p:spPr>
            <a:xfrm>
              <a:off x="9323109" y="1862365"/>
              <a:ext cx="125691" cy="125691"/>
            </a:xfrm>
            <a:prstGeom prst="ellipse">
              <a:avLst/>
            </a:prstGeom>
            <a:grpFill/>
            <a:ln w="19050" cap="flat">
              <a:solidFill>
                <a:schemeClr val="accent3"/>
              </a:solidFill>
              <a:prstDash val="solid"/>
              <a:miter/>
            </a:ln>
          </p:spPr>
          <p:txBody>
            <a:bodyPr rtlCol="0" anchor="ctr"/>
            <a:lstStyle/>
            <a:p>
              <a:pPr algn="l"/>
              <a:endParaRPr lang="en-US" dirty="0"/>
            </a:p>
          </p:txBody>
        </p:sp>
        <p:sp>
          <p:nvSpPr>
            <p:cNvPr id="11" name="Oval 10">
              <a:extLst>
                <a:ext uri="{FF2B5EF4-FFF2-40B4-BE49-F238E27FC236}">
                  <a16:creationId xmlns:a16="http://schemas.microsoft.com/office/drawing/2014/main" id="{0E994A0D-9205-6216-8DB6-77AE73F954FF}"/>
                </a:ext>
              </a:extLst>
            </p:cNvPr>
            <p:cNvSpPr/>
            <p:nvPr userDrawn="1"/>
          </p:nvSpPr>
          <p:spPr>
            <a:xfrm>
              <a:off x="9323109" y="2076039"/>
              <a:ext cx="125691" cy="125691"/>
            </a:xfrm>
            <a:prstGeom prst="ellipse">
              <a:avLst/>
            </a:prstGeom>
            <a:grpFill/>
            <a:ln w="19050" cap="flat">
              <a:solidFill>
                <a:schemeClr val="accent3"/>
              </a:solidFill>
              <a:prstDash val="solid"/>
              <a:miter/>
            </a:ln>
          </p:spPr>
          <p:txBody>
            <a:bodyPr rtlCol="0" anchor="ctr"/>
            <a:lstStyle/>
            <a:p>
              <a:pPr algn="l"/>
              <a:endParaRPr lang="en-US" dirty="0"/>
            </a:p>
          </p:txBody>
        </p:sp>
      </p:grpSp>
      <p:sp>
        <p:nvSpPr>
          <p:cNvPr id="2" name="Title 1">
            <a:extLst>
              <a:ext uri="{FF2B5EF4-FFF2-40B4-BE49-F238E27FC236}">
                <a16:creationId xmlns:a16="http://schemas.microsoft.com/office/drawing/2014/main" id="{5C0EF7CD-9866-E9C9-D330-E798E10ED01D}"/>
              </a:ext>
            </a:extLst>
          </p:cNvPr>
          <p:cNvSpPr>
            <a:spLocks noGrp="1"/>
          </p:cNvSpPr>
          <p:nvPr>
            <p:ph type="title"/>
          </p:nvPr>
        </p:nvSpPr>
        <p:spPr>
          <a:xfrm>
            <a:off x="914400" y="1252728"/>
            <a:ext cx="5181600" cy="4407408"/>
          </a:xfrm>
        </p:spPr>
        <p:txBody>
          <a:bodyPr anchor="ctr">
            <a:noAutofit/>
          </a:bodyPr>
          <a:lstStyle>
            <a:lvl1pPr>
              <a:lnSpc>
                <a:spcPct val="75000"/>
              </a:lnSpc>
              <a:defRPr sz="6600" b="0" spc="-300" baseline="0">
                <a:solidFill>
                  <a:schemeClr val="bg1"/>
                </a:solidFill>
              </a:defRPr>
            </a:lvl1pPr>
          </a:lstStyle>
          <a:p>
            <a:r>
              <a:rPr lang="en-US"/>
              <a:t>Click to edit Master title style</a:t>
            </a:r>
            <a:endParaRPr lang="en-US" dirty="0"/>
          </a:p>
        </p:txBody>
      </p:sp>
      <p:sp>
        <p:nvSpPr>
          <p:cNvPr id="45" name="Text Placeholder 44">
            <a:extLst>
              <a:ext uri="{FF2B5EF4-FFF2-40B4-BE49-F238E27FC236}">
                <a16:creationId xmlns:a16="http://schemas.microsoft.com/office/drawing/2014/main" id="{EA0C2778-BEA2-369E-CDA8-B2AB336FD0FC}"/>
              </a:ext>
            </a:extLst>
          </p:cNvPr>
          <p:cNvSpPr>
            <a:spLocks noGrp="1"/>
          </p:cNvSpPr>
          <p:nvPr>
            <p:ph type="body" sz="quarter" idx="11"/>
          </p:nvPr>
        </p:nvSpPr>
        <p:spPr>
          <a:xfrm>
            <a:off x="6574536" y="1252728"/>
            <a:ext cx="4709160" cy="4407408"/>
          </a:xfrm>
        </p:spPr>
        <p:txBody>
          <a:bodyPr anchor="ctr">
            <a:normAutofit/>
          </a:bodyPr>
          <a:lstStyle>
            <a:lvl1pPr marL="0" indent="0">
              <a:spcBef>
                <a:spcPts val="1000"/>
              </a:spcBef>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879134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4724400" y="5816818"/>
            <a:ext cx="2743200" cy="365125"/>
          </a:xfrm>
          <a:prstGeom prst="rect">
            <a:avLst/>
          </a:prstGeom>
        </p:spPr>
        <p:txBody>
          <a:bodyPr vert="horz" lIns="91440" tIns="45720" rIns="91440" bIns="45720" rtlCol="0" anchor="ctr"/>
          <a:lstStyle>
            <a:lvl1pPr algn="ctr">
              <a:defRPr sz="1000">
                <a:solidFill>
                  <a:schemeClr val="tx1"/>
                </a:solidFill>
              </a:defRPr>
            </a:lvl1pPr>
          </a:lstStyle>
          <a:p>
            <a:endParaRPr lang="en-US" noProof="0" dirty="0"/>
          </a:p>
        </p:txBody>
      </p:sp>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10804358" y="5816819"/>
            <a:ext cx="549442" cy="365125"/>
          </a:xfrm>
          <a:prstGeom prst="rect">
            <a:avLst/>
          </a:prstGeom>
        </p:spPr>
        <p:txBody>
          <a:bodyPr vert="horz" lIns="91440" tIns="45720" rIns="91440" bIns="45720" rtlCol="0" anchor="ctr"/>
          <a:lstStyle>
            <a:lvl1pPr algn="ctr">
              <a:defRPr sz="1000">
                <a:solidFill>
                  <a:schemeClr val="tx1"/>
                </a:solidFill>
              </a:defRPr>
            </a:lvl1pPr>
          </a:lstStyle>
          <a:p>
            <a:fld id="{D495E168-DA5E-4888-8D8A-92B118324C14}" type="slidenum">
              <a:rPr lang="en-US" noProof="0" smtClean="0"/>
              <a:pPr/>
              <a:t>‹#›</a:t>
            </a:fld>
            <a:endParaRPr lang="en-US" noProof="0" dirty="0"/>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12290" y="5816819"/>
            <a:ext cx="3398763" cy="365125"/>
          </a:xfrm>
          <a:prstGeom prst="rect">
            <a:avLst/>
          </a:prstGeom>
        </p:spPr>
        <p:txBody>
          <a:bodyPr vert="horz" lIns="91440" tIns="45720" rIns="91440" bIns="45720" rtlCol="0" anchor="ctr"/>
          <a:lstStyle>
            <a:lvl1pPr algn="l">
              <a:defRPr sz="1000">
                <a:solidFill>
                  <a:schemeClr val="tx1"/>
                </a:solidFill>
              </a:defRPr>
            </a:lvl1pPr>
          </a:lstStyle>
          <a:p>
            <a:r>
              <a:rPr lang="en-US" noProof="0" dirty="0"/>
              <a:t>ADD A FOOTER</a:t>
            </a:r>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hdr="0" ft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7.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17/016146812012200509"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s://doi.org10.1187/cbe.20-05-009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BCAD6-D43A-9EC6-C0E9-0DED7CC28D3E}"/>
              </a:ext>
            </a:extLst>
          </p:cNvPr>
          <p:cNvSpPr>
            <a:spLocks noGrp="1"/>
          </p:cNvSpPr>
          <p:nvPr>
            <p:ph type="title"/>
          </p:nvPr>
        </p:nvSpPr>
        <p:spPr>
          <a:xfrm>
            <a:off x="914400" y="914400"/>
            <a:ext cx="10369296" cy="2607276"/>
          </a:xfrm>
        </p:spPr>
        <p:txBody>
          <a:bodyPr>
            <a:normAutofit/>
          </a:bodyPr>
          <a:lstStyle/>
          <a:p>
            <a:r>
              <a:rPr lang="en-US" sz="4400" noProof="0" dirty="0"/>
              <a:t>Freshmen Year Foundations</a:t>
            </a:r>
          </a:p>
        </p:txBody>
      </p:sp>
      <p:sp>
        <p:nvSpPr>
          <p:cNvPr id="5" name="Text Placeholder 4">
            <a:extLst>
              <a:ext uri="{FF2B5EF4-FFF2-40B4-BE49-F238E27FC236}">
                <a16:creationId xmlns:a16="http://schemas.microsoft.com/office/drawing/2014/main" id="{509C9F3C-FAB7-3DF8-7E2F-BF8270339130}"/>
              </a:ext>
            </a:extLst>
          </p:cNvPr>
          <p:cNvSpPr>
            <a:spLocks noGrp="1"/>
          </p:cNvSpPr>
          <p:nvPr>
            <p:ph type="body" sz="quarter" idx="13"/>
          </p:nvPr>
        </p:nvSpPr>
        <p:spPr>
          <a:xfrm>
            <a:off x="914400" y="4224528"/>
            <a:ext cx="10369296" cy="713232"/>
          </a:xfrm>
        </p:spPr>
        <p:txBody>
          <a:bodyPr>
            <a:noAutofit/>
          </a:bodyPr>
          <a:lstStyle/>
          <a:p>
            <a:endParaRPr lang="en-US" dirty="0"/>
          </a:p>
          <a:p>
            <a:endParaRPr lang="en-US" dirty="0"/>
          </a:p>
          <a:p>
            <a:endParaRPr lang="en-US" dirty="0"/>
          </a:p>
          <a:p>
            <a:r>
              <a:rPr lang="en-US" dirty="0"/>
              <a:t>Tracey Allen-McMasters</a:t>
            </a:r>
          </a:p>
          <a:p>
            <a:r>
              <a:rPr lang="en-US" noProof="0" dirty="0"/>
              <a:t>Liberty University </a:t>
            </a:r>
          </a:p>
          <a:p>
            <a:r>
              <a:rPr lang="en-US" dirty="0"/>
              <a:t>COSC 693</a:t>
            </a:r>
            <a:endParaRPr lang="en-US" noProof="0" dirty="0"/>
          </a:p>
        </p:txBody>
      </p:sp>
    </p:spTree>
    <p:extLst>
      <p:ext uri="{BB962C8B-B14F-4D97-AF65-F5344CB8AC3E}">
        <p14:creationId xmlns:p14="http://schemas.microsoft.com/office/powerpoint/2010/main" val="732489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AA7CE2-A5EF-7FC6-52F2-9247EEB3E9B6}"/>
              </a:ext>
            </a:extLst>
          </p:cNvPr>
          <p:cNvSpPr>
            <a:spLocks noGrp="1"/>
          </p:cNvSpPr>
          <p:nvPr>
            <p:ph type="title"/>
          </p:nvPr>
        </p:nvSpPr>
        <p:spPr>
          <a:xfrm>
            <a:off x="-86497" y="1252728"/>
            <a:ext cx="5624713" cy="4407408"/>
          </a:xfrm>
        </p:spPr>
        <p:txBody>
          <a:bodyPr/>
          <a:lstStyle/>
          <a:p>
            <a:r>
              <a:rPr lang="en-US" noProof="0" dirty="0"/>
              <a:t>Data </a:t>
            </a:r>
            <a:br>
              <a:rPr lang="en-US" noProof="0" dirty="0"/>
            </a:br>
            <a:r>
              <a:rPr lang="en-US" noProof="0" dirty="0"/>
              <a:t>Sources</a:t>
            </a:r>
            <a:br>
              <a:rPr lang="en-US" noProof="0" dirty="0"/>
            </a:br>
            <a:r>
              <a:rPr lang="en-US" sz="2800" noProof="0" dirty="0"/>
              <a:t>(Identified Data Sources)</a:t>
            </a:r>
            <a:r>
              <a:rPr lang="en-US" noProof="0" dirty="0"/>
              <a:t> </a:t>
            </a:r>
          </a:p>
        </p:txBody>
      </p:sp>
      <p:sp>
        <p:nvSpPr>
          <p:cNvPr id="3" name="Slide Number Placeholder 2">
            <a:extLst>
              <a:ext uri="{FF2B5EF4-FFF2-40B4-BE49-F238E27FC236}">
                <a16:creationId xmlns:a16="http://schemas.microsoft.com/office/drawing/2014/main" id="{372A3BFA-13D7-7E37-B206-CCDCC1A2C42E}"/>
              </a:ext>
            </a:extLst>
          </p:cNvPr>
          <p:cNvSpPr>
            <a:spLocks noGrp="1"/>
          </p:cNvSpPr>
          <p:nvPr>
            <p:ph type="sldNum" sz="quarter" idx="12"/>
          </p:nvPr>
        </p:nvSpPr>
        <p:spPr>
          <a:xfrm>
            <a:off x="11433179" y="6118672"/>
            <a:ext cx="758821" cy="365125"/>
          </a:xfrm>
        </p:spPr>
        <p:txBody>
          <a:bodyPr/>
          <a:lstStyle/>
          <a:p>
            <a:fld id="{D495E168-DA5E-4888-8D8A-92B118324C14}" type="slidenum">
              <a:rPr lang="en-US" noProof="0" smtClean="0"/>
              <a:pPr/>
              <a:t>2</a:t>
            </a:fld>
            <a:endParaRPr lang="en-US" noProof="0" dirty="0"/>
          </a:p>
        </p:txBody>
      </p:sp>
      <p:sp>
        <p:nvSpPr>
          <p:cNvPr id="7" name="TextBox 6">
            <a:extLst>
              <a:ext uri="{FF2B5EF4-FFF2-40B4-BE49-F238E27FC236}">
                <a16:creationId xmlns:a16="http://schemas.microsoft.com/office/drawing/2014/main" id="{AB3A2BE9-C4D6-1EC0-849B-6734886E643C}"/>
              </a:ext>
            </a:extLst>
          </p:cNvPr>
          <p:cNvSpPr txBox="1"/>
          <p:nvPr/>
        </p:nvSpPr>
        <p:spPr>
          <a:xfrm>
            <a:off x="5387546" y="210065"/>
            <a:ext cx="6703541" cy="7694414"/>
          </a:xfrm>
          <a:prstGeom prst="rect">
            <a:avLst/>
          </a:prstGeom>
          <a:noFill/>
        </p:spPr>
        <p:txBody>
          <a:bodyPr wrap="square">
            <a:spAutoFit/>
          </a:bodyPr>
          <a:lstStyle/>
          <a:p>
            <a:pPr marL="285750" indent="-285750" algn="ctr">
              <a:buFont typeface="Arial" panose="020B0800000000000000" pitchFamily="34" charset="0"/>
              <a:buChar char="•"/>
            </a:pPr>
            <a:r>
              <a:rPr lang="en-US" sz="2400" b="1" dirty="0">
                <a:solidFill>
                  <a:srgbClr val="282828"/>
                </a:solidFill>
                <a:latin typeface="ThinSpaceFallback"/>
              </a:rPr>
              <a:t>8</a:t>
            </a:r>
            <a:r>
              <a:rPr lang="en-US" sz="2400" b="1" baseline="30000" dirty="0">
                <a:solidFill>
                  <a:srgbClr val="282828"/>
                </a:solidFill>
                <a:latin typeface="ThinSpaceFallback"/>
              </a:rPr>
              <a:t>th</a:t>
            </a:r>
            <a:r>
              <a:rPr lang="en-US" sz="2400" b="1" dirty="0">
                <a:solidFill>
                  <a:srgbClr val="282828"/>
                </a:solidFill>
                <a:latin typeface="ThinSpaceFallback"/>
              </a:rPr>
              <a:t> Grade Final Grades/ EOC Testing</a:t>
            </a:r>
          </a:p>
          <a:p>
            <a:pPr algn="ctr"/>
            <a:r>
              <a:rPr lang="en-US" sz="2000" dirty="0">
                <a:solidFill>
                  <a:srgbClr val="282828"/>
                </a:solidFill>
                <a:latin typeface="ThinSpaceFallback"/>
              </a:rPr>
              <a:t>58% of students tested at basic, proficient, or advance levels in math/ reading.</a:t>
            </a:r>
          </a:p>
          <a:p>
            <a:pPr algn="ctr"/>
            <a:r>
              <a:rPr lang="en-US" sz="2000" b="1" dirty="0">
                <a:solidFill>
                  <a:srgbClr val="282828"/>
                </a:solidFill>
                <a:latin typeface="ThinSpaceFallback"/>
              </a:rPr>
              <a:t>(34% tested at basic level)</a:t>
            </a:r>
          </a:p>
          <a:p>
            <a:pPr algn="ctr"/>
            <a:endParaRPr lang="en-US" sz="2000" b="1" dirty="0">
              <a:solidFill>
                <a:srgbClr val="282828"/>
              </a:solidFill>
              <a:latin typeface="ThinSpaceFallback"/>
            </a:endParaRPr>
          </a:p>
          <a:p>
            <a:pPr marL="571500" indent="-571500" algn="ctr">
              <a:buFont typeface="Arial" panose="020B0800000000000000" pitchFamily="34" charset="0"/>
              <a:buChar char="•"/>
            </a:pPr>
            <a:r>
              <a:rPr lang="en-US" sz="2400" b="1" dirty="0">
                <a:solidFill>
                  <a:srgbClr val="282828"/>
                </a:solidFill>
                <a:latin typeface="ThinSpaceFallback"/>
              </a:rPr>
              <a:t>8</a:t>
            </a:r>
            <a:r>
              <a:rPr lang="en-US" sz="2400" b="1" baseline="30000" dirty="0">
                <a:solidFill>
                  <a:srgbClr val="282828"/>
                </a:solidFill>
                <a:latin typeface="ThinSpaceFallback"/>
              </a:rPr>
              <a:t>th</a:t>
            </a:r>
            <a:r>
              <a:rPr lang="en-US" sz="2400" b="1" dirty="0">
                <a:solidFill>
                  <a:srgbClr val="282828"/>
                </a:solidFill>
                <a:latin typeface="ThinSpaceFallback"/>
              </a:rPr>
              <a:t> Grade Four Year Plans</a:t>
            </a:r>
          </a:p>
          <a:p>
            <a:pPr algn="ctr"/>
            <a:r>
              <a:rPr lang="en-US" sz="2000" dirty="0">
                <a:solidFill>
                  <a:srgbClr val="282828"/>
                </a:solidFill>
                <a:latin typeface="ThinSpaceFallback"/>
              </a:rPr>
              <a:t>72% of students had a postsecondary plan or had an idea of what interested them after high school</a:t>
            </a:r>
          </a:p>
          <a:p>
            <a:pPr algn="ctr"/>
            <a:endParaRPr lang="en-US" sz="2800" dirty="0">
              <a:solidFill>
                <a:srgbClr val="282828"/>
              </a:solidFill>
              <a:latin typeface="ThinSpaceFallback"/>
            </a:endParaRPr>
          </a:p>
          <a:p>
            <a:pPr algn="ctr"/>
            <a:r>
              <a:rPr lang="en-US" sz="2000" dirty="0">
                <a:solidFill>
                  <a:srgbClr val="282828"/>
                </a:solidFill>
                <a:latin typeface="ThinSpaceFallback"/>
              </a:rPr>
              <a:t>From these 2 data sources, Freshmen Year Foundations was created to give freshmen tools and resources to be successful during there high school journal.  </a:t>
            </a:r>
          </a:p>
          <a:p>
            <a:pPr algn="ctr"/>
            <a:endParaRPr lang="en-US" sz="2000" dirty="0">
              <a:solidFill>
                <a:srgbClr val="282828"/>
              </a:solidFill>
              <a:latin typeface="ThinSpaceFallback"/>
            </a:endParaRPr>
          </a:p>
          <a:p>
            <a:pPr algn="ctr"/>
            <a:r>
              <a:rPr lang="en-US" b="1" dirty="0">
                <a:solidFill>
                  <a:srgbClr val="282828"/>
                </a:solidFill>
                <a:latin typeface="ThinSpaceFallback"/>
              </a:rPr>
              <a:t>An important part of a student’s learning is independent study behaviors (Walck-Shannon et al, 2021).  </a:t>
            </a:r>
          </a:p>
          <a:p>
            <a:pPr algn="ctr"/>
            <a:endParaRPr lang="en-US" b="1" dirty="0">
              <a:solidFill>
                <a:srgbClr val="282828"/>
              </a:solidFill>
              <a:latin typeface="ThinSpaceFallback"/>
            </a:endParaRPr>
          </a:p>
          <a:p>
            <a:pPr algn="ctr"/>
            <a:r>
              <a:rPr lang="en-US" b="1" dirty="0">
                <a:solidFill>
                  <a:srgbClr val="282828"/>
                </a:solidFill>
                <a:latin typeface="ThinSpaceFallback"/>
              </a:rPr>
              <a:t>Studies have shown that students who completed a four-year plan were likely to pick out a career that they liked and make sound college choices compared to students who did not have a four-plan tool (Britton &amp; Spencer, 2022). </a:t>
            </a:r>
          </a:p>
          <a:p>
            <a:pPr algn="ctr"/>
            <a:endParaRPr lang="en-US" b="1" dirty="0">
              <a:solidFill>
                <a:srgbClr val="282828"/>
              </a:solidFill>
              <a:latin typeface="ThinSpaceFallback"/>
            </a:endParaRPr>
          </a:p>
          <a:p>
            <a:pPr algn="ctr"/>
            <a:endParaRPr lang="en-US" b="1" dirty="0">
              <a:solidFill>
                <a:srgbClr val="282828"/>
              </a:solidFill>
              <a:latin typeface="ThinSpaceFallback"/>
            </a:endParaRPr>
          </a:p>
          <a:p>
            <a:pPr algn="ctr"/>
            <a:endParaRPr lang="en-US" sz="3600" b="1" dirty="0">
              <a:solidFill>
                <a:srgbClr val="282828"/>
              </a:solidFill>
              <a:latin typeface="ThinSpaceFallback"/>
            </a:endParaRPr>
          </a:p>
          <a:p>
            <a:pPr algn="ctr"/>
            <a:endParaRPr lang="en-US" sz="2000" b="1" dirty="0"/>
          </a:p>
        </p:txBody>
      </p:sp>
    </p:spTree>
    <p:extLst>
      <p:ext uri="{BB962C8B-B14F-4D97-AF65-F5344CB8AC3E}">
        <p14:creationId xmlns:p14="http://schemas.microsoft.com/office/powerpoint/2010/main" val="4287803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D48110-854F-14C1-13A2-AED169CDED91}"/>
              </a:ext>
            </a:extLst>
          </p:cNvPr>
          <p:cNvSpPr>
            <a:spLocks noGrp="1"/>
          </p:cNvSpPr>
          <p:nvPr>
            <p:ph type="title"/>
          </p:nvPr>
        </p:nvSpPr>
        <p:spPr>
          <a:xfrm>
            <a:off x="914400" y="1431230"/>
            <a:ext cx="6102910" cy="3392424"/>
          </a:xfrm>
        </p:spPr>
        <p:txBody>
          <a:bodyPr/>
          <a:lstStyle/>
          <a:p>
            <a:r>
              <a:rPr lang="en-US" sz="4000" noProof="0" dirty="0"/>
              <a:t>Needs Assessments</a:t>
            </a:r>
            <a:br>
              <a:rPr lang="en-US" sz="4000" noProof="0" dirty="0"/>
            </a:br>
            <a:br>
              <a:rPr lang="en-US" sz="2800" noProof="0" dirty="0"/>
            </a:br>
            <a:r>
              <a:rPr lang="en-US" sz="2800" noProof="0" dirty="0">
                <a:latin typeface="ThinSpaceFallback"/>
              </a:rPr>
              <a:t>Surveys were </a:t>
            </a:r>
            <a:r>
              <a:rPr lang="en-US" sz="2800" dirty="0">
                <a:latin typeface="ThinSpaceFallback"/>
              </a:rPr>
              <a:t>given to  students and parents/ guardians  about what they felt was important  to be a successful student.  </a:t>
            </a:r>
            <a:br>
              <a:rPr lang="en-US" sz="2800" dirty="0">
                <a:latin typeface="ThinSpaceFallback"/>
              </a:rPr>
            </a:br>
            <a:br>
              <a:rPr lang="en-US" sz="2800" dirty="0">
                <a:latin typeface="ThinSpaceFallback"/>
              </a:rPr>
            </a:br>
            <a:r>
              <a:rPr lang="en-US" sz="2800" dirty="0">
                <a:latin typeface="ThinSpaceFallback"/>
              </a:rPr>
              <a:t>The surveys data provided the topics discussed in the </a:t>
            </a:r>
            <a:br>
              <a:rPr lang="en-US" sz="2800" dirty="0">
                <a:latin typeface="ThinSpaceFallback"/>
              </a:rPr>
            </a:br>
            <a:r>
              <a:rPr lang="en-US" sz="2800" dirty="0">
                <a:latin typeface="ThinSpaceFallback"/>
              </a:rPr>
              <a:t>classroom guidance lessons. </a:t>
            </a:r>
            <a:endParaRPr lang="en-US" sz="2800" noProof="0" dirty="0">
              <a:latin typeface="ThinSpaceFallback"/>
            </a:endParaRPr>
          </a:p>
        </p:txBody>
      </p:sp>
      <p:pic>
        <p:nvPicPr>
          <p:cNvPr id="6" name="Picture Placeholder 5" descr="Group of people applauding">
            <a:extLst>
              <a:ext uri="{FF2B5EF4-FFF2-40B4-BE49-F238E27FC236}">
                <a16:creationId xmlns:a16="http://schemas.microsoft.com/office/drawing/2014/main" id="{5092117E-6120-5E0B-B298-5546D48C6DC3}"/>
              </a:ext>
            </a:extLst>
          </p:cNvPr>
          <p:cNvPicPr>
            <a:picLocks noGrp="1" noChangeAspect="1"/>
          </p:cNvPicPr>
          <p:nvPr>
            <p:ph type="pic" sz="quarter" idx="10"/>
          </p:nvPr>
        </p:nvPicPr>
        <p:blipFill>
          <a:blip r:embed="rId3"/>
          <a:srcRect t="118" b="118"/>
          <a:stretch/>
        </p:blipFill>
        <p:spPr>
          <a:xfrm>
            <a:off x="7017310" y="914400"/>
            <a:ext cx="5174690" cy="5029200"/>
          </a:xfrm>
        </p:spPr>
      </p:pic>
    </p:spTree>
    <p:extLst>
      <p:ext uri="{BB962C8B-B14F-4D97-AF65-F5344CB8AC3E}">
        <p14:creationId xmlns:p14="http://schemas.microsoft.com/office/powerpoint/2010/main" val="3965488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C202B-C55E-7669-9A7E-A5E8CF07C8DB}"/>
              </a:ext>
            </a:extLst>
          </p:cNvPr>
          <p:cNvSpPr>
            <a:spLocks noGrp="1"/>
          </p:cNvSpPr>
          <p:nvPr>
            <p:ph type="title"/>
          </p:nvPr>
        </p:nvSpPr>
        <p:spPr>
          <a:xfrm>
            <a:off x="783771" y="449943"/>
            <a:ext cx="6080760" cy="522514"/>
          </a:xfrm>
        </p:spPr>
        <p:txBody>
          <a:bodyPr/>
          <a:lstStyle/>
          <a:p>
            <a:r>
              <a:rPr lang="en-US" b="1" dirty="0">
                <a:latin typeface="ThinSpaceFallback"/>
              </a:rPr>
              <a:t>Screening Process</a:t>
            </a:r>
            <a:br>
              <a:rPr lang="en-US" noProof="0" dirty="0"/>
            </a:br>
            <a:endParaRPr lang="en-US" noProof="0" dirty="0"/>
          </a:p>
        </p:txBody>
      </p:sp>
      <p:sp>
        <p:nvSpPr>
          <p:cNvPr id="3" name="Content Placeholder 2">
            <a:extLst>
              <a:ext uri="{FF2B5EF4-FFF2-40B4-BE49-F238E27FC236}">
                <a16:creationId xmlns:a16="http://schemas.microsoft.com/office/drawing/2014/main" id="{94296A9C-821B-B2B7-C0B9-ED8E71C9378E}"/>
              </a:ext>
            </a:extLst>
          </p:cNvPr>
          <p:cNvSpPr>
            <a:spLocks noGrp="1"/>
          </p:cNvSpPr>
          <p:nvPr>
            <p:ph sz="quarter" idx="13"/>
          </p:nvPr>
        </p:nvSpPr>
        <p:spPr>
          <a:xfrm>
            <a:off x="914400" y="1132114"/>
            <a:ext cx="3044952" cy="3628572"/>
          </a:xfrm>
        </p:spPr>
        <p:txBody>
          <a:bodyPr>
            <a:normAutofit lnSpcReduction="10000"/>
          </a:bodyPr>
          <a:lstStyle/>
          <a:p>
            <a:r>
              <a:rPr lang="en-US" sz="2000" dirty="0"/>
              <a:t>The screening process was for any freshmen who struggled in middle school, did not make proficient on end of grade testing, who did not have an idea or plan after high school, or just wanted to learn new strategies for being a successful student.</a:t>
            </a:r>
          </a:p>
          <a:p>
            <a:r>
              <a:rPr lang="en-US" sz="2000" dirty="0"/>
              <a:t>**20 students were selected**</a:t>
            </a:r>
          </a:p>
          <a:p>
            <a:endParaRPr lang="en-US" sz="2000" dirty="0"/>
          </a:p>
          <a:p>
            <a:endParaRPr lang="en-US" sz="2000" noProof="0" dirty="0"/>
          </a:p>
          <a:p>
            <a:endParaRPr lang="en-US" sz="2000" noProof="0" dirty="0"/>
          </a:p>
          <a:p>
            <a:endParaRPr lang="en-US" noProof="0" dirty="0"/>
          </a:p>
        </p:txBody>
      </p:sp>
      <p:sp>
        <p:nvSpPr>
          <p:cNvPr id="5" name="Slide Number Placeholder 4">
            <a:extLst>
              <a:ext uri="{FF2B5EF4-FFF2-40B4-BE49-F238E27FC236}">
                <a16:creationId xmlns:a16="http://schemas.microsoft.com/office/drawing/2014/main" id="{E0BA8935-23B3-31D7-AF6E-9E2B249023E0}"/>
              </a:ext>
            </a:extLst>
          </p:cNvPr>
          <p:cNvSpPr>
            <a:spLocks noGrp="1"/>
          </p:cNvSpPr>
          <p:nvPr>
            <p:ph type="sldNum" sz="quarter" idx="12"/>
          </p:nvPr>
        </p:nvSpPr>
        <p:spPr>
          <a:xfrm>
            <a:off x="11433179" y="6118672"/>
            <a:ext cx="758821" cy="365125"/>
          </a:xfrm>
        </p:spPr>
        <p:txBody>
          <a:bodyPr/>
          <a:lstStyle/>
          <a:p>
            <a:fld id="{D495E168-DA5E-4888-8D8A-92B118324C14}" type="slidenum">
              <a:rPr lang="en-US" noProof="0" smtClean="0"/>
              <a:pPr/>
              <a:t>4</a:t>
            </a:fld>
            <a:endParaRPr lang="en-US" noProof="0" dirty="0"/>
          </a:p>
        </p:txBody>
      </p:sp>
      <p:sp>
        <p:nvSpPr>
          <p:cNvPr id="8" name="TextBox 7">
            <a:extLst>
              <a:ext uri="{FF2B5EF4-FFF2-40B4-BE49-F238E27FC236}">
                <a16:creationId xmlns:a16="http://schemas.microsoft.com/office/drawing/2014/main" id="{A6B7842D-E65D-15DB-16C6-F93D5C241443}"/>
              </a:ext>
            </a:extLst>
          </p:cNvPr>
          <p:cNvSpPr txBox="1"/>
          <p:nvPr/>
        </p:nvSpPr>
        <p:spPr>
          <a:xfrm>
            <a:off x="4804229" y="449943"/>
            <a:ext cx="7112000" cy="646331"/>
          </a:xfrm>
          <a:prstGeom prst="rect">
            <a:avLst/>
          </a:prstGeom>
          <a:noFill/>
        </p:spPr>
        <p:txBody>
          <a:bodyPr wrap="square" rtlCol="0">
            <a:spAutoFit/>
          </a:bodyPr>
          <a:lstStyle/>
          <a:p>
            <a:pPr algn="ctr"/>
            <a:r>
              <a:rPr lang="en-US" dirty="0"/>
              <a:t>Example of Consent Form</a:t>
            </a:r>
          </a:p>
          <a:p>
            <a:pPr algn="ctr"/>
            <a:endParaRPr lang="en-US" dirty="0"/>
          </a:p>
        </p:txBody>
      </p:sp>
      <p:pic>
        <p:nvPicPr>
          <p:cNvPr id="6" name="Picture 5" descr="A document with yellow text&#10;&#10;AI-generated content may be incorrect.">
            <a:extLst>
              <a:ext uri="{FF2B5EF4-FFF2-40B4-BE49-F238E27FC236}">
                <a16:creationId xmlns:a16="http://schemas.microsoft.com/office/drawing/2014/main" id="{679477B0-668E-FA2E-6A3D-F9A44D96F2C5}"/>
              </a:ext>
            </a:extLst>
          </p:cNvPr>
          <p:cNvPicPr>
            <a:picLocks noChangeAspect="1"/>
          </p:cNvPicPr>
          <p:nvPr/>
        </p:nvPicPr>
        <p:blipFill>
          <a:blip r:embed="rId3"/>
          <a:stretch>
            <a:fillRect/>
          </a:stretch>
        </p:blipFill>
        <p:spPr>
          <a:xfrm>
            <a:off x="7810378" y="1309077"/>
            <a:ext cx="3614857" cy="4230077"/>
          </a:xfrm>
          <a:prstGeom prst="rect">
            <a:avLst/>
          </a:prstGeom>
        </p:spPr>
      </p:pic>
      <p:pic>
        <p:nvPicPr>
          <p:cNvPr id="7" name="Picture 6" descr="A medical form with yellow text&#10;&#10;AI-generated content may be incorrect.">
            <a:extLst>
              <a:ext uri="{FF2B5EF4-FFF2-40B4-BE49-F238E27FC236}">
                <a16:creationId xmlns:a16="http://schemas.microsoft.com/office/drawing/2014/main" id="{DBCC738C-E4A0-09E7-F3F2-78B7D6A53C88}"/>
              </a:ext>
            </a:extLst>
          </p:cNvPr>
          <p:cNvPicPr>
            <a:picLocks noChangeAspect="1"/>
          </p:cNvPicPr>
          <p:nvPr/>
        </p:nvPicPr>
        <p:blipFill>
          <a:blip r:embed="rId4"/>
          <a:stretch>
            <a:fillRect/>
          </a:stretch>
        </p:blipFill>
        <p:spPr>
          <a:xfrm>
            <a:off x="4033248" y="1309076"/>
            <a:ext cx="3627272" cy="4230078"/>
          </a:xfrm>
          <a:prstGeom prst="rect">
            <a:avLst/>
          </a:prstGeom>
        </p:spPr>
      </p:pic>
    </p:spTree>
    <p:extLst>
      <p:ext uri="{BB962C8B-B14F-4D97-AF65-F5344CB8AC3E}">
        <p14:creationId xmlns:p14="http://schemas.microsoft.com/office/powerpoint/2010/main" val="1807982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Person giving speech on stage">
            <a:extLst>
              <a:ext uri="{FF2B5EF4-FFF2-40B4-BE49-F238E27FC236}">
                <a16:creationId xmlns:a16="http://schemas.microsoft.com/office/drawing/2014/main" id="{6CC44507-3256-1186-172F-E48900457A89}"/>
              </a:ext>
            </a:extLst>
          </p:cNvPr>
          <p:cNvPicPr>
            <a:picLocks noGrp="1" noChangeAspect="1"/>
          </p:cNvPicPr>
          <p:nvPr>
            <p:ph type="pic" sz="quarter" idx="10"/>
          </p:nvPr>
        </p:nvPicPr>
        <p:blipFill>
          <a:blip r:embed="rId3"/>
          <a:srcRect t="65" b="65"/>
          <a:stretch/>
        </p:blipFill>
        <p:spPr>
          <a:xfrm>
            <a:off x="7017310" y="914400"/>
            <a:ext cx="4261104" cy="5029200"/>
          </a:xfrm>
        </p:spPr>
      </p:pic>
      <p:pic>
        <p:nvPicPr>
          <p:cNvPr id="29" name="Graphic 28">
            <a:extLst>
              <a:ext uri="{FF2B5EF4-FFF2-40B4-BE49-F238E27FC236}">
                <a16:creationId xmlns:a16="http://schemas.microsoft.com/office/drawing/2014/main" id="{58750F5E-2756-2CFE-8AD5-7C06886DFC7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450887" y="6037496"/>
            <a:ext cx="3861420" cy="590682"/>
          </a:xfrm>
          <a:prstGeom prst="rect">
            <a:avLst/>
          </a:prstGeom>
        </p:spPr>
      </p:pic>
      <p:sp>
        <p:nvSpPr>
          <p:cNvPr id="6" name="TextBox 5">
            <a:extLst>
              <a:ext uri="{FF2B5EF4-FFF2-40B4-BE49-F238E27FC236}">
                <a16:creationId xmlns:a16="http://schemas.microsoft.com/office/drawing/2014/main" id="{56EC93C5-CAF9-DF02-05B5-D25F81CCFDC3}"/>
              </a:ext>
            </a:extLst>
          </p:cNvPr>
          <p:cNvSpPr txBox="1"/>
          <p:nvPr/>
        </p:nvSpPr>
        <p:spPr>
          <a:xfrm>
            <a:off x="210065" y="123568"/>
            <a:ext cx="9020432" cy="5940088"/>
          </a:xfrm>
          <a:prstGeom prst="rect">
            <a:avLst/>
          </a:prstGeom>
          <a:noFill/>
        </p:spPr>
        <p:txBody>
          <a:bodyPr wrap="square" rtlCol="0">
            <a:spAutoFit/>
          </a:bodyPr>
          <a:lstStyle/>
          <a:p>
            <a:pPr algn="ctr"/>
            <a:r>
              <a:rPr lang="en-US" sz="4000" b="1" dirty="0">
                <a:solidFill>
                  <a:schemeClr val="bg1"/>
                </a:solidFill>
                <a:latin typeface="ThinSpaceFallback"/>
              </a:rPr>
              <a:t>Advanced Internship Assessment</a:t>
            </a:r>
          </a:p>
          <a:p>
            <a:pPr algn="ctr"/>
            <a:endParaRPr lang="en-US" sz="2000" b="1" dirty="0">
              <a:solidFill>
                <a:schemeClr val="bg1"/>
              </a:solidFill>
              <a:latin typeface="ThinSpaceFallback"/>
            </a:endParaRPr>
          </a:p>
          <a:p>
            <a:pPr lvl="0"/>
            <a:r>
              <a:rPr lang="en-US" sz="2000" b="1" dirty="0">
                <a:solidFill>
                  <a:schemeClr val="bg1"/>
                </a:solidFill>
              </a:rPr>
              <a:t>1.B.1: Demonstrate the ability to apply and adhere to ethical and legal standards in school counseling.</a:t>
            </a:r>
            <a:endParaRPr lang="en-US" sz="2000" dirty="0">
              <a:solidFill>
                <a:schemeClr val="bg1"/>
              </a:solidFill>
            </a:endParaRPr>
          </a:p>
          <a:p>
            <a:pPr lvl="0"/>
            <a:r>
              <a:rPr lang="en-US" sz="2000" b="1" dirty="0">
                <a:solidFill>
                  <a:schemeClr val="bg1"/>
                </a:solidFill>
              </a:rPr>
              <a:t>2.D.2: Counseling Prevention and Intervention- Provides individual and group counseling and classroom guidance to encourage academic, career, and social/ emotional development of students.  </a:t>
            </a:r>
            <a:endParaRPr lang="en-US" sz="2000" dirty="0">
              <a:solidFill>
                <a:schemeClr val="bg1"/>
              </a:solidFill>
            </a:endParaRPr>
          </a:p>
          <a:p>
            <a:pPr lvl="0"/>
            <a:r>
              <a:rPr lang="en-US" sz="2000" b="1" dirty="0">
                <a:solidFill>
                  <a:schemeClr val="bg1"/>
                </a:solidFill>
              </a:rPr>
              <a:t>3.F.2: Diversity and Advocacy- Advocates for learning and academic experience necessary to promote the academic, career, and social/ emotional development of students.</a:t>
            </a:r>
            <a:endParaRPr lang="en-US" sz="2000" dirty="0">
              <a:solidFill>
                <a:schemeClr val="bg1"/>
              </a:solidFill>
            </a:endParaRPr>
          </a:p>
          <a:p>
            <a:pPr lvl="0"/>
            <a:r>
              <a:rPr lang="en-US" sz="2000" b="1" dirty="0">
                <a:solidFill>
                  <a:schemeClr val="bg1"/>
                </a:solidFill>
              </a:rPr>
              <a:t>4.H.1: Assess and interpret students’ strengths and needs, recognizing uniqueness in cultures, languages, backgrounds, and abilities. </a:t>
            </a:r>
            <a:endParaRPr lang="en-US" sz="2000" dirty="0">
              <a:solidFill>
                <a:schemeClr val="bg1"/>
              </a:solidFill>
            </a:endParaRPr>
          </a:p>
          <a:p>
            <a:pPr lvl="0"/>
            <a:r>
              <a:rPr lang="en-US" sz="2000" b="1" dirty="0">
                <a:solidFill>
                  <a:schemeClr val="bg1"/>
                </a:solidFill>
              </a:rPr>
              <a:t>5.J.3: Analyzes and uses data to enhance counseling programs.</a:t>
            </a:r>
            <a:endParaRPr lang="en-US" sz="2000" dirty="0">
              <a:solidFill>
                <a:schemeClr val="bg1"/>
              </a:solidFill>
            </a:endParaRPr>
          </a:p>
          <a:p>
            <a:pPr lvl="0"/>
            <a:r>
              <a:rPr lang="en-US" sz="2000" b="1" dirty="0">
                <a:solidFill>
                  <a:schemeClr val="bg1"/>
                </a:solidFill>
              </a:rPr>
              <a:t>6.L.2: Implements strategies and activities to prepare students for a full range of post-secondary options and opportunities.  </a:t>
            </a:r>
            <a:endParaRPr lang="en-US" sz="2000" dirty="0">
              <a:solidFill>
                <a:schemeClr val="bg1"/>
              </a:solidFill>
            </a:endParaRPr>
          </a:p>
          <a:p>
            <a:pPr lvl="0"/>
            <a:r>
              <a:rPr lang="en-US" sz="2000" b="1" dirty="0">
                <a:solidFill>
                  <a:schemeClr val="bg1"/>
                </a:solidFill>
              </a:rPr>
              <a:t>7.N.1.: Works with parents, guardians, and families to act on behalf of their children to address problems that affect student success in school.</a:t>
            </a:r>
            <a:endParaRPr lang="en-US" sz="2000" dirty="0">
              <a:solidFill>
                <a:schemeClr val="bg1"/>
              </a:solidFill>
            </a:endParaRPr>
          </a:p>
          <a:p>
            <a:endParaRPr lang="en-US" sz="2000" b="1" dirty="0">
              <a:solidFill>
                <a:schemeClr val="bg1"/>
              </a:solidFill>
              <a:latin typeface="ThinSpaceFallback"/>
            </a:endParaRPr>
          </a:p>
        </p:txBody>
      </p:sp>
    </p:spTree>
    <p:extLst>
      <p:ext uri="{BB962C8B-B14F-4D97-AF65-F5344CB8AC3E}">
        <p14:creationId xmlns:p14="http://schemas.microsoft.com/office/powerpoint/2010/main" val="3643254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9034E8-7DDC-0941-383F-21AA0E0F0B1D}"/>
              </a:ext>
            </a:extLst>
          </p:cNvPr>
          <p:cNvSpPr>
            <a:spLocks noGrp="1"/>
          </p:cNvSpPr>
          <p:nvPr>
            <p:ph type="title"/>
          </p:nvPr>
        </p:nvSpPr>
        <p:spPr>
          <a:xfrm>
            <a:off x="923544" y="1252728"/>
            <a:ext cx="4700016" cy="4407408"/>
          </a:xfrm>
        </p:spPr>
        <p:txBody>
          <a:bodyPr>
            <a:normAutofit/>
          </a:bodyPr>
          <a:lstStyle/>
          <a:p>
            <a:r>
              <a:rPr lang="en-US" noProof="0" dirty="0"/>
              <a:t>Continuation of AIA</a:t>
            </a:r>
          </a:p>
        </p:txBody>
      </p:sp>
      <p:sp>
        <p:nvSpPr>
          <p:cNvPr id="5" name="Content Placeholder 4">
            <a:extLst>
              <a:ext uri="{FF2B5EF4-FFF2-40B4-BE49-F238E27FC236}">
                <a16:creationId xmlns:a16="http://schemas.microsoft.com/office/drawing/2014/main" id="{61A3A5B3-2CFF-596F-9AA5-4DD762744667}"/>
              </a:ext>
            </a:extLst>
          </p:cNvPr>
          <p:cNvSpPr>
            <a:spLocks noGrp="1"/>
          </p:cNvSpPr>
          <p:nvPr>
            <p:ph sz="quarter" idx="13"/>
          </p:nvPr>
        </p:nvSpPr>
        <p:spPr>
          <a:xfrm>
            <a:off x="5471885" y="101601"/>
            <a:ext cx="6371771" cy="6487886"/>
          </a:xfrm>
        </p:spPr>
        <p:txBody>
          <a:bodyPr/>
          <a:lstStyle/>
          <a:p>
            <a:pPr marL="0" indent="0">
              <a:buNone/>
            </a:pPr>
            <a:endParaRPr lang="en-US" noProof="0" dirty="0"/>
          </a:p>
          <a:p>
            <a:pPr marL="0" indent="0">
              <a:buNone/>
            </a:pPr>
            <a:r>
              <a:rPr lang="en-US" dirty="0"/>
              <a:t>The “Freshmen Year Foundations” guidance unit will follow ethical and legal guidelines.  The unit will have opportunities for individual and group prevention and intervention opportunities to focus on key areas of the unit. </a:t>
            </a:r>
          </a:p>
          <a:p>
            <a:pPr marL="0" indent="0">
              <a:buNone/>
            </a:pPr>
            <a:r>
              <a:rPr lang="en-US" dirty="0"/>
              <a:t> Smith High School is made up of a diverse population.  All guidance units will support all students in the areas of academics, careers, and social/ emotional development.</a:t>
            </a:r>
          </a:p>
          <a:p>
            <a:pPr marL="0" indent="0">
              <a:buNone/>
            </a:pPr>
            <a:r>
              <a:rPr lang="en-US" dirty="0"/>
              <a:t>Within the “Freshmen Year Foundations”, I will be assessing students’ strengths and needs as well as understanding and appreciating each student’s uniqueness. </a:t>
            </a:r>
          </a:p>
          <a:p>
            <a:pPr marL="0" indent="0">
              <a:buNone/>
            </a:pPr>
            <a:r>
              <a:rPr lang="en-US" dirty="0"/>
              <a:t> Throughout this program, I will continue to collect data and enhance the program based on the collected data.  Another area the unit will focus on is post-secondary plans.</a:t>
            </a:r>
          </a:p>
          <a:p>
            <a:pPr marL="0" indent="0">
              <a:buNone/>
            </a:pPr>
            <a:r>
              <a:rPr lang="en-US" dirty="0"/>
              <a:t> I will be working with both students and families on the beginning stages of life after high school.  We will work collaboratively on keeping students and families informed on opportunities after high school and how to take advantage of those opportunities.  </a:t>
            </a:r>
          </a:p>
          <a:p>
            <a:pPr marL="0" indent="0">
              <a:buNone/>
            </a:pPr>
            <a:endParaRPr lang="en-US" noProof="0" dirty="0"/>
          </a:p>
        </p:txBody>
      </p:sp>
      <p:sp>
        <p:nvSpPr>
          <p:cNvPr id="3" name="Slide Number Placeholder 2">
            <a:extLst>
              <a:ext uri="{FF2B5EF4-FFF2-40B4-BE49-F238E27FC236}">
                <a16:creationId xmlns:a16="http://schemas.microsoft.com/office/drawing/2014/main" id="{1C421690-0F36-11D2-B018-DDA3E7222C79}"/>
              </a:ext>
            </a:extLst>
          </p:cNvPr>
          <p:cNvSpPr>
            <a:spLocks noGrp="1"/>
          </p:cNvSpPr>
          <p:nvPr>
            <p:ph type="sldNum" sz="quarter" idx="12"/>
          </p:nvPr>
        </p:nvSpPr>
        <p:spPr>
          <a:xfrm>
            <a:off x="11433179" y="6118672"/>
            <a:ext cx="758821" cy="365125"/>
          </a:xfrm>
        </p:spPr>
        <p:txBody>
          <a:bodyPr/>
          <a:lstStyle/>
          <a:p>
            <a:fld id="{D495E168-DA5E-4888-8D8A-92B118324C14}" type="slidenum">
              <a:rPr lang="en-US" noProof="0" smtClean="0"/>
              <a:pPr/>
              <a:t>6</a:t>
            </a:fld>
            <a:endParaRPr lang="en-US" noProof="0" dirty="0"/>
          </a:p>
        </p:txBody>
      </p:sp>
    </p:spTree>
    <p:extLst>
      <p:ext uri="{BB962C8B-B14F-4D97-AF65-F5344CB8AC3E}">
        <p14:creationId xmlns:p14="http://schemas.microsoft.com/office/powerpoint/2010/main" val="2956330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8C117A-E1A1-595A-2BF6-79FB14A3D523}"/>
              </a:ext>
            </a:extLst>
          </p:cNvPr>
          <p:cNvSpPr>
            <a:spLocks noGrp="1"/>
          </p:cNvSpPr>
          <p:nvPr>
            <p:ph type="title"/>
          </p:nvPr>
        </p:nvSpPr>
        <p:spPr>
          <a:xfrm>
            <a:off x="914400" y="391886"/>
            <a:ext cx="10360152" cy="522514"/>
          </a:xfrm>
        </p:spPr>
        <p:txBody>
          <a:bodyPr>
            <a:normAutofit fontScale="90000"/>
          </a:bodyPr>
          <a:lstStyle/>
          <a:p>
            <a:pPr algn="ctr"/>
            <a:r>
              <a:rPr lang="en-US" b="1" dirty="0">
                <a:latin typeface="ThinSpaceFallback"/>
              </a:rPr>
              <a:t>The ASCA Mindsets and Behaviors</a:t>
            </a:r>
            <a:endParaRPr lang="en-US" b="1" noProof="0" dirty="0">
              <a:latin typeface="ThinSpaceFallback"/>
            </a:endParaRPr>
          </a:p>
        </p:txBody>
      </p:sp>
      <p:sp>
        <p:nvSpPr>
          <p:cNvPr id="3" name="Slide Number Placeholder 2">
            <a:extLst>
              <a:ext uri="{FF2B5EF4-FFF2-40B4-BE49-F238E27FC236}">
                <a16:creationId xmlns:a16="http://schemas.microsoft.com/office/drawing/2014/main" id="{10825238-1B83-5D5F-0B6F-F0BEB054E586}"/>
              </a:ext>
            </a:extLst>
          </p:cNvPr>
          <p:cNvSpPr>
            <a:spLocks noGrp="1"/>
          </p:cNvSpPr>
          <p:nvPr>
            <p:ph type="sldNum" sz="quarter" idx="12"/>
          </p:nvPr>
        </p:nvSpPr>
        <p:spPr>
          <a:xfrm>
            <a:off x="11433179" y="6118672"/>
            <a:ext cx="758821" cy="365125"/>
          </a:xfrm>
        </p:spPr>
        <p:txBody>
          <a:bodyPr/>
          <a:lstStyle/>
          <a:p>
            <a:fld id="{D495E168-DA5E-4888-8D8A-92B118324C14}" type="slidenum">
              <a:rPr lang="en-US" noProof="0" smtClean="0"/>
              <a:pPr/>
              <a:t>7</a:t>
            </a:fld>
            <a:endParaRPr lang="en-US" noProof="0" dirty="0"/>
          </a:p>
        </p:txBody>
      </p:sp>
      <p:sp>
        <p:nvSpPr>
          <p:cNvPr id="2" name="TextBox 1">
            <a:extLst>
              <a:ext uri="{FF2B5EF4-FFF2-40B4-BE49-F238E27FC236}">
                <a16:creationId xmlns:a16="http://schemas.microsoft.com/office/drawing/2014/main" id="{28F462BF-8FA3-234E-C3F8-9552DC7AB423}"/>
              </a:ext>
            </a:extLst>
          </p:cNvPr>
          <p:cNvSpPr txBox="1"/>
          <p:nvPr/>
        </p:nvSpPr>
        <p:spPr>
          <a:xfrm>
            <a:off x="290286" y="1088571"/>
            <a:ext cx="11495314" cy="4801314"/>
          </a:xfrm>
          <a:prstGeom prst="rect">
            <a:avLst/>
          </a:prstGeom>
          <a:noFill/>
        </p:spPr>
        <p:txBody>
          <a:bodyPr wrap="square" rtlCol="0">
            <a:spAutoFit/>
          </a:bodyPr>
          <a:lstStyle/>
          <a:p>
            <a:pPr lvl="0"/>
            <a:r>
              <a:rPr lang="en-US" b="1"/>
              <a:t>B-LS 3.  Time Management, Organizational, and Study Skills: </a:t>
            </a:r>
            <a:r>
              <a:rPr lang="en-US"/>
              <a:t>Students will learn these skills and turn these skills into habits.  These Skills will help students in high school as well as the transition to adulthood.</a:t>
            </a:r>
          </a:p>
          <a:p>
            <a:pPr lvl="0"/>
            <a:r>
              <a:rPr lang="en-US" b="1"/>
              <a:t>B-LS 4.  Self-Motivation and Self Direction for Learning: </a:t>
            </a:r>
            <a:r>
              <a:rPr lang="en-US"/>
              <a:t>Units will help to motivate and encourage students to take control of their learning and goals.</a:t>
            </a:r>
            <a:r>
              <a:rPr lang="en-US" b="1"/>
              <a:t>  </a:t>
            </a:r>
            <a:endParaRPr lang="en-US"/>
          </a:p>
          <a:p>
            <a:pPr lvl="0"/>
            <a:r>
              <a:rPr lang="en-US" b="1"/>
              <a:t>B-LS 7.  Long- and Short-Term Academic, Career, and Social/ Emotional Goals:</a:t>
            </a:r>
            <a:endParaRPr lang="en-US"/>
          </a:p>
          <a:p>
            <a:r>
              <a:rPr lang="en-US"/>
              <a:t>Units will help with goals in academics, careers, and social/ emotional.</a:t>
            </a:r>
          </a:p>
          <a:p>
            <a:pPr lvl="0"/>
            <a:r>
              <a:rPr lang="en-US" b="1"/>
              <a:t>B-SMS 1.  Responsibility for Self and Actions: Units</a:t>
            </a:r>
            <a:r>
              <a:rPr lang="en-US"/>
              <a:t> will help students take responsibility in academics, extracurricular activities, career interest and college planning.</a:t>
            </a:r>
          </a:p>
          <a:p>
            <a:pPr lvl="0"/>
            <a:r>
              <a:rPr lang="en-US" b="1"/>
              <a:t>B-SMS 5.  Perseverance to Achieve Long-Short Term Goals: This</a:t>
            </a:r>
            <a:r>
              <a:rPr lang="en-US"/>
              <a:t> will help students to find ways to persevere through challenges in reaching goals.</a:t>
            </a:r>
          </a:p>
          <a:p>
            <a:pPr lvl="0"/>
            <a:r>
              <a:rPr lang="en-US" b="1"/>
              <a:t>B-SMS 6.  Ability to Overcome Barriers: Units</a:t>
            </a:r>
            <a:r>
              <a:rPr lang="en-US"/>
              <a:t> will help students to identify barriers and find ways to get through those barriers.</a:t>
            </a:r>
          </a:p>
          <a:p>
            <a:pPr lvl="0"/>
            <a:r>
              <a:rPr lang="en-US" b="1"/>
              <a:t>B-SS 3. Positive Relationships with Adults to Support Success: Students</a:t>
            </a:r>
            <a:r>
              <a:rPr lang="en-US"/>
              <a:t> will learn the importance of having positive relationships with adults to have support in becoming a successful student.  </a:t>
            </a:r>
          </a:p>
          <a:p>
            <a:pPr lvl="0"/>
            <a:r>
              <a:rPr lang="en-US" b="1"/>
              <a:t>B-SS 10. Cultural Awareness, Sensitivity, and Responsiveness: </a:t>
            </a:r>
            <a:r>
              <a:rPr lang="en-US"/>
              <a:t>Students will learn the importance of being responsible and supportive to all cultures.  </a:t>
            </a:r>
          </a:p>
          <a:p>
            <a:r>
              <a:rPr lang="en-US"/>
              <a:t> </a:t>
            </a:r>
          </a:p>
        </p:txBody>
      </p:sp>
    </p:spTree>
    <p:extLst>
      <p:ext uri="{BB962C8B-B14F-4D97-AF65-F5344CB8AC3E}">
        <p14:creationId xmlns:p14="http://schemas.microsoft.com/office/powerpoint/2010/main" val="3326679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F42DC-3738-00AB-D87F-B3C0AC8D002B}"/>
              </a:ext>
            </a:extLst>
          </p:cNvPr>
          <p:cNvSpPr>
            <a:spLocks noGrp="1"/>
          </p:cNvSpPr>
          <p:nvPr>
            <p:ph type="title"/>
          </p:nvPr>
        </p:nvSpPr>
        <p:spPr>
          <a:xfrm>
            <a:off x="914400" y="377372"/>
            <a:ext cx="6080760" cy="1146628"/>
          </a:xfrm>
        </p:spPr>
        <p:txBody>
          <a:bodyPr/>
          <a:lstStyle/>
          <a:p>
            <a:pPr algn="ctr"/>
            <a:r>
              <a:rPr lang="en-US" b="1" dirty="0">
                <a:latin typeface="ThinSpaceFallback"/>
              </a:rPr>
              <a:t>North Carolina State Academic Standards</a:t>
            </a:r>
            <a:br>
              <a:rPr lang="en-US" noProof="0" dirty="0"/>
            </a:br>
            <a:endParaRPr lang="en-US" noProof="0" dirty="0"/>
          </a:p>
        </p:txBody>
      </p:sp>
      <p:pic>
        <p:nvPicPr>
          <p:cNvPr id="7" name="Picture Placeholder 6" descr="Person talking while holding a piece of chalk">
            <a:extLst>
              <a:ext uri="{FF2B5EF4-FFF2-40B4-BE49-F238E27FC236}">
                <a16:creationId xmlns:a16="http://schemas.microsoft.com/office/drawing/2014/main" id="{279B31CE-27F4-2289-DC68-1E46D782170F}"/>
              </a:ext>
            </a:extLst>
          </p:cNvPr>
          <p:cNvPicPr>
            <a:picLocks noGrp="1" noChangeAspect="1"/>
          </p:cNvPicPr>
          <p:nvPr>
            <p:ph type="pic" sz="quarter" idx="10"/>
          </p:nvPr>
        </p:nvPicPr>
        <p:blipFill>
          <a:blip r:embed="rId3"/>
          <a:srcRect l="9" r="9"/>
          <a:stretch/>
        </p:blipFill>
        <p:spPr>
          <a:xfrm>
            <a:off x="7017310" y="914400"/>
            <a:ext cx="4416552" cy="5038344"/>
          </a:xfrm>
        </p:spPr>
      </p:pic>
      <p:sp>
        <p:nvSpPr>
          <p:cNvPr id="5" name="Slide Number Placeholder 4">
            <a:extLst>
              <a:ext uri="{FF2B5EF4-FFF2-40B4-BE49-F238E27FC236}">
                <a16:creationId xmlns:a16="http://schemas.microsoft.com/office/drawing/2014/main" id="{A944D193-370D-174A-0058-6B0E1DAAA5D3}"/>
              </a:ext>
            </a:extLst>
          </p:cNvPr>
          <p:cNvSpPr>
            <a:spLocks noGrp="1"/>
          </p:cNvSpPr>
          <p:nvPr>
            <p:ph type="sldNum" sz="quarter" idx="12"/>
          </p:nvPr>
        </p:nvSpPr>
        <p:spPr>
          <a:xfrm>
            <a:off x="11433179" y="6118672"/>
            <a:ext cx="758821" cy="365125"/>
          </a:xfrm>
        </p:spPr>
        <p:txBody>
          <a:bodyPr/>
          <a:lstStyle/>
          <a:p>
            <a:fld id="{D495E168-DA5E-4888-8D8A-92B118324C14}" type="slidenum">
              <a:rPr lang="en-US" noProof="0" smtClean="0"/>
              <a:pPr/>
              <a:t>8</a:t>
            </a:fld>
            <a:endParaRPr lang="en-US" noProof="0" dirty="0"/>
          </a:p>
        </p:txBody>
      </p:sp>
      <p:pic>
        <p:nvPicPr>
          <p:cNvPr id="13" name="Graphic 12">
            <a:extLst>
              <a:ext uri="{FF2B5EF4-FFF2-40B4-BE49-F238E27FC236}">
                <a16:creationId xmlns:a16="http://schemas.microsoft.com/office/drawing/2014/main" id="{19BE6252-BF23-FF2C-749F-600D91025F6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944259" y="5641545"/>
            <a:ext cx="3861420" cy="590682"/>
          </a:xfrm>
          <a:prstGeom prst="rect">
            <a:avLst/>
          </a:prstGeom>
        </p:spPr>
      </p:pic>
      <p:sp>
        <p:nvSpPr>
          <p:cNvPr id="4" name="TextBox 3">
            <a:extLst>
              <a:ext uri="{FF2B5EF4-FFF2-40B4-BE49-F238E27FC236}">
                <a16:creationId xmlns:a16="http://schemas.microsoft.com/office/drawing/2014/main" id="{B8891AEE-C44A-FF21-FFC6-FC187ACF90ED}"/>
              </a:ext>
            </a:extLst>
          </p:cNvPr>
          <p:cNvSpPr txBox="1"/>
          <p:nvPr/>
        </p:nvSpPr>
        <p:spPr>
          <a:xfrm>
            <a:off x="1161143" y="1524000"/>
            <a:ext cx="5384800" cy="2862322"/>
          </a:xfrm>
          <a:prstGeom prst="rect">
            <a:avLst/>
          </a:prstGeom>
          <a:noFill/>
        </p:spPr>
        <p:txBody>
          <a:bodyPr wrap="square" rtlCol="0">
            <a:spAutoFit/>
          </a:bodyPr>
          <a:lstStyle/>
          <a:p>
            <a:pPr lvl="0"/>
            <a:r>
              <a:rPr lang="en-US" b="1" dirty="0"/>
              <a:t>B2.1.a: Take steps that are proactive in planning fort post-secondary goals by establishing and building individual strengths and ways to handle challenges that impede goals.   </a:t>
            </a:r>
          </a:p>
          <a:p>
            <a:pPr lvl="0"/>
            <a:endParaRPr lang="en-US" b="1" dirty="0"/>
          </a:p>
          <a:p>
            <a:pPr lvl="0"/>
            <a:r>
              <a:rPr lang="en-US" dirty="0"/>
              <a:t>I will be providing different resources such as various college materials and job websites to explore options in post-secondary planning.  </a:t>
            </a:r>
            <a:r>
              <a:rPr lang="en-US" b="1" dirty="0"/>
              <a:t> </a:t>
            </a:r>
            <a:endParaRPr lang="en-US" dirty="0"/>
          </a:p>
          <a:p>
            <a:r>
              <a:rPr lang="en-US" b="1" dirty="0"/>
              <a:t> </a:t>
            </a:r>
            <a:endParaRPr lang="en-US" dirty="0"/>
          </a:p>
          <a:p>
            <a:endParaRPr lang="en-US" dirty="0"/>
          </a:p>
        </p:txBody>
      </p:sp>
    </p:spTree>
    <p:extLst>
      <p:ext uri="{BB962C8B-B14F-4D97-AF65-F5344CB8AC3E}">
        <p14:creationId xmlns:p14="http://schemas.microsoft.com/office/powerpoint/2010/main" val="2696388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5938-D66D-B9FE-DF06-5A7E77092B23}"/>
              </a:ext>
            </a:extLst>
          </p:cNvPr>
          <p:cNvSpPr>
            <a:spLocks noGrp="1"/>
          </p:cNvSpPr>
          <p:nvPr>
            <p:ph type="title"/>
          </p:nvPr>
        </p:nvSpPr>
        <p:spPr>
          <a:xfrm>
            <a:off x="914400" y="914400"/>
            <a:ext cx="6729984" cy="3392424"/>
          </a:xfrm>
        </p:spPr>
        <p:txBody>
          <a:bodyPr/>
          <a:lstStyle/>
          <a:p>
            <a:r>
              <a:rPr lang="en-US" sz="4000" dirty="0">
                <a:latin typeface="ThinSpaceFallback"/>
              </a:rPr>
              <a:t>Cultural</a:t>
            </a:r>
            <a:br>
              <a:rPr lang="en-US" sz="4000" dirty="0">
                <a:latin typeface="ThinSpaceFallback"/>
              </a:rPr>
            </a:br>
            <a:r>
              <a:rPr lang="en-US" sz="4000" dirty="0">
                <a:latin typeface="ThinSpaceFallback"/>
              </a:rPr>
              <a:t>Sensitivity </a:t>
            </a:r>
            <a:endParaRPr lang="en-US" sz="4000" noProof="0" dirty="0">
              <a:latin typeface="ThinSpaceFallback"/>
            </a:endParaRPr>
          </a:p>
        </p:txBody>
      </p:sp>
      <p:sp>
        <p:nvSpPr>
          <p:cNvPr id="6" name="TextBox 5">
            <a:extLst>
              <a:ext uri="{FF2B5EF4-FFF2-40B4-BE49-F238E27FC236}">
                <a16:creationId xmlns:a16="http://schemas.microsoft.com/office/drawing/2014/main" id="{2A6F9BC0-D50E-E6BD-204E-B0CBFEA9EA1F}"/>
              </a:ext>
            </a:extLst>
          </p:cNvPr>
          <p:cNvSpPr txBox="1"/>
          <p:nvPr/>
        </p:nvSpPr>
        <p:spPr>
          <a:xfrm>
            <a:off x="3033486" y="914400"/>
            <a:ext cx="9158514" cy="3139321"/>
          </a:xfrm>
          <a:prstGeom prst="rect">
            <a:avLst/>
          </a:prstGeom>
          <a:noFill/>
        </p:spPr>
        <p:txBody>
          <a:bodyPr wrap="square" rtlCol="0">
            <a:spAutoFit/>
          </a:bodyPr>
          <a:lstStyle/>
          <a:p>
            <a:pPr algn="ctr"/>
            <a:r>
              <a:rPr lang="en-US" sz="2000" b="1" dirty="0">
                <a:solidFill>
                  <a:schemeClr val="bg1"/>
                </a:solidFill>
              </a:rPr>
              <a:t>The “Freshmen Year Foundations” is for any 9</a:t>
            </a:r>
            <a:r>
              <a:rPr lang="en-US" sz="2000" b="1" baseline="30000" dirty="0">
                <a:solidFill>
                  <a:schemeClr val="bg1"/>
                </a:solidFill>
              </a:rPr>
              <a:t>th</a:t>
            </a:r>
            <a:r>
              <a:rPr lang="en-US" sz="2000" b="1" dirty="0">
                <a:solidFill>
                  <a:schemeClr val="bg1"/>
                </a:solidFill>
              </a:rPr>
              <a:t> grader who wanted to establish study habits that work for them, explore new interests, and start planning for their future.  </a:t>
            </a:r>
          </a:p>
          <a:p>
            <a:pPr algn="ctr"/>
            <a:endParaRPr lang="en-US" sz="2000" b="1" dirty="0">
              <a:solidFill>
                <a:schemeClr val="bg1"/>
              </a:solidFill>
            </a:endParaRPr>
          </a:p>
          <a:p>
            <a:pPr algn="ctr"/>
            <a:r>
              <a:rPr lang="en-US" sz="2000" b="1" dirty="0">
                <a:solidFill>
                  <a:schemeClr val="bg1"/>
                </a:solidFill>
              </a:rPr>
              <a:t>These units allow students to reflect on themselves and explore opportunities that the school provides which allow for cultural sensitivity.</a:t>
            </a:r>
          </a:p>
          <a:p>
            <a:pPr algn="ctr"/>
            <a:endParaRPr lang="en-US" sz="2000" b="1" dirty="0">
              <a:solidFill>
                <a:schemeClr val="bg1"/>
              </a:solidFill>
            </a:endParaRPr>
          </a:p>
          <a:p>
            <a:pPr algn="ctr"/>
            <a:r>
              <a:rPr lang="en-US" sz="2000" b="1" dirty="0">
                <a:solidFill>
                  <a:schemeClr val="bg1"/>
                </a:solidFill>
              </a:rPr>
              <a:t>  Each unit, I plan to set classroom expectations and promote an environment where everyone can be comfortable, safe, and appreciated! </a:t>
            </a:r>
            <a:endParaRPr lang="en-US" sz="2000" dirty="0">
              <a:solidFill>
                <a:schemeClr val="bg1"/>
              </a:solidFill>
            </a:endParaRPr>
          </a:p>
          <a:p>
            <a:pPr algn="ctr"/>
            <a:endParaRPr lang="en-US" dirty="0"/>
          </a:p>
        </p:txBody>
      </p:sp>
    </p:spTree>
    <p:extLst>
      <p:ext uri="{BB962C8B-B14F-4D97-AF65-F5344CB8AC3E}">
        <p14:creationId xmlns:p14="http://schemas.microsoft.com/office/powerpoint/2010/main" val="3700344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6AD1D6-5344-9A7E-9FBC-21896E0EEEA1}"/>
              </a:ext>
            </a:extLst>
          </p:cNvPr>
          <p:cNvSpPr>
            <a:spLocks noGrp="1"/>
          </p:cNvSpPr>
          <p:nvPr>
            <p:ph type="title"/>
          </p:nvPr>
        </p:nvSpPr>
        <p:spPr>
          <a:xfrm>
            <a:off x="203200" y="159658"/>
            <a:ext cx="2888343" cy="711200"/>
          </a:xfrm>
        </p:spPr>
        <p:txBody>
          <a:bodyPr/>
          <a:lstStyle/>
          <a:p>
            <a:r>
              <a:rPr lang="en-US" b="1" noProof="0" dirty="0">
                <a:latin typeface="ThinSpaceFallback"/>
              </a:rPr>
              <a:t>Evaluation </a:t>
            </a:r>
            <a:br>
              <a:rPr lang="en-US" noProof="0" dirty="0"/>
            </a:br>
            <a:endParaRPr lang="en-US" noProof="0" dirty="0"/>
          </a:p>
        </p:txBody>
      </p:sp>
      <p:sp>
        <p:nvSpPr>
          <p:cNvPr id="3" name="Slide Number Placeholder 2">
            <a:extLst>
              <a:ext uri="{FF2B5EF4-FFF2-40B4-BE49-F238E27FC236}">
                <a16:creationId xmlns:a16="http://schemas.microsoft.com/office/drawing/2014/main" id="{479707F6-6AC2-C8B7-76D8-04AC85BD91E0}"/>
              </a:ext>
            </a:extLst>
          </p:cNvPr>
          <p:cNvSpPr>
            <a:spLocks noGrp="1"/>
          </p:cNvSpPr>
          <p:nvPr>
            <p:ph type="sldNum" sz="quarter" idx="12"/>
          </p:nvPr>
        </p:nvSpPr>
        <p:spPr>
          <a:xfrm>
            <a:off x="11433179" y="6118672"/>
            <a:ext cx="758821" cy="365125"/>
          </a:xfrm>
        </p:spPr>
        <p:txBody>
          <a:bodyPr/>
          <a:lstStyle/>
          <a:p>
            <a:fld id="{D495E168-DA5E-4888-8D8A-92B118324C14}" type="slidenum">
              <a:rPr lang="en-US" noProof="0" smtClean="0"/>
              <a:pPr/>
              <a:t>10</a:t>
            </a:fld>
            <a:endParaRPr lang="en-US" noProof="0" dirty="0"/>
          </a:p>
        </p:txBody>
      </p:sp>
      <p:sp>
        <p:nvSpPr>
          <p:cNvPr id="8" name="TextBox 7">
            <a:extLst>
              <a:ext uri="{FF2B5EF4-FFF2-40B4-BE49-F238E27FC236}">
                <a16:creationId xmlns:a16="http://schemas.microsoft.com/office/drawing/2014/main" id="{2A298990-C83A-7743-BCC3-54DFCAAFFA99}"/>
              </a:ext>
            </a:extLst>
          </p:cNvPr>
          <p:cNvSpPr txBox="1"/>
          <p:nvPr/>
        </p:nvSpPr>
        <p:spPr>
          <a:xfrm>
            <a:off x="203200" y="870858"/>
            <a:ext cx="11350171" cy="5324535"/>
          </a:xfrm>
          <a:prstGeom prst="rect">
            <a:avLst/>
          </a:prstGeom>
          <a:noFill/>
        </p:spPr>
        <p:txBody>
          <a:bodyPr wrap="square" lIns="91440" tIns="45720" rIns="91440" bIns="45720" rtlCol="0" anchor="t">
            <a:spAutoFit/>
          </a:bodyPr>
          <a:lstStyle/>
          <a:p>
            <a:r>
              <a:rPr lang="en-US" sz="2000" dirty="0">
                <a:latin typeface="ThinSpaceFallback"/>
              </a:rPr>
              <a:t>The group was evaluated by looking at 8</a:t>
            </a:r>
            <a:r>
              <a:rPr lang="en-US" sz="2000" baseline="30000" dirty="0">
                <a:latin typeface="ThinSpaceFallback"/>
              </a:rPr>
              <a:t>th</a:t>
            </a:r>
            <a:r>
              <a:rPr lang="en-US" sz="2000" dirty="0">
                <a:latin typeface="ThinSpaceFallback"/>
              </a:rPr>
              <a:t> grade final grades and comparing them to Q1 and Q2 grades freshmen year.   Freshmen are also given another opportunity to complete four-year plans if they did not complete the component in 8</a:t>
            </a:r>
            <a:r>
              <a:rPr lang="en-US" sz="2000" baseline="30000" dirty="0">
                <a:latin typeface="ThinSpaceFallback"/>
              </a:rPr>
              <a:t>th</a:t>
            </a:r>
            <a:r>
              <a:rPr lang="en-US" sz="2000" dirty="0">
                <a:latin typeface="ThinSpaceFallback"/>
              </a:rPr>
              <a:t> grade.  </a:t>
            </a:r>
          </a:p>
          <a:p>
            <a:endParaRPr lang="en-US" sz="2000" dirty="0">
              <a:latin typeface="ThinSpaceFallback"/>
            </a:endParaRPr>
          </a:p>
          <a:p>
            <a:pPr marL="342900" indent="-342900">
              <a:buFont typeface="Arial" panose="020B0800000000000000" pitchFamily="34" charset="0"/>
              <a:buChar char="•"/>
            </a:pPr>
            <a:r>
              <a:rPr lang="en-US" sz="2000" dirty="0">
                <a:latin typeface="ThinSpaceFallback"/>
              </a:rPr>
              <a:t>Out of the 20 freshmen who participated, 14 student’s grades increased</a:t>
            </a:r>
          </a:p>
          <a:p>
            <a:pPr marL="342900" indent="-342900">
              <a:buFont typeface="Arial" panose="020B0800000000000000" pitchFamily="34" charset="0"/>
              <a:buChar char="•"/>
            </a:pPr>
            <a:r>
              <a:rPr lang="en-US" sz="2000" dirty="0">
                <a:latin typeface="ThinSpaceFallback"/>
              </a:rPr>
              <a:t>3 students joined an extracurricular activity at Smith High School</a:t>
            </a:r>
          </a:p>
          <a:p>
            <a:pPr marL="342900" indent="-342900">
              <a:buFont typeface="Arial" panose="020B0800000000000000" pitchFamily="34" charset="0"/>
              <a:buChar char="•"/>
            </a:pPr>
            <a:r>
              <a:rPr lang="en-US" sz="2000" dirty="0">
                <a:latin typeface="ThinSpaceFallback"/>
              </a:rPr>
              <a:t>Four-year plans increased from 72% to 75% of completion of a post-secondary plan</a:t>
            </a:r>
          </a:p>
          <a:p>
            <a:pPr marL="342900" indent="-342900">
              <a:buFont typeface="Arial" panose="020B0800000000000000" pitchFamily="34" charset="0"/>
              <a:buChar char="•"/>
            </a:pPr>
            <a:endParaRPr lang="en-US" sz="2000" dirty="0">
              <a:latin typeface="ThinSpaceFallback"/>
            </a:endParaRPr>
          </a:p>
          <a:p>
            <a:r>
              <a:rPr lang="en-US" sz="2000" dirty="0">
                <a:latin typeface="ThinSpaceFallback"/>
              </a:rPr>
              <a:t>There were areas of improvement in both reasons why Freshmen Year Foundations was created.  Data showed an increase in grades and four-year planning.  </a:t>
            </a:r>
          </a:p>
          <a:p>
            <a:pPr marL="342900" indent="-342900">
              <a:buFont typeface="Arial" panose="020B0800000000000000" pitchFamily="34" charset="0"/>
              <a:buChar char="•"/>
            </a:pPr>
            <a:endParaRPr lang="en-US" sz="2000" dirty="0">
              <a:latin typeface="ThinSpaceFallback"/>
            </a:endParaRPr>
          </a:p>
          <a:p>
            <a:r>
              <a:rPr lang="en-US" sz="2000" dirty="0">
                <a:latin typeface="ThinSpaceFallback"/>
              </a:rPr>
              <a:t>The four-year plans only increased by 3%.  This area needs more exposure.  Students need more access to different careers, colleges, and the work-force.  </a:t>
            </a:r>
          </a:p>
          <a:p>
            <a:endParaRPr lang="en-US" sz="2000" dirty="0">
              <a:latin typeface="ThinSpaceFallback"/>
            </a:endParaRPr>
          </a:p>
          <a:p>
            <a:r>
              <a:rPr lang="en-US" sz="2000" dirty="0">
                <a:latin typeface="ThinSpaceFallback"/>
              </a:rPr>
              <a:t>The Freshmen Year Foundations classroom guidance lesson needs to be done at the beginning of each quarter so students will understand what they need to do to be successful! </a:t>
            </a:r>
          </a:p>
          <a:p>
            <a:endParaRPr lang="en-US" sz="2000" dirty="0">
              <a:latin typeface="ThinSpaceFallback"/>
            </a:endParaRPr>
          </a:p>
        </p:txBody>
      </p:sp>
    </p:spTree>
    <p:extLst>
      <p:ext uri="{BB962C8B-B14F-4D97-AF65-F5344CB8AC3E}">
        <p14:creationId xmlns:p14="http://schemas.microsoft.com/office/powerpoint/2010/main" val="216304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D2DB-7DE2-D0BE-C37D-0E23A8051F2D}"/>
              </a:ext>
            </a:extLst>
          </p:cNvPr>
          <p:cNvSpPr>
            <a:spLocks noGrp="1"/>
          </p:cNvSpPr>
          <p:nvPr>
            <p:ph type="title"/>
          </p:nvPr>
        </p:nvSpPr>
        <p:spPr>
          <a:xfrm>
            <a:off x="914400" y="1252728"/>
            <a:ext cx="4700016" cy="4407408"/>
          </a:xfrm>
        </p:spPr>
        <p:txBody>
          <a:bodyPr/>
          <a:lstStyle/>
          <a:p>
            <a:r>
              <a:rPr lang="en-US" noProof="0" dirty="0"/>
              <a:t>Thank</a:t>
            </a:r>
            <a:br>
              <a:rPr lang="en-US" noProof="0" dirty="0"/>
            </a:br>
            <a:r>
              <a:rPr lang="en-US" noProof="0" dirty="0"/>
              <a:t>you</a:t>
            </a:r>
          </a:p>
        </p:txBody>
      </p:sp>
      <p:sp>
        <p:nvSpPr>
          <p:cNvPr id="3" name="Text Placeholder 2">
            <a:extLst>
              <a:ext uri="{FF2B5EF4-FFF2-40B4-BE49-F238E27FC236}">
                <a16:creationId xmlns:a16="http://schemas.microsoft.com/office/drawing/2014/main" id="{37C07685-6A52-493C-2526-745F8394BB0C}"/>
              </a:ext>
            </a:extLst>
          </p:cNvPr>
          <p:cNvSpPr>
            <a:spLocks noGrp="1"/>
          </p:cNvSpPr>
          <p:nvPr>
            <p:ph type="body" sz="quarter" idx="11"/>
          </p:nvPr>
        </p:nvSpPr>
        <p:spPr>
          <a:xfrm>
            <a:off x="6096000" y="1252728"/>
            <a:ext cx="6096000" cy="4407408"/>
          </a:xfrm>
        </p:spPr>
        <p:txBody>
          <a:bodyPr/>
          <a:lstStyle/>
          <a:p>
            <a:pPr algn="ctr"/>
            <a:r>
              <a:rPr lang="en-US" dirty="0"/>
              <a:t>References</a:t>
            </a:r>
          </a:p>
          <a:p>
            <a:pPr>
              <a:lnSpc>
                <a:spcPct val="100000"/>
              </a:lnSpc>
              <a:spcBef>
                <a:spcPts val="0"/>
              </a:spcBef>
            </a:pPr>
            <a:r>
              <a:rPr lang="en-US" sz="1400" dirty="0"/>
              <a:t>American School Counselor (2019).  </a:t>
            </a:r>
            <a:r>
              <a:rPr lang="en-US" sz="1400" i="1" dirty="0"/>
              <a:t>The ASCA national model:  A framework for school counseling programs (4</a:t>
            </a:r>
            <a:r>
              <a:rPr lang="en-US" sz="1400" i="1" baseline="30000" dirty="0"/>
              <a:t>th</a:t>
            </a:r>
            <a:r>
              <a:rPr lang="en-US" sz="1400" i="1" dirty="0"/>
              <a:t> ed).  </a:t>
            </a:r>
            <a:r>
              <a:rPr lang="en-US" sz="1400" dirty="0"/>
              <a:t>Alexandria, VA:  American School Counselor Association.</a:t>
            </a:r>
          </a:p>
          <a:p>
            <a:pPr>
              <a:lnSpc>
                <a:spcPct val="100000"/>
              </a:lnSpc>
              <a:spcBef>
                <a:spcPts val="0"/>
              </a:spcBef>
            </a:pPr>
            <a:r>
              <a:rPr lang="en-US" sz="1400" dirty="0"/>
              <a:t>ISBN:  9781929289592</a:t>
            </a:r>
          </a:p>
          <a:p>
            <a:pPr>
              <a:lnSpc>
                <a:spcPct val="100000"/>
              </a:lnSpc>
              <a:spcBef>
                <a:spcPts val="0"/>
              </a:spcBef>
            </a:pPr>
            <a:endParaRPr lang="en-US" sz="1400" dirty="0"/>
          </a:p>
          <a:p>
            <a:pPr>
              <a:lnSpc>
                <a:spcPct val="100000"/>
              </a:lnSpc>
              <a:spcBef>
                <a:spcPts val="0"/>
              </a:spcBef>
            </a:pPr>
            <a:r>
              <a:rPr lang="en-US" sz="1400" dirty="0"/>
              <a:t>Britton, T. &amp; Spencer, G. (2020).  Do students who fail to plan, plan to fail?  Effects of individualized learning plans on transitioning.  </a:t>
            </a:r>
            <a:r>
              <a:rPr lang="en-US" sz="1400" i="1" dirty="0"/>
              <a:t>Teachers College Record, 122(5), </a:t>
            </a:r>
            <a:r>
              <a:rPr lang="en-US" sz="1400" dirty="0"/>
              <a:t>1-18.</a:t>
            </a:r>
          </a:p>
          <a:p>
            <a:pPr>
              <a:lnSpc>
                <a:spcPct val="100000"/>
              </a:lnSpc>
              <a:spcBef>
                <a:spcPts val="0"/>
              </a:spcBef>
            </a:pPr>
            <a:r>
              <a:rPr lang="en-US" sz="1400" dirty="0">
                <a:hlinkClick r:id="rId3"/>
              </a:rPr>
              <a:t>https://doi.org/10.117/016146812012200509</a:t>
            </a:r>
            <a:endParaRPr lang="en-US" sz="1400" dirty="0"/>
          </a:p>
          <a:p>
            <a:pPr>
              <a:lnSpc>
                <a:spcPct val="100000"/>
              </a:lnSpc>
              <a:spcBef>
                <a:spcPts val="0"/>
              </a:spcBef>
            </a:pPr>
            <a:endParaRPr lang="en-US" sz="1400" dirty="0"/>
          </a:p>
          <a:p>
            <a:pPr>
              <a:lnSpc>
                <a:spcPct val="100000"/>
              </a:lnSpc>
              <a:spcBef>
                <a:spcPts val="0"/>
              </a:spcBef>
            </a:pPr>
            <a:r>
              <a:rPr lang="en-US" sz="1400" dirty="0"/>
              <a:t>Walck-Shannon, E. Rowell, S.,&amp; Frey, R. (2021).  To what extent do study</a:t>
            </a:r>
          </a:p>
          <a:p>
            <a:pPr>
              <a:lnSpc>
                <a:spcPct val="100000"/>
              </a:lnSpc>
              <a:spcBef>
                <a:spcPts val="0"/>
              </a:spcBef>
            </a:pPr>
            <a:r>
              <a:rPr lang="en-US" sz="1400" dirty="0"/>
              <a:t>Habits relate to performance?  </a:t>
            </a:r>
            <a:r>
              <a:rPr lang="en-US" sz="1400" i="1" dirty="0"/>
              <a:t>CBE-Life Sciences Education, 20(1), </a:t>
            </a:r>
            <a:r>
              <a:rPr lang="en-US" sz="1400" dirty="0"/>
              <a:t>1-15.</a:t>
            </a:r>
          </a:p>
          <a:p>
            <a:pPr>
              <a:lnSpc>
                <a:spcPct val="100000"/>
              </a:lnSpc>
              <a:spcBef>
                <a:spcPts val="0"/>
              </a:spcBef>
            </a:pPr>
            <a:r>
              <a:rPr lang="en-US" sz="1400" dirty="0">
                <a:hlinkClick r:id="rId4"/>
              </a:rPr>
              <a:t>https://doi.org10.1187/cbe.20-05-0091</a:t>
            </a:r>
            <a:endParaRPr lang="en-US" sz="1400" dirty="0"/>
          </a:p>
          <a:p>
            <a:pPr>
              <a:lnSpc>
                <a:spcPct val="100000"/>
              </a:lnSpc>
              <a:spcBef>
                <a:spcPts val="0"/>
              </a:spcBef>
            </a:pPr>
            <a:endParaRPr lang="en-US" sz="1400" dirty="0"/>
          </a:p>
        </p:txBody>
      </p:sp>
    </p:spTree>
    <p:extLst>
      <p:ext uri="{BB962C8B-B14F-4D97-AF65-F5344CB8AC3E}">
        <p14:creationId xmlns:p14="http://schemas.microsoft.com/office/powerpoint/2010/main" val="676106242"/>
      </p:ext>
    </p:extLst>
  </p:cSld>
  <p:clrMapOvr>
    <a:masterClrMapping/>
  </p:clrMapOvr>
</p:sld>
</file>

<file path=ppt/theme/theme1.xml><?xml version="1.0" encoding="utf-8"?>
<a:theme xmlns:a="http://schemas.openxmlformats.org/drawingml/2006/main" name="Custom">
  <a:themeElements>
    <a:clrScheme name="TM55923798">
      <a:dk1>
        <a:srgbClr val="000000"/>
      </a:dk1>
      <a:lt1>
        <a:srgbClr val="FFFFFF"/>
      </a:lt1>
      <a:dk2>
        <a:srgbClr val="445469"/>
      </a:dk2>
      <a:lt2>
        <a:srgbClr val="E7E6E6"/>
      </a:lt2>
      <a:accent1>
        <a:srgbClr val="00FC98"/>
      </a:accent1>
      <a:accent2>
        <a:srgbClr val="9900FF"/>
      </a:accent2>
      <a:accent3>
        <a:srgbClr val="0041FF"/>
      </a:accent3>
      <a:accent4>
        <a:srgbClr val="FF0087"/>
      </a:accent4>
      <a:accent5>
        <a:srgbClr val="EFFF16"/>
      </a:accent5>
      <a:accent6>
        <a:srgbClr val="03B624"/>
      </a:accent6>
      <a:hlink>
        <a:srgbClr val="D30F64"/>
      </a:hlink>
      <a:folHlink>
        <a:srgbClr val="D30F64"/>
      </a:folHlink>
    </a:clrScheme>
    <a:fontScheme name="Custom 35">
      <a:majorFont>
        <a:latin typeface="Congenial"/>
        <a:ea typeface=""/>
        <a:cs typeface=""/>
      </a:majorFont>
      <a:minorFont>
        <a:latin typeface="Congen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2000">
              <a:schemeClr val="accent1"/>
            </a:gs>
            <a:gs pos="100000">
              <a:schemeClr val="accent3"/>
            </a:gs>
          </a:gsLst>
          <a:lin ang="0" scaled="1"/>
          <a:tileRect/>
        </a:gra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TM55923798_win32_SD_v4" id="{3D8FC83D-704E-40C5-860A-C6057A0723C2}" vid="{E41FF0D7-A26A-4343-8E7E-06E05981B2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Image xmlns="71af3243-3dd4-4a8d-8c0d-dd76da1f02a5">
      <Url xsi:nil="true"/>
      <Description xsi:nil="true"/>
    </Image>
    <Status xmlns="71af3243-3dd4-4a8d-8c0d-dd76da1f02a5">Not started</Status>
    <Background xmlns="71af3243-3dd4-4a8d-8c0d-dd76da1f02a5">false</Background>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9C3DC71D-7B96-47E7-A3D9-2661A0E40F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0F309C-DE10-4641-9043-BB7E781AC404}">
  <ds:schemaRefs>
    <ds:schemaRef ds:uri="http://schemas.microsoft.com/sharepoint/v3/contenttype/forms"/>
  </ds:schemaRefs>
</ds:datastoreItem>
</file>

<file path=customXml/itemProps3.xml><?xml version="1.0" encoding="utf-8"?>
<ds:datastoreItem xmlns:ds="http://schemas.openxmlformats.org/officeDocument/2006/customXml" ds:itemID="{12024DF7-0783-4549-86B7-A48B29FBA9C2}">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Squiggle art presentation</Template>
  <TotalTime>120</TotalTime>
  <Words>1304</Words>
  <Application>Microsoft Office PowerPoint</Application>
  <PresentationFormat>Widescreen</PresentationFormat>
  <Paragraphs>107</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Congenial</vt:lpstr>
      <vt:lpstr>ThinSpaceFallback</vt:lpstr>
      <vt:lpstr>Custom</vt:lpstr>
      <vt:lpstr>Freshmen Year Foundations</vt:lpstr>
      <vt:lpstr>Data  Sources (Identified Data Sources) </vt:lpstr>
      <vt:lpstr>Needs Assessments  Surveys were given to  students and parents/ guardians  about what they felt was important  to be a successful student.    The surveys data provided the topics discussed in the  classroom guidance lessons. </vt:lpstr>
      <vt:lpstr>Screening Process </vt:lpstr>
      <vt:lpstr>PowerPoint Presentation</vt:lpstr>
      <vt:lpstr>Continuation of AIA</vt:lpstr>
      <vt:lpstr>The ASCA Mindsets and Behaviors</vt:lpstr>
      <vt:lpstr>North Carolina State Academic Standards </vt:lpstr>
      <vt:lpstr>Cultural Sensitivity </vt:lpstr>
      <vt:lpstr>Evaluation  </vt:lpstr>
      <vt:lpstr>Thank you</vt:lpstr>
    </vt:vector>
  </TitlesOfParts>
  <Company>Guilford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Allen-McMasters, Tracey E</dc:creator>
  <cp:lastModifiedBy>Allen-McMasters, Tracey E</cp:lastModifiedBy>
  <cp:revision>32</cp:revision>
  <dcterms:created xsi:type="dcterms:W3CDTF">2025-12-10T03:20:28Z</dcterms:created>
  <dcterms:modified xsi:type="dcterms:W3CDTF">2026-05-15T05:31:40Z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