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4"/>
  </p:sldMasterIdLst>
  <p:notesMasterIdLst>
    <p:notesMasterId r:id="rId18"/>
  </p:notesMasterIdLst>
  <p:handoutMasterIdLst>
    <p:handoutMasterId r:id="rId19"/>
  </p:handoutMasterIdLst>
  <p:sldIdLst>
    <p:sldId id="1938" r:id="rId5"/>
    <p:sldId id="1935" r:id="rId6"/>
    <p:sldId id="1936" r:id="rId7"/>
    <p:sldId id="1924" r:id="rId8"/>
    <p:sldId id="1877" r:id="rId9"/>
    <p:sldId id="1878" r:id="rId10"/>
    <p:sldId id="1940" r:id="rId11"/>
    <p:sldId id="1943" r:id="rId12"/>
    <p:sldId id="1884" r:id="rId13"/>
    <p:sldId id="1939" r:id="rId14"/>
    <p:sldId id="1941" r:id="rId15"/>
    <p:sldId id="1942" r:id="rId16"/>
    <p:sldId id="1944"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80"/>
    <a:srgbClr val="360071"/>
    <a:srgbClr val="FF7676"/>
    <a:srgbClr val="6A1F60"/>
    <a:srgbClr val="CA4F67"/>
    <a:srgbClr val="0796D0"/>
    <a:srgbClr val="C60B68"/>
    <a:srgbClr val="F7D6D6"/>
    <a:srgbClr val="A69AC7"/>
    <a:srgbClr val="EACAD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558F8D-4579-4EED-9092-40F377B576FC}" v="495" dt="2024-11-19T17:22:45.505"/>
    <p1510:client id="{5A0A8595-634B-456D-9890-31EFA597C292}" v="141" dt="2024-11-19T19:40:43.286"/>
    <p1510:client id="{71604DD5-F3D4-D186-06B3-8A26982890DC}" v="164" dt="2024-11-19T17:00:27.708"/>
    <p1510:client id="{EDCCEABC-B9CF-9CCF-236E-5E1BE788252B}" v="404" dt="2024-11-19T18:25:40.56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954" y="78"/>
      </p:cViewPr>
      <p:guideLst>
        <p:guide orient="horz" pos="2160"/>
        <p:guide pos="3840"/>
      </p:guideLst>
    </p:cSldViewPr>
  </p:slideViewPr>
  <p:notesTextViewPr>
    <p:cViewPr>
      <p:scale>
        <a:sx n="3" d="2"/>
        <a:sy n="3" d="2"/>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9D96772-9817-D32D-CFDB-4082AEA13D9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386172B-8397-3A88-9BA7-9C3DBC65BB5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7A828F9-B03F-44CA-BF33-27494910E999}" type="datetimeFigureOut">
              <a:rPr lang="en-US" smtClean="0"/>
              <a:t>5/15/2026</a:t>
            </a:fld>
            <a:endParaRPr lang="en-US"/>
          </a:p>
        </p:txBody>
      </p:sp>
      <p:sp>
        <p:nvSpPr>
          <p:cNvPr id="4" name="Footer Placeholder 3">
            <a:extLst>
              <a:ext uri="{FF2B5EF4-FFF2-40B4-BE49-F238E27FC236}">
                <a16:creationId xmlns:a16="http://schemas.microsoft.com/office/drawing/2014/main" id="{B1C08E2D-8C3D-B8DD-3F2A-AA9AE2C326E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BDC741F-C3B9-696C-07A4-6B6C6E1BE04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DA5BC5F-DD29-48CA-B1A9-365C6504E9CB}" type="slidenum">
              <a:rPr lang="en-US" smtClean="0"/>
              <a:t>‹#›</a:t>
            </a:fld>
            <a:endParaRPr lang="en-US"/>
          </a:p>
        </p:txBody>
      </p:sp>
    </p:spTree>
    <p:extLst>
      <p:ext uri="{BB962C8B-B14F-4D97-AF65-F5344CB8AC3E}">
        <p14:creationId xmlns:p14="http://schemas.microsoft.com/office/powerpoint/2010/main" val="3884828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15F59B-C668-4011-983E-F315D5C6132D}" type="datetimeFigureOut">
              <a:rPr lang="en-US" smtClean="0"/>
              <a:t>5/15/2026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8F99F9-2769-4C52-8EE2-7278119F0A16}" type="slidenum">
              <a:rPr lang="en-US" smtClean="0"/>
              <a:t>‹#›</a:t>
            </a:fld>
            <a:endParaRPr lang="en-US"/>
          </a:p>
        </p:txBody>
      </p:sp>
    </p:spTree>
    <p:extLst>
      <p:ext uri="{BB962C8B-B14F-4D97-AF65-F5344CB8AC3E}">
        <p14:creationId xmlns:p14="http://schemas.microsoft.com/office/powerpoint/2010/main" val="26129259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98F99F9-2769-4C52-8EE2-7278119F0A16}" type="slidenum">
              <a:rPr lang="en-US" smtClean="0"/>
              <a:t>1</a:t>
            </a:fld>
            <a:endParaRPr lang="en-US"/>
          </a:p>
        </p:txBody>
      </p:sp>
    </p:spTree>
    <p:extLst>
      <p:ext uri="{BB962C8B-B14F-4D97-AF65-F5344CB8AC3E}">
        <p14:creationId xmlns:p14="http://schemas.microsoft.com/office/powerpoint/2010/main" val="12329314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98F99F9-2769-4C52-8EE2-7278119F0A16}" type="slidenum">
              <a:rPr lang="en-US" smtClean="0"/>
              <a:t>3</a:t>
            </a:fld>
            <a:endParaRPr lang="en-US"/>
          </a:p>
        </p:txBody>
      </p:sp>
    </p:spTree>
    <p:extLst>
      <p:ext uri="{BB962C8B-B14F-4D97-AF65-F5344CB8AC3E}">
        <p14:creationId xmlns:p14="http://schemas.microsoft.com/office/powerpoint/2010/main" val="1630189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98F99F9-2769-4C52-8EE2-7278119F0A16}" type="slidenum">
              <a:rPr lang="en-US" smtClean="0"/>
              <a:t>4</a:t>
            </a:fld>
            <a:endParaRPr lang="en-US"/>
          </a:p>
        </p:txBody>
      </p:sp>
    </p:spTree>
    <p:extLst>
      <p:ext uri="{BB962C8B-B14F-4D97-AF65-F5344CB8AC3E}">
        <p14:creationId xmlns:p14="http://schemas.microsoft.com/office/powerpoint/2010/main" val="21690590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gradFill>
          <a:gsLst>
            <a:gs pos="99000">
              <a:srgbClr val="FDFFFE"/>
            </a:gs>
            <a:gs pos="66000">
              <a:srgbClr val="F3FFFF"/>
            </a:gs>
            <a:gs pos="37992">
              <a:srgbClr val="FFFFFF"/>
            </a:gs>
            <a:gs pos="5000">
              <a:srgbClr val="EAFCFE"/>
            </a:gs>
          </a:gsLst>
          <a:lin ang="17400000" scaled="0"/>
        </a:gradFill>
        <a:effectLst/>
      </p:bgPr>
    </p:bg>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1A03A7DE-E2C6-D3DE-2D3C-0E50AB453153}"/>
              </a:ext>
              <a:ext uri="{C183D7F6-B498-43B3-948B-1728B52AA6E4}">
                <adec:decorative xmlns:adec="http://schemas.microsoft.com/office/drawing/2017/decorative" val="1"/>
              </a:ext>
            </a:extLst>
          </p:cNvPr>
          <p:cNvSpPr/>
          <p:nvPr userDrawn="1"/>
        </p:nvSpPr>
        <p:spPr>
          <a:xfrm>
            <a:off x="492348" y="822701"/>
            <a:ext cx="5439251" cy="5439251"/>
          </a:xfrm>
          <a:prstGeom prst="ellipse">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6" name="Oval 5">
            <a:extLst>
              <a:ext uri="{FF2B5EF4-FFF2-40B4-BE49-F238E27FC236}">
                <a16:creationId xmlns:a16="http://schemas.microsoft.com/office/drawing/2014/main" id="{E9155AC3-4048-A012-522F-9975DD4374A4}"/>
              </a:ext>
              <a:ext uri="{C183D7F6-B498-43B3-948B-1728B52AA6E4}">
                <adec:decorative xmlns:adec="http://schemas.microsoft.com/office/drawing/2017/decorative" val="1"/>
              </a:ext>
            </a:extLst>
          </p:cNvPr>
          <p:cNvSpPr/>
          <p:nvPr userDrawn="1"/>
        </p:nvSpPr>
        <p:spPr>
          <a:xfrm>
            <a:off x="11352413" y="1318559"/>
            <a:ext cx="389835" cy="389835"/>
          </a:xfrm>
          <a:prstGeom prst="ellipse">
            <a:avLst/>
          </a:prstGeom>
          <a:solidFill>
            <a:schemeClr val="accent5">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9" name="Oval 8">
            <a:extLst>
              <a:ext uri="{FF2B5EF4-FFF2-40B4-BE49-F238E27FC236}">
                <a16:creationId xmlns:a16="http://schemas.microsoft.com/office/drawing/2014/main" id="{C66BC318-7E9C-A53F-C445-78301FFF7C95}"/>
              </a:ext>
              <a:ext uri="{C183D7F6-B498-43B3-948B-1728B52AA6E4}">
                <adec:decorative xmlns:adec="http://schemas.microsoft.com/office/drawing/2017/decorative" val="1"/>
              </a:ext>
            </a:extLst>
          </p:cNvPr>
          <p:cNvSpPr/>
          <p:nvPr userDrawn="1"/>
        </p:nvSpPr>
        <p:spPr>
          <a:xfrm>
            <a:off x="638841" y="5012346"/>
            <a:ext cx="837678" cy="837678"/>
          </a:xfrm>
          <a:prstGeom prst="ellipse">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1" name="Freeform 12">
            <a:extLst>
              <a:ext uri="{FF2B5EF4-FFF2-40B4-BE49-F238E27FC236}">
                <a16:creationId xmlns:a16="http://schemas.microsoft.com/office/drawing/2014/main" id="{EC2B4886-6DF6-0A57-7118-513A7AAA40F3}"/>
              </a:ext>
              <a:ext uri="{C183D7F6-B498-43B3-948B-1728B52AA6E4}">
                <adec:decorative xmlns:adec="http://schemas.microsoft.com/office/drawing/2017/decorative" val="1"/>
              </a:ext>
            </a:extLst>
          </p:cNvPr>
          <p:cNvSpPr/>
          <p:nvPr userDrawn="1"/>
        </p:nvSpPr>
        <p:spPr>
          <a:xfrm>
            <a:off x="9853347" y="0"/>
            <a:ext cx="1499066" cy="1061910"/>
          </a:xfrm>
          <a:custGeom>
            <a:avLst/>
            <a:gdLst>
              <a:gd name="connsiteX0" fmla="*/ 70097 w 1499066"/>
              <a:gd name="connsiteY0" fmla="*/ 0 h 1061910"/>
              <a:gd name="connsiteX1" fmla="*/ 1428969 w 1499066"/>
              <a:gd name="connsiteY1" fmla="*/ 0 h 1061910"/>
              <a:gd name="connsiteX2" fmla="*/ 1440164 w 1499066"/>
              <a:gd name="connsiteY2" fmla="*/ 20625 h 1061910"/>
              <a:gd name="connsiteX3" fmla="*/ 1499066 w 1499066"/>
              <a:gd name="connsiteY3" fmla="*/ 312377 h 1061910"/>
              <a:gd name="connsiteX4" fmla="*/ 749533 w 1499066"/>
              <a:gd name="connsiteY4" fmla="*/ 1061910 h 1061910"/>
              <a:gd name="connsiteX5" fmla="*/ 0 w 1499066"/>
              <a:gd name="connsiteY5" fmla="*/ 312377 h 1061910"/>
              <a:gd name="connsiteX6" fmla="*/ 58902 w 1499066"/>
              <a:gd name="connsiteY6" fmla="*/ 20625 h 1061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9066" h="1061910">
                <a:moveTo>
                  <a:pt x="70097" y="0"/>
                </a:moveTo>
                <a:lnTo>
                  <a:pt x="1428969" y="0"/>
                </a:lnTo>
                <a:lnTo>
                  <a:pt x="1440164" y="20625"/>
                </a:lnTo>
                <a:cubicBezTo>
                  <a:pt x="1478092" y="110298"/>
                  <a:pt x="1499066" y="208888"/>
                  <a:pt x="1499066" y="312377"/>
                </a:cubicBezTo>
                <a:cubicBezTo>
                  <a:pt x="1499066" y="726333"/>
                  <a:pt x="1163489" y="1061910"/>
                  <a:pt x="749533" y="1061910"/>
                </a:cubicBezTo>
                <a:cubicBezTo>
                  <a:pt x="335577" y="1061910"/>
                  <a:pt x="0" y="726333"/>
                  <a:pt x="0" y="312377"/>
                </a:cubicBezTo>
                <a:cubicBezTo>
                  <a:pt x="0" y="208888"/>
                  <a:pt x="20974" y="110298"/>
                  <a:pt x="58902" y="20625"/>
                </a:cubicBezTo>
                <a:close/>
              </a:path>
            </a:pathLst>
          </a:cu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itle 1">
            <a:extLst>
              <a:ext uri="{FF2B5EF4-FFF2-40B4-BE49-F238E27FC236}">
                <a16:creationId xmlns:a16="http://schemas.microsoft.com/office/drawing/2014/main" id="{4BF993BB-6145-4D1C-B438-D1350312F172}"/>
              </a:ext>
            </a:extLst>
          </p:cNvPr>
          <p:cNvSpPr>
            <a:spLocks noGrp="1"/>
          </p:cNvSpPr>
          <p:nvPr>
            <p:ph type="title" hasCustomPrompt="1"/>
          </p:nvPr>
        </p:nvSpPr>
        <p:spPr>
          <a:xfrm>
            <a:off x="6300216" y="2130552"/>
            <a:ext cx="4590288" cy="1764792"/>
          </a:xfrm>
        </p:spPr>
        <p:txBody>
          <a:bodyPr anchor="t">
            <a:noAutofit/>
          </a:bodyPr>
          <a:lstStyle>
            <a:lvl1pPr>
              <a:defRPr sz="5400" b="1">
                <a:solidFill>
                  <a:schemeClr val="tx2"/>
                </a:solidFill>
                <a:latin typeface="+mn-lt"/>
              </a:defRPr>
            </a:lvl1pPr>
          </a:lstStyle>
          <a:p>
            <a:r>
              <a:rPr lang="en-US"/>
              <a:t>Click to add title</a:t>
            </a:r>
          </a:p>
        </p:txBody>
      </p:sp>
      <p:sp>
        <p:nvSpPr>
          <p:cNvPr id="12" name="Subtitle 2">
            <a:extLst>
              <a:ext uri="{FF2B5EF4-FFF2-40B4-BE49-F238E27FC236}">
                <a16:creationId xmlns:a16="http://schemas.microsoft.com/office/drawing/2014/main" id="{64030515-78CF-D472-B3D6-9EE48BCA2662}"/>
              </a:ext>
            </a:extLst>
          </p:cNvPr>
          <p:cNvSpPr>
            <a:spLocks noGrp="1"/>
          </p:cNvSpPr>
          <p:nvPr>
            <p:ph type="subTitle" idx="1" hasCustomPrompt="1"/>
          </p:nvPr>
        </p:nvSpPr>
        <p:spPr>
          <a:xfrm>
            <a:off x="6298598" y="3895344"/>
            <a:ext cx="4591906" cy="1024128"/>
          </a:xfrm>
        </p:spPr>
        <p:txBody>
          <a:bodyPr>
            <a:noAutofit/>
          </a:bodyPr>
          <a:lstStyle>
            <a:lvl1pPr marL="0" indent="0" algn="l">
              <a:lnSpc>
                <a:spcPct val="100000"/>
              </a:lnSpc>
              <a:buNone/>
              <a:defRPr sz="2200" b="1">
                <a:solidFill>
                  <a:schemeClr val="tx2"/>
                </a:solidFill>
                <a:latin typeface="+mj-lt"/>
                <a:cs typeface="Segoe UI Semibold" panose="020B07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7" name="Picture Placeholder 6">
            <a:extLst>
              <a:ext uri="{FF2B5EF4-FFF2-40B4-BE49-F238E27FC236}">
                <a16:creationId xmlns:a16="http://schemas.microsoft.com/office/drawing/2014/main" id="{50EBEF97-3620-43B4-9D9A-099216F75396}"/>
              </a:ext>
            </a:extLst>
          </p:cNvPr>
          <p:cNvSpPr>
            <a:spLocks noGrp="1"/>
          </p:cNvSpPr>
          <p:nvPr>
            <p:ph type="pic" sz="quarter" idx="10"/>
          </p:nvPr>
        </p:nvSpPr>
        <p:spPr>
          <a:xfrm>
            <a:off x="1005840" y="1316736"/>
            <a:ext cx="4325112" cy="4325112"/>
          </a:xfrm>
          <a:noFill/>
        </p:spPr>
        <p:txBody>
          <a:bodyPr anchor="t">
            <a:noAutofit/>
          </a:bodyPr>
          <a:lstStyle>
            <a:lvl1pPr algn="ctr">
              <a:defRPr/>
            </a:lvl1pPr>
          </a:lstStyle>
          <a:p>
            <a:r>
              <a:rPr lang="en-US"/>
              <a:t>Click icon to add picture</a:t>
            </a:r>
          </a:p>
        </p:txBody>
      </p:sp>
    </p:spTree>
    <p:extLst>
      <p:ext uri="{BB962C8B-B14F-4D97-AF65-F5344CB8AC3E}">
        <p14:creationId xmlns:p14="http://schemas.microsoft.com/office/powerpoint/2010/main" val="31729625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Video with caption">
    <p:bg>
      <p:bgPr>
        <a:gradFill>
          <a:gsLst>
            <a:gs pos="100000">
              <a:srgbClr val="FDFFFE"/>
            </a:gs>
            <a:gs pos="66020">
              <a:srgbClr val="F3FFFF"/>
            </a:gs>
            <a:gs pos="37992">
              <a:srgbClr val="FFFFFF"/>
            </a:gs>
            <a:gs pos="7000">
              <a:srgbClr val="EAFCFE"/>
            </a:gs>
          </a:gsLst>
          <a:lin ang="4200000" scaled="0"/>
        </a:gradFill>
        <a:effectLst/>
      </p:bgPr>
    </p:bg>
    <p:spTree>
      <p:nvGrpSpPr>
        <p:cNvPr id="1" name=""/>
        <p:cNvGrpSpPr/>
        <p:nvPr/>
      </p:nvGrpSpPr>
      <p:grpSpPr>
        <a:xfrm>
          <a:off x="0" y="0"/>
          <a:ext cx="0" cy="0"/>
          <a:chOff x="0" y="0"/>
          <a:chExt cx="0" cy="0"/>
        </a:xfrm>
      </p:grpSpPr>
      <p:sp>
        <p:nvSpPr>
          <p:cNvPr id="10" name="Title 3">
            <a:extLst>
              <a:ext uri="{FF2B5EF4-FFF2-40B4-BE49-F238E27FC236}">
                <a16:creationId xmlns:a16="http://schemas.microsoft.com/office/drawing/2014/main" id="{AD72A3CF-7B92-425B-B6F6-280533A6D9E3}"/>
              </a:ext>
            </a:extLst>
          </p:cNvPr>
          <p:cNvSpPr>
            <a:spLocks noGrp="1"/>
          </p:cNvSpPr>
          <p:nvPr>
            <p:ph type="title" hasCustomPrompt="1"/>
          </p:nvPr>
        </p:nvSpPr>
        <p:spPr>
          <a:xfrm>
            <a:off x="521208" y="566928"/>
            <a:ext cx="11119104" cy="640080"/>
          </a:xfrm>
        </p:spPr>
        <p:txBody>
          <a:bodyPr anchor="t" anchorCtr="0">
            <a:noAutofit/>
          </a:bodyPr>
          <a:lstStyle>
            <a:lvl1pPr algn="ctr">
              <a:defRPr sz="3200" b="1">
                <a:solidFill>
                  <a:schemeClr val="tx2"/>
                </a:solidFill>
                <a:latin typeface="+mn-lt"/>
              </a:defRPr>
            </a:lvl1pPr>
          </a:lstStyle>
          <a:p>
            <a:r>
              <a:rPr lang="en-US"/>
              <a:t>Click to add title</a:t>
            </a:r>
          </a:p>
        </p:txBody>
      </p:sp>
      <p:sp>
        <p:nvSpPr>
          <p:cNvPr id="16" name="Media Placeholder 15">
            <a:extLst>
              <a:ext uri="{FF2B5EF4-FFF2-40B4-BE49-F238E27FC236}">
                <a16:creationId xmlns:a16="http://schemas.microsoft.com/office/drawing/2014/main" id="{0D165AF2-A462-FCF3-81AE-ADB955740CCB}"/>
              </a:ext>
            </a:extLst>
          </p:cNvPr>
          <p:cNvSpPr>
            <a:spLocks noGrp="1"/>
          </p:cNvSpPr>
          <p:nvPr>
            <p:ph type="media" sz="quarter" idx="10"/>
          </p:nvPr>
        </p:nvSpPr>
        <p:spPr>
          <a:xfrm>
            <a:off x="640080" y="1847088"/>
            <a:ext cx="7424928" cy="3776472"/>
          </a:xfrm>
        </p:spPr>
        <p:txBody>
          <a:bodyPr>
            <a:noAutofit/>
          </a:bodyPr>
          <a:lstStyle>
            <a:lvl1pPr algn="ctr">
              <a:defRPr>
                <a:solidFill>
                  <a:schemeClr val="tx2"/>
                </a:solidFill>
              </a:defRPr>
            </a:lvl1pPr>
          </a:lstStyle>
          <a:p>
            <a:r>
              <a:rPr lang="en-US"/>
              <a:t>Click icon to add media</a:t>
            </a:r>
          </a:p>
        </p:txBody>
      </p:sp>
      <p:sp>
        <p:nvSpPr>
          <p:cNvPr id="5" name="Freeform 2">
            <a:extLst>
              <a:ext uri="{FF2B5EF4-FFF2-40B4-BE49-F238E27FC236}">
                <a16:creationId xmlns:a16="http://schemas.microsoft.com/office/drawing/2014/main" id="{5CA8910C-D8ED-5254-9603-C499A3F69701}"/>
              </a:ext>
              <a:ext uri="{C183D7F6-B498-43B3-948B-1728B52AA6E4}">
                <adec:decorative xmlns:adec="http://schemas.microsoft.com/office/drawing/2017/decorative" val="1"/>
              </a:ext>
            </a:extLst>
          </p:cNvPr>
          <p:cNvSpPr/>
          <p:nvPr userDrawn="1"/>
        </p:nvSpPr>
        <p:spPr>
          <a:xfrm flipV="1">
            <a:off x="6483077" y="1921304"/>
            <a:ext cx="5708922" cy="4941678"/>
          </a:xfrm>
          <a:custGeom>
            <a:avLst/>
            <a:gdLst>
              <a:gd name="connsiteX0" fmla="*/ 2681883 w 4953666"/>
              <a:gd name="connsiteY0" fmla="*/ 4293658 h 4294315"/>
              <a:gd name="connsiteX1" fmla="*/ 2962801 w 4953666"/>
              <a:gd name="connsiteY1" fmla="*/ 4285537 h 4294315"/>
              <a:gd name="connsiteX2" fmla="*/ 4834127 w 4953666"/>
              <a:gd name="connsiteY2" fmla="*/ 3330444 h 4294315"/>
              <a:gd name="connsiteX3" fmla="*/ 4953666 w 4953666"/>
              <a:gd name="connsiteY3" fmla="*/ 3175947 h 4294315"/>
              <a:gd name="connsiteX4" fmla="*/ 4953666 w 4953666"/>
              <a:gd name="connsiteY4" fmla="*/ 0 h 4294315"/>
              <a:gd name="connsiteX5" fmla="*/ 481203 w 4953666"/>
              <a:gd name="connsiteY5" fmla="*/ 0 h 4294315"/>
              <a:gd name="connsiteX6" fmla="*/ 354529 w 4953666"/>
              <a:gd name="connsiteY6" fmla="*/ 200752 h 4294315"/>
              <a:gd name="connsiteX7" fmla="*/ 8771 w 4953666"/>
              <a:gd name="connsiteY7" fmla="*/ 1767440 h 4294315"/>
              <a:gd name="connsiteX8" fmla="*/ 2681883 w 4953666"/>
              <a:gd name="connsiteY8" fmla="*/ 4293658 h 429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53666" h="4294315">
                <a:moveTo>
                  <a:pt x="2681883" y="4293658"/>
                </a:moveTo>
                <a:cubicBezTo>
                  <a:pt x="2774620" y="4295683"/>
                  <a:pt x="2868342" y="4293047"/>
                  <a:pt x="2962801" y="4285537"/>
                </a:cubicBezTo>
                <a:cubicBezTo>
                  <a:pt x="3718476" y="4225460"/>
                  <a:pt x="4378268" y="3864871"/>
                  <a:pt x="4834127" y="3330444"/>
                </a:cubicBezTo>
                <a:lnTo>
                  <a:pt x="4953666" y="3175947"/>
                </a:lnTo>
                <a:lnTo>
                  <a:pt x="4953666" y="0"/>
                </a:lnTo>
                <a:lnTo>
                  <a:pt x="481203" y="0"/>
                </a:lnTo>
                <a:lnTo>
                  <a:pt x="354529" y="200752"/>
                </a:lnTo>
                <a:cubicBezTo>
                  <a:pt x="94175" y="660824"/>
                  <a:pt x="-36273" y="1200867"/>
                  <a:pt x="8771" y="1767440"/>
                </a:cubicBezTo>
                <a:cubicBezTo>
                  <a:pt x="121380" y="3183873"/>
                  <a:pt x="1290828" y="4263270"/>
                  <a:pt x="2681883" y="4293658"/>
                </a:cubicBezTo>
                <a:close/>
              </a:path>
            </a:pathLst>
          </a:cu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7">
            <a:extLst>
              <a:ext uri="{FF2B5EF4-FFF2-40B4-BE49-F238E27FC236}">
                <a16:creationId xmlns:a16="http://schemas.microsoft.com/office/drawing/2014/main" id="{0FCE207E-49DC-89F0-6C2E-AEDEB1A668DB}"/>
              </a:ext>
              <a:ext uri="{C183D7F6-B498-43B3-948B-1728B52AA6E4}">
                <adec:decorative xmlns:adec="http://schemas.microsoft.com/office/drawing/2017/decorative" val="1"/>
              </a:ext>
            </a:extLst>
          </p:cNvPr>
          <p:cNvSpPr/>
          <p:nvPr userDrawn="1"/>
        </p:nvSpPr>
        <p:spPr>
          <a:xfrm>
            <a:off x="11201466" y="1425943"/>
            <a:ext cx="990534" cy="1329158"/>
          </a:xfrm>
          <a:custGeom>
            <a:avLst/>
            <a:gdLst>
              <a:gd name="connsiteX0" fmla="*/ 664579 w 990534"/>
              <a:gd name="connsiteY0" fmla="*/ 0 h 1329158"/>
              <a:gd name="connsiteX1" fmla="*/ 923263 w 990534"/>
              <a:gd name="connsiteY1" fmla="*/ 52226 h 1329158"/>
              <a:gd name="connsiteX2" fmla="*/ 990534 w 990534"/>
              <a:gd name="connsiteY2" fmla="*/ 88739 h 1329158"/>
              <a:gd name="connsiteX3" fmla="*/ 990534 w 990534"/>
              <a:gd name="connsiteY3" fmla="*/ 1240419 h 1329158"/>
              <a:gd name="connsiteX4" fmla="*/ 923263 w 990534"/>
              <a:gd name="connsiteY4" fmla="*/ 1276932 h 1329158"/>
              <a:gd name="connsiteX5" fmla="*/ 664579 w 990534"/>
              <a:gd name="connsiteY5" fmla="*/ 1329158 h 1329158"/>
              <a:gd name="connsiteX6" fmla="*/ 0 w 990534"/>
              <a:gd name="connsiteY6" fmla="*/ 664579 h 1329158"/>
              <a:gd name="connsiteX7" fmla="*/ 664579 w 990534"/>
              <a:gd name="connsiteY7" fmla="*/ 0 h 1329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0534" h="1329158">
                <a:moveTo>
                  <a:pt x="664579" y="0"/>
                </a:moveTo>
                <a:cubicBezTo>
                  <a:pt x="756338" y="0"/>
                  <a:pt x="843754" y="18597"/>
                  <a:pt x="923263" y="52226"/>
                </a:cubicBezTo>
                <a:lnTo>
                  <a:pt x="990534" y="88739"/>
                </a:lnTo>
                <a:lnTo>
                  <a:pt x="990534" y="1240419"/>
                </a:lnTo>
                <a:lnTo>
                  <a:pt x="923263" y="1276932"/>
                </a:lnTo>
                <a:cubicBezTo>
                  <a:pt x="843754" y="1310562"/>
                  <a:pt x="756338" y="1329158"/>
                  <a:pt x="664579" y="1329158"/>
                </a:cubicBezTo>
                <a:cubicBezTo>
                  <a:pt x="297542" y="1329158"/>
                  <a:pt x="0" y="1031616"/>
                  <a:pt x="0" y="664579"/>
                </a:cubicBezTo>
                <a:cubicBezTo>
                  <a:pt x="0" y="297542"/>
                  <a:pt x="297542" y="0"/>
                  <a:pt x="664579" y="0"/>
                </a:cubicBezTo>
                <a:close/>
              </a:path>
            </a:pathLst>
          </a:cu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Text Placeholder 17">
            <a:extLst>
              <a:ext uri="{FF2B5EF4-FFF2-40B4-BE49-F238E27FC236}">
                <a16:creationId xmlns:a16="http://schemas.microsoft.com/office/drawing/2014/main" id="{C1550097-BD5F-E98D-20E3-A22C0C0388E5}"/>
              </a:ext>
            </a:extLst>
          </p:cNvPr>
          <p:cNvSpPr>
            <a:spLocks noGrp="1"/>
          </p:cNvSpPr>
          <p:nvPr>
            <p:ph type="body" sz="quarter" idx="11" hasCustomPrompt="1"/>
          </p:nvPr>
        </p:nvSpPr>
        <p:spPr>
          <a:xfrm>
            <a:off x="8412480" y="2715768"/>
            <a:ext cx="3364992" cy="3017520"/>
          </a:xfrm>
        </p:spPr>
        <p:txBody>
          <a:bodyPr anchor="b">
            <a:noAutofit/>
          </a:bodyPr>
          <a:lstStyle>
            <a:lvl1pPr>
              <a:lnSpc>
                <a:spcPct val="100000"/>
              </a:lnSpc>
              <a:spcBef>
                <a:spcPts val="0"/>
              </a:spcBef>
              <a:spcAft>
                <a:spcPts val="0"/>
              </a:spcAft>
              <a:defRPr sz="2200" b="0">
                <a:solidFill>
                  <a:schemeClr val="tx2"/>
                </a:solidFill>
                <a:latin typeface="+mj-lt"/>
                <a:cs typeface="Segoe UI Semibold" panose="020B0702040204020203" pitchFamily="34" charset="0"/>
              </a:defRPr>
            </a:lvl1pPr>
            <a:lvl2pPr marL="0" indent="0">
              <a:lnSpc>
                <a:spcPct val="100000"/>
              </a:lnSpc>
              <a:spcBef>
                <a:spcPts val="1200"/>
              </a:spcBef>
              <a:spcAft>
                <a:spcPts val="0"/>
              </a:spcAft>
              <a:buNone/>
              <a:defRPr sz="1800">
                <a:solidFill>
                  <a:schemeClr val="tx2"/>
                </a:solidFill>
              </a:defRPr>
            </a:lvl2pPr>
          </a:lstStyle>
          <a:p>
            <a:pPr lvl="0"/>
            <a:r>
              <a:rPr lang="en-US"/>
              <a:t>Click to add text</a:t>
            </a:r>
          </a:p>
          <a:p>
            <a:pPr lvl="1"/>
            <a:r>
              <a:rPr lang="en-US"/>
              <a:t>Second level</a:t>
            </a:r>
          </a:p>
        </p:txBody>
      </p:sp>
      <p:sp>
        <p:nvSpPr>
          <p:cNvPr id="19" name="Footer Placeholder 18">
            <a:extLst>
              <a:ext uri="{FF2B5EF4-FFF2-40B4-BE49-F238E27FC236}">
                <a16:creationId xmlns:a16="http://schemas.microsoft.com/office/drawing/2014/main" id="{7EAB2424-7563-1DC0-626C-6310A612A59B}"/>
              </a:ext>
            </a:extLst>
          </p:cNvPr>
          <p:cNvSpPr>
            <a:spLocks noGrp="1"/>
          </p:cNvSpPr>
          <p:nvPr>
            <p:ph type="ftr" sz="quarter" idx="12"/>
          </p:nvPr>
        </p:nvSpPr>
        <p:spPr/>
        <p:txBody>
          <a:bodyPr>
            <a:noAutofit/>
          </a:bodyPr>
          <a:lstStyle/>
          <a:p>
            <a:endParaRPr lang="en-US"/>
          </a:p>
        </p:txBody>
      </p:sp>
      <p:sp>
        <p:nvSpPr>
          <p:cNvPr id="20" name="Slide Number Placeholder 19">
            <a:extLst>
              <a:ext uri="{FF2B5EF4-FFF2-40B4-BE49-F238E27FC236}">
                <a16:creationId xmlns:a16="http://schemas.microsoft.com/office/drawing/2014/main" id="{49C39743-B767-01E5-1998-BD844DD09624}"/>
              </a:ext>
            </a:extLst>
          </p:cNvPr>
          <p:cNvSpPr>
            <a:spLocks noGrp="1"/>
          </p:cNvSpPr>
          <p:nvPr>
            <p:ph type="sldNum" sz="quarter" idx="13"/>
          </p:nvPr>
        </p:nvSpPr>
        <p:spPr/>
        <p:txBody>
          <a:bodyPr>
            <a:noAutofit/>
          </a:bodyPr>
          <a:lstStyle/>
          <a:p>
            <a:fld id="{D1BC2EDA-D519-4F34-BF3F-BFFF500F4B03}" type="slidenum">
              <a:rPr lang="en-US" smtClean="0"/>
              <a:t>‹#›</a:t>
            </a:fld>
            <a:endParaRPr lang="en-US"/>
          </a:p>
        </p:txBody>
      </p:sp>
    </p:spTree>
    <p:extLst>
      <p:ext uri="{BB962C8B-B14F-4D97-AF65-F5344CB8AC3E}">
        <p14:creationId xmlns:p14="http://schemas.microsoft.com/office/powerpoint/2010/main" val="666919492"/>
      </p:ext>
    </p:extLst>
  </p:cSld>
  <p:clrMapOvr>
    <a:masterClrMapping/>
  </p:clrMapOvr>
  <p:extLst>
    <p:ext uri="{DCECCB84-F9BA-43D5-87BE-67443E8EF086}">
      <p15:sldGuideLst xmlns:p15="http://schemas.microsoft.com/office/powerpoint/2012/main">
        <p15:guide id="1" orient="horz" pos="1032">
          <p15:clr>
            <a:srgbClr val="FBAE40"/>
          </p15:clr>
        </p15:guide>
        <p15:guide id="2" pos="336">
          <p15:clr>
            <a:srgbClr val="FBAE40"/>
          </p15:clr>
        </p15:guide>
        <p15:guide id="3" orient="horz" pos="355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icture with list">
    <p:bg>
      <p:bgPr>
        <a:gradFill>
          <a:gsLst>
            <a:gs pos="100000">
              <a:srgbClr val="FDFFFE"/>
            </a:gs>
            <a:gs pos="66020">
              <a:srgbClr val="F3FFFF"/>
            </a:gs>
            <a:gs pos="37992">
              <a:srgbClr val="FFFFFF"/>
            </a:gs>
            <a:gs pos="7000">
              <a:srgbClr val="EAFCFE"/>
            </a:gs>
          </a:gsLst>
          <a:lin ang="4200000" scaled="0"/>
        </a:gradFill>
        <a:effectLst/>
      </p:bgPr>
    </p:bg>
    <p:spTree>
      <p:nvGrpSpPr>
        <p:cNvPr id="1" name=""/>
        <p:cNvGrpSpPr/>
        <p:nvPr/>
      </p:nvGrpSpPr>
      <p:grpSpPr>
        <a:xfrm>
          <a:off x="0" y="0"/>
          <a:ext cx="0" cy="0"/>
          <a:chOff x="0" y="0"/>
          <a:chExt cx="0" cy="0"/>
        </a:xfrm>
      </p:grpSpPr>
      <p:sp>
        <p:nvSpPr>
          <p:cNvPr id="10" name="Title 3">
            <a:extLst>
              <a:ext uri="{FF2B5EF4-FFF2-40B4-BE49-F238E27FC236}">
                <a16:creationId xmlns:a16="http://schemas.microsoft.com/office/drawing/2014/main" id="{AD72A3CF-7B92-425B-B6F6-280533A6D9E3}"/>
              </a:ext>
            </a:extLst>
          </p:cNvPr>
          <p:cNvSpPr>
            <a:spLocks noGrp="1"/>
          </p:cNvSpPr>
          <p:nvPr>
            <p:ph type="title" hasCustomPrompt="1"/>
          </p:nvPr>
        </p:nvSpPr>
        <p:spPr>
          <a:xfrm>
            <a:off x="521208" y="566928"/>
            <a:ext cx="11119104" cy="640080"/>
          </a:xfrm>
        </p:spPr>
        <p:txBody>
          <a:bodyPr anchor="t" anchorCtr="0">
            <a:normAutofit/>
          </a:bodyPr>
          <a:lstStyle>
            <a:lvl1pPr algn="ctr">
              <a:defRPr sz="3200" b="1">
                <a:solidFill>
                  <a:schemeClr val="tx2"/>
                </a:solidFill>
                <a:latin typeface="+mn-lt"/>
              </a:defRPr>
            </a:lvl1pPr>
          </a:lstStyle>
          <a:p>
            <a:r>
              <a:rPr lang="en-US"/>
              <a:t>Click to add title</a:t>
            </a:r>
          </a:p>
        </p:txBody>
      </p:sp>
      <p:sp>
        <p:nvSpPr>
          <p:cNvPr id="6" name="Freeform 3">
            <a:extLst>
              <a:ext uri="{FF2B5EF4-FFF2-40B4-BE49-F238E27FC236}">
                <a16:creationId xmlns:a16="http://schemas.microsoft.com/office/drawing/2014/main" id="{8D76C9A2-7310-AC9A-D74B-465F4A044014}"/>
              </a:ext>
              <a:ext uri="{C183D7F6-B498-43B3-948B-1728B52AA6E4}">
                <adec:decorative xmlns:adec="http://schemas.microsoft.com/office/drawing/2017/decorative" val="1"/>
              </a:ext>
            </a:extLst>
          </p:cNvPr>
          <p:cNvSpPr/>
          <p:nvPr userDrawn="1"/>
        </p:nvSpPr>
        <p:spPr>
          <a:xfrm>
            <a:off x="8612029" y="3432619"/>
            <a:ext cx="3586781" cy="3425381"/>
          </a:xfrm>
          <a:custGeom>
            <a:avLst/>
            <a:gdLst>
              <a:gd name="connsiteX0" fmla="*/ 2057400 w 3586781"/>
              <a:gd name="connsiteY0" fmla="*/ 0 h 3425381"/>
              <a:gd name="connsiteX1" fmla="*/ 3512202 w 3586781"/>
              <a:gd name="connsiteY1" fmla="*/ 602599 h 3425381"/>
              <a:gd name="connsiteX2" fmla="*/ 3586781 w 3586781"/>
              <a:gd name="connsiteY2" fmla="*/ 684657 h 3425381"/>
              <a:gd name="connsiteX3" fmla="*/ 3586781 w 3586781"/>
              <a:gd name="connsiteY3" fmla="*/ 3425381 h 3425381"/>
              <a:gd name="connsiteX4" fmla="*/ 523691 w 3586781"/>
              <a:gd name="connsiteY4" fmla="*/ 3425381 h 3425381"/>
              <a:gd name="connsiteX5" fmla="*/ 469810 w 3586781"/>
              <a:gd name="connsiteY5" fmla="*/ 3366098 h 3425381"/>
              <a:gd name="connsiteX6" fmla="*/ 0 w 3586781"/>
              <a:gd name="connsiteY6" fmla="*/ 2057400 h 3425381"/>
              <a:gd name="connsiteX7" fmla="*/ 2057400 w 3586781"/>
              <a:gd name="connsiteY7" fmla="*/ 0 h 3425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86781" h="3425381">
                <a:moveTo>
                  <a:pt x="2057400" y="0"/>
                </a:moveTo>
                <a:cubicBezTo>
                  <a:pt x="2625535" y="0"/>
                  <a:pt x="3139885" y="230282"/>
                  <a:pt x="3512202" y="602599"/>
                </a:cubicBezTo>
                <a:lnTo>
                  <a:pt x="3586781" y="684657"/>
                </a:lnTo>
                <a:lnTo>
                  <a:pt x="3586781" y="3425381"/>
                </a:lnTo>
                <a:lnTo>
                  <a:pt x="523691" y="3425381"/>
                </a:lnTo>
                <a:lnTo>
                  <a:pt x="469810" y="3366098"/>
                </a:lnTo>
                <a:cubicBezTo>
                  <a:pt x="176310" y="3010458"/>
                  <a:pt x="0" y="2554519"/>
                  <a:pt x="0" y="2057400"/>
                </a:cubicBezTo>
                <a:cubicBezTo>
                  <a:pt x="0" y="921129"/>
                  <a:pt x="921129" y="0"/>
                  <a:pt x="2057400" y="0"/>
                </a:cubicBezTo>
                <a:close/>
              </a:path>
            </a:pathLst>
          </a:cu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Rectangle 7">
            <a:extLst>
              <a:ext uri="{FF2B5EF4-FFF2-40B4-BE49-F238E27FC236}">
                <a16:creationId xmlns:a16="http://schemas.microsoft.com/office/drawing/2014/main" id="{CCC7F2D7-0500-18AD-893F-3BFF96B94526}"/>
              </a:ext>
              <a:ext uri="{C183D7F6-B498-43B3-948B-1728B52AA6E4}">
                <adec:decorative xmlns:adec="http://schemas.microsoft.com/office/drawing/2017/decorative" val="1"/>
              </a:ext>
            </a:extLst>
          </p:cNvPr>
          <p:cNvSpPr/>
          <p:nvPr userDrawn="1"/>
        </p:nvSpPr>
        <p:spPr>
          <a:xfrm>
            <a:off x="637622" y="1953365"/>
            <a:ext cx="5149695" cy="3684552"/>
          </a:xfrm>
          <a:prstGeom prst="rect">
            <a:avLst/>
          </a:prstGeom>
          <a:solidFill>
            <a:schemeClr val="bg1"/>
          </a:solidFill>
          <a:ln>
            <a:solidFill>
              <a:schemeClr val="bg2">
                <a:lumMod val="9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D1B05A4D-E9FB-4913-E53E-1DE2DC2D9B04}"/>
              </a:ext>
              <a:ext uri="{C183D7F6-B498-43B3-948B-1728B52AA6E4}">
                <adec:decorative xmlns:adec="http://schemas.microsoft.com/office/drawing/2017/decorative" val="1"/>
              </a:ext>
            </a:extLst>
          </p:cNvPr>
          <p:cNvSpPr/>
          <p:nvPr userDrawn="1"/>
        </p:nvSpPr>
        <p:spPr>
          <a:xfrm>
            <a:off x="8558269" y="6194361"/>
            <a:ext cx="389835" cy="389835"/>
          </a:xfrm>
          <a:prstGeom prst="ellipse">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
            <a:extLst>
              <a:ext uri="{FF2B5EF4-FFF2-40B4-BE49-F238E27FC236}">
                <a16:creationId xmlns:a16="http://schemas.microsoft.com/office/drawing/2014/main" id="{CC1FF5F2-E394-6897-C493-6584D74D8CEB}"/>
              </a:ext>
              <a:ext uri="{C183D7F6-B498-43B3-948B-1728B52AA6E4}">
                <adec:decorative xmlns:adec="http://schemas.microsoft.com/office/drawing/2017/decorative" val="1"/>
              </a:ext>
            </a:extLst>
          </p:cNvPr>
          <p:cNvSpPr/>
          <p:nvPr userDrawn="1"/>
        </p:nvSpPr>
        <p:spPr>
          <a:xfrm rot="16200000">
            <a:off x="446860" y="-169312"/>
            <a:ext cx="990534" cy="1329158"/>
          </a:xfrm>
          <a:custGeom>
            <a:avLst/>
            <a:gdLst>
              <a:gd name="connsiteX0" fmla="*/ 664579 w 990534"/>
              <a:gd name="connsiteY0" fmla="*/ 0 h 1329158"/>
              <a:gd name="connsiteX1" fmla="*/ 923263 w 990534"/>
              <a:gd name="connsiteY1" fmla="*/ 52226 h 1329158"/>
              <a:gd name="connsiteX2" fmla="*/ 990534 w 990534"/>
              <a:gd name="connsiteY2" fmla="*/ 88739 h 1329158"/>
              <a:gd name="connsiteX3" fmla="*/ 990534 w 990534"/>
              <a:gd name="connsiteY3" fmla="*/ 1240419 h 1329158"/>
              <a:gd name="connsiteX4" fmla="*/ 923263 w 990534"/>
              <a:gd name="connsiteY4" fmla="*/ 1276932 h 1329158"/>
              <a:gd name="connsiteX5" fmla="*/ 664579 w 990534"/>
              <a:gd name="connsiteY5" fmla="*/ 1329158 h 1329158"/>
              <a:gd name="connsiteX6" fmla="*/ 0 w 990534"/>
              <a:gd name="connsiteY6" fmla="*/ 664579 h 1329158"/>
              <a:gd name="connsiteX7" fmla="*/ 664579 w 990534"/>
              <a:gd name="connsiteY7" fmla="*/ 0 h 1329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0534" h="1329158">
                <a:moveTo>
                  <a:pt x="664579" y="0"/>
                </a:moveTo>
                <a:cubicBezTo>
                  <a:pt x="756338" y="0"/>
                  <a:pt x="843754" y="18597"/>
                  <a:pt x="923263" y="52226"/>
                </a:cubicBezTo>
                <a:lnTo>
                  <a:pt x="990534" y="88739"/>
                </a:lnTo>
                <a:lnTo>
                  <a:pt x="990534" y="1240419"/>
                </a:lnTo>
                <a:lnTo>
                  <a:pt x="923263" y="1276932"/>
                </a:lnTo>
                <a:cubicBezTo>
                  <a:pt x="843754" y="1310562"/>
                  <a:pt x="756338" y="1329158"/>
                  <a:pt x="664579" y="1329158"/>
                </a:cubicBezTo>
                <a:cubicBezTo>
                  <a:pt x="297542" y="1329158"/>
                  <a:pt x="0" y="1031616"/>
                  <a:pt x="0" y="664579"/>
                </a:cubicBezTo>
                <a:cubicBezTo>
                  <a:pt x="0" y="297542"/>
                  <a:pt x="297542" y="0"/>
                  <a:pt x="664579" y="0"/>
                </a:cubicBez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3" name="Group 22">
            <a:extLst>
              <a:ext uri="{FF2B5EF4-FFF2-40B4-BE49-F238E27FC236}">
                <a16:creationId xmlns:a16="http://schemas.microsoft.com/office/drawing/2014/main" id="{FA8D9022-B854-F233-7BEE-8185E402F657}"/>
              </a:ext>
              <a:ext uri="{C183D7F6-B498-43B3-948B-1728B52AA6E4}">
                <adec:decorative xmlns:adec="http://schemas.microsoft.com/office/drawing/2017/decorative" val="1"/>
              </a:ext>
            </a:extLst>
          </p:cNvPr>
          <p:cNvGrpSpPr/>
          <p:nvPr userDrawn="1"/>
        </p:nvGrpSpPr>
        <p:grpSpPr>
          <a:xfrm>
            <a:off x="1203700" y="2891437"/>
            <a:ext cx="4183547" cy="2282229"/>
            <a:chOff x="6448201" y="2832180"/>
            <a:chExt cx="4483608" cy="2139696"/>
          </a:xfrm>
        </p:grpSpPr>
        <p:cxnSp>
          <p:nvCxnSpPr>
            <p:cNvPr id="24" name="Straight Connector 23">
              <a:extLst>
                <a:ext uri="{FF2B5EF4-FFF2-40B4-BE49-F238E27FC236}">
                  <a16:creationId xmlns:a16="http://schemas.microsoft.com/office/drawing/2014/main" id="{A1459528-99D6-5A0F-AEFA-AC4E7BC126D1}"/>
                </a:ext>
              </a:extLst>
            </p:cNvPr>
            <p:cNvCxnSpPr>
              <a:cxnSpLocks/>
            </p:cNvCxnSpPr>
            <p:nvPr/>
          </p:nvCxnSpPr>
          <p:spPr>
            <a:xfrm>
              <a:off x="6448201" y="2832180"/>
              <a:ext cx="4477512" cy="0"/>
            </a:xfrm>
            <a:prstGeom prst="line">
              <a:avLst/>
            </a:prstGeom>
            <a:ln w="22225">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A5AD794-5E76-98BF-3FC7-85579E091361}"/>
                </a:ext>
              </a:extLst>
            </p:cNvPr>
            <p:cNvCxnSpPr>
              <a:cxnSpLocks/>
            </p:cNvCxnSpPr>
            <p:nvPr/>
          </p:nvCxnSpPr>
          <p:spPr>
            <a:xfrm>
              <a:off x="6448201" y="3533220"/>
              <a:ext cx="4477512" cy="0"/>
            </a:xfrm>
            <a:prstGeom prst="line">
              <a:avLst/>
            </a:prstGeom>
            <a:ln w="22225">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CEDD1146-913C-8E63-E619-A08A11AAF125}"/>
                </a:ext>
              </a:extLst>
            </p:cNvPr>
            <p:cNvCxnSpPr>
              <a:cxnSpLocks/>
            </p:cNvCxnSpPr>
            <p:nvPr/>
          </p:nvCxnSpPr>
          <p:spPr>
            <a:xfrm>
              <a:off x="6448201" y="4234260"/>
              <a:ext cx="4477512" cy="0"/>
            </a:xfrm>
            <a:prstGeom prst="line">
              <a:avLst/>
            </a:prstGeom>
            <a:ln w="22225">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943E402-60F2-D003-3878-233462D26AA9}"/>
                </a:ext>
              </a:extLst>
            </p:cNvPr>
            <p:cNvCxnSpPr>
              <a:cxnSpLocks/>
            </p:cNvCxnSpPr>
            <p:nvPr/>
          </p:nvCxnSpPr>
          <p:spPr>
            <a:xfrm>
              <a:off x="6454297" y="4971876"/>
              <a:ext cx="4477512" cy="0"/>
            </a:xfrm>
            <a:prstGeom prst="line">
              <a:avLst/>
            </a:prstGeom>
            <a:ln w="22225">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22" name="Content Placeholder 2">
            <a:extLst>
              <a:ext uri="{FF2B5EF4-FFF2-40B4-BE49-F238E27FC236}">
                <a16:creationId xmlns:a16="http://schemas.microsoft.com/office/drawing/2014/main" id="{D0478807-656D-4B2C-5C1E-4A08154F6567}"/>
              </a:ext>
              <a:ext uri="{C183D7F6-B498-43B3-948B-1728B52AA6E4}">
                <adec:decorative xmlns:adec="http://schemas.microsoft.com/office/drawing/2017/decorative" val="1"/>
              </a:ext>
            </a:extLst>
          </p:cNvPr>
          <p:cNvSpPr txBox="1">
            <a:spLocks/>
          </p:cNvSpPr>
          <p:nvPr userDrawn="1"/>
        </p:nvSpPr>
        <p:spPr>
          <a:xfrm>
            <a:off x="824131" y="2343177"/>
            <a:ext cx="476768" cy="2830487"/>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000"/>
              </a:spcBef>
              <a:spcAft>
                <a:spcPts val="1200"/>
              </a:spcAft>
              <a:buFontTx/>
              <a:buNone/>
              <a:defRPr lang="en-US" sz="1400" kern="1200" smtClean="0">
                <a:solidFill>
                  <a:schemeClr val="tx1">
                    <a:lumMod val="75000"/>
                    <a:lumOff val="25000"/>
                  </a:schemeClr>
                </a:solidFill>
                <a:latin typeface="+mn-lt"/>
                <a:ea typeface="+mn-ea"/>
                <a:cs typeface="+mn-cs"/>
              </a:defRPr>
            </a:lvl1pPr>
            <a:lvl2pPr marL="228600" indent="-228600" algn="l" defTabSz="914400" rtl="0" eaLnBrk="1" latinLnBrk="0" hangingPunct="1">
              <a:lnSpc>
                <a:spcPct val="100000"/>
              </a:lnSpc>
              <a:spcBef>
                <a:spcPts val="1000"/>
              </a:spcBef>
              <a:spcAft>
                <a:spcPts val="1200"/>
              </a:spcAft>
              <a:buFont typeface="Arial" panose="020B0604020202020204" pitchFamily="34" charset="0"/>
              <a:buChar char="•"/>
              <a:defRPr lang="en-US" sz="1400" kern="1200" smtClean="0">
                <a:solidFill>
                  <a:schemeClr val="tx1">
                    <a:lumMod val="75000"/>
                    <a:lumOff val="25000"/>
                  </a:schemeClr>
                </a:solidFill>
                <a:latin typeface="+mn-lt"/>
                <a:ea typeface="+mn-ea"/>
                <a:cs typeface="+mn-cs"/>
              </a:defRPr>
            </a:lvl2pPr>
            <a:lvl3pPr marL="685800" indent="-228600" algn="l" defTabSz="914400" rtl="0" eaLnBrk="1" latinLnBrk="0" hangingPunct="1">
              <a:lnSpc>
                <a:spcPct val="100000"/>
              </a:lnSpc>
              <a:spcBef>
                <a:spcPts val="1000"/>
              </a:spcBef>
              <a:spcAft>
                <a:spcPts val="1200"/>
              </a:spcAft>
              <a:buFont typeface="Arial" panose="020B0604020202020204" pitchFamily="34" charset="0"/>
              <a:buChar char="•"/>
              <a:defRPr lang="en-US" sz="1400" kern="1200" smtClean="0">
                <a:solidFill>
                  <a:schemeClr val="tx1">
                    <a:lumMod val="75000"/>
                    <a:lumOff val="25000"/>
                  </a:schemeClr>
                </a:solidFill>
                <a:latin typeface="+mn-lt"/>
                <a:ea typeface="+mn-ea"/>
                <a:cs typeface="+mn-cs"/>
              </a:defRPr>
            </a:lvl3pPr>
            <a:lvl4pPr marL="1143000" indent="-228600" algn="l" defTabSz="914400" rtl="0" eaLnBrk="1" latinLnBrk="0" hangingPunct="1">
              <a:lnSpc>
                <a:spcPct val="100000"/>
              </a:lnSpc>
              <a:spcBef>
                <a:spcPts val="1000"/>
              </a:spcBef>
              <a:spcAft>
                <a:spcPts val="1200"/>
              </a:spcAft>
              <a:buFont typeface="Arial" panose="020B0604020202020204" pitchFamily="34" charset="0"/>
              <a:buChar char="•"/>
              <a:defRPr lang="en-US" sz="1400" kern="1200" smtClean="0">
                <a:solidFill>
                  <a:schemeClr val="tx1">
                    <a:lumMod val="75000"/>
                    <a:lumOff val="25000"/>
                  </a:schemeClr>
                </a:solidFill>
                <a:latin typeface="+mn-lt"/>
                <a:ea typeface="+mn-ea"/>
                <a:cs typeface="+mn-cs"/>
              </a:defRPr>
            </a:lvl4pPr>
            <a:lvl5pPr marL="1600200" indent="-228600" algn="l" defTabSz="914400" rtl="0" eaLnBrk="1" latinLnBrk="0" hangingPunct="1">
              <a:lnSpc>
                <a:spcPct val="100000"/>
              </a:lnSpc>
              <a:spcBef>
                <a:spcPts val="1000"/>
              </a:spcBef>
              <a:spcAft>
                <a:spcPts val="1200"/>
              </a:spcAft>
              <a:buFont typeface="Arial" panose="020B0604020202020204" pitchFamily="34" charset="0"/>
              <a:buChar char="•"/>
              <a:defRPr lang="en-US" sz="1400" kern="1200">
                <a:solidFill>
                  <a:schemeClr val="tx1">
                    <a:lumMod val="75000"/>
                    <a:lumOff val="25000"/>
                  </a:schemeClr>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a:lstStyle>
          <a:p>
            <a:pPr>
              <a:lnSpc>
                <a:spcPct val="150000"/>
              </a:lnSpc>
            </a:pPr>
            <a:r>
              <a:rPr lang="en-US" sz="2200" b="1">
                <a:solidFill>
                  <a:schemeClr val="tx2"/>
                </a:solidFill>
                <a:latin typeface="+mj-lt"/>
                <a:cs typeface="Segoe UI Semibold" panose="020B0502040204020203" pitchFamily="34" charset="0"/>
              </a:rPr>
              <a:t>1. </a:t>
            </a:r>
          </a:p>
          <a:p>
            <a:pPr>
              <a:lnSpc>
                <a:spcPct val="150000"/>
              </a:lnSpc>
            </a:pPr>
            <a:r>
              <a:rPr lang="en-US" sz="2200" b="1">
                <a:solidFill>
                  <a:schemeClr val="tx2"/>
                </a:solidFill>
                <a:latin typeface="+mj-lt"/>
                <a:cs typeface="Segoe UI Semibold" panose="020B0502040204020203" pitchFamily="34" charset="0"/>
              </a:rPr>
              <a:t>2. </a:t>
            </a:r>
          </a:p>
          <a:p>
            <a:pPr>
              <a:lnSpc>
                <a:spcPct val="150000"/>
              </a:lnSpc>
            </a:pPr>
            <a:r>
              <a:rPr lang="en-US" sz="2200" b="1">
                <a:solidFill>
                  <a:schemeClr val="tx2"/>
                </a:solidFill>
                <a:latin typeface="+mj-lt"/>
                <a:cs typeface="Segoe UI Semibold" panose="020B0502040204020203" pitchFamily="34" charset="0"/>
              </a:rPr>
              <a:t>3. </a:t>
            </a:r>
          </a:p>
          <a:p>
            <a:pPr>
              <a:lnSpc>
                <a:spcPct val="150000"/>
              </a:lnSpc>
            </a:pPr>
            <a:r>
              <a:rPr lang="en-US" sz="2200" b="1">
                <a:solidFill>
                  <a:schemeClr val="tx2"/>
                </a:solidFill>
                <a:latin typeface="+mj-lt"/>
                <a:cs typeface="Segoe UI Semibold" panose="020B0502040204020203" pitchFamily="34" charset="0"/>
              </a:rPr>
              <a:t>4.</a:t>
            </a:r>
          </a:p>
        </p:txBody>
      </p:sp>
      <p:sp>
        <p:nvSpPr>
          <p:cNvPr id="18" name="Text Placeholder 17">
            <a:extLst>
              <a:ext uri="{FF2B5EF4-FFF2-40B4-BE49-F238E27FC236}">
                <a16:creationId xmlns:a16="http://schemas.microsoft.com/office/drawing/2014/main" id="{C1550097-BD5F-E98D-20E3-A22C0C0388E5}"/>
              </a:ext>
            </a:extLst>
          </p:cNvPr>
          <p:cNvSpPr>
            <a:spLocks noGrp="1"/>
          </p:cNvSpPr>
          <p:nvPr>
            <p:ph type="body" sz="quarter" idx="11" hasCustomPrompt="1"/>
          </p:nvPr>
        </p:nvSpPr>
        <p:spPr>
          <a:xfrm>
            <a:off x="1144528" y="2454311"/>
            <a:ext cx="4557428" cy="477764"/>
          </a:xfrm>
        </p:spPr>
        <p:txBody>
          <a:bodyPr/>
          <a:lstStyle>
            <a:lvl1pPr>
              <a:lnSpc>
                <a:spcPct val="100000"/>
              </a:lnSpc>
              <a:spcBef>
                <a:spcPts val="0"/>
              </a:spcBef>
              <a:spcAft>
                <a:spcPts val="0"/>
              </a:spcAft>
              <a:defRPr sz="2200" b="1">
                <a:solidFill>
                  <a:schemeClr val="tx2"/>
                </a:solidFill>
                <a:latin typeface="+mj-lt"/>
                <a:cs typeface="Segoe UI Semibold" panose="020B0702040204020203" pitchFamily="34" charset="0"/>
              </a:defRPr>
            </a:lvl1pPr>
            <a:lvl2pPr marL="0" indent="0">
              <a:lnSpc>
                <a:spcPct val="100000"/>
              </a:lnSpc>
              <a:spcBef>
                <a:spcPts val="1200"/>
              </a:spcBef>
              <a:spcAft>
                <a:spcPts val="0"/>
              </a:spcAft>
              <a:buNone/>
              <a:defRPr sz="1800">
                <a:solidFill>
                  <a:schemeClr val="tx2"/>
                </a:solidFill>
              </a:defRPr>
            </a:lvl2pPr>
          </a:lstStyle>
          <a:p>
            <a:pPr lvl="0"/>
            <a:r>
              <a:rPr lang="en-US"/>
              <a:t>Click to add text</a:t>
            </a:r>
          </a:p>
        </p:txBody>
      </p:sp>
      <p:sp>
        <p:nvSpPr>
          <p:cNvPr id="30" name="Text Placeholder 17">
            <a:extLst>
              <a:ext uri="{FF2B5EF4-FFF2-40B4-BE49-F238E27FC236}">
                <a16:creationId xmlns:a16="http://schemas.microsoft.com/office/drawing/2014/main" id="{D366D221-FD48-C909-F65B-085F44205EBB}"/>
              </a:ext>
            </a:extLst>
          </p:cNvPr>
          <p:cNvSpPr>
            <a:spLocks noGrp="1"/>
          </p:cNvSpPr>
          <p:nvPr>
            <p:ph type="body" sz="quarter" idx="15" hasCustomPrompt="1"/>
          </p:nvPr>
        </p:nvSpPr>
        <p:spPr>
          <a:xfrm>
            <a:off x="1144528" y="3222369"/>
            <a:ext cx="4557428" cy="477764"/>
          </a:xfrm>
        </p:spPr>
        <p:txBody>
          <a:bodyPr/>
          <a:lstStyle>
            <a:lvl1pPr>
              <a:lnSpc>
                <a:spcPct val="100000"/>
              </a:lnSpc>
              <a:spcBef>
                <a:spcPts val="0"/>
              </a:spcBef>
              <a:spcAft>
                <a:spcPts val="0"/>
              </a:spcAft>
              <a:defRPr sz="2200" b="1">
                <a:solidFill>
                  <a:schemeClr val="tx2"/>
                </a:solidFill>
                <a:latin typeface="+mj-lt"/>
                <a:cs typeface="Segoe UI Semibold" panose="020B0702040204020203" pitchFamily="34" charset="0"/>
              </a:defRPr>
            </a:lvl1pPr>
            <a:lvl2pPr marL="0" indent="0">
              <a:lnSpc>
                <a:spcPct val="100000"/>
              </a:lnSpc>
              <a:spcBef>
                <a:spcPts val="1200"/>
              </a:spcBef>
              <a:spcAft>
                <a:spcPts val="0"/>
              </a:spcAft>
              <a:buNone/>
              <a:defRPr sz="1800">
                <a:solidFill>
                  <a:schemeClr val="tx2"/>
                </a:solidFill>
              </a:defRPr>
            </a:lvl2pPr>
          </a:lstStyle>
          <a:p>
            <a:pPr lvl="0"/>
            <a:r>
              <a:rPr lang="en-US"/>
              <a:t>Click to add text</a:t>
            </a:r>
          </a:p>
        </p:txBody>
      </p:sp>
      <p:sp>
        <p:nvSpPr>
          <p:cNvPr id="31" name="Text Placeholder 17">
            <a:extLst>
              <a:ext uri="{FF2B5EF4-FFF2-40B4-BE49-F238E27FC236}">
                <a16:creationId xmlns:a16="http://schemas.microsoft.com/office/drawing/2014/main" id="{9BD84418-94A8-777A-FEF5-E2B3E93F44C2}"/>
              </a:ext>
            </a:extLst>
          </p:cNvPr>
          <p:cNvSpPr>
            <a:spLocks noGrp="1"/>
          </p:cNvSpPr>
          <p:nvPr>
            <p:ph type="body" sz="quarter" idx="16" hasCustomPrompt="1"/>
          </p:nvPr>
        </p:nvSpPr>
        <p:spPr>
          <a:xfrm>
            <a:off x="1144528" y="3992637"/>
            <a:ext cx="4557428" cy="477764"/>
          </a:xfrm>
        </p:spPr>
        <p:txBody>
          <a:bodyPr/>
          <a:lstStyle>
            <a:lvl1pPr>
              <a:lnSpc>
                <a:spcPct val="100000"/>
              </a:lnSpc>
              <a:spcBef>
                <a:spcPts val="0"/>
              </a:spcBef>
              <a:spcAft>
                <a:spcPts val="0"/>
              </a:spcAft>
              <a:defRPr sz="2200" b="1">
                <a:solidFill>
                  <a:schemeClr val="tx2"/>
                </a:solidFill>
                <a:latin typeface="+mj-lt"/>
                <a:cs typeface="Segoe UI Semibold" panose="020B0702040204020203" pitchFamily="34" charset="0"/>
              </a:defRPr>
            </a:lvl1pPr>
            <a:lvl2pPr marL="0" indent="0">
              <a:lnSpc>
                <a:spcPct val="100000"/>
              </a:lnSpc>
              <a:spcBef>
                <a:spcPts val="1200"/>
              </a:spcBef>
              <a:spcAft>
                <a:spcPts val="0"/>
              </a:spcAft>
              <a:buNone/>
              <a:defRPr sz="1800">
                <a:solidFill>
                  <a:schemeClr val="tx2"/>
                </a:solidFill>
              </a:defRPr>
            </a:lvl2pPr>
          </a:lstStyle>
          <a:p>
            <a:pPr lvl="0"/>
            <a:r>
              <a:rPr lang="en-US"/>
              <a:t>Click to add text</a:t>
            </a:r>
          </a:p>
        </p:txBody>
      </p:sp>
      <p:sp>
        <p:nvSpPr>
          <p:cNvPr id="32" name="Text Placeholder 17">
            <a:extLst>
              <a:ext uri="{FF2B5EF4-FFF2-40B4-BE49-F238E27FC236}">
                <a16:creationId xmlns:a16="http://schemas.microsoft.com/office/drawing/2014/main" id="{EFF35093-CCA2-ABAA-FBB6-03256FB06BD9}"/>
              </a:ext>
            </a:extLst>
          </p:cNvPr>
          <p:cNvSpPr>
            <a:spLocks noGrp="1"/>
          </p:cNvSpPr>
          <p:nvPr>
            <p:ph type="body" sz="quarter" idx="17" hasCustomPrompt="1"/>
          </p:nvPr>
        </p:nvSpPr>
        <p:spPr>
          <a:xfrm>
            <a:off x="1144528" y="4775296"/>
            <a:ext cx="4557428" cy="477764"/>
          </a:xfrm>
        </p:spPr>
        <p:txBody>
          <a:bodyPr/>
          <a:lstStyle>
            <a:lvl1pPr>
              <a:lnSpc>
                <a:spcPct val="100000"/>
              </a:lnSpc>
              <a:spcBef>
                <a:spcPts val="0"/>
              </a:spcBef>
              <a:spcAft>
                <a:spcPts val="0"/>
              </a:spcAft>
              <a:defRPr sz="2200" b="1">
                <a:solidFill>
                  <a:schemeClr val="tx2"/>
                </a:solidFill>
                <a:latin typeface="+mj-lt"/>
                <a:cs typeface="Segoe UI Semibold" panose="020B0702040204020203" pitchFamily="34" charset="0"/>
              </a:defRPr>
            </a:lvl1pPr>
            <a:lvl2pPr marL="0" indent="0">
              <a:lnSpc>
                <a:spcPct val="100000"/>
              </a:lnSpc>
              <a:spcBef>
                <a:spcPts val="1200"/>
              </a:spcBef>
              <a:spcAft>
                <a:spcPts val="0"/>
              </a:spcAft>
              <a:buNone/>
              <a:defRPr sz="1800">
                <a:solidFill>
                  <a:schemeClr val="tx2"/>
                </a:solidFill>
              </a:defRPr>
            </a:lvl2pPr>
          </a:lstStyle>
          <a:p>
            <a:pPr lvl="0"/>
            <a:r>
              <a:rPr lang="en-US"/>
              <a:t>Click to add text</a:t>
            </a:r>
          </a:p>
        </p:txBody>
      </p:sp>
      <p:sp>
        <p:nvSpPr>
          <p:cNvPr id="21" name="Picture Placeholder 20">
            <a:extLst>
              <a:ext uri="{FF2B5EF4-FFF2-40B4-BE49-F238E27FC236}">
                <a16:creationId xmlns:a16="http://schemas.microsoft.com/office/drawing/2014/main" id="{1E8918F9-D4D2-6FB5-B4FD-8FB3A979A274}"/>
              </a:ext>
            </a:extLst>
          </p:cNvPr>
          <p:cNvSpPr>
            <a:spLocks noGrp="1"/>
          </p:cNvSpPr>
          <p:nvPr>
            <p:ph type="pic" sz="quarter" idx="14"/>
          </p:nvPr>
        </p:nvSpPr>
        <p:spPr>
          <a:xfrm>
            <a:off x="6437376" y="2002536"/>
            <a:ext cx="5120640" cy="3685032"/>
          </a:xfrm>
        </p:spPr>
        <p:txBody>
          <a:bodyPr/>
          <a:lstStyle>
            <a:lvl1pPr algn="ctr">
              <a:defRPr/>
            </a:lvl1pPr>
          </a:lstStyle>
          <a:p>
            <a:r>
              <a:rPr lang="en-US"/>
              <a:t>Click icon to add picture</a:t>
            </a:r>
          </a:p>
        </p:txBody>
      </p:sp>
      <p:sp>
        <p:nvSpPr>
          <p:cNvPr id="19" name="Footer Placeholder 18">
            <a:extLst>
              <a:ext uri="{FF2B5EF4-FFF2-40B4-BE49-F238E27FC236}">
                <a16:creationId xmlns:a16="http://schemas.microsoft.com/office/drawing/2014/main" id="{7EAB2424-7563-1DC0-626C-6310A612A59B}"/>
              </a:ext>
            </a:extLst>
          </p:cNvPr>
          <p:cNvSpPr>
            <a:spLocks noGrp="1"/>
          </p:cNvSpPr>
          <p:nvPr>
            <p:ph type="ftr" sz="quarter" idx="12"/>
          </p:nvPr>
        </p:nvSpPr>
        <p:spPr/>
        <p:txBody>
          <a:bodyPr/>
          <a:lstStyle/>
          <a:p>
            <a:endParaRPr lang="en-US"/>
          </a:p>
        </p:txBody>
      </p:sp>
      <p:sp>
        <p:nvSpPr>
          <p:cNvPr id="20" name="Slide Number Placeholder 19">
            <a:extLst>
              <a:ext uri="{FF2B5EF4-FFF2-40B4-BE49-F238E27FC236}">
                <a16:creationId xmlns:a16="http://schemas.microsoft.com/office/drawing/2014/main" id="{49C39743-B767-01E5-1998-BD844DD09624}"/>
              </a:ext>
            </a:extLst>
          </p:cNvPr>
          <p:cNvSpPr>
            <a:spLocks noGrp="1"/>
          </p:cNvSpPr>
          <p:nvPr>
            <p:ph type="sldNum" sz="quarter" idx="13"/>
          </p:nvPr>
        </p:nvSpPr>
        <p:spPr/>
        <p:txBody>
          <a:bodyPr/>
          <a:lstStyle/>
          <a:p>
            <a:fld id="{D1BC2EDA-D519-4F34-BF3F-BFFF500F4B03}" type="slidenum">
              <a:rPr lang="en-US" smtClean="0"/>
              <a:t>‹#›</a:t>
            </a:fld>
            <a:endParaRPr lang="en-US"/>
          </a:p>
        </p:txBody>
      </p:sp>
    </p:spTree>
    <p:extLst>
      <p:ext uri="{BB962C8B-B14F-4D97-AF65-F5344CB8AC3E}">
        <p14:creationId xmlns:p14="http://schemas.microsoft.com/office/powerpoint/2010/main" val="1679367959"/>
      </p:ext>
    </p:extLst>
  </p:cSld>
  <p:clrMapOvr>
    <a:masterClrMapping/>
  </p:clrMapOvr>
  <p:extLst>
    <p:ext uri="{DCECCB84-F9BA-43D5-87BE-67443E8EF086}">
      <p15:sldGuideLst xmlns:p15="http://schemas.microsoft.com/office/powerpoint/2012/main">
        <p15:guide id="1" orient="horz" pos="1032">
          <p15:clr>
            <a:srgbClr val="FBAE40"/>
          </p15:clr>
        </p15:guide>
        <p15:guide id="2" pos="33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icture with Caption">
    <p:bg>
      <p:bgPr>
        <a:gradFill>
          <a:gsLst>
            <a:gs pos="100000">
              <a:srgbClr val="FDFFFE"/>
            </a:gs>
            <a:gs pos="66020">
              <a:srgbClr val="F3FFFF"/>
            </a:gs>
            <a:gs pos="37992">
              <a:srgbClr val="FFFFFF"/>
            </a:gs>
            <a:gs pos="7000">
              <a:srgbClr val="EAFCFE"/>
            </a:gs>
          </a:gsLst>
          <a:lin ang="4200000" scaled="0"/>
        </a:gradFill>
        <a:effectLst/>
      </p:bgPr>
    </p:bg>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85AC3F0E-B550-5DF3-6FEE-B1EFAC15A05B}"/>
              </a:ext>
              <a:ext uri="{C183D7F6-B498-43B3-948B-1728B52AA6E4}">
                <adec:decorative xmlns:adec="http://schemas.microsoft.com/office/drawing/2017/decorative" val="1"/>
              </a:ext>
            </a:extLst>
          </p:cNvPr>
          <p:cNvSpPr/>
          <p:nvPr userDrawn="1"/>
        </p:nvSpPr>
        <p:spPr>
          <a:xfrm>
            <a:off x="5622727" y="3014462"/>
            <a:ext cx="642974" cy="642974"/>
          </a:xfrm>
          <a:prstGeom prst="ellipse">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5" name="Freeform 17">
            <a:extLst>
              <a:ext uri="{FF2B5EF4-FFF2-40B4-BE49-F238E27FC236}">
                <a16:creationId xmlns:a16="http://schemas.microsoft.com/office/drawing/2014/main" id="{4B8B6206-1D28-8534-BE4D-6893F8FE67B7}"/>
              </a:ext>
              <a:ext uri="{C183D7F6-B498-43B3-948B-1728B52AA6E4}">
                <adec:decorative xmlns:adec="http://schemas.microsoft.com/office/drawing/2017/decorative" val="1"/>
              </a:ext>
            </a:extLst>
          </p:cNvPr>
          <p:cNvSpPr/>
          <p:nvPr userDrawn="1"/>
        </p:nvSpPr>
        <p:spPr>
          <a:xfrm>
            <a:off x="8484620" y="5988532"/>
            <a:ext cx="2953834" cy="883756"/>
          </a:xfrm>
          <a:custGeom>
            <a:avLst/>
            <a:gdLst>
              <a:gd name="connsiteX0" fmla="*/ 1476917 w 2953834"/>
              <a:gd name="connsiteY0" fmla="*/ 0 h 883756"/>
              <a:gd name="connsiteX1" fmla="*/ 2950639 w 2953834"/>
              <a:gd name="connsiteY1" fmla="*/ 877123 h 883756"/>
              <a:gd name="connsiteX2" fmla="*/ 2953834 w 2953834"/>
              <a:gd name="connsiteY2" fmla="*/ 883756 h 883756"/>
              <a:gd name="connsiteX3" fmla="*/ 0 w 2953834"/>
              <a:gd name="connsiteY3" fmla="*/ 883756 h 883756"/>
              <a:gd name="connsiteX4" fmla="*/ 3195 w 2953834"/>
              <a:gd name="connsiteY4" fmla="*/ 877123 h 883756"/>
              <a:gd name="connsiteX5" fmla="*/ 1476917 w 2953834"/>
              <a:gd name="connsiteY5" fmla="*/ 0 h 883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53834" h="883756">
                <a:moveTo>
                  <a:pt x="1476917" y="0"/>
                </a:moveTo>
                <a:cubicBezTo>
                  <a:pt x="2113290" y="0"/>
                  <a:pt x="2666825" y="354669"/>
                  <a:pt x="2950639" y="877123"/>
                </a:cubicBezTo>
                <a:lnTo>
                  <a:pt x="2953834" y="883756"/>
                </a:lnTo>
                <a:lnTo>
                  <a:pt x="0" y="883756"/>
                </a:lnTo>
                <a:lnTo>
                  <a:pt x="3195" y="877123"/>
                </a:lnTo>
                <a:cubicBezTo>
                  <a:pt x="287009" y="354669"/>
                  <a:pt x="840544" y="0"/>
                  <a:pt x="1476917" y="0"/>
                </a:cubicBez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Oval 10">
            <a:extLst>
              <a:ext uri="{FF2B5EF4-FFF2-40B4-BE49-F238E27FC236}">
                <a16:creationId xmlns:a16="http://schemas.microsoft.com/office/drawing/2014/main" id="{7F5405D2-9527-BA12-A7AC-4B93151CCBC5}"/>
              </a:ext>
              <a:ext uri="{C183D7F6-B498-43B3-948B-1728B52AA6E4}">
                <adec:decorative xmlns:adec="http://schemas.microsoft.com/office/drawing/2017/decorative" val="1"/>
              </a:ext>
            </a:extLst>
          </p:cNvPr>
          <p:cNvSpPr/>
          <p:nvPr userDrawn="1"/>
        </p:nvSpPr>
        <p:spPr>
          <a:xfrm>
            <a:off x="8484620" y="6069965"/>
            <a:ext cx="510053" cy="510053"/>
          </a:xfrm>
          <a:prstGeom prst="ellipse">
            <a:avLst/>
          </a:prstGeom>
          <a:solidFill>
            <a:schemeClr val="accent5">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4" name="Freeform 10">
            <a:extLst>
              <a:ext uri="{FF2B5EF4-FFF2-40B4-BE49-F238E27FC236}">
                <a16:creationId xmlns:a16="http://schemas.microsoft.com/office/drawing/2014/main" id="{A0CC5EDC-49D4-6111-36CB-3C8A2D02A8DE}"/>
              </a:ext>
              <a:ext uri="{C183D7F6-B498-43B3-948B-1728B52AA6E4}">
                <adec:decorative xmlns:adec="http://schemas.microsoft.com/office/drawing/2017/decorative" val="1"/>
              </a:ext>
            </a:extLst>
          </p:cNvPr>
          <p:cNvSpPr/>
          <p:nvPr userDrawn="1"/>
        </p:nvSpPr>
        <p:spPr>
          <a:xfrm>
            <a:off x="0" y="0"/>
            <a:ext cx="6306096" cy="5630799"/>
          </a:xfrm>
          <a:custGeom>
            <a:avLst/>
            <a:gdLst>
              <a:gd name="connsiteX0" fmla="*/ 0 w 6306096"/>
              <a:gd name="connsiteY0" fmla="*/ 0 h 5630799"/>
              <a:gd name="connsiteX1" fmla="*/ 5864035 w 6306096"/>
              <a:gd name="connsiteY1" fmla="*/ 0 h 5630799"/>
              <a:gd name="connsiteX2" fmla="*/ 5927254 w 6306096"/>
              <a:gd name="connsiteY2" fmla="*/ 123434 h 5630799"/>
              <a:gd name="connsiteX3" fmla="*/ 6306096 w 6306096"/>
              <a:gd name="connsiteY3" fmla="*/ 1789009 h 5630799"/>
              <a:gd name="connsiteX4" fmla="*/ 2464306 w 6306096"/>
              <a:gd name="connsiteY4" fmla="*/ 5630799 h 5630799"/>
              <a:gd name="connsiteX5" fmla="*/ 20571 w 6306096"/>
              <a:gd name="connsiteY5" fmla="*/ 4753521 h 5630799"/>
              <a:gd name="connsiteX6" fmla="*/ 0 w 6306096"/>
              <a:gd name="connsiteY6" fmla="*/ 4734825 h 5630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06096" h="5630799">
                <a:moveTo>
                  <a:pt x="0" y="0"/>
                </a:moveTo>
                <a:lnTo>
                  <a:pt x="5864035" y="0"/>
                </a:lnTo>
                <a:lnTo>
                  <a:pt x="5927254" y="123434"/>
                </a:lnTo>
                <a:cubicBezTo>
                  <a:pt x="6170039" y="627296"/>
                  <a:pt x="6306096" y="1192264"/>
                  <a:pt x="6306096" y="1789009"/>
                </a:cubicBezTo>
                <a:cubicBezTo>
                  <a:pt x="6306096" y="3910771"/>
                  <a:pt x="4586068" y="5630799"/>
                  <a:pt x="2464306" y="5630799"/>
                </a:cubicBezTo>
                <a:cubicBezTo>
                  <a:pt x="1536035" y="5630799"/>
                  <a:pt x="684659" y="5301575"/>
                  <a:pt x="20571" y="4753521"/>
                </a:cubicBezTo>
                <a:lnTo>
                  <a:pt x="0" y="4734825"/>
                </a:lnTo>
                <a:close/>
              </a:path>
            </a:pathLst>
          </a:cu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Title 3">
            <a:extLst>
              <a:ext uri="{FF2B5EF4-FFF2-40B4-BE49-F238E27FC236}">
                <a16:creationId xmlns:a16="http://schemas.microsoft.com/office/drawing/2014/main" id="{AD72A3CF-7B92-425B-B6F6-280533A6D9E3}"/>
              </a:ext>
            </a:extLst>
          </p:cNvPr>
          <p:cNvSpPr>
            <a:spLocks noGrp="1"/>
          </p:cNvSpPr>
          <p:nvPr>
            <p:ph type="title" hasCustomPrompt="1"/>
          </p:nvPr>
        </p:nvSpPr>
        <p:spPr>
          <a:xfrm>
            <a:off x="521208" y="566928"/>
            <a:ext cx="11119104" cy="640080"/>
          </a:xfrm>
        </p:spPr>
        <p:txBody>
          <a:bodyPr anchor="t" anchorCtr="0">
            <a:noAutofit/>
          </a:bodyPr>
          <a:lstStyle>
            <a:lvl1pPr algn="ctr">
              <a:defRPr sz="3200" b="1">
                <a:solidFill>
                  <a:schemeClr val="tx2"/>
                </a:solidFill>
                <a:latin typeface="+mn-lt"/>
              </a:defRPr>
            </a:lvl1pPr>
          </a:lstStyle>
          <a:p>
            <a:r>
              <a:rPr lang="en-US"/>
              <a:t>Click to add title</a:t>
            </a:r>
          </a:p>
        </p:txBody>
      </p:sp>
      <p:sp>
        <p:nvSpPr>
          <p:cNvPr id="17" name="Content Placeholder 16">
            <a:extLst>
              <a:ext uri="{FF2B5EF4-FFF2-40B4-BE49-F238E27FC236}">
                <a16:creationId xmlns:a16="http://schemas.microsoft.com/office/drawing/2014/main" id="{F4DDC946-276A-D975-DF69-141E11E4CA64}"/>
              </a:ext>
            </a:extLst>
          </p:cNvPr>
          <p:cNvSpPr>
            <a:spLocks noGrp="1"/>
          </p:cNvSpPr>
          <p:nvPr>
            <p:ph sz="quarter" idx="15" hasCustomPrompt="1"/>
          </p:nvPr>
        </p:nvSpPr>
        <p:spPr>
          <a:xfrm>
            <a:off x="640080" y="2002536"/>
            <a:ext cx="5138928" cy="3685032"/>
          </a:xfrm>
          <a:solidFill>
            <a:schemeClr val="bg1"/>
          </a:solidFill>
          <a:ln w="12700">
            <a:solidFill>
              <a:schemeClr val="bg2">
                <a:lumMod val="90000"/>
              </a:schemeClr>
            </a:solidFill>
            <a:prstDash val="dash"/>
          </a:ln>
        </p:spPr>
        <p:txBody>
          <a:bodyPr lIns="91440" rIns="91440">
            <a:noAutofit/>
          </a:bodyPr>
          <a:lstStyle>
            <a:lvl1pPr>
              <a:lnSpc>
                <a:spcPct val="100000"/>
              </a:lnSpc>
              <a:defRPr sz="2000">
                <a:solidFill>
                  <a:schemeClr val="tx2"/>
                </a:solidFill>
              </a:defRPr>
            </a:lvl1pPr>
          </a:lstStyle>
          <a:p>
            <a:pPr lvl="0"/>
            <a:r>
              <a:rPr lang="en-US"/>
              <a:t>Click to add text</a:t>
            </a:r>
          </a:p>
        </p:txBody>
      </p:sp>
      <p:sp>
        <p:nvSpPr>
          <p:cNvPr id="21" name="Picture Placeholder 20">
            <a:extLst>
              <a:ext uri="{FF2B5EF4-FFF2-40B4-BE49-F238E27FC236}">
                <a16:creationId xmlns:a16="http://schemas.microsoft.com/office/drawing/2014/main" id="{1E8918F9-D4D2-6FB5-B4FD-8FB3A979A274}"/>
              </a:ext>
            </a:extLst>
          </p:cNvPr>
          <p:cNvSpPr>
            <a:spLocks noGrp="1"/>
          </p:cNvSpPr>
          <p:nvPr>
            <p:ph type="pic" sz="quarter" idx="14"/>
          </p:nvPr>
        </p:nvSpPr>
        <p:spPr>
          <a:xfrm>
            <a:off x="6437376" y="2002536"/>
            <a:ext cx="5120640" cy="3685032"/>
          </a:xfrm>
        </p:spPr>
        <p:txBody>
          <a:bodyPr>
            <a:noAutofit/>
          </a:bodyPr>
          <a:lstStyle>
            <a:lvl1pPr algn="ctr">
              <a:defRPr/>
            </a:lvl1pPr>
          </a:lstStyle>
          <a:p>
            <a:r>
              <a:rPr lang="en-US"/>
              <a:t>Click icon to add picture</a:t>
            </a:r>
          </a:p>
        </p:txBody>
      </p:sp>
      <p:sp>
        <p:nvSpPr>
          <p:cNvPr id="19" name="Footer Placeholder 18">
            <a:extLst>
              <a:ext uri="{FF2B5EF4-FFF2-40B4-BE49-F238E27FC236}">
                <a16:creationId xmlns:a16="http://schemas.microsoft.com/office/drawing/2014/main" id="{7EAB2424-7563-1DC0-626C-6310A612A59B}"/>
              </a:ext>
            </a:extLst>
          </p:cNvPr>
          <p:cNvSpPr>
            <a:spLocks noGrp="1"/>
          </p:cNvSpPr>
          <p:nvPr>
            <p:ph type="ftr" sz="quarter" idx="12"/>
          </p:nvPr>
        </p:nvSpPr>
        <p:spPr/>
        <p:txBody>
          <a:bodyPr>
            <a:noAutofit/>
          </a:bodyPr>
          <a:lstStyle/>
          <a:p>
            <a:endParaRPr lang="en-US"/>
          </a:p>
        </p:txBody>
      </p:sp>
      <p:sp>
        <p:nvSpPr>
          <p:cNvPr id="20" name="Slide Number Placeholder 19">
            <a:extLst>
              <a:ext uri="{FF2B5EF4-FFF2-40B4-BE49-F238E27FC236}">
                <a16:creationId xmlns:a16="http://schemas.microsoft.com/office/drawing/2014/main" id="{49C39743-B767-01E5-1998-BD844DD09624}"/>
              </a:ext>
            </a:extLst>
          </p:cNvPr>
          <p:cNvSpPr>
            <a:spLocks noGrp="1"/>
          </p:cNvSpPr>
          <p:nvPr>
            <p:ph type="sldNum" sz="quarter" idx="13"/>
          </p:nvPr>
        </p:nvSpPr>
        <p:spPr/>
        <p:txBody>
          <a:bodyPr>
            <a:noAutofit/>
          </a:bodyPr>
          <a:lstStyle/>
          <a:p>
            <a:fld id="{D1BC2EDA-D519-4F34-BF3F-BFFF500F4B03}" type="slidenum">
              <a:rPr lang="en-US" smtClean="0"/>
              <a:t>‹#›</a:t>
            </a:fld>
            <a:endParaRPr lang="en-US"/>
          </a:p>
        </p:txBody>
      </p:sp>
    </p:spTree>
    <p:extLst>
      <p:ext uri="{BB962C8B-B14F-4D97-AF65-F5344CB8AC3E}">
        <p14:creationId xmlns:p14="http://schemas.microsoft.com/office/powerpoint/2010/main" val="911522990"/>
      </p:ext>
    </p:extLst>
  </p:cSld>
  <p:clrMapOvr>
    <a:masterClrMapping/>
  </p:clrMapOvr>
  <p:extLst>
    <p:ext uri="{DCECCB84-F9BA-43D5-87BE-67443E8EF086}">
      <p15:sldGuideLst xmlns:p15="http://schemas.microsoft.com/office/powerpoint/2012/main">
        <p15:guide id="1" orient="horz" pos="1032">
          <p15:clr>
            <a:srgbClr val="FBAE40"/>
          </p15:clr>
        </p15:guide>
        <p15:guide id="2" pos="33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bg>
      <p:bgPr>
        <a:gradFill>
          <a:gsLst>
            <a:gs pos="100000">
              <a:srgbClr val="FDFFFE"/>
            </a:gs>
            <a:gs pos="66020">
              <a:srgbClr val="F3FFFF"/>
            </a:gs>
            <a:gs pos="37992">
              <a:srgbClr val="FFFFFF"/>
            </a:gs>
            <a:gs pos="7000">
              <a:srgbClr val="EAFCFE"/>
            </a:gs>
          </a:gsLst>
          <a:lin ang="4200000" scaled="0"/>
        </a:gradFill>
        <a:effectLst/>
      </p:bgPr>
    </p:bg>
    <p:spTree>
      <p:nvGrpSpPr>
        <p:cNvPr id="1" name=""/>
        <p:cNvGrpSpPr/>
        <p:nvPr/>
      </p:nvGrpSpPr>
      <p:grpSpPr>
        <a:xfrm>
          <a:off x="0" y="0"/>
          <a:ext cx="0" cy="0"/>
          <a:chOff x="0" y="0"/>
          <a:chExt cx="0" cy="0"/>
        </a:xfrm>
      </p:grpSpPr>
      <p:sp>
        <p:nvSpPr>
          <p:cNvPr id="4" name="Freeform 14">
            <a:extLst>
              <a:ext uri="{FF2B5EF4-FFF2-40B4-BE49-F238E27FC236}">
                <a16:creationId xmlns:a16="http://schemas.microsoft.com/office/drawing/2014/main" id="{82D433C4-79DD-42C5-9147-9E5DDECB6624}"/>
              </a:ext>
              <a:ext uri="{C183D7F6-B498-43B3-948B-1728B52AA6E4}">
                <adec:decorative xmlns:adec="http://schemas.microsoft.com/office/drawing/2017/decorative" val="1"/>
              </a:ext>
            </a:extLst>
          </p:cNvPr>
          <p:cNvSpPr/>
          <p:nvPr userDrawn="1"/>
        </p:nvSpPr>
        <p:spPr>
          <a:xfrm>
            <a:off x="8544421" y="1377730"/>
            <a:ext cx="3658597" cy="5494558"/>
          </a:xfrm>
          <a:custGeom>
            <a:avLst/>
            <a:gdLst>
              <a:gd name="connsiteX0" fmla="*/ 3224347 w 3658597"/>
              <a:gd name="connsiteY0" fmla="*/ 0 h 5494558"/>
              <a:gd name="connsiteX1" fmla="*/ 3554018 w 3658597"/>
              <a:gd name="connsiteY1" fmla="*/ 16647 h 5494558"/>
              <a:gd name="connsiteX2" fmla="*/ 3658597 w 3658597"/>
              <a:gd name="connsiteY2" fmla="*/ 29936 h 5494558"/>
              <a:gd name="connsiteX3" fmla="*/ 3658597 w 3658597"/>
              <a:gd name="connsiteY3" fmla="*/ 5494558 h 5494558"/>
              <a:gd name="connsiteX4" fmla="*/ 935531 w 3658597"/>
              <a:gd name="connsiteY4" fmla="*/ 5494558 h 5494558"/>
              <a:gd name="connsiteX5" fmla="*/ 736284 w 3658597"/>
              <a:gd name="connsiteY5" fmla="*/ 5275331 h 5494558"/>
              <a:gd name="connsiteX6" fmla="*/ 0 w 3658597"/>
              <a:gd name="connsiteY6" fmla="*/ 3224347 h 5494558"/>
              <a:gd name="connsiteX7" fmla="*/ 3224347 w 3658597"/>
              <a:gd name="connsiteY7" fmla="*/ 0 h 5494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58597" h="5494558">
                <a:moveTo>
                  <a:pt x="3224347" y="0"/>
                </a:moveTo>
                <a:cubicBezTo>
                  <a:pt x="3335644" y="0"/>
                  <a:pt x="3445625" y="5639"/>
                  <a:pt x="3554018" y="16647"/>
                </a:cubicBezTo>
                <a:lnTo>
                  <a:pt x="3658597" y="29936"/>
                </a:lnTo>
                <a:lnTo>
                  <a:pt x="3658597" y="5494558"/>
                </a:lnTo>
                <a:lnTo>
                  <a:pt x="935531" y="5494558"/>
                </a:lnTo>
                <a:lnTo>
                  <a:pt x="736284" y="5275331"/>
                </a:lnTo>
                <a:cubicBezTo>
                  <a:pt x="276312" y="4717974"/>
                  <a:pt x="0" y="4003429"/>
                  <a:pt x="0" y="3224347"/>
                </a:cubicBezTo>
                <a:cubicBezTo>
                  <a:pt x="0" y="1443589"/>
                  <a:pt x="1443589" y="0"/>
                  <a:pt x="3224347" y="0"/>
                </a:cubicBez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12">
            <a:extLst>
              <a:ext uri="{FF2B5EF4-FFF2-40B4-BE49-F238E27FC236}">
                <a16:creationId xmlns:a16="http://schemas.microsoft.com/office/drawing/2014/main" id="{B6078FDE-6CEC-993E-3339-544DEDA6AB82}"/>
              </a:ext>
              <a:ext uri="{C183D7F6-B498-43B3-948B-1728B52AA6E4}">
                <adec:decorative xmlns:adec="http://schemas.microsoft.com/office/drawing/2017/decorative" val="1"/>
              </a:ext>
            </a:extLst>
          </p:cNvPr>
          <p:cNvSpPr/>
          <p:nvPr userDrawn="1"/>
        </p:nvSpPr>
        <p:spPr>
          <a:xfrm>
            <a:off x="-11551" y="0"/>
            <a:ext cx="1175601" cy="1651285"/>
          </a:xfrm>
          <a:custGeom>
            <a:avLst/>
            <a:gdLst>
              <a:gd name="connsiteX0" fmla="*/ 0 w 1858209"/>
              <a:gd name="connsiteY0" fmla="*/ 0 h 2610096"/>
              <a:gd name="connsiteX1" fmla="*/ 1532533 w 1858209"/>
              <a:gd name="connsiteY1" fmla="*/ 0 h 2610096"/>
              <a:gd name="connsiteX2" fmla="*/ 1579125 w 1858209"/>
              <a:gd name="connsiteY2" fmla="*/ 62307 h 2610096"/>
              <a:gd name="connsiteX3" fmla="*/ 1858209 w 1858209"/>
              <a:gd name="connsiteY3" fmla="*/ 975965 h 2610096"/>
              <a:gd name="connsiteX4" fmla="*/ 224078 w 1858209"/>
              <a:gd name="connsiteY4" fmla="*/ 2610096 h 2610096"/>
              <a:gd name="connsiteX5" fmla="*/ 56998 w 1858209"/>
              <a:gd name="connsiteY5" fmla="*/ 2601659 h 2610096"/>
              <a:gd name="connsiteX6" fmla="*/ 0 w 1858209"/>
              <a:gd name="connsiteY6" fmla="*/ 2592960 h 2610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58209" h="2610096">
                <a:moveTo>
                  <a:pt x="0" y="0"/>
                </a:moveTo>
                <a:lnTo>
                  <a:pt x="1532533" y="0"/>
                </a:lnTo>
                <a:lnTo>
                  <a:pt x="1579125" y="62307"/>
                </a:lnTo>
                <a:cubicBezTo>
                  <a:pt x="1755324" y="323116"/>
                  <a:pt x="1858209" y="637525"/>
                  <a:pt x="1858209" y="975965"/>
                </a:cubicBezTo>
                <a:cubicBezTo>
                  <a:pt x="1858209" y="1878471"/>
                  <a:pt x="1126584" y="2610096"/>
                  <a:pt x="224078" y="2610096"/>
                </a:cubicBezTo>
                <a:cubicBezTo>
                  <a:pt x="167671" y="2610096"/>
                  <a:pt x="111932" y="2607238"/>
                  <a:pt x="56998" y="2601659"/>
                </a:cubicBezTo>
                <a:lnTo>
                  <a:pt x="0" y="2592960"/>
                </a:lnTo>
                <a:close/>
              </a:path>
            </a:pathLst>
          </a:cu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Oval 11">
            <a:extLst>
              <a:ext uri="{FF2B5EF4-FFF2-40B4-BE49-F238E27FC236}">
                <a16:creationId xmlns:a16="http://schemas.microsoft.com/office/drawing/2014/main" id="{DE6A9E29-841B-F63A-A4FB-958C2A39A40A}"/>
              </a:ext>
              <a:ext uri="{C183D7F6-B498-43B3-948B-1728B52AA6E4}">
                <adec:decorative xmlns:adec="http://schemas.microsoft.com/office/drawing/2017/decorative" val="1"/>
              </a:ext>
            </a:extLst>
          </p:cNvPr>
          <p:cNvSpPr/>
          <p:nvPr userDrawn="1"/>
        </p:nvSpPr>
        <p:spPr>
          <a:xfrm>
            <a:off x="7897386" y="4880996"/>
            <a:ext cx="1499065" cy="1499065"/>
          </a:xfrm>
          <a:prstGeom prst="ellipse">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5" name="Oval 14">
            <a:extLst>
              <a:ext uri="{FF2B5EF4-FFF2-40B4-BE49-F238E27FC236}">
                <a16:creationId xmlns:a16="http://schemas.microsoft.com/office/drawing/2014/main" id="{541E8E1F-3A86-62FC-58AB-E196456B4583}"/>
              </a:ext>
              <a:ext uri="{C183D7F6-B498-43B3-948B-1728B52AA6E4}">
                <adec:decorative xmlns:adec="http://schemas.microsoft.com/office/drawing/2017/decorative" val="1"/>
              </a:ext>
            </a:extLst>
          </p:cNvPr>
          <p:cNvSpPr/>
          <p:nvPr userDrawn="1"/>
        </p:nvSpPr>
        <p:spPr>
          <a:xfrm>
            <a:off x="651124" y="1169282"/>
            <a:ext cx="389835" cy="389835"/>
          </a:xfrm>
          <a:prstGeom prst="ellipse">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0" name="Title 3">
            <a:extLst>
              <a:ext uri="{FF2B5EF4-FFF2-40B4-BE49-F238E27FC236}">
                <a16:creationId xmlns:a16="http://schemas.microsoft.com/office/drawing/2014/main" id="{AD72A3CF-7B92-425B-B6F6-280533A6D9E3}"/>
              </a:ext>
            </a:extLst>
          </p:cNvPr>
          <p:cNvSpPr>
            <a:spLocks noGrp="1"/>
          </p:cNvSpPr>
          <p:nvPr>
            <p:ph type="title" hasCustomPrompt="1"/>
          </p:nvPr>
        </p:nvSpPr>
        <p:spPr>
          <a:xfrm>
            <a:off x="521208" y="566928"/>
            <a:ext cx="11119104" cy="640080"/>
          </a:xfrm>
        </p:spPr>
        <p:txBody>
          <a:bodyPr anchor="t" anchorCtr="0">
            <a:noAutofit/>
          </a:bodyPr>
          <a:lstStyle>
            <a:lvl1pPr algn="ctr">
              <a:defRPr sz="3200" b="1">
                <a:solidFill>
                  <a:schemeClr val="tx2"/>
                </a:solidFill>
                <a:latin typeface="+mn-lt"/>
              </a:defRPr>
            </a:lvl1pPr>
          </a:lstStyle>
          <a:p>
            <a:r>
              <a:rPr lang="en-US"/>
              <a:t>Click to add title</a:t>
            </a:r>
          </a:p>
        </p:txBody>
      </p:sp>
      <p:sp>
        <p:nvSpPr>
          <p:cNvPr id="17" name="Content Placeholder 16">
            <a:extLst>
              <a:ext uri="{FF2B5EF4-FFF2-40B4-BE49-F238E27FC236}">
                <a16:creationId xmlns:a16="http://schemas.microsoft.com/office/drawing/2014/main" id="{F4DDC946-276A-D975-DF69-141E11E4CA64}"/>
              </a:ext>
            </a:extLst>
          </p:cNvPr>
          <p:cNvSpPr>
            <a:spLocks noGrp="1"/>
          </p:cNvSpPr>
          <p:nvPr>
            <p:ph sz="quarter" idx="15" hasCustomPrompt="1"/>
          </p:nvPr>
        </p:nvSpPr>
        <p:spPr>
          <a:xfrm>
            <a:off x="640080" y="2002536"/>
            <a:ext cx="5138928" cy="3685032"/>
          </a:xfrm>
          <a:solidFill>
            <a:schemeClr val="bg1"/>
          </a:solidFill>
          <a:ln w="12700">
            <a:solidFill>
              <a:schemeClr val="bg2">
                <a:lumMod val="90000"/>
              </a:schemeClr>
            </a:solidFill>
            <a:prstDash val="dash"/>
          </a:ln>
        </p:spPr>
        <p:txBody>
          <a:bodyPr lIns="91440" rIns="91440">
            <a:noAutofit/>
          </a:bodyPr>
          <a:lstStyle>
            <a:lvl1pPr>
              <a:lnSpc>
                <a:spcPct val="100000"/>
              </a:lnSpc>
              <a:defRPr sz="2000">
                <a:solidFill>
                  <a:schemeClr val="tx2"/>
                </a:solidFill>
              </a:defRPr>
            </a:lvl1pPr>
          </a:lstStyle>
          <a:p>
            <a:pPr lvl="0"/>
            <a:r>
              <a:rPr lang="en-US"/>
              <a:t>Click to add text</a:t>
            </a:r>
          </a:p>
        </p:txBody>
      </p:sp>
      <p:sp>
        <p:nvSpPr>
          <p:cNvPr id="16" name="Content Placeholder 16">
            <a:extLst>
              <a:ext uri="{FF2B5EF4-FFF2-40B4-BE49-F238E27FC236}">
                <a16:creationId xmlns:a16="http://schemas.microsoft.com/office/drawing/2014/main" id="{09C5826C-6081-DF9F-2832-3E46BA58C61C}"/>
              </a:ext>
            </a:extLst>
          </p:cNvPr>
          <p:cNvSpPr>
            <a:spLocks noGrp="1"/>
          </p:cNvSpPr>
          <p:nvPr>
            <p:ph sz="quarter" idx="16" hasCustomPrompt="1"/>
          </p:nvPr>
        </p:nvSpPr>
        <p:spPr>
          <a:xfrm>
            <a:off x="6419088" y="2002536"/>
            <a:ext cx="5138928" cy="3685032"/>
          </a:xfrm>
          <a:solidFill>
            <a:schemeClr val="bg1"/>
          </a:solidFill>
          <a:ln w="12700">
            <a:solidFill>
              <a:schemeClr val="bg2">
                <a:lumMod val="90000"/>
              </a:schemeClr>
            </a:solidFill>
            <a:prstDash val="dash"/>
          </a:ln>
        </p:spPr>
        <p:txBody>
          <a:bodyPr lIns="91440" rIns="91440">
            <a:noAutofit/>
          </a:bodyPr>
          <a:lstStyle>
            <a:lvl1pPr>
              <a:lnSpc>
                <a:spcPct val="100000"/>
              </a:lnSpc>
              <a:spcBef>
                <a:spcPts val="600"/>
              </a:spcBef>
              <a:spcAft>
                <a:spcPts val="600"/>
              </a:spcAft>
              <a:defRPr sz="1600">
                <a:solidFill>
                  <a:schemeClr val="tx2"/>
                </a:solidFill>
              </a:defRPr>
            </a:lvl1pPr>
            <a:lvl2pPr>
              <a:lnSpc>
                <a:spcPct val="100000"/>
              </a:lnSpc>
              <a:spcBef>
                <a:spcPts val="600"/>
              </a:spcBef>
              <a:spcAft>
                <a:spcPts val="1200"/>
              </a:spcAft>
              <a:buFont typeface="+mj-lt"/>
              <a:buAutoNum type="arabicPeriod"/>
              <a:defRPr sz="1600">
                <a:solidFill>
                  <a:schemeClr val="tx2"/>
                </a:solidFill>
              </a:defRPr>
            </a:lvl2pPr>
          </a:lstStyle>
          <a:p>
            <a:pPr lvl="0"/>
            <a:r>
              <a:rPr lang="en-US"/>
              <a:t>Click to add text </a:t>
            </a:r>
          </a:p>
        </p:txBody>
      </p:sp>
      <p:sp>
        <p:nvSpPr>
          <p:cNvPr id="19" name="Footer Placeholder 18">
            <a:extLst>
              <a:ext uri="{FF2B5EF4-FFF2-40B4-BE49-F238E27FC236}">
                <a16:creationId xmlns:a16="http://schemas.microsoft.com/office/drawing/2014/main" id="{7EAB2424-7563-1DC0-626C-6310A612A59B}"/>
              </a:ext>
            </a:extLst>
          </p:cNvPr>
          <p:cNvSpPr>
            <a:spLocks noGrp="1"/>
          </p:cNvSpPr>
          <p:nvPr>
            <p:ph type="ftr" sz="quarter" idx="12"/>
          </p:nvPr>
        </p:nvSpPr>
        <p:spPr/>
        <p:txBody>
          <a:bodyPr>
            <a:noAutofit/>
          </a:bodyPr>
          <a:lstStyle/>
          <a:p>
            <a:endParaRPr lang="en-US"/>
          </a:p>
        </p:txBody>
      </p:sp>
      <p:sp>
        <p:nvSpPr>
          <p:cNvPr id="20" name="Slide Number Placeholder 19">
            <a:extLst>
              <a:ext uri="{FF2B5EF4-FFF2-40B4-BE49-F238E27FC236}">
                <a16:creationId xmlns:a16="http://schemas.microsoft.com/office/drawing/2014/main" id="{49C39743-B767-01E5-1998-BD844DD09624}"/>
              </a:ext>
            </a:extLst>
          </p:cNvPr>
          <p:cNvSpPr>
            <a:spLocks noGrp="1"/>
          </p:cNvSpPr>
          <p:nvPr>
            <p:ph type="sldNum" sz="quarter" idx="13"/>
          </p:nvPr>
        </p:nvSpPr>
        <p:spPr/>
        <p:txBody>
          <a:bodyPr>
            <a:noAutofit/>
          </a:bodyPr>
          <a:lstStyle/>
          <a:p>
            <a:fld id="{D1BC2EDA-D519-4F34-BF3F-BFFF500F4B03}" type="slidenum">
              <a:rPr lang="en-US" smtClean="0"/>
              <a:t>‹#›</a:t>
            </a:fld>
            <a:endParaRPr lang="en-US"/>
          </a:p>
        </p:txBody>
      </p:sp>
    </p:spTree>
    <p:extLst>
      <p:ext uri="{BB962C8B-B14F-4D97-AF65-F5344CB8AC3E}">
        <p14:creationId xmlns:p14="http://schemas.microsoft.com/office/powerpoint/2010/main" val="3147544300"/>
      </p:ext>
    </p:extLst>
  </p:cSld>
  <p:clrMapOvr>
    <a:masterClrMapping/>
  </p:clrMapOvr>
  <p:extLst>
    <p:ext uri="{DCECCB84-F9BA-43D5-87BE-67443E8EF086}">
      <p15:sldGuideLst xmlns:p15="http://schemas.microsoft.com/office/powerpoint/2012/main">
        <p15:guide id="1" orient="horz" pos="1032">
          <p15:clr>
            <a:srgbClr val="FBAE40"/>
          </p15:clr>
        </p15:guide>
        <p15:guide id="2" pos="336">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ist">
    <p:bg>
      <p:bgPr>
        <a:gradFill>
          <a:gsLst>
            <a:gs pos="100000">
              <a:srgbClr val="FDFFFE"/>
            </a:gs>
            <a:gs pos="66020">
              <a:srgbClr val="F3FFFF"/>
            </a:gs>
            <a:gs pos="37992">
              <a:srgbClr val="FFFFFF"/>
            </a:gs>
            <a:gs pos="7000">
              <a:srgbClr val="EAFCFE"/>
            </a:gs>
          </a:gsLst>
          <a:lin ang="4200000" scaled="0"/>
        </a:gradFill>
        <a:effectLst/>
      </p:bgPr>
    </p:bg>
    <p:spTree>
      <p:nvGrpSpPr>
        <p:cNvPr id="1" name=""/>
        <p:cNvGrpSpPr/>
        <p:nvPr/>
      </p:nvGrpSpPr>
      <p:grpSpPr>
        <a:xfrm>
          <a:off x="0" y="0"/>
          <a:ext cx="0" cy="0"/>
          <a:chOff x="0" y="0"/>
          <a:chExt cx="0" cy="0"/>
        </a:xfrm>
      </p:grpSpPr>
      <p:sp>
        <p:nvSpPr>
          <p:cNvPr id="33" name="Oval 32">
            <a:extLst>
              <a:ext uri="{FF2B5EF4-FFF2-40B4-BE49-F238E27FC236}">
                <a16:creationId xmlns:a16="http://schemas.microsoft.com/office/drawing/2014/main" id="{EA15E1F6-FCC0-B1B8-8F0A-02FAAB3F0D1E}"/>
              </a:ext>
              <a:ext uri="{C183D7F6-B498-43B3-948B-1728B52AA6E4}">
                <adec:decorative xmlns:adec="http://schemas.microsoft.com/office/drawing/2017/decorative" val="1"/>
              </a:ext>
            </a:extLst>
          </p:cNvPr>
          <p:cNvSpPr/>
          <p:nvPr userDrawn="1"/>
        </p:nvSpPr>
        <p:spPr>
          <a:xfrm>
            <a:off x="9965453" y="5422957"/>
            <a:ext cx="600979" cy="600979"/>
          </a:xfrm>
          <a:prstGeom prst="ellipse">
            <a:avLst/>
          </a:prstGeom>
          <a:solidFill>
            <a:schemeClr val="accent5">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7">
            <a:extLst>
              <a:ext uri="{FF2B5EF4-FFF2-40B4-BE49-F238E27FC236}">
                <a16:creationId xmlns:a16="http://schemas.microsoft.com/office/drawing/2014/main" id="{8A0AB697-65DD-D82E-FD2B-BB10E141E719}"/>
              </a:ext>
              <a:ext uri="{C183D7F6-B498-43B3-948B-1728B52AA6E4}">
                <adec:decorative xmlns:adec="http://schemas.microsoft.com/office/drawing/2017/decorative" val="1"/>
              </a:ext>
            </a:extLst>
          </p:cNvPr>
          <p:cNvSpPr/>
          <p:nvPr userDrawn="1"/>
        </p:nvSpPr>
        <p:spPr>
          <a:xfrm>
            <a:off x="0" y="684941"/>
            <a:ext cx="5739305" cy="6173059"/>
          </a:xfrm>
          <a:custGeom>
            <a:avLst/>
            <a:gdLst>
              <a:gd name="connsiteX0" fmla="*/ 2105216 w 5739305"/>
              <a:gd name="connsiteY0" fmla="*/ 0 h 6173059"/>
              <a:gd name="connsiteX1" fmla="*/ 5739305 w 5739305"/>
              <a:gd name="connsiteY1" fmla="*/ 3634089 h 6173059"/>
              <a:gd name="connsiteX2" fmla="*/ 4909456 w 5739305"/>
              <a:gd name="connsiteY2" fmla="*/ 5945707 h 6173059"/>
              <a:gd name="connsiteX3" fmla="*/ 4702825 w 5739305"/>
              <a:gd name="connsiteY3" fmla="*/ 6173059 h 6173059"/>
              <a:gd name="connsiteX4" fmla="*/ 0 w 5739305"/>
              <a:gd name="connsiteY4" fmla="*/ 6173059 h 6173059"/>
              <a:gd name="connsiteX5" fmla="*/ 0 w 5739305"/>
              <a:gd name="connsiteY5" fmla="*/ 675505 h 6173059"/>
              <a:gd name="connsiteX6" fmla="*/ 73362 w 5739305"/>
              <a:gd name="connsiteY6" fmla="*/ 620646 h 6173059"/>
              <a:gd name="connsiteX7" fmla="*/ 2105216 w 5739305"/>
              <a:gd name="connsiteY7" fmla="*/ 0 h 6173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39305" h="6173059">
                <a:moveTo>
                  <a:pt x="2105216" y="0"/>
                </a:moveTo>
                <a:cubicBezTo>
                  <a:pt x="4112268" y="0"/>
                  <a:pt x="5739305" y="1627037"/>
                  <a:pt x="5739305" y="3634089"/>
                </a:cubicBezTo>
                <a:cubicBezTo>
                  <a:pt x="5739305" y="4512174"/>
                  <a:pt x="5427880" y="5317522"/>
                  <a:pt x="4909456" y="5945707"/>
                </a:cubicBezTo>
                <a:lnTo>
                  <a:pt x="4702825" y="6173059"/>
                </a:lnTo>
                <a:lnTo>
                  <a:pt x="0" y="6173059"/>
                </a:lnTo>
                <a:lnTo>
                  <a:pt x="0" y="675505"/>
                </a:lnTo>
                <a:lnTo>
                  <a:pt x="73362" y="620646"/>
                </a:lnTo>
                <a:cubicBezTo>
                  <a:pt x="653367" y="228802"/>
                  <a:pt x="1352572" y="0"/>
                  <a:pt x="2105216" y="0"/>
                </a:cubicBezTo>
                <a:close/>
              </a:path>
            </a:pathLst>
          </a:cu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9" name="Oval 38">
            <a:extLst>
              <a:ext uri="{FF2B5EF4-FFF2-40B4-BE49-F238E27FC236}">
                <a16:creationId xmlns:a16="http://schemas.microsoft.com/office/drawing/2014/main" id="{6DF637CE-F1AA-EB3D-67EB-815F56FFB509}"/>
              </a:ext>
              <a:ext uri="{C183D7F6-B498-43B3-948B-1728B52AA6E4}">
                <adec:decorative xmlns:adec="http://schemas.microsoft.com/office/drawing/2017/decorative" val="1"/>
              </a:ext>
            </a:extLst>
          </p:cNvPr>
          <p:cNvSpPr/>
          <p:nvPr userDrawn="1"/>
        </p:nvSpPr>
        <p:spPr>
          <a:xfrm>
            <a:off x="3500869" y="447695"/>
            <a:ext cx="1499065" cy="1499065"/>
          </a:xfrm>
          <a:prstGeom prst="ellipse">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CC7F2D7-0500-18AD-893F-3BFF96B94526}"/>
              </a:ext>
              <a:ext uri="{C183D7F6-B498-43B3-948B-1728B52AA6E4}">
                <adec:decorative xmlns:adec="http://schemas.microsoft.com/office/drawing/2017/decorative" val="1"/>
              </a:ext>
            </a:extLst>
          </p:cNvPr>
          <p:cNvSpPr/>
          <p:nvPr userDrawn="1"/>
        </p:nvSpPr>
        <p:spPr>
          <a:xfrm>
            <a:off x="6412386" y="1273861"/>
            <a:ext cx="5149695" cy="4264053"/>
          </a:xfrm>
          <a:prstGeom prst="rect">
            <a:avLst/>
          </a:prstGeom>
          <a:solidFill>
            <a:schemeClr val="bg1"/>
          </a:solidFill>
          <a:ln>
            <a:solidFill>
              <a:schemeClr val="bg2">
                <a:lumMod val="9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3">
            <a:extLst>
              <a:ext uri="{FF2B5EF4-FFF2-40B4-BE49-F238E27FC236}">
                <a16:creationId xmlns:a16="http://schemas.microsoft.com/office/drawing/2014/main" id="{AD72A3CF-7B92-425B-B6F6-280533A6D9E3}"/>
              </a:ext>
            </a:extLst>
          </p:cNvPr>
          <p:cNvSpPr>
            <a:spLocks noGrp="1"/>
          </p:cNvSpPr>
          <p:nvPr>
            <p:ph type="title" hasCustomPrompt="1"/>
          </p:nvPr>
        </p:nvSpPr>
        <p:spPr>
          <a:xfrm>
            <a:off x="548640" y="2386584"/>
            <a:ext cx="4837176" cy="2103120"/>
          </a:xfrm>
        </p:spPr>
        <p:txBody>
          <a:bodyPr anchor="t" anchorCtr="0">
            <a:normAutofit/>
          </a:bodyPr>
          <a:lstStyle>
            <a:lvl1pPr algn="l">
              <a:defRPr sz="3200" b="1">
                <a:solidFill>
                  <a:schemeClr val="tx2"/>
                </a:solidFill>
                <a:latin typeface="+mn-lt"/>
              </a:defRPr>
            </a:lvl1pPr>
          </a:lstStyle>
          <a:p>
            <a:r>
              <a:rPr lang="en-US"/>
              <a:t>Click to add title</a:t>
            </a:r>
          </a:p>
        </p:txBody>
      </p:sp>
      <p:grpSp>
        <p:nvGrpSpPr>
          <p:cNvPr id="4" name="Group 3">
            <a:extLst>
              <a:ext uri="{FF2B5EF4-FFF2-40B4-BE49-F238E27FC236}">
                <a16:creationId xmlns:a16="http://schemas.microsoft.com/office/drawing/2014/main" id="{E93D01B9-382B-1FFC-B0E8-50A5B1AA53F2}"/>
              </a:ext>
              <a:ext uri="{C183D7F6-B498-43B3-948B-1728B52AA6E4}">
                <adec:decorative xmlns:adec="http://schemas.microsoft.com/office/drawing/2017/decorative" val="1"/>
              </a:ext>
            </a:extLst>
          </p:cNvPr>
          <p:cNvGrpSpPr/>
          <p:nvPr userDrawn="1"/>
        </p:nvGrpSpPr>
        <p:grpSpPr>
          <a:xfrm>
            <a:off x="7155536" y="2000952"/>
            <a:ext cx="3844355" cy="3094988"/>
            <a:chOff x="6448201" y="2832180"/>
            <a:chExt cx="4489704" cy="2901696"/>
          </a:xfrm>
        </p:grpSpPr>
        <p:cxnSp>
          <p:nvCxnSpPr>
            <p:cNvPr id="5" name="Straight Connector 4">
              <a:extLst>
                <a:ext uri="{FF2B5EF4-FFF2-40B4-BE49-F238E27FC236}">
                  <a16:creationId xmlns:a16="http://schemas.microsoft.com/office/drawing/2014/main" id="{2DE06067-B8E1-70ED-D2D3-44CF8CDCDA07}"/>
                </a:ext>
              </a:extLst>
            </p:cNvPr>
            <p:cNvCxnSpPr>
              <a:cxnSpLocks/>
            </p:cNvCxnSpPr>
            <p:nvPr/>
          </p:nvCxnSpPr>
          <p:spPr>
            <a:xfrm>
              <a:off x="6448201" y="2832180"/>
              <a:ext cx="4477512" cy="0"/>
            </a:xfrm>
            <a:prstGeom prst="line">
              <a:avLst/>
            </a:prstGeom>
            <a:ln w="22225">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30DAD0A-6F95-3AC2-7012-1BFF86880C36}"/>
                </a:ext>
              </a:extLst>
            </p:cNvPr>
            <p:cNvCxnSpPr>
              <a:cxnSpLocks/>
            </p:cNvCxnSpPr>
            <p:nvPr/>
          </p:nvCxnSpPr>
          <p:spPr>
            <a:xfrm>
              <a:off x="6448201" y="3533220"/>
              <a:ext cx="4477512" cy="0"/>
            </a:xfrm>
            <a:prstGeom prst="line">
              <a:avLst/>
            </a:prstGeom>
            <a:ln w="22225">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68BE1B0-4E81-D3BC-6252-7981ADD19C22}"/>
                </a:ext>
              </a:extLst>
            </p:cNvPr>
            <p:cNvCxnSpPr>
              <a:cxnSpLocks/>
            </p:cNvCxnSpPr>
            <p:nvPr/>
          </p:nvCxnSpPr>
          <p:spPr>
            <a:xfrm>
              <a:off x="6448201" y="4234260"/>
              <a:ext cx="4477512" cy="0"/>
            </a:xfrm>
            <a:prstGeom prst="line">
              <a:avLst/>
            </a:prstGeom>
            <a:ln w="22225">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402BDCE-1B33-A927-9656-8B1F13D3E546}"/>
                </a:ext>
              </a:extLst>
            </p:cNvPr>
            <p:cNvCxnSpPr>
              <a:cxnSpLocks/>
            </p:cNvCxnSpPr>
            <p:nvPr/>
          </p:nvCxnSpPr>
          <p:spPr>
            <a:xfrm>
              <a:off x="6454297" y="4971876"/>
              <a:ext cx="4477512" cy="0"/>
            </a:xfrm>
            <a:prstGeom prst="line">
              <a:avLst/>
            </a:prstGeom>
            <a:ln w="22225">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E0822DF-56EF-F16B-1D58-9C3EAC7944A0}"/>
                </a:ext>
              </a:extLst>
            </p:cNvPr>
            <p:cNvCxnSpPr>
              <a:cxnSpLocks/>
            </p:cNvCxnSpPr>
            <p:nvPr/>
          </p:nvCxnSpPr>
          <p:spPr>
            <a:xfrm>
              <a:off x="6460393" y="5733876"/>
              <a:ext cx="4477512" cy="0"/>
            </a:xfrm>
            <a:prstGeom prst="line">
              <a:avLst/>
            </a:prstGeom>
            <a:ln w="22225">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17" name="Content Placeholder 2">
            <a:extLst>
              <a:ext uri="{FF2B5EF4-FFF2-40B4-BE49-F238E27FC236}">
                <a16:creationId xmlns:a16="http://schemas.microsoft.com/office/drawing/2014/main" id="{B70A54A3-3D1B-FF08-2460-114DA5BF6D5A}"/>
              </a:ext>
              <a:ext uri="{C183D7F6-B498-43B3-948B-1728B52AA6E4}">
                <adec:decorative xmlns:adec="http://schemas.microsoft.com/office/drawing/2017/decorative" val="1"/>
              </a:ext>
            </a:extLst>
          </p:cNvPr>
          <p:cNvSpPr txBox="1">
            <a:spLocks/>
          </p:cNvSpPr>
          <p:nvPr userDrawn="1"/>
        </p:nvSpPr>
        <p:spPr>
          <a:xfrm>
            <a:off x="6812124" y="1474457"/>
            <a:ext cx="493649" cy="4065646"/>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000"/>
              </a:spcBef>
              <a:spcAft>
                <a:spcPts val="1200"/>
              </a:spcAft>
              <a:buFontTx/>
              <a:buNone/>
              <a:defRPr lang="en-US" sz="1400" kern="1200" smtClean="0">
                <a:solidFill>
                  <a:schemeClr val="tx1">
                    <a:lumMod val="75000"/>
                    <a:lumOff val="25000"/>
                  </a:schemeClr>
                </a:solidFill>
                <a:latin typeface="+mn-lt"/>
                <a:ea typeface="+mn-ea"/>
                <a:cs typeface="+mn-cs"/>
              </a:defRPr>
            </a:lvl1pPr>
            <a:lvl2pPr marL="228600" indent="-228600" algn="l" defTabSz="914400" rtl="0" eaLnBrk="1" latinLnBrk="0" hangingPunct="1">
              <a:lnSpc>
                <a:spcPct val="100000"/>
              </a:lnSpc>
              <a:spcBef>
                <a:spcPts val="1000"/>
              </a:spcBef>
              <a:spcAft>
                <a:spcPts val="1200"/>
              </a:spcAft>
              <a:buFont typeface="Arial" panose="020B0604020202020204" pitchFamily="34" charset="0"/>
              <a:buChar char="•"/>
              <a:defRPr lang="en-US" sz="1400" kern="1200" smtClean="0">
                <a:solidFill>
                  <a:schemeClr val="tx1">
                    <a:lumMod val="75000"/>
                    <a:lumOff val="25000"/>
                  </a:schemeClr>
                </a:solidFill>
                <a:latin typeface="+mn-lt"/>
                <a:ea typeface="+mn-ea"/>
                <a:cs typeface="+mn-cs"/>
              </a:defRPr>
            </a:lvl2pPr>
            <a:lvl3pPr marL="685800" indent="-228600" algn="l" defTabSz="914400" rtl="0" eaLnBrk="1" latinLnBrk="0" hangingPunct="1">
              <a:lnSpc>
                <a:spcPct val="100000"/>
              </a:lnSpc>
              <a:spcBef>
                <a:spcPts val="1000"/>
              </a:spcBef>
              <a:spcAft>
                <a:spcPts val="1200"/>
              </a:spcAft>
              <a:buFont typeface="Arial" panose="020B0604020202020204" pitchFamily="34" charset="0"/>
              <a:buChar char="•"/>
              <a:defRPr lang="en-US" sz="1400" kern="1200" smtClean="0">
                <a:solidFill>
                  <a:schemeClr val="tx1">
                    <a:lumMod val="75000"/>
                    <a:lumOff val="25000"/>
                  </a:schemeClr>
                </a:solidFill>
                <a:latin typeface="+mn-lt"/>
                <a:ea typeface="+mn-ea"/>
                <a:cs typeface="+mn-cs"/>
              </a:defRPr>
            </a:lvl3pPr>
            <a:lvl4pPr marL="1143000" indent="-228600" algn="l" defTabSz="914400" rtl="0" eaLnBrk="1" latinLnBrk="0" hangingPunct="1">
              <a:lnSpc>
                <a:spcPct val="100000"/>
              </a:lnSpc>
              <a:spcBef>
                <a:spcPts val="1000"/>
              </a:spcBef>
              <a:spcAft>
                <a:spcPts val="1200"/>
              </a:spcAft>
              <a:buFont typeface="Arial" panose="020B0604020202020204" pitchFamily="34" charset="0"/>
              <a:buChar char="•"/>
              <a:defRPr lang="en-US" sz="1400" kern="1200" smtClean="0">
                <a:solidFill>
                  <a:schemeClr val="tx1">
                    <a:lumMod val="75000"/>
                    <a:lumOff val="25000"/>
                  </a:schemeClr>
                </a:solidFill>
                <a:latin typeface="+mn-lt"/>
                <a:ea typeface="+mn-ea"/>
                <a:cs typeface="+mn-cs"/>
              </a:defRPr>
            </a:lvl4pPr>
            <a:lvl5pPr marL="1600200" indent="-228600" algn="l" defTabSz="914400" rtl="0" eaLnBrk="1" latinLnBrk="0" hangingPunct="1">
              <a:lnSpc>
                <a:spcPct val="100000"/>
              </a:lnSpc>
              <a:spcBef>
                <a:spcPts val="1000"/>
              </a:spcBef>
              <a:spcAft>
                <a:spcPts val="1200"/>
              </a:spcAft>
              <a:buFont typeface="Arial" panose="020B0604020202020204" pitchFamily="34" charset="0"/>
              <a:buChar char="•"/>
              <a:defRPr lang="en-US" sz="1400" kern="1200">
                <a:solidFill>
                  <a:schemeClr val="tx1">
                    <a:lumMod val="75000"/>
                    <a:lumOff val="25000"/>
                  </a:schemeClr>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a:lstStyle>
          <a:p>
            <a:pPr>
              <a:lnSpc>
                <a:spcPct val="150000"/>
              </a:lnSpc>
            </a:pPr>
            <a:r>
              <a:rPr lang="en-US" sz="2200" b="1">
                <a:solidFill>
                  <a:schemeClr val="tx2"/>
                </a:solidFill>
                <a:latin typeface="+mj-lt"/>
                <a:cs typeface="Segoe UI Semibold" panose="020B0502040204020203" pitchFamily="34" charset="0"/>
              </a:rPr>
              <a:t>1. </a:t>
            </a:r>
          </a:p>
          <a:p>
            <a:pPr>
              <a:lnSpc>
                <a:spcPct val="150000"/>
              </a:lnSpc>
            </a:pPr>
            <a:r>
              <a:rPr lang="en-US" sz="2200" b="1">
                <a:solidFill>
                  <a:schemeClr val="tx2"/>
                </a:solidFill>
                <a:latin typeface="+mj-lt"/>
                <a:cs typeface="Segoe UI Semibold" panose="020B0502040204020203" pitchFamily="34" charset="0"/>
              </a:rPr>
              <a:t>2. </a:t>
            </a:r>
          </a:p>
          <a:p>
            <a:pPr>
              <a:lnSpc>
                <a:spcPct val="150000"/>
              </a:lnSpc>
            </a:pPr>
            <a:r>
              <a:rPr lang="en-US" sz="2200" b="1">
                <a:solidFill>
                  <a:schemeClr val="tx2"/>
                </a:solidFill>
                <a:latin typeface="+mj-lt"/>
                <a:cs typeface="Segoe UI Semibold" panose="020B0502040204020203" pitchFamily="34" charset="0"/>
              </a:rPr>
              <a:t>3. </a:t>
            </a:r>
          </a:p>
          <a:p>
            <a:pPr>
              <a:lnSpc>
                <a:spcPct val="150000"/>
              </a:lnSpc>
            </a:pPr>
            <a:r>
              <a:rPr lang="en-US" sz="2200" b="1">
                <a:solidFill>
                  <a:schemeClr val="tx2"/>
                </a:solidFill>
                <a:latin typeface="+mj-lt"/>
                <a:cs typeface="Segoe UI Semibold" panose="020B0502040204020203" pitchFamily="34" charset="0"/>
              </a:rPr>
              <a:t>4. </a:t>
            </a:r>
          </a:p>
          <a:p>
            <a:pPr>
              <a:lnSpc>
                <a:spcPct val="150000"/>
              </a:lnSpc>
            </a:pPr>
            <a:r>
              <a:rPr lang="en-US" sz="2200" b="1">
                <a:solidFill>
                  <a:schemeClr val="tx2"/>
                </a:solidFill>
                <a:latin typeface="+mj-lt"/>
                <a:cs typeface="Segoe UI Semibold" panose="020B0502040204020203" pitchFamily="34" charset="0"/>
              </a:rPr>
              <a:t>5.</a:t>
            </a:r>
          </a:p>
        </p:txBody>
      </p:sp>
      <p:sp>
        <p:nvSpPr>
          <p:cNvPr id="18" name="Text Placeholder 17">
            <a:extLst>
              <a:ext uri="{FF2B5EF4-FFF2-40B4-BE49-F238E27FC236}">
                <a16:creationId xmlns:a16="http://schemas.microsoft.com/office/drawing/2014/main" id="{C1550097-BD5F-E98D-20E3-A22C0C0388E5}"/>
              </a:ext>
            </a:extLst>
          </p:cNvPr>
          <p:cNvSpPr>
            <a:spLocks noGrp="1"/>
          </p:cNvSpPr>
          <p:nvPr>
            <p:ph type="body" sz="quarter" idx="11" hasCustomPrompt="1"/>
          </p:nvPr>
        </p:nvSpPr>
        <p:spPr>
          <a:xfrm>
            <a:off x="7155536" y="1605845"/>
            <a:ext cx="4090669" cy="477764"/>
          </a:xfrm>
        </p:spPr>
        <p:txBody>
          <a:bodyPr/>
          <a:lstStyle>
            <a:lvl1pPr>
              <a:lnSpc>
                <a:spcPct val="100000"/>
              </a:lnSpc>
              <a:spcBef>
                <a:spcPts val="0"/>
              </a:spcBef>
              <a:spcAft>
                <a:spcPts val="0"/>
              </a:spcAft>
              <a:defRPr sz="2200" b="1">
                <a:solidFill>
                  <a:schemeClr val="tx2"/>
                </a:solidFill>
                <a:latin typeface="+mj-lt"/>
                <a:cs typeface="Segoe UI Semibold" panose="020B0702040204020203" pitchFamily="34" charset="0"/>
              </a:defRPr>
            </a:lvl1pPr>
            <a:lvl2pPr marL="0" indent="0">
              <a:lnSpc>
                <a:spcPct val="100000"/>
              </a:lnSpc>
              <a:spcBef>
                <a:spcPts val="1200"/>
              </a:spcBef>
              <a:spcAft>
                <a:spcPts val="0"/>
              </a:spcAft>
              <a:buNone/>
              <a:defRPr sz="1800">
                <a:solidFill>
                  <a:schemeClr val="tx2"/>
                </a:solidFill>
              </a:defRPr>
            </a:lvl2pPr>
          </a:lstStyle>
          <a:p>
            <a:pPr lvl="0"/>
            <a:r>
              <a:rPr lang="en-US"/>
              <a:t>Click to add text</a:t>
            </a:r>
          </a:p>
        </p:txBody>
      </p:sp>
      <p:sp>
        <p:nvSpPr>
          <p:cNvPr id="30" name="Text Placeholder 17">
            <a:extLst>
              <a:ext uri="{FF2B5EF4-FFF2-40B4-BE49-F238E27FC236}">
                <a16:creationId xmlns:a16="http://schemas.microsoft.com/office/drawing/2014/main" id="{D366D221-FD48-C909-F65B-085F44205EBB}"/>
              </a:ext>
            </a:extLst>
          </p:cNvPr>
          <p:cNvSpPr>
            <a:spLocks noGrp="1"/>
          </p:cNvSpPr>
          <p:nvPr>
            <p:ph type="body" sz="quarter" idx="15" hasCustomPrompt="1"/>
          </p:nvPr>
        </p:nvSpPr>
        <p:spPr>
          <a:xfrm>
            <a:off x="7155536" y="2373903"/>
            <a:ext cx="4090669" cy="477764"/>
          </a:xfrm>
        </p:spPr>
        <p:txBody>
          <a:bodyPr/>
          <a:lstStyle>
            <a:lvl1pPr>
              <a:lnSpc>
                <a:spcPct val="100000"/>
              </a:lnSpc>
              <a:spcBef>
                <a:spcPts val="0"/>
              </a:spcBef>
              <a:spcAft>
                <a:spcPts val="0"/>
              </a:spcAft>
              <a:defRPr sz="2200" b="1">
                <a:solidFill>
                  <a:schemeClr val="tx2"/>
                </a:solidFill>
                <a:latin typeface="+mj-lt"/>
                <a:cs typeface="Segoe UI Semibold" panose="020B0702040204020203" pitchFamily="34" charset="0"/>
              </a:defRPr>
            </a:lvl1pPr>
            <a:lvl2pPr marL="0" indent="0">
              <a:lnSpc>
                <a:spcPct val="100000"/>
              </a:lnSpc>
              <a:spcBef>
                <a:spcPts val="1200"/>
              </a:spcBef>
              <a:spcAft>
                <a:spcPts val="0"/>
              </a:spcAft>
              <a:buNone/>
              <a:defRPr sz="1800">
                <a:solidFill>
                  <a:schemeClr val="tx2"/>
                </a:solidFill>
              </a:defRPr>
            </a:lvl2pPr>
          </a:lstStyle>
          <a:p>
            <a:pPr lvl="0"/>
            <a:r>
              <a:rPr lang="en-US"/>
              <a:t>Click to add text</a:t>
            </a:r>
          </a:p>
        </p:txBody>
      </p:sp>
      <p:sp>
        <p:nvSpPr>
          <p:cNvPr id="31" name="Text Placeholder 17">
            <a:extLst>
              <a:ext uri="{FF2B5EF4-FFF2-40B4-BE49-F238E27FC236}">
                <a16:creationId xmlns:a16="http://schemas.microsoft.com/office/drawing/2014/main" id="{9BD84418-94A8-777A-FEF5-E2B3E93F44C2}"/>
              </a:ext>
            </a:extLst>
          </p:cNvPr>
          <p:cNvSpPr>
            <a:spLocks noGrp="1"/>
          </p:cNvSpPr>
          <p:nvPr>
            <p:ph type="body" sz="quarter" idx="16" hasCustomPrompt="1"/>
          </p:nvPr>
        </p:nvSpPr>
        <p:spPr>
          <a:xfrm>
            <a:off x="7155536" y="3144171"/>
            <a:ext cx="4090669" cy="477764"/>
          </a:xfrm>
        </p:spPr>
        <p:txBody>
          <a:bodyPr/>
          <a:lstStyle>
            <a:lvl1pPr>
              <a:lnSpc>
                <a:spcPct val="100000"/>
              </a:lnSpc>
              <a:spcBef>
                <a:spcPts val="0"/>
              </a:spcBef>
              <a:spcAft>
                <a:spcPts val="0"/>
              </a:spcAft>
              <a:defRPr sz="2200" b="1">
                <a:solidFill>
                  <a:schemeClr val="tx2"/>
                </a:solidFill>
                <a:latin typeface="+mj-lt"/>
                <a:cs typeface="Segoe UI Semibold" panose="020B0702040204020203" pitchFamily="34" charset="0"/>
              </a:defRPr>
            </a:lvl1pPr>
            <a:lvl2pPr marL="0" indent="0">
              <a:lnSpc>
                <a:spcPct val="100000"/>
              </a:lnSpc>
              <a:spcBef>
                <a:spcPts val="1200"/>
              </a:spcBef>
              <a:spcAft>
                <a:spcPts val="0"/>
              </a:spcAft>
              <a:buNone/>
              <a:defRPr sz="1800">
                <a:solidFill>
                  <a:schemeClr val="tx2"/>
                </a:solidFill>
              </a:defRPr>
            </a:lvl2pPr>
          </a:lstStyle>
          <a:p>
            <a:pPr lvl="0"/>
            <a:r>
              <a:rPr lang="en-US"/>
              <a:t>Click to add text</a:t>
            </a:r>
          </a:p>
        </p:txBody>
      </p:sp>
      <p:sp>
        <p:nvSpPr>
          <p:cNvPr id="32" name="Text Placeholder 17">
            <a:extLst>
              <a:ext uri="{FF2B5EF4-FFF2-40B4-BE49-F238E27FC236}">
                <a16:creationId xmlns:a16="http://schemas.microsoft.com/office/drawing/2014/main" id="{EFF35093-CCA2-ABAA-FBB6-03256FB06BD9}"/>
              </a:ext>
            </a:extLst>
          </p:cNvPr>
          <p:cNvSpPr>
            <a:spLocks noGrp="1"/>
          </p:cNvSpPr>
          <p:nvPr>
            <p:ph type="body" sz="quarter" idx="17" hasCustomPrompt="1"/>
          </p:nvPr>
        </p:nvSpPr>
        <p:spPr>
          <a:xfrm>
            <a:off x="7155536" y="3926830"/>
            <a:ext cx="4090669" cy="477764"/>
          </a:xfrm>
        </p:spPr>
        <p:txBody>
          <a:bodyPr/>
          <a:lstStyle>
            <a:lvl1pPr>
              <a:lnSpc>
                <a:spcPct val="100000"/>
              </a:lnSpc>
              <a:spcBef>
                <a:spcPts val="0"/>
              </a:spcBef>
              <a:spcAft>
                <a:spcPts val="0"/>
              </a:spcAft>
              <a:defRPr sz="2200" b="1">
                <a:solidFill>
                  <a:schemeClr val="tx2"/>
                </a:solidFill>
                <a:latin typeface="+mj-lt"/>
                <a:cs typeface="Segoe UI Semibold" panose="020B0702040204020203" pitchFamily="34" charset="0"/>
              </a:defRPr>
            </a:lvl1pPr>
            <a:lvl2pPr marL="0" indent="0">
              <a:lnSpc>
                <a:spcPct val="100000"/>
              </a:lnSpc>
              <a:spcBef>
                <a:spcPts val="1200"/>
              </a:spcBef>
              <a:spcAft>
                <a:spcPts val="0"/>
              </a:spcAft>
              <a:buNone/>
              <a:defRPr sz="1800">
                <a:solidFill>
                  <a:schemeClr val="tx2"/>
                </a:solidFill>
              </a:defRPr>
            </a:lvl2pPr>
          </a:lstStyle>
          <a:p>
            <a:pPr lvl="0"/>
            <a:r>
              <a:rPr lang="en-US"/>
              <a:t>Click to add text</a:t>
            </a:r>
          </a:p>
        </p:txBody>
      </p:sp>
      <p:sp>
        <p:nvSpPr>
          <p:cNvPr id="28" name="Text Placeholder 17">
            <a:extLst>
              <a:ext uri="{FF2B5EF4-FFF2-40B4-BE49-F238E27FC236}">
                <a16:creationId xmlns:a16="http://schemas.microsoft.com/office/drawing/2014/main" id="{6FF71D66-09F6-C545-173C-E4918A91F006}"/>
              </a:ext>
            </a:extLst>
          </p:cNvPr>
          <p:cNvSpPr>
            <a:spLocks noGrp="1"/>
          </p:cNvSpPr>
          <p:nvPr>
            <p:ph type="body" sz="quarter" idx="18" hasCustomPrompt="1"/>
          </p:nvPr>
        </p:nvSpPr>
        <p:spPr>
          <a:xfrm>
            <a:off x="7155536" y="4693042"/>
            <a:ext cx="4090669" cy="477764"/>
          </a:xfrm>
        </p:spPr>
        <p:txBody>
          <a:bodyPr/>
          <a:lstStyle>
            <a:lvl1pPr>
              <a:lnSpc>
                <a:spcPct val="100000"/>
              </a:lnSpc>
              <a:spcBef>
                <a:spcPts val="0"/>
              </a:spcBef>
              <a:spcAft>
                <a:spcPts val="0"/>
              </a:spcAft>
              <a:defRPr sz="2200" b="1">
                <a:solidFill>
                  <a:schemeClr val="tx2"/>
                </a:solidFill>
                <a:latin typeface="+mj-lt"/>
                <a:cs typeface="Segoe UI Semibold" panose="020B0702040204020203" pitchFamily="34" charset="0"/>
              </a:defRPr>
            </a:lvl1pPr>
            <a:lvl2pPr marL="0" indent="0">
              <a:lnSpc>
                <a:spcPct val="100000"/>
              </a:lnSpc>
              <a:spcBef>
                <a:spcPts val="1200"/>
              </a:spcBef>
              <a:spcAft>
                <a:spcPts val="0"/>
              </a:spcAft>
              <a:buNone/>
              <a:defRPr sz="1800">
                <a:solidFill>
                  <a:schemeClr val="tx2"/>
                </a:solidFill>
              </a:defRPr>
            </a:lvl2pPr>
          </a:lstStyle>
          <a:p>
            <a:pPr lvl="0"/>
            <a:r>
              <a:rPr lang="en-US"/>
              <a:t>Click to add text</a:t>
            </a:r>
          </a:p>
        </p:txBody>
      </p:sp>
      <p:sp>
        <p:nvSpPr>
          <p:cNvPr id="3" name="Picture Placeholder 2">
            <a:extLst>
              <a:ext uri="{FF2B5EF4-FFF2-40B4-BE49-F238E27FC236}">
                <a16:creationId xmlns:a16="http://schemas.microsoft.com/office/drawing/2014/main" id="{96D49D04-3BCD-7CCF-7AE2-41C646366DF8}"/>
              </a:ext>
            </a:extLst>
          </p:cNvPr>
          <p:cNvSpPr>
            <a:spLocks noGrp="1"/>
          </p:cNvSpPr>
          <p:nvPr>
            <p:ph type="pic" sz="quarter" idx="19"/>
          </p:nvPr>
        </p:nvSpPr>
        <p:spPr>
          <a:xfrm rot="16200000">
            <a:off x="10403704" y="596187"/>
            <a:ext cx="2384490" cy="1192108"/>
          </a:xfrm>
        </p:spPr>
        <p:txBody>
          <a:bodyPr anchor="b"/>
          <a:lstStyle>
            <a:lvl1pPr algn="ctr">
              <a:defRPr/>
            </a:lvl1pPr>
          </a:lstStyle>
          <a:p>
            <a:r>
              <a:rPr lang="en-US"/>
              <a:t>Click icon to add picture</a:t>
            </a:r>
          </a:p>
        </p:txBody>
      </p:sp>
      <p:sp>
        <p:nvSpPr>
          <p:cNvPr id="19" name="Footer Placeholder 18">
            <a:extLst>
              <a:ext uri="{FF2B5EF4-FFF2-40B4-BE49-F238E27FC236}">
                <a16:creationId xmlns:a16="http://schemas.microsoft.com/office/drawing/2014/main" id="{7EAB2424-7563-1DC0-626C-6310A612A59B}"/>
              </a:ext>
            </a:extLst>
          </p:cNvPr>
          <p:cNvSpPr>
            <a:spLocks noGrp="1"/>
          </p:cNvSpPr>
          <p:nvPr>
            <p:ph type="ftr" sz="quarter" idx="12"/>
          </p:nvPr>
        </p:nvSpPr>
        <p:spPr/>
        <p:txBody>
          <a:bodyPr/>
          <a:lstStyle/>
          <a:p>
            <a:endParaRPr lang="en-US"/>
          </a:p>
        </p:txBody>
      </p:sp>
      <p:sp>
        <p:nvSpPr>
          <p:cNvPr id="20" name="Slide Number Placeholder 19">
            <a:extLst>
              <a:ext uri="{FF2B5EF4-FFF2-40B4-BE49-F238E27FC236}">
                <a16:creationId xmlns:a16="http://schemas.microsoft.com/office/drawing/2014/main" id="{49C39743-B767-01E5-1998-BD844DD09624}"/>
              </a:ext>
            </a:extLst>
          </p:cNvPr>
          <p:cNvSpPr>
            <a:spLocks noGrp="1"/>
          </p:cNvSpPr>
          <p:nvPr>
            <p:ph type="sldNum" sz="quarter" idx="13"/>
          </p:nvPr>
        </p:nvSpPr>
        <p:spPr/>
        <p:txBody>
          <a:bodyPr/>
          <a:lstStyle/>
          <a:p>
            <a:fld id="{D1BC2EDA-D519-4F34-BF3F-BFFF500F4B03}" type="slidenum">
              <a:rPr lang="en-US" smtClean="0"/>
              <a:t>‹#›</a:t>
            </a:fld>
            <a:endParaRPr lang="en-US"/>
          </a:p>
        </p:txBody>
      </p:sp>
    </p:spTree>
    <p:extLst>
      <p:ext uri="{BB962C8B-B14F-4D97-AF65-F5344CB8AC3E}">
        <p14:creationId xmlns:p14="http://schemas.microsoft.com/office/powerpoint/2010/main" val="2078635403"/>
      </p:ext>
    </p:extLst>
  </p:cSld>
  <p:clrMapOvr>
    <a:masterClrMapping/>
  </p:clrMapOvr>
  <p:extLst>
    <p:ext uri="{DCECCB84-F9BA-43D5-87BE-67443E8EF086}">
      <p15:sldGuideLst xmlns:p15="http://schemas.microsoft.com/office/powerpoint/2012/main">
        <p15:guide id="1" orient="horz" pos="1032">
          <p15:clr>
            <a:srgbClr val="FBAE40"/>
          </p15:clr>
        </p15:guide>
        <p15:guide id="2" pos="336">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bg>
      <p:bgPr>
        <a:gradFill>
          <a:gsLst>
            <a:gs pos="100000">
              <a:srgbClr val="FDFFFE"/>
            </a:gs>
            <a:gs pos="66020">
              <a:srgbClr val="F3FFFF"/>
            </a:gs>
            <a:gs pos="37992">
              <a:srgbClr val="FFFFFF"/>
            </a:gs>
            <a:gs pos="7000">
              <a:srgbClr val="EAFCFE"/>
            </a:gs>
          </a:gsLst>
          <a:lin ang="4200000" scaled="0"/>
        </a:gradFill>
        <a:effectLst/>
      </p:bgPr>
    </p:bg>
    <p:spTree>
      <p:nvGrpSpPr>
        <p:cNvPr id="1" name=""/>
        <p:cNvGrpSpPr/>
        <p:nvPr/>
      </p:nvGrpSpPr>
      <p:grpSpPr>
        <a:xfrm>
          <a:off x="0" y="0"/>
          <a:ext cx="0" cy="0"/>
          <a:chOff x="0" y="0"/>
          <a:chExt cx="0" cy="0"/>
        </a:xfrm>
      </p:grpSpPr>
      <p:sp>
        <p:nvSpPr>
          <p:cNvPr id="3" name="Freeform 22">
            <a:extLst>
              <a:ext uri="{FF2B5EF4-FFF2-40B4-BE49-F238E27FC236}">
                <a16:creationId xmlns:a16="http://schemas.microsoft.com/office/drawing/2014/main" id="{CCB0938D-C7B4-782B-BFAF-F503DE1CAEF0}"/>
              </a:ext>
              <a:ext uri="{C183D7F6-B498-43B3-948B-1728B52AA6E4}">
                <adec:decorative xmlns:adec="http://schemas.microsoft.com/office/drawing/2017/decorative" val="1"/>
              </a:ext>
            </a:extLst>
          </p:cNvPr>
          <p:cNvSpPr/>
          <p:nvPr userDrawn="1"/>
        </p:nvSpPr>
        <p:spPr>
          <a:xfrm>
            <a:off x="-14287" y="4334114"/>
            <a:ext cx="1149441" cy="1499066"/>
          </a:xfrm>
          <a:custGeom>
            <a:avLst/>
            <a:gdLst>
              <a:gd name="connsiteX0" fmla="*/ 399908 w 1149441"/>
              <a:gd name="connsiteY0" fmla="*/ 0 h 1499066"/>
              <a:gd name="connsiteX1" fmla="*/ 1149441 w 1149441"/>
              <a:gd name="connsiteY1" fmla="*/ 749533 h 1499066"/>
              <a:gd name="connsiteX2" fmla="*/ 399908 w 1149441"/>
              <a:gd name="connsiteY2" fmla="*/ 1499066 h 1499066"/>
              <a:gd name="connsiteX3" fmla="*/ 108156 w 1149441"/>
              <a:gd name="connsiteY3" fmla="*/ 1440164 h 1499066"/>
              <a:gd name="connsiteX4" fmla="*/ 0 w 1149441"/>
              <a:gd name="connsiteY4" fmla="*/ 1381459 h 1499066"/>
              <a:gd name="connsiteX5" fmla="*/ 0 w 1149441"/>
              <a:gd name="connsiteY5" fmla="*/ 117607 h 1499066"/>
              <a:gd name="connsiteX6" fmla="*/ 108156 w 1149441"/>
              <a:gd name="connsiteY6" fmla="*/ 58902 h 1499066"/>
              <a:gd name="connsiteX7" fmla="*/ 399908 w 1149441"/>
              <a:gd name="connsiteY7" fmla="*/ 0 h 1499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9441" h="1499066">
                <a:moveTo>
                  <a:pt x="399908" y="0"/>
                </a:moveTo>
                <a:cubicBezTo>
                  <a:pt x="813864" y="0"/>
                  <a:pt x="1149441" y="335577"/>
                  <a:pt x="1149441" y="749533"/>
                </a:cubicBezTo>
                <a:cubicBezTo>
                  <a:pt x="1149441" y="1163489"/>
                  <a:pt x="813864" y="1499066"/>
                  <a:pt x="399908" y="1499066"/>
                </a:cubicBezTo>
                <a:cubicBezTo>
                  <a:pt x="296419" y="1499066"/>
                  <a:pt x="197829" y="1478093"/>
                  <a:pt x="108156" y="1440164"/>
                </a:cubicBezTo>
                <a:lnTo>
                  <a:pt x="0" y="1381459"/>
                </a:lnTo>
                <a:lnTo>
                  <a:pt x="0" y="117607"/>
                </a:lnTo>
                <a:lnTo>
                  <a:pt x="108156" y="58902"/>
                </a:lnTo>
                <a:cubicBezTo>
                  <a:pt x="197829" y="20974"/>
                  <a:pt x="296419" y="0"/>
                  <a:pt x="399908" y="0"/>
                </a:cubicBez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19">
            <a:extLst>
              <a:ext uri="{FF2B5EF4-FFF2-40B4-BE49-F238E27FC236}">
                <a16:creationId xmlns:a16="http://schemas.microsoft.com/office/drawing/2014/main" id="{27AD3143-C49E-0951-0DB8-A9ABF0AB7E13}"/>
              </a:ext>
              <a:ext uri="{C183D7F6-B498-43B3-948B-1728B52AA6E4}">
                <adec:decorative xmlns:adec="http://schemas.microsoft.com/office/drawing/2017/decorative" val="1"/>
              </a:ext>
            </a:extLst>
          </p:cNvPr>
          <p:cNvSpPr/>
          <p:nvPr userDrawn="1"/>
        </p:nvSpPr>
        <p:spPr>
          <a:xfrm>
            <a:off x="6018661" y="-1535"/>
            <a:ext cx="6184356" cy="5906209"/>
          </a:xfrm>
          <a:custGeom>
            <a:avLst/>
            <a:gdLst>
              <a:gd name="connsiteX0" fmla="*/ 605352 w 6184356"/>
              <a:gd name="connsiteY0" fmla="*/ 0 h 5906209"/>
              <a:gd name="connsiteX1" fmla="*/ 6184356 w 6184356"/>
              <a:gd name="connsiteY1" fmla="*/ 0 h 5906209"/>
              <a:gd name="connsiteX2" fmla="*/ 6184356 w 6184356"/>
              <a:gd name="connsiteY2" fmla="*/ 5104584 h 5906209"/>
              <a:gd name="connsiteX3" fmla="*/ 5989771 w 6184356"/>
              <a:gd name="connsiteY3" fmla="*/ 5250092 h 5906209"/>
              <a:gd name="connsiteX4" fmla="*/ 3841790 w 6184356"/>
              <a:gd name="connsiteY4" fmla="*/ 5906209 h 5906209"/>
              <a:gd name="connsiteX5" fmla="*/ 0 w 6184356"/>
              <a:gd name="connsiteY5" fmla="*/ 2064419 h 5906209"/>
              <a:gd name="connsiteX6" fmla="*/ 463684 w 6184356"/>
              <a:gd name="connsiteY6" fmla="*/ 233194 h 5906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84356" h="5906209">
                <a:moveTo>
                  <a:pt x="605352" y="0"/>
                </a:moveTo>
                <a:lnTo>
                  <a:pt x="6184356" y="0"/>
                </a:lnTo>
                <a:lnTo>
                  <a:pt x="6184356" y="5104584"/>
                </a:lnTo>
                <a:lnTo>
                  <a:pt x="5989771" y="5250092"/>
                </a:lnTo>
                <a:cubicBezTo>
                  <a:pt x="5376618" y="5664330"/>
                  <a:pt x="4637451" y="5906209"/>
                  <a:pt x="3841790" y="5906209"/>
                </a:cubicBezTo>
                <a:cubicBezTo>
                  <a:pt x="1720028" y="5906209"/>
                  <a:pt x="0" y="4186181"/>
                  <a:pt x="0" y="2064419"/>
                </a:cubicBezTo>
                <a:cubicBezTo>
                  <a:pt x="0" y="1401369"/>
                  <a:pt x="167972" y="777550"/>
                  <a:pt x="463684" y="233194"/>
                </a:cubicBezTo>
                <a:close/>
              </a:path>
            </a:pathLst>
          </a:cu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2"/>
              </a:solidFill>
            </a:endParaRPr>
          </a:p>
        </p:txBody>
      </p:sp>
      <p:sp>
        <p:nvSpPr>
          <p:cNvPr id="22" name="Oval 21">
            <a:extLst>
              <a:ext uri="{FF2B5EF4-FFF2-40B4-BE49-F238E27FC236}">
                <a16:creationId xmlns:a16="http://schemas.microsoft.com/office/drawing/2014/main" id="{91F142C3-F309-0D74-D5C5-3EAB19D43031}"/>
              </a:ext>
              <a:ext uri="{C183D7F6-B498-43B3-948B-1728B52AA6E4}">
                <adec:decorative xmlns:adec="http://schemas.microsoft.com/office/drawing/2017/decorative" val="1"/>
              </a:ext>
            </a:extLst>
          </p:cNvPr>
          <p:cNvSpPr/>
          <p:nvPr userDrawn="1"/>
        </p:nvSpPr>
        <p:spPr>
          <a:xfrm>
            <a:off x="5689666" y="1067784"/>
            <a:ext cx="635955" cy="635955"/>
          </a:xfrm>
          <a:prstGeom prst="ellipse">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3">
            <a:extLst>
              <a:ext uri="{FF2B5EF4-FFF2-40B4-BE49-F238E27FC236}">
                <a16:creationId xmlns:a16="http://schemas.microsoft.com/office/drawing/2014/main" id="{AD72A3CF-7B92-425B-B6F6-280533A6D9E3}"/>
              </a:ext>
            </a:extLst>
          </p:cNvPr>
          <p:cNvSpPr>
            <a:spLocks noGrp="1"/>
          </p:cNvSpPr>
          <p:nvPr>
            <p:ph type="title" hasCustomPrompt="1"/>
          </p:nvPr>
        </p:nvSpPr>
        <p:spPr>
          <a:xfrm>
            <a:off x="548640" y="2386584"/>
            <a:ext cx="4837176" cy="2103120"/>
          </a:xfrm>
        </p:spPr>
        <p:txBody>
          <a:bodyPr anchor="t" anchorCtr="0">
            <a:normAutofit/>
          </a:bodyPr>
          <a:lstStyle>
            <a:lvl1pPr algn="l">
              <a:defRPr sz="3200" b="1">
                <a:solidFill>
                  <a:schemeClr val="tx2"/>
                </a:solidFill>
                <a:latin typeface="+mn-lt"/>
              </a:defRPr>
            </a:lvl1pPr>
          </a:lstStyle>
          <a:p>
            <a:r>
              <a:rPr lang="en-US"/>
              <a:t>Click to add title</a:t>
            </a:r>
          </a:p>
        </p:txBody>
      </p:sp>
      <p:sp>
        <p:nvSpPr>
          <p:cNvPr id="4" name="Picture Placeholder 3">
            <a:extLst>
              <a:ext uri="{FF2B5EF4-FFF2-40B4-BE49-F238E27FC236}">
                <a16:creationId xmlns:a16="http://schemas.microsoft.com/office/drawing/2014/main" id="{790AB7A2-D41E-7F8C-E35B-D135E2EFA555}"/>
              </a:ext>
            </a:extLst>
          </p:cNvPr>
          <p:cNvSpPr>
            <a:spLocks noGrp="1"/>
          </p:cNvSpPr>
          <p:nvPr>
            <p:ph type="pic" sz="quarter" idx="17"/>
          </p:nvPr>
        </p:nvSpPr>
        <p:spPr>
          <a:xfrm flipV="1">
            <a:off x="2963611" y="-9427"/>
            <a:ext cx="2384497" cy="1181008"/>
          </a:xfrm>
        </p:spPr>
        <p:txBody>
          <a:bodyPr/>
          <a:lstStyle>
            <a:lvl1pPr algn="ctr">
              <a:defRPr/>
            </a:lvl1pPr>
          </a:lstStyle>
          <a:p>
            <a:r>
              <a:rPr lang="en-US"/>
              <a:t>Click icon to add picture</a:t>
            </a:r>
          </a:p>
        </p:txBody>
      </p:sp>
      <p:sp>
        <p:nvSpPr>
          <p:cNvPr id="23" name="Content Placeholder 16">
            <a:extLst>
              <a:ext uri="{FF2B5EF4-FFF2-40B4-BE49-F238E27FC236}">
                <a16:creationId xmlns:a16="http://schemas.microsoft.com/office/drawing/2014/main" id="{A56C6565-B97C-5C01-FA9D-8CF1B20447E2}"/>
              </a:ext>
            </a:extLst>
          </p:cNvPr>
          <p:cNvSpPr>
            <a:spLocks noGrp="1"/>
          </p:cNvSpPr>
          <p:nvPr>
            <p:ph sz="quarter" idx="16" hasCustomPrompt="1"/>
          </p:nvPr>
        </p:nvSpPr>
        <p:spPr>
          <a:xfrm>
            <a:off x="6419088" y="1280160"/>
            <a:ext cx="5129784" cy="4261104"/>
          </a:xfrm>
          <a:solidFill>
            <a:schemeClr val="bg1"/>
          </a:solidFill>
          <a:ln w="12700">
            <a:solidFill>
              <a:schemeClr val="bg2">
                <a:lumMod val="90000"/>
              </a:schemeClr>
            </a:solidFill>
            <a:prstDash val="dash"/>
          </a:ln>
        </p:spPr>
        <p:txBody>
          <a:bodyPr lIns="91440" rIns="91440">
            <a:noAutofit/>
          </a:bodyPr>
          <a:lstStyle>
            <a:lvl1pPr>
              <a:lnSpc>
                <a:spcPct val="100000"/>
              </a:lnSpc>
              <a:defRPr sz="2000">
                <a:solidFill>
                  <a:schemeClr val="tx2"/>
                </a:solidFill>
              </a:defRPr>
            </a:lvl1pPr>
          </a:lstStyle>
          <a:p>
            <a:pPr lvl="0"/>
            <a:r>
              <a:rPr lang="en-US"/>
              <a:t>Click to add text</a:t>
            </a:r>
          </a:p>
        </p:txBody>
      </p:sp>
      <p:sp>
        <p:nvSpPr>
          <p:cNvPr id="19" name="Footer Placeholder 18">
            <a:extLst>
              <a:ext uri="{FF2B5EF4-FFF2-40B4-BE49-F238E27FC236}">
                <a16:creationId xmlns:a16="http://schemas.microsoft.com/office/drawing/2014/main" id="{7EAB2424-7563-1DC0-626C-6310A612A59B}"/>
              </a:ext>
            </a:extLst>
          </p:cNvPr>
          <p:cNvSpPr>
            <a:spLocks noGrp="1"/>
          </p:cNvSpPr>
          <p:nvPr>
            <p:ph type="ftr" sz="quarter" idx="12"/>
          </p:nvPr>
        </p:nvSpPr>
        <p:spPr/>
        <p:txBody>
          <a:bodyPr/>
          <a:lstStyle/>
          <a:p>
            <a:endParaRPr lang="en-US"/>
          </a:p>
        </p:txBody>
      </p:sp>
      <p:sp>
        <p:nvSpPr>
          <p:cNvPr id="20" name="Slide Number Placeholder 19">
            <a:extLst>
              <a:ext uri="{FF2B5EF4-FFF2-40B4-BE49-F238E27FC236}">
                <a16:creationId xmlns:a16="http://schemas.microsoft.com/office/drawing/2014/main" id="{49C39743-B767-01E5-1998-BD844DD09624}"/>
              </a:ext>
            </a:extLst>
          </p:cNvPr>
          <p:cNvSpPr>
            <a:spLocks noGrp="1"/>
          </p:cNvSpPr>
          <p:nvPr>
            <p:ph type="sldNum" sz="quarter" idx="13"/>
          </p:nvPr>
        </p:nvSpPr>
        <p:spPr/>
        <p:txBody>
          <a:bodyPr/>
          <a:lstStyle/>
          <a:p>
            <a:fld id="{D1BC2EDA-D519-4F34-BF3F-BFFF500F4B03}" type="slidenum">
              <a:rPr lang="en-US" smtClean="0"/>
              <a:t>‹#›</a:t>
            </a:fld>
            <a:endParaRPr lang="en-US"/>
          </a:p>
        </p:txBody>
      </p:sp>
    </p:spTree>
    <p:extLst>
      <p:ext uri="{BB962C8B-B14F-4D97-AF65-F5344CB8AC3E}">
        <p14:creationId xmlns:p14="http://schemas.microsoft.com/office/powerpoint/2010/main" val="3146778155"/>
      </p:ext>
    </p:extLst>
  </p:cSld>
  <p:clrMapOvr>
    <a:masterClrMapping/>
  </p:clrMapOvr>
  <p:extLst>
    <p:ext uri="{DCECCB84-F9BA-43D5-87BE-67443E8EF086}">
      <p15:sldGuideLst xmlns:p15="http://schemas.microsoft.com/office/powerpoint/2012/main">
        <p15:guide id="1" orient="horz" pos="1032">
          <p15:clr>
            <a:srgbClr val="FBAE40"/>
          </p15:clr>
        </p15:guide>
        <p15:guide id="2" pos="336">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2">
    <p:bg>
      <p:bgPr>
        <a:gradFill>
          <a:gsLst>
            <a:gs pos="100000">
              <a:srgbClr val="FDFFFE"/>
            </a:gs>
            <a:gs pos="66020">
              <a:srgbClr val="F3FFFF"/>
            </a:gs>
            <a:gs pos="37992">
              <a:srgbClr val="FFFFFF"/>
            </a:gs>
            <a:gs pos="7000">
              <a:srgbClr val="EAFCFE"/>
            </a:gs>
          </a:gsLst>
          <a:lin ang="4200000" scaled="0"/>
        </a:gradFill>
        <a:effectLst/>
      </p:bgPr>
    </p:bg>
    <p:spTree>
      <p:nvGrpSpPr>
        <p:cNvPr id="1" name=""/>
        <p:cNvGrpSpPr/>
        <p:nvPr/>
      </p:nvGrpSpPr>
      <p:grpSpPr>
        <a:xfrm>
          <a:off x="0" y="0"/>
          <a:ext cx="0" cy="0"/>
          <a:chOff x="0" y="0"/>
          <a:chExt cx="0" cy="0"/>
        </a:xfrm>
      </p:grpSpPr>
      <p:sp>
        <p:nvSpPr>
          <p:cNvPr id="4" name="Freeform 13">
            <a:extLst>
              <a:ext uri="{FF2B5EF4-FFF2-40B4-BE49-F238E27FC236}">
                <a16:creationId xmlns:a16="http://schemas.microsoft.com/office/drawing/2014/main" id="{3444D42C-1BDD-684F-2ED7-CBF2B31FA0BD}"/>
              </a:ext>
              <a:ext uri="{C183D7F6-B498-43B3-948B-1728B52AA6E4}">
                <adec:decorative xmlns:adec="http://schemas.microsoft.com/office/drawing/2017/decorative" val="1"/>
              </a:ext>
            </a:extLst>
          </p:cNvPr>
          <p:cNvSpPr/>
          <p:nvPr userDrawn="1"/>
        </p:nvSpPr>
        <p:spPr>
          <a:xfrm>
            <a:off x="0" y="-11017"/>
            <a:ext cx="5797960" cy="5177077"/>
          </a:xfrm>
          <a:custGeom>
            <a:avLst/>
            <a:gdLst>
              <a:gd name="connsiteX0" fmla="*/ 0 w 6306096"/>
              <a:gd name="connsiteY0" fmla="*/ 0 h 5630799"/>
              <a:gd name="connsiteX1" fmla="*/ 5864035 w 6306096"/>
              <a:gd name="connsiteY1" fmla="*/ 0 h 5630799"/>
              <a:gd name="connsiteX2" fmla="*/ 5927254 w 6306096"/>
              <a:gd name="connsiteY2" fmla="*/ 123434 h 5630799"/>
              <a:gd name="connsiteX3" fmla="*/ 6306096 w 6306096"/>
              <a:gd name="connsiteY3" fmla="*/ 1789009 h 5630799"/>
              <a:gd name="connsiteX4" fmla="*/ 2464306 w 6306096"/>
              <a:gd name="connsiteY4" fmla="*/ 5630799 h 5630799"/>
              <a:gd name="connsiteX5" fmla="*/ 20571 w 6306096"/>
              <a:gd name="connsiteY5" fmla="*/ 4753521 h 5630799"/>
              <a:gd name="connsiteX6" fmla="*/ 0 w 6306096"/>
              <a:gd name="connsiteY6" fmla="*/ 4734825 h 5630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06096" h="5630799">
                <a:moveTo>
                  <a:pt x="0" y="0"/>
                </a:moveTo>
                <a:lnTo>
                  <a:pt x="5864035" y="0"/>
                </a:lnTo>
                <a:lnTo>
                  <a:pt x="5927254" y="123434"/>
                </a:lnTo>
                <a:cubicBezTo>
                  <a:pt x="6170039" y="627296"/>
                  <a:pt x="6306096" y="1192264"/>
                  <a:pt x="6306096" y="1789009"/>
                </a:cubicBezTo>
                <a:cubicBezTo>
                  <a:pt x="6306096" y="3910771"/>
                  <a:pt x="4586068" y="5630799"/>
                  <a:pt x="2464306" y="5630799"/>
                </a:cubicBezTo>
                <a:cubicBezTo>
                  <a:pt x="1536035" y="5630799"/>
                  <a:pt x="684659" y="5301575"/>
                  <a:pt x="20571" y="4753521"/>
                </a:cubicBezTo>
                <a:lnTo>
                  <a:pt x="0" y="4734825"/>
                </a:lnTo>
                <a:close/>
              </a:path>
            </a:pathLst>
          </a:cu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Oval 5">
            <a:extLst>
              <a:ext uri="{FF2B5EF4-FFF2-40B4-BE49-F238E27FC236}">
                <a16:creationId xmlns:a16="http://schemas.microsoft.com/office/drawing/2014/main" id="{2B266F6B-F29A-5957-62EB-27F8C2FAEB4C}"/>
              </a:ext>
              <a:ext uri="{C183D7F6-B498-43B3-948B-1728B52AA6E4}">
                <adec:decorative xmlns:adec="http://schemas.microsoft.com/office/drawing/2017/decorative" val="1"/>
              </a:ext>
            </a:extLst>
          </p:cNvPr>
          <p:cNvSpPr/>
          <p:nvPr userDrawn="1"/>
        </p:nvSpPr>
        <p:spPr>
          <a:xfrm>
            <a:off x="5282616" y="378865"/>
            <a:ext cx="813384" cy="813384"/>
          </a:xfrm>
          <a:prstGeom prst="ellipse">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10AC709F-F9A3-D8F0-A42E-A2C94191DFC0}"/>
              </a:ext>
              <a:ext uri="{C183D7F6-B498-43B3-948B-1728B52AA6E4}">
                <adec:decorative xmlns:adec="http://schemas.microsoft.com/office/drawing/2017/decorative" val="1"/>
              </a:ext>
            </a:extLst>
          </p:cNvPr>
          <p:cNvSpPr/>
          <p:nvPr userDrawn="1"/>
        </p:nvSpPr>
        <p:spPr>
          <a:xfrm>
            <a:off x="6875619" y="5909834"/>
            <a:ext cx="397747" cy="397747"/>
          </a:xfrm>
          <a:prstGeom prst="ellipse">
            <a:avLst/>
          </a:prstGeom>
          <a:solidFill>
            <a:schemeClr val="accent6">
              <a:alpha val="3033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3">
            <a:extLst>
              <a:ext uri="{FF2B5EF4-FFF2-40B4-BE49-F238E27FC236}">
                <a16:creationId xmlns:a16="http://schemas.microsoft.com/office/drawing/2014/main" id="{AD72A3CF-7B92-425B-B6F6-280533A6D9E3}"/>
              </a:ext>
            </a:extLst>
          </p:cNvPr>
          <p:cNvSpPr>
            <a:spLocks noGrp="1"/>
          </p:cNvSpPr>
          <p:nvPr>
            <p:ph type="title" hasCustomPrompt="1"/>
          </p:nvPr>
        </p:nvSpPr>
        <p:spPr>
          <a:xfrm>
            <a:off x="548640" y="2386584"/>
            <a:ext cx="4837176" cy="2103120"/>
          </a:xfrm>
        </p:spPr>
        <p:txBody>
          <a:bodyPr anchor="t" anchorCtr="0">
            <a:normAutofit/>
          </a:bodyPr>
          <a:lstStyle>
            <a:lvl1pPr algn="l">
              <a:defRPr sz="3200" b="1">
                <a:solidFill>
                  <a:schemeClr val="tx2"/>
                </a:solidFill>
                <a:latin typeface="+mn-lt"/>
              </a:defRPr>
            </a:lvl1pPr>
          </a:lstStyle>
          <a:p>
            <a:r>
              <a:rPr lang="en-US"/>
              <a:t>Click to add title</a:t>
            </a:r>
          </a:p>
        </p:txBody>
      </p:sp>
      <p:sp>
        <p:nvSpPr>
          <p:cNvPr id="23" name="Content Placeholder 16">
            <a:extLst>
              <a:ext uri="{FF2B5EF4-FFF2-40B4-BE49-F238E27FC236}">
                <a16:creationId xmlns:a16="http://schemas.microsoft.com/office/drawing/2014/main" id="{A56C6565-B97C-5C01-FA9D-8CF1B20447E2}"/>
              </a:ext>
              <a:ext uri="{C183D7F6-B498-43B3-948B-1728B52AA6E4}">
                <adec:decorative xmlns:adec="http://schemas.microsoft.com/office/drawing/2017/decorative" val="0"/>
              </a:ext>
            </a:extLst>
          </p:cNvPr>
          <p:cNvSpPr>
            <a:spLocks noGrp="1"/>
          </p:cNvSpPr>
          <p:nvPr>
            <p:ph sz="quarter" idx="16" hasCustomPrompt="1"/>
          </p:nvPr>
        </p:nvSpPr>
        <p:spPr>
          <a:xfrm>
            <a:off x="6419088" y="1280160"/>
            <a:ext cx="5129784" cy="4261104"/>
          </a:xfrm>
          <a:solidFill>
            <a:schemeClr val="bg1"/>
          </a:solidFill>
          <a:ln w="12700">
            <a:solidFill>
              <a:schemeClr val="bg2">
                <a:lumMod val="90000"/>
              </a:schemeClr>
            </a:solidFill>
            <a:prstDash val="dash"/>
          </a:ln>
        </p:spPr>
        <p:txBody>
          <a:bodyPr lIns="91440" rIns="91440">
            <a:noAutofit/>
          </a:bodyPr>
          <a:lstStyle>
            <a:lvl1pPr>
              <a:lnSpc>
                <a:spcPct val="100000"/>
              </a:lnSpc>
              <a:defRPr sz="2000">
                <a:solidFill>
                  <a:schemeClr val="tx2"/>
                </a:solidFill>
              </a:defRPr>
            </a:lvl1pPr>
          </a:lstStyle>
          <a:p>
            <a:pPr lvl="0"/>
            <a:r>
              <a:rPr lang="en-US"/>
              <a:t>Click to add text</a:t>
            </a:r>
          </a:p>
        </p:txBody>
      </p:sp>
      <p:sp>
        <p:nvSpPr>
          <p:cNvPr id="2" name="Footer Placeholder 18">
            <a:extLst>
              <a:ext uri="{FF2B5EF4-FFF2-40B4-BE49-F238E27FC236}">
                <a16:creationId xmlns:a16="http://schemas.microsoft.com/office/drawing/2014/main" id="{3914E26B-E8E4-55F2-CC5E-DD0D0AD5C89D}"/>
              </a:ext>
            </a:extLst>
          </p:cNvPr>
          <p:cNvSpPr>
            <a:spLocks noGrp="1"/>
          </p:cNvSpPr>
          <p:nvPr>
            <p:ph type="ftr" sz="quarter" idx="12"/>
          </p:nvPr>
        </p:nvSpPr>
        <p:spPr>
          <a:xfrm>
            <a:off x="539496" y="6126480"/>
            <a:ext cx="4114800" cy="365125"/>
          </a:xfrm>
        </p:spPr>
        <p:txBody>
          <a:bodyPr/>
          <a:lstStyle/>
          <a:p>
            <a:endParaRPr lang="en-US"/>
          </a:p>
        </p:txBody>
      </p:sp>
      <p:sp>
        <p:nvSpPr>
          <p:cNvPr id="3" name="Picture Placeholder 2">
            <a:extLst>
              <a:ext uri="{FF2B5EF4-FFF2-40B4-BE49-F238E27FC236}">
                <a16:creationId xmlns:a16="http://schemas.microsoft.com/office/drawing/2014/main" id="{A65E2D1E-4C5D-A613-CB40-98902C0D832F}"/>
              </a:ext>
              <a:ext uri="{C183D7F6-B498-43B3-948B-1728B52AA6E4}">
                <adec:decorative xmlns:adec="http://schemas.microsoft.com/office/drawing/2017/decorative" val="0"/>
              </a:ext>
            </a:extLst>
          </p:cNvPr>
          <p:cNvSpPr>
            <a:spLocks noGrp="1"/>
          </p:cNvSpPr>
          <p:nvPr>
            <p:ph type="pic" sz="quarter" idx="17"/>
          </p:nvPr>
        </p:nvSpPr>
        <p:spPr>
          <a:xfrm>
            <a:off x="8263206" y="5671159"/>
            <a:ext cx="2384497" cy="1186842"/>
          </a:xfrm>
        </p:spPr>
        <p:txBody>
          <a:bodyPr/>
          <a:lstStyle>
            <a:lvl1pPr algn="ctr">
              <a:defRPr/>
            </a:lvl1pPr>
          </a:lstStyle>
          <a:p>
            <a:r>
              <a:rPr lang="en-US"/>
              <a:t>Click icon to add picture</a:t>
            </a:r>
          </a:p>
        </p:txBody>
      </p:sp>
      <p:sp>
        <p:nvSpPr>
          <p:cNvPr id="5" name="Slide Number Placeholder 19">
            <a:extLst>
              <a:ext uri="{FF2B5EF4-FFF2-40B4-BE49-F238E27FC236}">
                <a16:creationId xmlns:a16="http://schemas.microsoft.com/office/drawing/2014/main" id="{294A49EB-EEA6-1B79-F5DE-CFBFC6FFA2C7}"/>
              </a:ext>
            </a:extLst>
          </p:cNvPr>
          <p:cNvSpPr>
            <a:spLocks noGrp="1"/>
          </p:cNvSpPr>
          <p:nvPr>
            <p:ph type="sldNum" sz="quarter" idx="13"/>
          </p:nvPr>
        </p:nvSpPr>
        <p:spPr>
          <a:xfrm>
            <a:off x="10793690" y="6190487"/>
            <a:ext cx="846621" cy="365760"/>
          </a:xfrm>
        </p:spPr>
        <p:txBody>
          <a:bodyPr/>
          <a:lstStyle/>
          <a:p>
            <a:fld id="{D1BC2EDA-D519-4F34-BF3F-BFFF500F4B03}" type="slidenum">
              <a:rPr lang="en-US" smtClean="0"/>
              <a:t>‹#›</a:t>
            </a:fld>
            <a:endParaRPr lang="en-US"/>
          </a:p>
        </p:txBody>
      </p:sp>
    </p:spTree>
    <p:extLst>
      <p:ext uri="{BB962C8B-B14F-4D97-AF65-F5344CB8AC3E}">
        <p14:creationId xmlns:p14="http://schemas.microsoft.com/office/powerpoint/2010/main" val="1478035142"/>
      </p:ext>
    </p:extLst>
  </p:cSld>
  <p:clrMapOvr>
    <a:masterClrMapping/>
  </p:clrMapOvr>
  <p:extLst>
    <p:ext uri="{DCECCB84-F9BA-43D5-87BE-67443E8EF086}">
      <p15:sldGuideLst xmlns:p15="http://schemas.microsoft.com/office/powerpoint/2012/main">
        <p15:guide id="1" orient="horz" pos="1032">
          <p15:clr>
            <a:srgbClr val="FBAE40"/>
          </p15:clr>
        </p15:guide>
        <p15:guide id="2" pos="33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3">
    <p:bg>
      <p:bgPr>
        <a:gradFill>
          <a:gsLst>
            <a:gs pos="100000">
              <a:srgbClr val="FDFFFE"/>
            </a:gs>
            <a:gs pos="66020">
              <a:srgbClr val="F3FFFF"/>
            </a:gs>
            <a:gs pos="37992">
              <a:srgbClr val="FFFFFF"/>
            </a:gs>
            <a:gs pos="7000">
              <a:srgbClr val="EAFCFE"/>
            </a:gs>
          </a:gsLst>
          <a:lin ang="4200000" scaled="0"/>
        </a:gradFill>
        <a:effectLst/>
      </p:bgPr>
    </p:bg>
    <p:spTree>
      <p:nvGrpSpPr>
        <p:cNvPr id="1" name=""/>
        <p:cNvGrpSpPr/>
        <p:nvPr/>
      </p:nvGrpSpPr>
      <p:grpSpPr>
        <a:xfrm>
          <a:off x="0" y="0"/>
          <a:ext cx="0" cy="0"/>
          <a:chOff x="0" y="0"/>
          <a:chExt cx="0" cy="0"/>
        </a:xfrm>
      </p:grpSpPr>
      <p:sp>
        <p:nvSpPr>
          <p:cNvPr id="3" name="Freeform 17">
            <a:extLst>
              <a:ext uri="{FF2B5EF4-FFF2-40B4-BE49-F238E27FC236}">
                <a16:creationId xmlns:a16="http://schemas.microsoft.com/office/drawing/2014/main" id="{B85198C3-2E2B-8874-B190-913F6956F27F}"/>
              </a:ext>
              <a:ext uri="{C183D7F6-B498-43B3-948B-1728B52AA6E4}">
                <adec:decorative xmlns:adec="http://schemas.microsoft.com/office/drawing/2017/decorative" val="1"/>
              </a:ext>
            </a:extLst>
          </p:cNvPr>
          <p:cNvSpPr/>
          <p:nvPr userDrawn="1"/>
        </p:nvSpPr>
        <p:spPr>
          <a:xfrm>
            <a:off x="8934171" y="2087276"/>
            <a:ext cx="3262907" cy="4770723"/>
          </a:xfrm>
          <a:custGeom>
            <a:avLst/>
            <a:gdLst>
              <a:gd name="connsiteX0" fmla="*/ 2635767 w 3262907"/>
              <a:gd name="connsiteY0" fmla="*/ 0 h 4770723"/>
              <a:gd name="connsiteX1" fmla="*/ 3166966 w 3262907"/>
              <a:gd name="connsiteY1" fmla="*/ 53550 h 4770723"/>
              <a:gd name="connsiteX2" fmla="*/ 3262907 w 3262907"/>
              <a:gd name="connsiteY2" fmla="*/ 78219 h 4770723"/>
              <a:gd name="connsiteX3" fmla="*/ 3262907 w 3262907"/>
              <a:gd name="connsiteY3" fmla="*/ 4770723 h 4770723"/>
              <a:gd name="connsiteX4" fmla="*/ 1094334 w 3262907"/>
              <a:gd name="connsiteY4" fmla="*/ 4770723 h 4770723"/>
              <a:gd name="connsiteX5" fmla="*/ 959175 w 3262907"/>
              <a:gd name="connsiteY5" fmla="*/ 4669653 h 4770723"/>
              <a:gd name="connsiteX6" fmla="*/ 0 w 3262907"/>
              <a:gd name="connsiteY6" fmla="*/ 2635767 h 4770723"/>
              <a:gd name="connsiteX7" fmla="*/ 2635767 w 3262907"/>
              <a:gd name="connsiteY7" fmla="*/ 0 h 4770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2907" h="4770723">
                <a:moveTo>
                  <a:pt x="2635767" y="0"/>
                </a:moveTo>
                <a:cubicBezTo>
                  <a:pt x="2817729" y="0"/>
                  <a:pt x="2995384" y="18439"/>
                  <a:pt x="3166966" y="53550"/>
                </a:cubicBezTo>
                <a:lnTo>
                  <a:pt x="3262907" y="78219"/>
                </a:lnTo>
                <a:lnTo>
                  <a:pt x="3262907" y="4770723"/>
                </a:lnTo>
                <a:lnTo>
                  <a:pt x="1094334" y="4770723"/>
                </a:lnTo>
                <a:lnTo>
                  <a:pt x="959175" y="4669653"/>
                </a:lnTo>
                <a:cubicBezTo>
                  <a:pt x="373383" y="4186215"/>
                  <a:pt x="0" y="3454595"/>
                  <a:pt x="0" y="2635767"/>
                </a:cubicBezTo>
                <a:cubicBezTo>
                  <a:pt x="0" y="1180073"/>
                  <a:pt x="1180073" y="0"/>
                  <a:pt x="2635767" y="0"/>
                </a:cubicBezTo>
                <a:close/>
              </a:path>
            </a:pathLst>
          </a:cu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21">
            <a:extLst>
              <a:ext uri="{FF2B5EF4-FFF2-40B4-BE49-F238E27FC236}">
                <a16:creationId xmlns:a16="http://schemas.microsoft.com/office/drawing/2014/main" id="{9C80863B-5076-EB08-18A2-8E31F090A5C9}"/>
              </a:ext>
              <a:ext uri="{C183D7F6-B498-43B3-948B-1728B52AA6E4}">
                <adec:decorative xmlns:adec="http://schemas.microsoft.com/office/drawing/2017/decorative" val="1"/>
              </a:ext>
            </a:extLst>
          </p:cNvPr>
          <p:cNvSpPr/>
          <p:nvPr userDrawn="1"/>
        </p:nvSpPr>
        <p:spPr>
          <a:xfrm>
            <a:off x="537021" y="0"/>
            <a:ext cx="1824598" cy="1392971"/>
          </a:xfrm>
          <a:custGeom>
            <a:avLst/>
            <a:gdLst>
              <a:gd name="connsiteX0" fmla="*/ 139847 w 1824598"/>
              <a:gd name="connsiteY0" fmla="*/ 0 h 1392971"/>
              <a:gd name="connsiteX1" fmla="*/ 1684751 w 1824598"/>
              <a:gd name="connsiteY1" fmla="*/ 0 h 1392971"/>
              <a:gd name="connsiteX2" fmla="*/ 1752905 w 1824598"/>
              <a:gd name="connsiteY2" fmla="*/ 125564 h 1392971"/>
              <a:gd name="connsiteX3" fmla="*/ 1824598 w 1824598"/>
              <a:gd name="connsiteY3" fmla="*/ 480672 h 1392971"/>
              <a:gd name="connsiteX4" fmla="*/ 912299 w 1824598"/>
              <a:gd name="connsiteY4" fmla="*/ 1392971 h 1392971"/>
              <a:gd name="connsiteX5" fmla="*/ 0 w 1824598"/>
              <a:gd name="connsiteY5" fmla="*/ 480672 h 1392971"/>
              <a:gd name="connsiteX6" fmla="*/ 71693 w 1824598"/>
              <a:gd name="connsiteY6" fmla="*/ 125564 h 1392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4598" h="1392971">
                <a:moveTo>
                  <a:pt x="139847" y="0"/>
                </a:moveTo>
                <a:lnTo>
                  <a:pt x="1684751" y="0"/>
                </a:lnTo>
                <a:lnTo>
                  <a:pt x="1752905" y="125564"/>
                </a:lnTo>
                <a:cubicBezTo>
                  <a:pt x="1799070" y="234710"/>
                  <a:pt x="1824598" y="354710"/>
                  <a:pt x="1824598" y="480672"/>
                </a:cubicBezTo>
                <a:cubicBezTo>
                  <a:pt x="1824598" y="984521"/>
                  <a:pt x="1416148" y="1392971"/>
                  <a:pt x="912299" y="1392971"/>
                </a:cubicBezTo>
                <a:cubicBezTo>
                  <a:pt x="408450" y="1392971"/>
                  <a:pt x="0" y="984521"/>
                  <a:pt x="0" y="480672"/>
                </a:cubicBezTo>
                <a:cubicBezTo>
                  <a:pt x="0" y="354710"/>
                  <a:pt x="25528" y="234710"/>
                  <a:pt x="71693" y="125564"/>
                </a:cubicBezTo>
                <a:close/>
              </a:path>
            </a:pathLst>
          </a:cu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23">
            <a:extLst>
              <a:ext uri="{FF2B5EF4-FFF2-40B4-BE49-F238E27FC236}">
                <a16:creationId xmlns:a16="http://schemas.microsoft.com/office/drawing/2014/main" id="{BDD0B550-942E-F4E9-B09A-16F6C4F00DE0}"/>
              </a:ext>
              <a:ext uri="{C183D7F6-B498-43B3-948B-1728B52AA6E4}">
                <adec:decorative xmlns:adec="http://schemas.microsoft.com/office/drawing/2017/decorative" val="1"/>
              </a:ext>
            </a:extLst>
          </p:cNvPr>
          <p:cNvSpPr/>
          <p:nvPr userDrawn="1"/>
        </p:nvSpPr>
        <p:spPr>
          <a:xfrm>
            <a:off x="3165666" y="5908181"/>
            <a:ext cx="3046380" cy="949818"/>
          </a:xfrm>
          <a:custGeom>
            <a:avLst/>
            <a:gdLst>
              <a:gd name="connsiteX0" fmla="*/ 1523190 w 3046380"/>
              <a:gd name="connsiteY0" fmla="*/ 0 h 949818"/>
              <a:gd name="connsiteX1" fmla="*/ 3017169 w 3046380"/>
              <a:gd name="connsiteY1" fmla="*/ 889179 h 949818"/>
              <a:gd name="connsiteX2" fmla="*/ 3046380 w 3046380"/>
              <a:gd name="connsiteY2" fmla="*/ 949818 h 949818"/>
              <a:gd name="connsiteX3" fmla="*/ 0 w 3046380"/>
              <a:gd name="connsiteY3" fmla="*/ 949818 h 949818"/>
              <a:gd name="connsiteX4" fmla="*/ 29212 w 3046380"/>
              <a:gd name="connsiteY4" fmla="*/ 889179 h 949818"/>
              <a:gd name="connsiteX5" fmla="*/ 1523190 w 3046380"/>
              <a:gd name="connsiteY5" fmla="*/ 0 h 949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6380" h="949818">
                <a:moveTo>
                  <a:pt x="1523190" y="0"/>
                </a:moveTo>
                <a:cubicBezTo>
                  <a:pt x="2168310" y="0"/>
                  <a:pt x="2729454" y="359544"/>
                  <a:pt x="3017169" y="889179"/>
                </a:cubicBezTo>
                <a:lnTo>
                  <a:pt x="3046380" y="949818"/>
                </a:lnTo>
                <a:lnTo>
                  <a:pt x="0" y="949818"/>
                </a:lnTo>
                <a:lnTo>
                  <a:pt x="29212" y="889179"/>
                </a:lnTo>
                <a:cubicBezTo>
                  <a:pt x="316927" y="359544"/>
                  <a:pt x="878070" y="0"/>
                  <a:pt x="1523190" y="0"/>
                </a:cubicBez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Oval 14">
            <a:extLst>
              <a:ext uri="{FF2B5EF4-FFF2-40B4-BE49-F238E27FC236}">
                <a16:creationId xmlns:a16="http://schemas.microsoft.com/office/drawing/2014/main" id="{B00450AD-469A-81EC-8D58-093490CDE6F4}"/>
              </a:ext>
              <a:ext uri="{C183D7F6-B498-43B3-948B-1728B52AA6E4}">
                <adec:decorative xmlns:adec="http://schemas.microsoft.com/office/drawing/2017/decorative" val="1"/>
              </a:ext>
            </a:extLst>
          </p:cNvPr>
          <p:cNvSpPr/>
          <p:nvPr userDrawn="1"/>
        </p:nvSpPr>
        <p:spPr>
          <a:xfrm>
            <a:off x="537021" y="948393"/>
            <a:ext cx="420622" cy="420622"/>
          </a:xfrm>
          <a:prstGeom prst="ellipse">
            <a:avLst/>
          </a:prstGeom>
          <a:solidFill>
            <a:schemeClr val="accent1">
              <a:alpha val="3319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3">
            <a:extLst>
              <a:ext uri="{FF2B5EF4-FFF2-40B4-BE49-F238E27FC236}">
                <a16:creationId xmlns:a16="http://schemas.microsoft.com/office/drawing/2014/main" id="{AD72A3CF-7B92-425B-B6F6-280533A6D9E3}"/>
              </a:ext>
            </a:extLst>
          </p:cNvPr>
          <p:cNvSpPr>
            <a:spLocks noGrp="1"/>
          </p:cNvSpPr>
          <p:nvPr>
            <p:ph type="title" hasCustomPrompt="1"/>
          </p:nvPr>
        </p:nvSpPr>
        <p:spPr>
          <a:xfrm>
            <a:off x="548640" y="2386584"/>
            <a:ext cx="4837176" cy="2103120"/>
          </a:xfrm>
        </p:spPr>
        <p:txBody>
          <a:bodyPr anchor="t" anchorCtr="0">
            <a:normAutofit/>
          </a:bodyPr>
          <a:lstStyle>
            <a:lvl1pPr algn="l">
              <a:defRPr sz="3200" b="1">
                <a:solidFill>
                  <a:schemeClr val="tx2"/>
                </a:solidFill>
                <a:latin typeface="+mn-lt"/>
              </a:defRPr>
            </a:lvl1pPr>
          </a:lstStyle>
          <a:p>
            <a:r>
              <a:rPr lang="en-US"/>
              <a:t>Click to add title</a:t>
            </a:r>
          </a:p>
        </p:txBody>
      </p:sp>
      <p:sp>
        <p:nvSpPr>
          <p:cNvPr id="23" name="Content Placeholder 16">
            <a:extLst>
              <a:ext uri="{FF2B5EF4-FFF2-40B4-BE49-F238E27FC236}">
                <a16:creationId xmlns:a16="http://schemas.microsoft.com/office/drawing/2014/main" id="{A56C6565-B97C-5C01-FA9D-8CF1B20447E2}"/>
              </a:ext>
            </a:extLst>
          </p:cNvPr>
          <p:cNvSpPr>
            <a:spLocks noGrp="1"/>
          </p:cNvSpPr>
          <p:nvPr>
            <p:ph sz="quarter" idx="16" hasCustomPrompt="1"/>
          </p:nvPr>
        </p:nvSpPr>
        <p:spPr>
          <a:xfrm>
            <a:off x="6419088" y="1280160"/>
            <a:ext cx="5129784" cy="4261104"/>
          </a:xfrm>
          <a:solidFill>
            <a:schemeClr val="bg1"/>
          </a:solidFill>
          <a:ln w="12700">
            <a:solidFill>
              <a:schemeClr val="bg2">
                <a:lumMod val="90000"/>
              </a:schemeClr>
            </a:solidFill>
            <a:prstDash val="dash"/>
          </a:ln>
        </p:spPr>
        <p:txBody>
          <a:bodyPr lIns="91440" rIns="91440">
            <a:noAutofit/>
          </a:bodyPr>
          <a:lstStyle>
            <a:lvl1pPr>
              <a:lnSpc>
                <a:spcPct val="100000"/>
              </a:lnSpc>
              <a:defRPr sz="2000">
                <a:solidFill>
                  <a:schemeClr val="tx2"/>
                </a:solidFill>
              </a:defRPr>
            </a:lvl1pPr>
          </a:lstStyle>
          <a:p>
            <a:pPr lvl="0"/>
            <a:r>
              <a:rPr lang="en-US"/>
              <a:t>Click to add text</a:t>
            </a:r>
          </a:p>
        </p:txBody>
      </p:sp>
      <p:sp>
        <p:nvSpPr>
          <p:cNvPr id="19" name="Footer Placeholder 18">
            <a:extLst>
              <a:ext uri="{FF2B5EF4-FFF2-40B4-BE49-F238E27FC236}">
                <a16:creationId xmlns:a16="http://schemas.microsoft.com/office/drawing/2014/main" id="{7EAB2424-7563-1DC0-626C-6310A612A59B}"/>
              </a:ext>
            </a:extLst>
          </p:cNvPr>
          <p:cNvSpPr>
            <a:spLocks noGrp="1"/>
          </p:cNvSpPr>
          <p:nvPr>
            <p:ph type="ftr" sz="quarter" idx="12"/>
          </p:nvPr>
        </p:nvSpPr>
        <p:spPr/>
        <p:txBody>
          <a:bodyPr/>
          <a:lstStyle/>
          <a:p>
            <a:endParaRPr lang="en-US"/>
          </a:p>
        </p:txBody>
      </p:sp>
      <p:sp>
        <p:nvSpPr>
          <p:cNvPr id="20" name="Slide Number Placeholder 19">
            <a:extLst>
              <a:ext uri="{FF2B5EF4-FFF2-40B4-BE49-F238E27FC236}">
                <a16:creationId xmlns:a16="http://schemas.microsoft.com/office/drawing/2014/main" id="{49C39743-B767-01E5-1998-BD844DD09624}"/>
              </a:ext>
            </a:extLst>
          </p:cNvPr>
          <p:cNvSpPr>
            <a:spLocks noGrp="1"/>
          </p:cNvSpPr>
          <p:nvPr>
            <p:ph type="sldNum" sz="quarter" idx="13"/>
          </p:nvPr>
        </p:nvSpPr>
        <p:spPr/>
        <p:txBody>
          <a:bodyPr/>
          <a:lstStyle/>
          <a:p>
            <a:fld id="{D1BC2EDA-D519-4F34-BF3F-BFFF500F4B03}" type="slidenum">
              <a:rPr lang="en-US" smtClean="0"/>
              <a:t>‹#›</a:t>
            </a:fld>
            <a:endParaRPr lang="en-US"/>
          </a:p>
        </p:txBody>
      </p:sp>
    </p:spTree>
    <p:extLst>
      <p:ext uri="{BB962C8B-B14F-4D97-AF65-F5344CB8AC3E}">
        <p14:creationId xmlns:p14="http://schemas.microsoft.com/office/powerpoint/2010/main" val="3028744830"/>
      </p:ext>
    </p:extLst>
  </p:cSld>
  <p:clrMapOvr>
    <a:masterClrMapping/>
  </p:clrMapOvr>
  <p:extLst>
    <p:ext uri="{DCECCB84-F9BA-43D5-87BE-67443E8EF086}">
      <p15:sldGuideLst xmlns:p15="http://schemas.microsoft.com/office/powerpoint/2012/main">
        <p15:guide id="1" orient="horz" pos="1032">
          <p15:clr>
            <a:srgbClr val="FBAE40"/>
          </p15:clr>
        </p15:guide>
        <p15:guide id="2" pos="336">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4">
    <p:bg>
      <p:bgPr>
        <a:gradFill>
          <a:gsLst>
            <a:gs pos="100000">
              <a:srgbClr val="FDFFFE"/>
            </a:gs>
            <a:gs pos="66020">
              <a:srgbClr val="F3FFFF"/>
            </a:gs>
            <a:gs pos="37992">
              <a:srgbClr val="FFFFFF"/>
            </a:gs>
            <a:gs pos="7000">
              <a:srgbClr val="EAFCFE"/>
            </a:gs>
          </a:gsLst>
          <a:lin ang="4200000" scaled="0"/>
        </a:gradFill>
        <a:effectLst/>
      </p:bgPr>
    </p:bg>
    <p:spTree>
      <p:nvGrpSpPr>
        <p:cNvPr id="1" name=""/>
        <p:cNvGrpSpPr/>
        <p:nvPr/>
      </p:nvGrpSpPr>
      <p:grpSpPr>
        <a:xfrm>
          <a:off x="0" y="0"/>
          <a:ext cx="0" cy="0"/>
          <a:chOff x="0" y="0"/>
          <a:chExt cx="0" cy="0"/>
        </a:xfrm>
      </p:grpSpPr>
      <p:sp>
        <p:nvSpPr>
          <p:cNvPr id="3" name="Freeform 9">
            <a:extLst>
              <a:ext uri="{FF2B5EF4-FFF2-40B4-BE49-F238E27FC236}">
                <a16:creationId xmlns:a16="http://schemas.microsoft.com/office/drawing/2014/main" id="{B016AB6E-3D8A-906E-416F-9B68623EA747}"/>
              </a:ext>
              <a:ext uri="{C183D7F6-B498-43B3-948B-1728B52AA6E4}">
                <adec:decorative xmlns:adec="http://schemas.microsoft.com/office/drawing/2017/decorative" val="1"/>
              </a:ext>
            </a:extLst>
          </p:cNvPr>
          <p:cNvSpPr/>
          <p:nvPr userDrawn="1"/>
        </p:nvSpPr>
        <p:spPr>
          <a:xfrm>
            <a:off x="6912398" y="4482109"/>
            <a:ext cx="5279603" cy="2386909"/>
          </a:xfrm>
          <a:custGeom>
            <a:avLst/>
            <a:gdLst>
              <a:gd name="connsiteX0" fmla="*/ 3601541 w 5279603"/>
              <a:gd name="connsiteY0" fmla="*/ 0 h 2386909"/>
              <a:gd name="connsiteX1" fmla="*/ 5123083 w 5279603"/>
              <a:gd name="connsiteY1" fmla="*/ 307185 h 2386909"/>
              <a:gd name="connsiteX2" fmla="*/ 5279603 w 5279603"/>
              <a:gd name="connsiteY2" fmla="*/ 377947 h 2386909"/>
              <a:gd name="connsiteX3" fmla="*/ 5279603 w 5279603"/>
              <a:gd name="connsiteY3" fmla="*/ 2386909 h 2386909"/>
              <a:gd name="connsiteX4" fmla="*/ 0 w 5279603"/>
              <a:gd name="connsiteY4" fmla="*/ 2386909 h 2386909"/>
              <a:gd name="connsiteX5" fmla="*/ 78053 w 5279603"/>
              <a:gd name="connsiteY5" fmla="*/ 2214261 h 2386909"/>
              <a:gd name="connsiteX6" fmla="*/ 3601541 w 5279603"/>
              <a:gd name="connsiteY6" fmla="*/ 0 h 2386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79603" h="2386909">
                <a:moveTo>
                  <a:pt x="3601541" y="0"/>
                </a:moveTo>
                <a:cubicBezTo>
                  <a:pt x="4141255" y="0"/>
                  <a:pt x="4655422" y="109382"/>
                  <a:pt x="5123083" y="307185"/>
                </a:cubicBezTo>
                <a:lnTo>
                  <a:pt x="5279603" y="377947"/>
                </a:lnTo>
                <a:lnTo>
                  <a:pt x="5279603" y="2386909"/>
                </a:lnTo>
                <a:lnTo>
                  <a:pt x="0" y="2386909"/>
                </a:lnTo>
                <a:lnTo>
                  <a:pt x="78053" y="2214261"/>
                </a:lnTo>
                <a:cubicBezTo>
                  <a:pt x="709351" y="904104"/>
                  <a:pt x="2049863" y="0"/>
                  <a:pt x="3601541" y="0"/>
                </a:cubicBez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Freeform 7">
            <a:extLst>
              <a:ext uri="{FF2B5EF4-FFF2-40B4-BE49-F238E27FC236}">
                <a16:creationId xmlns:a16="http://schemas.microsoft.com/office/drawing/2014/main" id="{471EA21E-8904-9B80-6EAB-BA76819B4C23}"/>
              </a:ext>
              <a:ext uri="{C183D7F6-B498-43B3-948B-1728B52AA6E4}">
                <adec:decorative xmlns:adec="http://schemas.microsoft.com/office/drawing/2017/decorative" val="1"/>
              </a:ext>
            </a:extLst>
          </p:cNvPr>
          <p:cNvSpPr/>
          <p:nvPr userDrawn="1"/>
        </p:nvSpPr>
        <p:spPr>
          <a:xfrm>
            <a:off x="6188287" y="5875583"/>
            <a:ext cx="1499066" cy="993434"/>
          </a:xfrm>
          <a:custGeom>
            <a:avLst/>
            <a:gdLst>
              <a:gd name="connsiteX0" fmla="*/ 749533 w 1499066"/>
              <a:gd name="connsiteY0" fmla="*/ 0 h 993434"/>
              <a:gd name="connsiteX1" fmla="*/ 1499066 w 1499066"/>
              <a:gd name="connsiteY1" fmla="*/ 749533 h 993434"/>
              <a:gd name="connsiteX2" fmla="*/ 1483838 w 1499066"/>
              <a:gd name="connsiteY2" fmla="*/ 900590 h 993434"/>
              <a:gd name="connsiteX3" fmla="*/ 1455018 w 1499066"/>
              <a:gd name="connsiteY3" fmla="*/ 993434 h 993434"/>
              <a:gd name="connsiteX4" fmla="*/ 44048 w 1499066"/>
              <a:gd name="connsiteY4" fmla="*/ 993434 h 993434"/>
              <a:gd name="connsiteX5" fmla="*/ 15228 w 1499066"/>
              <a:gd name="connsiteY5" fmla="*/ 900590 h 993434"/>
              <a:gd name="connsiteX6" fmla="*/ 0 w 1499066"/>
              <a:gd name="connsiteY6" fmla="*/ 749533 h 993434"/>
              <a:gd name="connsiteX7" fmla="*/ 749533 w 1499066"/>
              <a:gd name="connsiteY7" fmla="*/ 0 h 993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99066" h="993434">
                <a:moveTo>
                  <a:pt x="749533" y="0"/>
                </a:moveTo>
                <a:cubicBezTo>
                  <a:pt x="1163489" y="0"/>
                  <a:pt x="1499066" y="335577"/>
                  <a:pt x="1499066" y="749533"/>
                </a:cubicBezTo>
                <a:cubicBezTo>
                  <a:pt x="1499066" y="801278"/>
                  <a:pt x="1493823" y="851798"/>
                  <a:pt x="1483838" y="900590"/>
                </a:cubicBezTo>
                <a:lnTo>
                  <a:pt x="1455018" y="993434"/>
                </a:lnTo>
                <a:lnTo>
                  <a:pt x="44048" y="993434"/>
                </a:lnTo>
                <a:lnTo>
                  <a:pt x="15228" y="900590"/>
                </a:lnTo>
                <a:cubicBezTo>
                  <a:pt x="5244" y="851798"/>
                  <a:pt x="0" y="801278"/>
                  <a:pt x="0" y="749533"/>
                </a:cubicBezTo>
                <a:cubicBezTo>
                  <a:pt x="0" y="335577"/>
                  <a:pt x="335577" y="0"/>
                  <a:pt x="749533" y="0"/>
                </a:cubicBezTo>
                <a:close/>
              </a:path>
            </a:pathLst>
          </a:cu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Title 3">
            <a:extLst>
              <a:ext uri="{FF2B5EF4-FFF2-40B4-BE49-F238E27FC236}">
                <a16:creationId xmlns:a16="http://schemas.microsoft.com/office/drawing/2014/main" id="{AD72A3CF-7B92-425B-B6F6-280533A6D9E3}"/>
              </a:ext>
            </a:extLst>
          </p:cNvPr>
          <p:cNvSpPr>
            <a:spLocks noGrp="1"/>
          </p:cNvSpPr>
          <p:nvPr>
            <p:ph type="title" hasCustomPrompt="1"/>
          </p:nvPr>
        </p:nvSpPr>
        <p:spPr>
          <a:xfrm>
            <a:off x="521208" y="566928"/>
            <a:ext cx="11119104" cy="640080"/>
          </a:xfrm>
        </p:spPr>
        <p:txBody>
          <a:bodyPr anchor="t" anchorCtr="0">
            <a:noAutofit/>
          </a:bodyPr>
          <a:lstStyle>
            <a:lvl1pPr algn="ctr">
              <a:defRPr sz="3200" b="1">
                <a:solidFill>
                  <a:schemeClr val="tx2"/>
                </a:solidFill>
                <a:latin typeface="+mn-lt"/>
              </a:defRPr>
            </a:lvl1pPr>
          </a:lstStyle>
          <a:p>
            <a:r>
              <a:rPr lang="en-US"/>
              <a:t>Click to add title</a:t>
            </a:r>
          </a:p>
        </p:txBody>
      </p:sp>
      <p:sp>
        <p:nvSpPr>
          <p:cNvPr id="17" name="Content Placeholder 16">
            <a:extLst>
              <a:ext uri="{FF2B5EF4-FFF2-40B4-BE49-F238E27FC236}">
                <a16:creationId xmlns:a16="http://schemas.microsoft.com/office/drawing/2014/main" id="{F4DDC946-276A-D975-DF69-141E11E4CA64}"/>
              </a:ext>
            </a:extLst>
          </p:cNvPr>
          <p:cNvSpPr>
            <a:spLocks noGrp="1"/>
          </p:cNvSpPr>
          <p:nvPr>
            <p:ph sz="quarter" idx="15" hasCustomPrompt="1"/>
          </p:nvPr>
        </p:nvSpPr>
        <p:spPr>
          <a:xfrm>
            <a:off x="640080" y="2002536"/>
            <a:ext cx="5029200" cy="4096512"/>
          </a:xfrm>
          <a:noFill/>
          <a:ln w="12700">
            <a:noFill/>
            <a:prstDash val="dash"/>
          </a:ln>
        </p:spPr>
        <p:txBody>
          <a:bodyPr lIns="91440" rIns="91440">
            <a:noAutofit/>
          </a:bodyPr>
          <a:lstStyle>
            <a:lvl1pPr>
              <a:lnSpc>
                <a:spcPct val="100000"/>
              </a:lnSpc>
              <a:defRPr sz="1800">
                <a:solidFill>
                  <a:schemeClr val="tx2"/>
                </a:solidFill>
              </a:defRPr>
            </a:lvl1pPr>
          </a:lstStyle>
          <a:p>
            <a:pPr lvl="0"/>
            <a:r>
              <a:rPr lang="en-US"/>
              <a:t>Click to add text</a:t>
            </a:r>
          </a:p>
        </p:txBody>
      </p:sp>
      <p:sp>
        <p:nvSpPr>
          <p:cNvPr id="16" name="Content Placeholder 16">
            <a:extLst>
              <a:ext uri="{FF2B5EF4-FFF2-40B4-BE49-F238E27FC236}">
                <a16:creationId xmlns:a16="http://schemas.microsoft.com/office/drawing/2014/main" id="{09C5826C-6081-DF9F-2832-3E46BA58C61C}"/>
              </a:ext>
            </a:extLst>
          </p:cNvPr>
          <p:cNvSpPr>
            <a:spLocks noGrp="1"/>
          </p:cNvSpPr>
          <p:nvPr>
            <p:ph sz="quarter" idx="16" hasCustomPrompt="1"/>
          </p:nvPr>
        </p:nvSpPr>
        <p:spPr>
          <a:xfrm>
            <a:off x="6419088" y="2002536"/>
            <a:ext cx="5029200" cy="4096512"/>
          </a:xfrm>
          <a:noFill/>
          <a:ln w="12700">
            <a:noFill/>
            <a:prstDash val="dash"/>
          </a:ln>
        </p:spPr>
        <p:txBody>
          <a:bodyPr lIns="91440" rIns="91440">
            <a:noAutofit/>
          </a:bodyPr>
          <a:lstStyle>
            <a:lvl1pPr>
              <a:lnSpc>
                <a:spcPct val="100000"/>
              </a:lnSpc>
              <a:defRPr sz="1800">
                <a:solidFill>
                  <a:schemeClr val="tx2"/>
                </a:solidFill>
              </a:defRPr>
            </a:lvl1pPr>
          </a:lstStyle>
          <a:p>
            <a:pPr lvl="0"/>
            <a:r>
              <a:rPr lang="en-US"/>
              <a:t>Click to add text</a:t>
            </a:r>
          </a:p>
        </p:txBody>
      </p:sp>
      <p:sp>
        <p:nvSpPr>
          <p:cNvPr id="20" name="Slide Number Placeholder 19">
            <a:extLst>
              <a:ext uri="{FF2B5EF4-FFF2-40B4-BE49-F238E27FC236}">
                <a16:creationId xmlns:a16="http://schemas.microsoft.com/office/drawing/2014/main" id="{49C39743-B767-01E5-1998-BD844DD09624}"/>
              </a:ext>
            </a:extLst>
          </p:cNvPr>
          <p:cNvSpPr>
            <a:spLocks noGrp="1"/>
          </p:cNvSpPr>
          <p:nvPr>
            <p:ph type="sldNum" sz="quarter" idx="13"/>
          </p:nvPr>
        </p:nvSpPr>
        <p:spPr/>
        <p:txBody>
          <a:bodyPr>
            <a:noAutofit/>
          </a:bodyPr>
          <a:lstStyle/>
          <a:p>
            <a:fld id="{D1BC2EDA-D519-4F34-BF3F-BFFF500F4B03}" type="slidenum">
              <a:rPr lang="en-US" smtClean="0"/>
              <a:t>‹#›</a:t>
            </a:fld>
            <a:endParaRPr lang="en-US"/>
          </a:p>
        </p:txBody>
      </p:sp>
      <p:pic>
        <p:nvPicPr>
          <p:cNvPr id="11" name="Graphic 10">
            <a:extLst>
              <a:ext uri="{FF2B5EF4-FFF2-40B4-BE49-F238E27FC236}">
                <a16:creationId xmlns:a16="http://schemas.microsoft.com/office/drawing/2014/main" id="{9CB50393-ACAA-59FB-EDD9-D6A45246EE53}"/>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40080" y="5824445"/>
            <a:ext cx="735041" cy="735041"/>
          </a:xfrm>
          <a:prstGeom prst="rect">
            <a:avLst/>
          </a:prstGeom>
        </p:spPr>
      </p:pic>
    </p:spTree>
    <p:extLst>
      <p:ext uri="{BB962C8B-B14F-4D97-AF65-F5344CB8AC3E}">
        <p14:creationId xmlns:p14="http://schemas.microsoft.com/office/powerpoint/2010/main" val="2536179749"/>
      </p:ext>
    </p:extLst>
  </p:cSld>
  <p:clrMapOvr>
    <a:masterClrMapping/>
  </p:clrMapOvr>
  <p:extLst>
    <p:ext uri="{DCECCB84-F9BA-43D5-87BE-67443E8EF086}">
      <p15:sldGuideLst xmlns:p15="http://schemas.microsoft.com/office/powerpoint/2012/main">
        <p15:guide id="1" orient="horz" pos="1032">
          <p15:clr>
            <a:srgbClr val="FBAE40"/>
          </p15:clr>
        </p15:guide>
        <p15:guide id="2" pos="336">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bg>
      <p:bgPr>
        <a:gradFill>
          <a:gsLst>
            <a:gs pos="100000">
              <a:srgbClr val="FDFFFE"/>
            </a:gs>
            <a:gs pos="66020">
              <a:srgbClr val="F3FFFF"/>
            </a:gs>
            <a:gs pos="37992">
              <a:srgbClr val="FFFFFF"/>
            </a:gs>
            <a:gs pos="7000">
              <a:srgbClr val="EAFCFE"/>
            </a:gs>
          </a:gsLst>
          <a:lin ang="4200000" scaled="0"/>
        </a:gradFill>
        <a:effectLst/>
      </p:bgPr>
    </p:bg>
    <p:spTree>
      <p:nvGrpSpPr>
        <p:cNvPr id="1" name=""/>
        <p:cNvGrpSpPr/>
        <p:nvPr/>
      </p:nvGrpSpPr>
      <p:grpSpPr>
        <a:xfrm>
          <a:off x="0" y="0"/>
          <a:ext cx="0" cy="0"/>
          <a:chOff x="0" y="0"/>
          <a:chExt cx="0" cy="0"/>
        </a:xfrm>
      </p:grpSpPr>
      <p:sp>
        <p:nvSpPr>
          <p:cNvPr id="3" name="Freeform 17">
            <a:extLst>
              <a:ext uri="{FF2B5EF4-FFF2-40B4-BE49-F238E27FC236}">
                <a16:creationId xmlns:a16="http://schemas.microsoft.com/office/drawing/2014/main" id="{B85198C3-2E2B-8874-B190-913F6956F27F}"/>
              </a:ext>
              <a:ext uri="{C183D7F6-B498-43B3-948B-1728B52AA6E4}">
                <adec:decorative xmlns:adec="http://schemas.microsoft.com/office/drawing/2017/decorative" val="1"/>
              </a:ext>
            </a:extLst>
          </p:cNvPr>
          <p:cNvSpPr/>
          <p:nvPr userDrawn="1"/>
        </p:nvSpPr>
        <p:spPr>
          <a:xfrm>
            <a:off x="8934171" y="2087276"/>
            <a:ext cx="3262907" cy="4770723"/>
          </a:xfrm>
          <a:custGeom>
            <a:avLst/>
            <a:gdLst>
              <a:gd name="connsiteX0" fmla="*/ 2635767 w 3262907"/>
              <a:gd name="connsiteY0" fmla="*/ 0 h 4770723"/>
              <a:gd name="connsiteX1" fmla="*/ 3166966 w 3262907"/>
              <a:gd name="connsiteY1" fmla="*/ 53550 h 4770723"/>
              <a:gd name="connsiteX2" fmla="*/ 3262907 w 3262907"/>
              <a:gd name="connsiteY2" fmla="*/ 78219 h 4770723"/>
              <a:gd name="connsiteX3" fmla="*/ 3262907 w 3262907"/>
              <a:gd name="connsiteY3" fmla="*/ 4770723 h 4770723"/>
              <a:gd name="connsiteX4" fmla="*/ 1094334 w 3262907"/>
              <a:gd name="connsiteY4" fmla="*/ 4770723 h 4770723"/>
              <a:gd name="connsiteX5" fmla="*/ 959175 w 3262907"/>
              <a:gd name="connsiteY5" fmla="*/ 4669653 h 4770723"/>
              <a:gd name="connsiteX6" fmla="*/ 0 w 3262907"/>
              <a:gd name="connsiteY6" fmla="*/ 2635767 h 4770723"/>
              <a:gd name="connsiteX7" fmla="*/ 2635767 w 3262907"/>
              <a:gd name="connsiteY7" fmla="*/ 0 h 4770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2907" h="4770723">
                <a:moveTo>
                  <a:pt x="2635767" y="0"/>
                </a:moveTo>
                <a:cubicBezTo>
                  <a:pt x="2817729" y="0"/>
                  <a:pt x="2995384" y="18439"/>
                  <a:pt x="3166966" y="53550"/>
                </a:cubicBezTo>
                <a:lnTo>
                  <a:pt x="3262907" y="78219"/>
                </a:lnTo>
                <a:lnTo>
                  <a:pt x="3262907" y="4770723"/>
                </a:lnTo>
                <a:lnTo>
                  <a:pt x="1094334" y="4770723"/>
                </a:lnTo>
                <a:lnTo>
                  <a:pt x="959175" y="4669653"/>
                </a:lnTo>
                <a:cubicBezTo>
                  <a:pt x="373383" y="4186215"/>
                  <a:pt x="0" y="3454595"/>
                  <a:pt x="0" y="2635767"/>
                </a:cubicBezTo>
                <a:cubicBezTo>
                  <a:pt x="0" y="1180073"/>
                  <a:pt x="1180073" y="0"/>
                  <a:pt x="2635767" y="0"/>
                </a:cubicBezTo>
                <a:close/>
              </a:path>
            </a:pathLst>
          </a:cu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21">
            <a:extLst>
              <a:ext uri="{FF2B5EF4-FFF2-40B4-BE49-F238E27FC236}">
                <a16:creationId xmlns:a16="http://schemas.microsoft.com/office/drawing/2014/main" id="{9C80863B-5076-EB08-18A2-8E31F090A5C9}"/>
              </a:ext>
              <a:ext uri="{C183D7F6-B498-43B3-948B-1728B52AA6E4}">
                <adec:decorative xmlns:adec="http://schemas.microsoft.com/office/drawing/2017/decorative" val="1"/>
              </a:ext>
            </a:extLst>
          </p:cNvPr>
          <p:cNvSpPr/>
          <p:nvPr userDrawn="1"/>
        </p:nvSpPr>
        <p:spPr>
          <a:xfrm>
            <a:off x="537021" y="0"/>
            <a:ext cx="1824598" cy="1392971"/>
          </a:xfrm>
          <a:custGeom>
            <a:avLst/>
            <a:gdLst>
              <a:gd name="connsiteX0" fmla="*/ 139847 w 1824598"/>
              <a:gd name="connsiteY0" fmla="*/ 0 h 1392971"/>
              <a:gd name="connsiteX1" fmla="*/ 1684751 w 1824598"/>
              <a:gd name="connsiteY1" fmla="*/ 0 h 1392971"/>
              <a:gd name="connsiteX2" fmla="*/ 1752905 w 1824598"/>
              <a:gd name="connsiteY2" fmla="*/ 125564 h 1392971"/>
              <a:gd name="connsiteX3" fmla="*/ 1824598 w 1824598"/>
              <a:gd name="connsiteY3" fmla="*/ 480672 h 1392971"/>
              <a:gd name="connsiteX4" fmla="*/ 912299 w 1824598"/>
              <a:gd name="connsiteY4" fmla="*/ 1392971 h 1392971"/>
              <a:gd name="connsiteX5" fmla="*/ 0 w 1824598"/>
              <a:gd name="connsiteY5" fmla="*/ 480672 h 1392971"/>
              <a:gd name="connsiteX6" fmla="*/ 71693 w 1824598"/>
              <a:gd name="connsiteY6" fmla="*/ 125564 h 1392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4598" h="1392971">
                <a:moveTo>
                  <a:pt x="139847" y="0"/>
                </a:moveTo>
                <a:lnTo>
                  <a:pt x="1684751" y="0"/>
                </a:lnTo>
                <a:lnTo>
                  <a:pt x="1752905" y="125564"/>
                </a:lnTo>
                <a:cubicBezTo>
                  <a:pt x="1799070" y="234710"/>
                  <a:pt x="1824598" y="354710"/>
                  <a:pt x="1824598" y="480672"/>
                </a:cubicBezTo>
                <a:cubicBezTo>
                  <a:pt x="1824598" y="984521"/>
                  <a:pt x="1416148" y="1392971"/>
                  <a:pt x="912299" y="1392971"/>
                </a:cubicBezTo>
                <a:cubicBezTo>
                  <a:pt x="408450" y="1392971"/>
                  <a:pt x="0" y="984521"/>
                  <a:pt x="0" y="480672"/>
                </a:cubicBezTo>
                <a:cubicBezTo>
                  <a:pt x="0" y="354710"/>
                  <a:pt x="25528" y="234710"/>
                  <a:pt x="71693" y="125564"/>
                </a:cubicBezTo>
                <a:close/>
              </a:path>
            </a:pathLst>
          </a:cu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23">
            <a:extLst>
              <a:ext uri="{FF2B5EF4-FFF2-40B4-BE49-F238E27FC236}">
                <a16:creationId xmlns:a16="http://schemas.microsoft.com/office/drawing/2014/main" id="{BDD0B550-942E-F4E9-B09A-16F6C4F00DE0}"/>
              </a:ext>
              <a:ext uri="{C183D7F6-B498-43B3-948B-1728B52AA6E4}">
                <adec:decorative xmlns:adec="http://schemas.microsoft.com/office/drawing/2017/decorative" val="1"/>
              </a:ext>
            </a:extLst>
          </p:cNvPr>
          <p:cNvSpPr/>
          <p:nvPr userDrawn="1"/>
        </p:nvSpPr>
        <p:spPr>
          <a:xfrm>
            <a:off x="3165666" y="5908181"/>
            <a:ext cx="3046380" cy="949818"/>
          </a:xfrm>
          <a:custGeom>
            <a:avLst/>
            <a:gdLst>
              <a:gd name="connsiteX0" fmla="*/ 1523190 w 3046380"/>
              <a:gd name="connsiteY0" fmla="*/ 0 h 949818"/>
              <a:gd name="connsiteX1" fmla="*/ 3017169 w 3046380"/>
              <a:gd name="connsiteY1" fmla="*/ 889179 h 949818"/>
              <a:gd name="connsiteX2" fmla="*/ 3046380 w 3046380"/>
              <a:gd name="connsiteY2" fmla="*/ 949818 h 949818"/>
              <a:gd name="connsiteX3" fmla="*/ 0 w 3046380"/>
              <a:gd name="connsiteY3" fmla="*/ 949818 h 949818"/>
              <a:gd name="connsiteX4" fmla="*/ 29212 w 3046380"/>
              <a:gd name="connsiteY4" fmla="*/ 889179 h 949818"/>
              <a:gd name="connsiteX5" fmla="*/ 1523190 w 3046380"/>
              <a:gd name="connsiteY5" fmla="*/ 0 h 949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6380" h="949818">
                <a:moveTo>
                  <a:pt x="1523190" y="0"/>
                </a:moveTo>
                <a:cubicBezTo>
                  <a:pt x="2168310" y="0"/>
                  <a:pt x="2729454" y="359544"/>
                  <a:pt x="3017169" y="889179"/>
                </a:cubicBezTo>
                <a:lnTo>
                  <a:pt x="3046380" y="949818"/>
                </a:lnTo>
                <a:lnTo>
                  <a:pt x="0" y="949818"/>
                </a:lnTo>
                <a:lnTo>
                  <a:pt x="29212" y="889179"/>
                </a:lnTo>
                <a:cubicBezTo>
                  <a:pt x="316927" y="359544"/>
                  <a:pt x="878070" y="0"/>
                  <a:pt x="1523190" y="0"/>
                </a:cubicBez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Oval 14">
            <a:extLst>
              <a:ext uri="{FF2B5EF4-FFF2-40B4-BE49-F238E27FC236}">
                <a16:creationId xmlns:a16="http://schemas.microsoft.com/office/drawing/2014/main" id="{B00450AD-469A-81EC-8D58-093490CDE6F4}"/>
              </a:ext>
              <a:ext uri="{C183D7F6-B498-43B3-948B-1728B52AA6E4}">
                <adec:decorative xmlns:adec="http://schemas.microsoft.com/office/drawing/2017/decorative" val="1"/>
              </a:ext>
            </a:extLst>
          </p:cNvPr>
          <p:cNvSpPr/>
          <p:nvPr userDrawn="1"/>
        </p:nvSpPr>
        <p:spPr>
          <a:xfrm>
            <a:off x="537021" y="948393"/>
            <a:ext cx="420622" cy="420622"/>
          </a:xfrm>
          <a:prstGeom prst="ellipse">
            <a:avLst/>
          </a:prstGeom>
          <a:solidFill>
            <a:schemeClr val="accent1">
              <a:alpha val="3319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3">
            <a:extLst>
              <a:ext uri="{FF2B5EF4-FFF2-40B4-BE49-F238E27FC236}">
                <a16:creationId xmlns:a16="http://schemas.microsoft.com/office/drawing/2014/main" id="{B5760B73-B111-FFDC-8074-91B4C106EE14}"/>
              </a:ext>
            </a:extLst>
          </p:cNvPr>
          <p:cNvSpPr>
            <a:spLocks noGrp="1"/>
          </p:cNvSpPr>
          <p:nvPr>
            <p:ph type="title" hasCustomPrompt="1"/>
          </p:nvPr>
        </p:nvSpPr>
        <p:spPr>
          <a:xfrm>
            <a:off x="521208" y="566928"/>
            <a:ext cx="11119104" cy="640080"/>
          </a:xfrm>
        </p:spPr>
        <p:txBody>
          <a:bodyPr anchor="t" anchorCtr="0">
            <a:noAutofit/>
          </a:bodyPr>
          <a:lstStyle>
            <a:lvl1pPr algn="ctr">
              <a:defRPr sz="3200" b="1">
                <a:solidFill>
                  <a:schemeClr val="tx2"/>
                </a:solidFill>
                <a:latin typeface="+mn-lt"/>
              </a:defRPr>
            </a:lvl1pPr>
          </a:lstStyle>
          <a:p>
            <a:r>
              <a:rPr lang="en-US"/>
              <a:t>Click to add title</a:t>
            </a:r>
          </a:p>
        </p:txBody>
      </p:sp>
      <p:sp>
        <p:nvSpPr>
          <p:cNvPr id="19" name="Footer Placeholder 18">
            <a:extLst>
              <a:ext uri="{FF2B5EF4-FFF2-40B4-BE49-F238E27FC236}">
                <a16:creationId xmlns:a16="http://schemas.microsoft.com/office/drawing/2014/main" id="{7EAB2424-7563-1DC0-626C-6310A612A59B}"/>
              </a:ext>
            </a:extLst>
          </p:cNvPr>
          <p:cNvSpPr>
            <a:spLocks noGrp="1"/>
          </p:cNvSpPr>
          <p:nvPr>
            <p:ph type="ftr" sz="quarter" idx="12"/>
          </p:nvPr>
        </p:nvSpPr>
        <p:spPr/>
        <p:txBody>
          <a:bodyPr/>
          <a:lstStyle/>
          <a:p>
            <a:endParaRPr lang="en-US"/>
          </a:p>
        </p:txBody>
      </p:sp>
      <p:sp>
        <p:nvSpPr>
          <p:cNvPr id="20" name="Slide Number Placeholder 19">
            <a:extLst>
              <a:ext uri="{FF2B5EF4-FFF2-40B4-BE49-F238E27FC236}">
                <a16:creationId xmlns:a16="http://schemas.microsoft.com/office/drawing/2014/main" id="{49C39743-B767-01E5-1998-BD844DD09624}"/>
              </a:ext>
            </a:extLst>
          </p:cNvPr>
          <p:cNvSpPr>
            <a:spLocks noGrp="1"/>
          </p:cNvSpPr>
          <p:nvPr>
            <p:ph type="sldNum" sz="quarter" idx="13"/>
          </p:nvPr>
        </p:nvSpPr>
        <p:spPr/>
        <p:txBody>
          <a:bodyPr/>
          <a:lstStyle/>
          <a:p>
            <a:fld id="{D1BC2EDA-D519-4F34-BF3F-BFFF500F4B03}" type="slidenum">
              <a:rPr lang="en-US" smtClean="0"/>
              <a:t>‹#›</a:t>
            </a:fld>
            <a:endParaRPr lang="en-US"/>
          </a:p>
        </p:txBody>
      </p:sp>
    </p:spTree>
    <p:extLst>
      <p:ext uri="{BB962C8B-B14F-4D97-AF65-F5344CB8AC3E}">
        <p14:creationId xmlns:p14="http://schemas.microsoft.com/office/powerpoint/2010/main" val="1666441622"/>
      </p:ext>
    </p:extLst>
  </p:cSld>
  <p:clrMapOvr>
    <a:masterClrMapping/>
  </p:clrMapOvr>
  <p:extLst>
    <p:ext uri="{DCECCB84-F9BA-43D5-87BE-67443E8EF086}">
      <p15:sldGuideLst xmlns:p15="http://schemas.microsoft.com/office/powerpoint/2012/main">
        <p15:guide id="1" orient="horz" pos="1032">
          <p15:clr>
            <a:srgbClr val="FBAE40"/>
          </p15:clr>
        </p15:guide>
        <p15:guide id="2" pos="336">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bg>
      <p:bgPr>
        <a:gradFill>
          <a:gsLst>
            <a:gs pos="100000">
              <a:srgbClr val="FDFFFE"/>
            </a:gs>
            <a:gs pos="66020">
              <a:srgbClr val="F3FFFF"/>
            </a:gs>
            <a:gs pos="37992">
              <a:srgbClr val="FFFFFF"/>
            </a:gs>
            <a:gs pos="7000">
              <a:srgbClr val="EAFCFE"/>
            </a:gs>
          </a:gsLst>
          <a:lin ang="4200000" scaled="0"/>
        </a:gradFill>
        <a:effectLst/>
      </p:bgPr>
    </p:bg>
    <p:spTree>
      <p:nvGrpSpPr>
        <p:cNvPr id="1" name=""/>
        <p:cNvGrpSpPr/>
        <p:nvPr/>
      </p:nvGrpSpPr>
      <p:grpSpPr>
        <a:xfrm>
          <a:off x="0" y="0"/>
          <a:ext cx="0" cy="0"/>
          <a:chOff x="0" y="0"/>
          <a:chExt cx="0" cy="0"/>
        </a:xfrm>
      </p:grpSpPr>
      <p:sp>
        <p:nvSpPr>
          <p:cNvPr id="3" name="Freeform 17">
            <a:extLst>
              <a:ext uri="{FF2B5EF4-FFF2-40B4-BE49-F238E27FC236}">
                <a16:creationId xmlns:a16="http://schemas.microsoft.com/office/drawing/2014/main" id="{B85198C3-2E2B-8874-B190-913F6956F27F}"/>
              </a:ext>
              <a:ext uri="{C183D7F6-B498-43B3-948B-1728B52AA6E4}">
                <adec:decorative xmlns:adec="http://schemas.microsoft.com/office/drawing/2017/decorative" val="1"/>
              </a:ext>
            </a:extLst>
          </p:cNvPr>
          <p:cNvSpPr/>
          <p:nvPr userDrawn="1"/>
        </p:nvSpPr>
        <p:spPr>
          <a:xfrm>
            <a:off x="8934171" y="2087276"/>
            <a:ext cx="3262907" cy="4770723"/>
          </a:xfrm>
          <a:custGeom>
            <a:avLst/>
            <a:gdLst>
              <a:gd name="connsiteX0" fmla="*/ 2635767 w 3262907"/>
              <a:gd name="connsiteY0" fmla="*/ 0 h 4770723"/>
              <a:gd name="connsiteX1" fmla="*/ 3166966 w 3262907"/>
              <a:gd name="connsiteY1" fmla="*/ 53550 h 4770723"/>
              <a:gd name="connsiteX2" fmla="*/ 3262907 w 3262907"/>
              <a:gd name="connsiteY2" fmla="*/ 78219 h 4770723"/>
              <a:gd name="connsiteX3" fmla="*/ 3262907 w 3262907"/>
              <a:gd name="connsiteY3" fmla="*/ 4770723 h 4770723"/>
              <a:gd name="connsiteX4" fmla="*/ 1094334 w 3262907"/>
              <a:gd name="connsiteY4" fmla="*/ 4770723 h 4770723"/>
              <a:gd name="connsiteX5" fmla="*/ 959175 w 3262907"/>
              <a:gd name="connsiteY5" fmla="*/ 4669653 h 4770723"/>
              <a:gd name="connsiteX6" fmla="*/ 0 w 3262907"/>
              <a:gd name="connsiteY6" fmla="*/ 2635767 h 4770723"/>
              <a:gd name="connsiteX7" fmla="*/ 2635767 w 3262907"/>
              <a:gd name="connsiteY7" fmla="*/ 0 h 4770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2907" h="4770723">
                <a:moveTo>
                  <a:pt x="2635767" y="0"/>
                </a:moveTo>
                <a:cubicBezTo>
                  <a:pt x="2817729" y="0"/>
                  <a:pt x="2995384" y="18439"/>
                  <a:pt x="3166966" y="53550"/>
                </a:cubicBezTo>
                <a:lnTo>
                  <a:pt x="3262907" y="78219"/>
                </a:lnTo>
                <a:lnTo>
                  <a:pt x="3262907" y="4770723"/>
                </a:lnTo>
                <a:lnTo>
                  <a:pt x="1094334" y="4770723"/>
                </a:lnTo>
                <a:lnTo>
                  <a:pt x="959175" y="4669653"/>
                </a:lnTo>
                <a:cubicBezTo>
                  <a:pt x="373383" y="4186215"/>
                  <a:pt x="0" y="3454595"/>
                  <a:pt x="0" y="2635767"/>
                </a:cubicBezTo>
                <a:cubicBezTo>
                  <a:pt x="0" y="1180073"/>
                  <a:pt x="1180073" y="0"/>
                  <a:pt x="2635767" y="0"/>
                </a:cubicBezTo>
                <a:close/>
              </a:path>
            </a:pathLst>
          </a:cu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21">
            <a:extLst>
              <a:ext uri="{FF2B5EF4-FFF2-40B4-BE49-F238E27FC236}">
                <a16:creationId xmlns:a16="http://schemas.microsoft.com/office/drawing/2014/main" id="{9C80863B-5076-EB08-18A2-8E31F090A5C9}"/>
              </a:ext>
              <a:ext uri="{C183D7F6-B498-43B3-948B-1728B52AA6E4}">
                <adec:decorative xmlns:adec="http://schemas.microsoft.com/office/drawing/2017/decorative" val="1"/>
              </a:ext>
            </a:extLst>
          </p:cNvPr>
          <p:cNvSpPr/>
          <p:nvPr userDrawn="1"/>
        </p:nvSpPr>
        <p:spPr>
          <a:xfrm>
            <a:off x="537021" y="0"/>
            <a:ext cx="1824598" cy="1392971"/>
          </a:xfrm>
          <a:custGeom>
            <a:avLst/>
            <a:gdLst>
              <a:gd name="connsiteX0" fmla="*/ 139847 w 1824598"/>
              <a:gd name="connsiteY0" fmla="*/ 0 h 1392971"/>
              <a:gd name="connsiteX1" fmla="*/ 1684751 w 1824598"/>
              <a:gd name="connsiteY1" fmla="*/ 0 h 1392971"/>
              <a:gd name="connsiteX2" fmla="*/ 1752905 w 1824598"/>
              <a:gd name="connsiteY2" fmla="*/ 125564 h 1392971"/>
              <a:gd name="connsiteX3" fmla="*/ 1824598 w 1824598"/>
              <a:gd name="connsiteY3" fmla="*/ 480672 h 1392971"/>
              <a:gd name="connsiteX4" fmla="*/ 912299 w 1824598"/>
              <a:gd name="connsiteY4" fmla="*/ 1392971 h 1392971"/>
              <a:gd name="connsiteX5" fmla="*/ 0 w 1824598"/>
              <a:gd name="connsiteY5" fmla="*/ 480672 h 1392971"/>
              <a:gd name="connsiteX6" fmla="*/ 71693 w 1824598"/>
              <a:gd name="connsiteY6" fmla="*/ 125564 h 1392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4598" h="1392971">
                <a:moveTo>
                  <a:pt x="139847" y="0"/>
                </a:moveTo>
                <a:lnTo>
                  <a:pt x="1684751" y="0"/>
                </a:lnTo>
                <a:lnTo>
                  <a:pt x="1752905" y="125564"/>
                </a:lnTo>
                <a:cubicBezTo>
                  <a:pt x="1799070" y="234710"/>
                  <a:pt x="1824598" y="354710"/>
                  <a:pt x="1824598" y="480672"/>
                </a:cubicBezTo>
                <a:cubicBezTo>
                  <a:pt x="1824598" y="984521"/>
                  <a:pt x="1416148" y="1392971"/>
                  <a:pt x="912299" y="1392971"/>
                </a:cubicBezTo>
                <a:cubicBezTo>
                  <a:pt x="408450" y="1392971"/>
                  <a:pt x="0" y="984521"/>
                  <a:pt x="0" y="480672"/>
                </a:cubicBezTo>
                <a:cubicBezTo>
                  <a:pt x="0" y="354710"/>
                  <a:pt x="25528" y="234710"/>
                  <a:pt x="71693" y="125564"/>
                </a:cubicBezTo>
                <a:close/>
              </a:path>
            </a:pathLst>
          </a:cu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23">
            <a:extLst>
              <a:ext uri="{FF2B5EF4-FFF2-40B4-BE49-F238E27FC236}">
                <a16:creationId xmlns:a16="http://schemas.microsoft.com/office/drawing/2014/main" id="{BDD0B550-942E-F4E9-B09A-16F6C4F00DE0}"/>
              </a:ext>
              <a:ext uri="{C183D7F6-B498-43B3-948B-1728B52AA6E4}">
                <adec:decorative xmlns:adec="http://schemas.microsoft.com/office/drawing/2017/decorative" val="1"/>
              </a:ext>
            </a:extLst>
          </p:cNvPr>
          <p:cNvSpPr/>
          <p:nvPr userDrawn="1"/>
        </p:nvSpPr>
        <p:spPr>
          <a:xfrm>
            <a:off x="3165666" y="5908181"/>
            <a:ext cx="3046380" cy="949818"/>
          </a:xfrm>
          <a:custGeom>
            <a:avLst/>
            <a:gdLst>
              <a:gd name="connsiteX0" fmla="*/ 1523190 w 3046380"/>
              <a:gd name="connsiteY0" fmla="*/ 0 h 949818"/>
              <a:gd name="connsiteX1" fmla="*/ 3017169 w 3046380"/>
              <a:gd name="connsiteY1" fmla="*/ 889179 h 949818"/>
              <a:gd name="connsiteX2" fmla="*/ 3046380 w 3046380"/>
              <a:gd name="connsiteY2" fmla="*/ 949818 h 949818"/>
              <a:gd name="connsiteX3" fmla="*/ 0 w 3046380"/>
              <a:gd name="connsiteY3" fmla="*/ 949818 h 949818"/>
              <a:gd name="connsiteX4" fmla="*/ 29212 w 3046380"/>
              <a:gd name="connsiteY4" fmla="*/ 889179 h 949818"/>
              <a:gd name="connsiteX5" fmla="*/ 1523190 w 3046380"/>
              <a:gd name="connsiteY5" fmla="*/ 0 h 949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6380" h="949818">
                <a:moveTo>
                  <a:pt x="1523190" y="0"/>
                </a:moveTo>
                <a:cubicBezTo>
                  <a:pt x="2168310" y="0"/>
                  <a:pt x="2729454" y="359544"/>
                  <a:pt x="3017169" y="889179"/>
                </a:cubicBezTo>
                <a:lnTo>
                  <a:pt x="3046380" y="949818"/>
                </a:lnTo>
                <a:lnTo>
                  <a:pt x="0" y="949818"/>
                </a:lnTo>
                <a:lnTo>
                  <a:pt x="29212" y="889179"/>
                </a:lnTo>
                <a:cubicBezTo>
                  <a:pt x="316927" y="359544"/>
                  <a:pt x="878070" y="0"/>
                  <a:pt x="1523190" y="0"/>
                </a:cubicBez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Oval 14">
            <a:extLst>
              <a:ext uri="{FF2B5EF4-FFF2-40B4-BE49-F238E27FC236}">
                <a16:creationId xmlns:a16="http://schemas.microsoft.com/office/drawing/2014/main" id="{B00450AD-469A-81EC-8D58-093490CDE6F4}"/>
              </a:ext>
              <a:ext uri="{C183D7F6-B498-43B3-948B-1728B52AA6E4}">
                <adec:decorative xmlns:adec="http://schemas.microsoft.com/office/drawing/2017/decorative" val="1"/>
              </a:ext>
            </a:extLst>
          </p:cNvPr>
          <p:cNvSpPr/>
          <p:nvPr userDrawn="1"/>
        </p:nvSpPr>
        <p:spPr>
          <a:xfrm>
            <a:off x="537021" y="948393"/>
            <a:ext cx="420622" cy="420622"/>
          </a:xfrm>
          <a:prstGeom prst="ellipse">
            <a:avLst/>
          </a:prstGeom>
          <a:solidFill>
            <a:schemeClr val="accent1">
              <a:alpha val="3319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8933099"/>
      </p:ext>
    </p:extLst>
  </p:cSld>
  <p:clrMapOvr>
    <a:masterClrMapping/>
  </p:clrMapOvr>
  <p:extLst>
    <p:ext uri="{DCECCB84-F9BA-43D5-87BE-67443E8EF086}">
      <p15:sldGuideLst xmlns:p15="http://schemas.microsoft.com/office/powerpoint/2012/main">
        <p15:guide id="1" orient="horz" pos="1032">
          <p15:clr>
            <a:srgbClr val="FBAE40"/>
          </p15:clr>
        </p15:guide>
        <p15:guide id="2" pos="336">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21208" y="448056"/>
            <a:ext cx="6876288" cy="640080"/>
          </a:xfrm>
          <a:prstGeom prst="rect">
            <a:avLst/>
          </a:prstGeom>
        </p:spPr>
        <p:txBody>
          <a:bodyPr vert="horz" lIns="91440" tIns="45720" rIns="91440" bIns="45720" rtlCol="0" anchor="b" anchorCtr="0">
            <a:noAutofit/>
          </a:bodyPr>
          <a:lstStyle/>
          <a:p>
            <a:r>
              <a:rPr lang="en-US"/>
              <a:t>Click to edit Master title style</a:t>
            </a:r>
          </a:p>
        </p:txBody>
      </p:sp>
      <p:sp>
        <p:nvSpPr>
          <p:cNvPr id="3" name="Text Placeholder 2"/>
          <p:cNvSpPr>
            <a:spLocks noGrp="1"/>
          </p:cNvSpPr>
          <p:nvPr>
            <p:ph type="body" idx="1"/>
          </p:nvPr>
        </p:nvSpPr>
        <p:spPr>
          <a:xfrm>
            <a:off x="539496" y="1435608"/>
            <a:ext cx="4416552" cy="3977640"/>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539496" y="6126480"/>
            <a:ext cx="4114800" cy="365125"/>
          </a:xfrm>
          <a:prstGeom prst="rect">
            <a:avLst/>
          </a:prstGeom>
        </p:spPr>
        <p:txBody>
          <a:bodyPr vert="horz" lIns="91440" tIns="45720" rIns="91440" bIns="45720" rtlCol="0" anchor="ctr">
            <a:noAutofit/>
          </a:bodyPr>
          <a:lstStyle>
            <a:lvl1pPr algn="l">
              <a:defRPr sz="1400" baseline="0">
                <a:solidFill>
                  <a:schemeClr val="bg2">
                    <a:lumMod val="50000"/>
                  </a:schemeClr>
                </a:solidFill>
              </a:defRPr>
            </a:lvl1pPr>
          </a:lstStyle>
          <a:p>
            <a:endParaRPr lang="en-US"/>
          </a:p>
        </p:txBody>
      </p:sp>
      <p:sp>
        <p:nvSpPr>
          <p:cNvPr id="6" name="Slide Number Placeholder 5"/>
          <p:cNvSpPr>
            <a:spLocks noGrp="1"/>
          </p:cNvSpPr>
          <p:nvPr>
            <p:ph type="sldNum" sz="quarter" idx="4"/>
          </p:nvPr>
        </p:nvSpPr>
        <p:spPr>
          <a:xfrm>
            <a:off x="8897112" y="6190487"/>
            <a:ext cx="2743200" cy="365760"/>
          </a:xfrm>
          <a:prstGeom prst="rect">
            <a:avLst/>
          </a:prstGeom>
        </p:spPr>
        <p:txBody>
          <a:bodyPr vert="horz" lIns="91440" tIns="45720" rIns="91440" bIns="45720" rtlCol="0" anchor="ctr">
            <a:noAutofit/>
          </a:bodyPr>
          <a:lstStyle>
            <a:lvl1pPr algn="r">
              <a:defRPr sz="1200" baseline="0">
                <a:solidFill>
                  <a:schemeClr val="tx1">
                    <a:lumMod val="65000"/>
                    <a:lumOff val="35000"/>
                  </a:schemeClr>
                </a:solidFill>
              </a:defRPr>
            </a:lvl1pPr>
          </a:lstStyle>
          <a:p>
            <a:fld id="{D1BC2EDA-D519-4F34-BF3F-BFFF500F4B03}" type="slidenum">
              <a:rPr lang="en-US" smtClean="0"/>
              <a:t>‹#›</a:t>
            </a:fld>
            <a:endParaRPr lang="en-US"/>
          </a:p>
        </p:txBody>
      </p:sp>
    </p:spTree>
    <p:extLst>
      <p:ext uri="{BB962C8B-B14F-4D97-AF65-F5344CB8AC3E}">
        <p14:creationId xmlns:p14="http://schemas.microsoft.com/office/powerpoint/2010/main" val="2240362562"/>
      </p:ext>
    </p:extLst>
  </p:cSld>
  <p:clrMap bg1="lt1" tx1="dk1" bg2="lt2" tx2="dk2" accent1="accent1" accent2="accent2" accent3="accent3" accent4="accent4" accent5="accent5" accent6="accent6" hlink="hlink" folHlink="folHlink"/>
  <p:sldLayoutIdLst>
    <p:sldLayoutId id="2147483663"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txStyles>
    <p:titleStyle>
      <a:lvl1pPr algn="l" defTabSz="914400" rtl="0" eaLnBrk="1" latinLnBrk="0" hangingPunct="1">
        <a:spcBef>
          <a:spcPct val="0"/>
        </a:spcBef>
        <a:buNone/>
        <a:defRPr sz="2800" b="1" kern="1200">
          <a:solidFill>
            <a:schemeClr val="tx1"/>
          </a:solidFill>
          <a:latin typeface="+mn-lt"/>
          <a:ea typeface="+mj-ea"/>
          <a:cs typeface="+mj-cs"/>
        </a:defRPr>
      </a:lvl1pPr>
    </p:titleStyle>
    <p:bodyStyle>
      <a:lvl1pPr marL="0" indent="0" algn="l" defTabSz="914400" rtl="0" eaLnBrk="1" latinLnBrk="0" hangingPunct="1">
        <a:lnSpc>
          <a:spcPct val="150000"/>
        </a:lnSpc>
        <a:spcBef>
          <a:spcPts val="1000"/>
        </a:spcBef>
        <a:spcAft>
          <a:spcPts val="1200"/>
        </a:spcAft>
        <a:buFontTx/>
        <a:buNone/>
        <a:defRPr lang="en-US" sz="1200" kern="1200" dirty="0">
          <a:solidFill>
            <a:schemeClr val="tx1"/>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ideo" Target="https://www.youtube.com/embed/fLeJJPxua3E?feature=oembed"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8.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1.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1.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99000">
              <a:srgbClr val="FDFFFE"/>
            </a:gs>
            <a:gs pos="66000">
              <a:srgbClr val="F3FFFF"/>
            </a:gs>
            <a:gs pos="37992">
              <a:srgbClr val="FFFFFF"/>
            </a:gs>
            <a:gs pos="5000">
              <a:srgbClr val="EAFCFE"/>
            </a:gs>
          </a:gsLst>
          <a:lin ang="17400000" scaled="0"/>
        </a:gra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19E9CFE-1820-51D6-3F5B-5FD2FCD3B736}"/>
              </a:ext>
            </a:extLst>
          </p:cNvPr>
          <p:cNvSpPr>
            <a:spLocks noGrp="1"/>
          </p:cNvSpPr>
          <p:nvPr>
            <p:ph type="title"/>
          </p:nvPr>
        </p:nvSpPr>
        <p:spPr>
          <a:xfrm>
            <a:off x="6300216" y="2130552"/>
            <a:ext cx="4590288" cy="1764792"/>
          </a:xfrm>
        </p:spPr>
        <p:txBody>
          <a:bodyPr/>
          <a:lstStyle/>
          <a:p>
            <a:r>
              <a:rPr lang="en-US"/>
              <a:t>ACADEMIC</a:t>
            </a:r>
            <a:br>
              <a:rPr lang="en-US"/>
            </a:br>
            <a:r>
              <a:rPr lang="en-US"/>
              <a:t>SUCCESS</a:t>
            </a:r>
          </a:p>
        </p:txBody>
      </p:sp>
      <p:sp>
        <p:nvSpPr>
          <p:cNvPr id="18" name="Subtitle 17">
            <a:extLst>
              <a:ext uri="{FF2B5EF4-FFF2-40B4-BE49-F238E27FC236}">
                <a16:creationId xmlns:a16="http://schemas.microsoft.com/office/drawing/2014/main" id="{57D62F16-F75C-6B98-2080-BECC2DE82C16}"/>
              </a:ext>
            </a:extLst>
          </p:cNvPr>
          <p:cNvSpPr>
            <a:spLocks noGrp="1"/>
          </p:cNvSpPr>
          <p:nvPr>
            <p:ph type="subTitle" idx="1"/>
          </p:nvPr>
        </p:nvSpPr>
        <p:spPr>
          <a:xfrm>
            <a:off x="6298598" y="3895344"/>
            <a:ext cx="4591906" cy="2450592"/>
          </a:xfrm>
        </p:spPr>
        <p:txBody>
          <a:bodyPr vert="horz" lIns="91440" tIns="45720" rIns="91440" bIns="45720" rtlCol="0" anchor="t">
            <a:normAutofit/>
          </a:bodyPr>
          <a:lstStyle/>
          <a:p>
            <a:r>
              <a:rPr lang="en-US">
                <a:cs typeface="Segoe UI Semibold"/>
              </a:rPr>
              <a:t>It is not too late to learn how to be successful in school!</a:t>
            </a:r>
          </a:p>
          <a:p>
            <a:endParaRPr lang="en-US"/>
          </a:p>
          <a:p>
            <a:pPr>
              <a:spcBef>
                <a:spcPts val="0"/>
              </a:spcBef>
              <a:spcAft>
                <a:spcPts val="0"/>
              </a:spcAft>
            </a:pPr>
            <a:r>
              <a:rPr lang="en-US" sz="2000"/>
              <a:t>Tracey Allen-McMasters</a:t>
            </a:r>
          </a:p>
          <a:p>
            <a:pPr>
              <a:spcBef>
                <a:spcPts val="0"/>
              </a:spcBef>
              <a:spcAft>
                <a:spcPts val="0"/>
              </a:spcAft>
            </a:pPr>
            <a:r>
              <a:rPr lang="en-US" sz="2000"/>
              <a:t>Liberty University</a:t>
            </a:r>
          </a:p>
          <a:p>
            <a:pPr>
              <a:spcBef>
                <a:spcPts val="0"/>
              </a:spcBef>
              <a:spcAft>
                <a:spcPts val="0"/>
              </a:spcAft>
            </a:pPr>
            <a:r>
              <a:rPr lang="en-US" sz="2000"/>
              <a:t>COSC 698</a:t>
            </a:r>
          </a:p>
          <a:p>
            <a:pPr>
              <a:spcBef>
                <a:spcPts val="0"/>
              </a:spcBef>
              <a:spcAft>
                <a:spcPts val="0"/>
              </a:spcAft>
            </a:pPr>
            <a:endParaRPr lang="en-US" sz="2000"/>
          </a:p>
          <a:p>
            <a:endParaRPr lang="en-US"/>
          </a:p>
          <a:p>
            <a:endParaRPr lang="en-US"/>
          </a:p>
        </p:txBody>
      </p:sp>
      <p:pic>
        <p:nvPicPr>
          <p:cNvPr id="21" name="Picture Placeholder 10" descr="Overwhelmed monster picture">
            <a:extLst>
              <a:ext uri="{FF2B5EF4-FFF2-40B4-BE49-F238E27FC236}">
                <a16:creationId xmlns:a16="http://schemas.microsoft.com/office/drawing/2014/main" id="{AC8B7BBA-26C8-CB53-DE41-470B696859EA}"/>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l="18" r="18"/>
          <a:stretch/>
        </p:blipFill>
        <p:spPr>
          <a:xfrm>
            <a:off x="1005840" y="1316736"/>
            <a:ext cx="4325112" cy="4325112"/>
          </a:xfrm>
          <a:noFill/>
          <a:effectLst>
            <a:outerShdw blurRad="66753" dist="39609" dir="12780000" sx="101109" sy="101109" algn="t" rotWithShape="0">
              <a:prstClr val="black">
                <a:alpha val="17409"/>
              </a:prstClr>
            </a:outerShdw>
          </a:effectLst>
        </p:spPr>
      </p:pic>
    </p:spTree>
    <p:extLst>
      <p:ext uri="{BB962C8B-B14F-4D97-AF65-F5344CB8AC3E}">
        <p14:creationId xmlns:p14="http://schemas.microsoft.com/office/powerpoint/2010/main" val="2159875524"/>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100000">
              <a:srgbClr val="FDFFFE"/>
            </a:gs>
            <a:gs pos="66020">
              <a:srgbClr val="F3FFFF"/>
            </a:gs>
            <a:gs pos="37992">
              <a:srgbClr val="FFFFFF"/>
            </a:gs>
            <a:gs pos="7000">
              <a:srgbClr val="EAFCFE"/>
            </a:gs>
          </a:gsLst>
          <a:lin ang="42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F6731-6DB9-4A9F-1DFF-AAFDE05A3C61}"/>
              </a:ext>
            </a:extLst>
          </p:cNvPr>
          <p:cNvSpPr>
            <a:spLocks noGrp="1"/>
          </p:cNvSpPr>
          <p:nvPr>
            <p:ph type="title"/>
          </p:nvPr>
        </p:nvSpPr>
        <p:spPr>
          <a:xfrm>
            <a:off x="521208" y="566928"/>
            <a:ext cx="11119104" cy="640080"/>
          </a:xfrm>
        </p:spPr>
        <p:txBody>
          <a:bodyPr/>
          <a:lstStyle/>
          <a:p>
            <a:r>
              <a:rPr lang="en-US"/>
              <a:t>Are you struggling to achieve academic success?</a:t>
            </a:r>
          </a:p>
        </p:txBody>
      </p:sp>
      <p:sp>
        <p:nvSpPr>
          <p:cNvPr id="13" name="Text Placeholder 12">
            <a:extLst>
              <a:ext uri="{FF2B5EF4-FFF2-40B4-BE49-F238E27FC236}">
                <a16:creationId xmlns:a16="http://schemas.microsoft.com/office/drawing/2014/main" id="{B0F4DABC-776E-129B-FA8C-661326A791F1}"/>
              </a:ext>
            </a:extLst>
          </p:cNvPr>
          <p:cNvSpPr>
            <a:spLocks noGrp="1"/>
          </p:cNvSpPr>
          <p:nvPr>
            <p:ph type="body" sz="quarter" idx="11"/>
          </p:nvPr>
        </p:nvSpPr>
        <p:spPr>
          <a:xfrm>
            <a:off x="7920812" y="2560320"/>
            <a:ext cx="3856660" cy="3665028"/>
          </a:xfrm>
        </p:spPr>
        <p:txBody>
          <a:bodyPr/>
          <a:lstStyle/>
          <a:p>
            <a:r>
              <a:rPr lang="en-US" b="1" dirty="0">
                <a:cs typeface="Segoe UI Semibold"/>
              </a:rPr>
              <a:t>The Academic Success Small Group is to help students who are in the 11</a:t>
            </a:r>
            <a:r>
              <a:rPr lang="en-US" b="1" baseline="30000" dirty="0">
                <a:cs typeface="Segoe UI Semibold"/>
              </a:rPr>
              <a:t>th</a:t>
            </a:r>
            <a:r>
              <a:rPr lang="en-US" b="1" dirty="0">
                <a:cs typeface="Segoe UI Semibold"/>
              </a:rPr>
              <a:t> and 12</a:t>
            </a:r>
            <a:r>
              <a:rPr lang="en-US" b="1" baseline="30000" dirty="0">
                <a:cs typeface="Segoe UI Semibold"/>
              </a:rPr>
              <a:t>th</a:t>
            </a:r>
            <a:r>
              <a:rPr lang="en-US" b="1" dirty="0">
                <a:cs typeface="Segoe UI Semibold"/>
              </a:rPr>
              <a:t> grade be successful in academics, studying, completing assignments, organizing, attendance, and reducing stress of school! </a:t>
            </a:r>
          </a:p>
          <a:p>
            <a:endParaRPr lang="en-US" b="1" dirty="0"/>
          </a:p>
          <a:p>
            <a:r>
              <a:rPr lang="en-US" b="1" dirty="0">
                <a:cs typeface="Segoe UI Semibold"/>
              </a:rPr>
              <a:t>You only have 24 hours in a day!  How can you make your time count! </a:t>
            </a:r>
            <a:endParaRPr lang="en-US" b="1" dirty="0"/>
          </a:p>
        </p:txBody>
      </p:sp>
      <p:sp>
        <p:nvSpPr>
          <p:cNvPr id="20" name="Footer Placeholder 6">
            <a:extLst>
              <a:ext uri="{FF2B5EF4-FFF2-40B4-BE49-F238E27FC236}">
                <a16:creationId xmlns:a16="http://schemas.microsoft.com/office/drawing/2014/main" id="{598BA341-ADB8-3FDF-0570-1181EA5B719D}"/>
              </a:ext>
            </a:extLst>
          </p:cNvPr>
          <p:cNvSpPr txBox="1">
            <a:spLocks/>
          </p:cNvSpPr>
          <p:nvPr/>
        </p:nvSpPr>
        <p:spPr>
          <a:xfrm>
            <a:off x="156390" y="6225348"/>
            <a:ext cx="4114800" cy="365125"/>
          </a:xfrm>
          <a:prstGeom prst="rect">
            <a:avLst/>
          </a:prstGeom>
          <a:noFill/>
        </p:spPr>
        <p:txBody>
          <a:bodyPr vert="horz" lIns="91440" tIns="45720" rIns="91440" bIns="45720" rtlCol="0">
            <a:noAutofit/>
          </a:bodyPr>
          <a:lstStyle>
            <a:lvl1pPr marL="0" indent="0" algn="ctr" defTabSz="914400" rtl="0" eaLnBrk="1" latinLnBrk="0" hangingPunct="1">
              <a:lnSpc>
                <a:spcPct val="150000"/>
              </a:lnSpc>
              <a:spcBef>
                <a:spcPts val="1000"/>
              </a:spcBef>
              <a:spcAft>
                <a:spcPts val="1200"/>
              </a:spcAft>
              <a:buFontTx/>
              <a:buNone/>
              <a:defRPr lang="en-US" sz="1200" kern="1200">
                <a:solidFill>
                  <a:schemeClr val="tx1"/>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a:lstStyle>
          <a:p>
            <a:pPr algn="l"/>
            <a:endParaRPr lang="en-US" sz="1400">
              <a:solidFill>
                <a:schemeClr val="bg2">
                  <a:lumMod val="50000"/>
                </a:schemeClr>
              </a:solidFill>
              <a:cs typeface="Segoe UI" panose="020B0502040204020203" pitchFamily="34" charset="0"/>
            </a:endParaRPr>
          </a:p>
        </p:txBody>
      </p:sp>
      <p:sp>
        <p:nvSpPr>
          <p:cNvPr id="19" name="Slide Number Placeholder 7">
            <a:extLst>
              <a:ext uri="{FF2B5EF4-FFF2-40B4-BE49-F238E27FC236}">
                <a16:creationId xmlns:a16="http://schemas.microsoft.com/office/drawing/2014/main" id="{BE71C81B-D2D7-0980-5857-B1C98347E578}"/>
              </a:ext>
            </a:extLst>
          </p:cNvPr>
          <p:cNvSpPr txBox="1">
            <a:spLocks/>
          </p:cNvSpPr>
          <p:nvPr/>
        </p:nvSpPr>
        <p:spPr>
          <a:xfrm>
            <a:off x="8894343" y="6194361"/>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94A09A9-5501-47C1-A89A-A340965A2BE2}" type="slidenum">
              <a:rPr lang="en-US" sz="1400" smtClean="0">
                <a:solidFill>
                  <a:schemeClr val="bg2">
                    <a:lumMod val="50000"/>
                  </a:schemeClr>
                </a:solidFill>
                <a:cs typeface="Segoe UI" panose="020B0502040204020203" pitchFamily="34" charset="0"/>
              </a:rPr>
              <a:pPr algn="r"/>
              <a:t>2</a:t>
            </a:fld>
            <a:endParaRPr lang="en-US" sz="1400">
              <a:solidFill>
                <a:schemeClr val="bg2">
                  <a:lumMod val="50000"/>
                </a:schemeClr>
              </a:solidFill>
              <a:cs typeface="Segoe UI" panose="020B0502040204020203" pitchFamily="34" charset="0"/>
            </a:endParaRPr>
          </a:p>
        </p:txBody>
      </p:sp>
      <p:pic>
        <p:nvPicPr>
          <p:cNvPr id="10" name="Online Media 9" title="Best Short Motivational Speech Video - 24 HOURS - 1-Minute Motivation #2">
            <a:hlinkClick r:id="" action="ppaction://media"/>
            <a:extLst>
              <a:ext uri="{FF2B5EF4-FFF2-40B4-BE49-F238E27FC236}">
                <a16:creationId xmlns:a16="http://schemas.microsoft.com/office/drawing/2014/main" id="{D270C555-E63C-D91B-736F-9C3D11998009}"/>
              </a:ext>
            </a:extLst>
          </p:cNvPr>
          <p:cNvPicPr>
            <a:picLocks noGrp="1" noRot="1" noChangeAspect="1"/>
          </p:cNvPicPr>
          <p:nvPr>
            <p:ph type="media" sz="quarter" idx="10"/>
            <a:videoFile r:link="rId1"/>
          </p:nvPr>
        </p:nvPicPr>
        <p:blipFill>
          <a:blip r:embed="rId3"/>
          <a:stretch>
            <a:fillRect/>
          </a:stretch>
        </p:blipFill>
        <p:spPr>
          <a:xfrm>
            <a:off x="1011238" y="1847850"/>
            <a:ext cx="6681787" cy="3775075"/>
          </a:xfrm>
          <a:prstGeom prst="rect">
            <a:avLst/>
          </a:prstGeom>
        </p:spPr>
      </p:pic>
    </p:spTree>
    <p:extLst>
      <p:ext uri="{BB962C8B-B14F-4D97-AF65-F5344CB8AC3E}">
        <p14:creationId xmlns:p14="http://schemas.microsoft.com/office/powerpoint/2010/main" val="18643287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rgbClr val="FDFFFE"/>
            </a:gs>
            <a:gs pos="65000">
              <a:srgbClr val="F3FFFF"/>
            </a:gs>
            <a:gs pos="37992">
              <a:srgbClr val="FFFFFF"/>
            </a:gs>
            <a:gs pos="7000">
              <a:srgbClr val="EAFCFE"/>
            </a:gs>
          </a:gsLst>
          <a:lin ang="7200000" scaled="0"/>
          <a:tileRect/>
        </a:gra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0DED132-6EBC-88AD-E3AA-B781559F3410}"/>
              </a:ext>
            </a:extLst>
          </p:cNvPr>
          <p:cNvSpPr>
            <a:spLocks noGrp="1"/>
          </p:cNvSpPr>
          <p:nvPr>
            <p:ph type="title"/>
          </p:nvPr>
        </p:nvSpPr>
        <p:spPr>
          <a:xfrm>
            <a:off x="521208" y="566928"/>
            <a:ext cx="11119104" cy="928815"/>
          </a:xfrm>
        </p:spPr>
        <p:txBody>
          <a:bodyPr>
            <a:normAutofit fontScale="90000"/>
          </a:bodyPr>
          <a:lstStyle/>
          <a:p>
            <a:r>
              <a:rPr lang="en-US"/>
              <a:t>Why is there a need for this group? </a:t>
            </a:r>
            <a:br>
              <a:rPr lang="en-US"/>
            </a:br>
            <a:r>
              <a:rPr lang="en-US" sz="1800"/>
              <a:t>(Identified Data Sources)</a:t>
            </a:r>
            <a:br>
              <a:rPr lang="en-US"/>
            </a:br>
            <a:endParaRPr lang="en-US"/>
          </a:p>
        </p:txBody>
      </p:sp>
      <p:sp>
        <p:nvSpPr>
          <p:cNvPr id="17" name="Text Placeholder 16">
            <a:extLst>
              <a:ext uri="{FF2B5EF4-FFF2-40B4-BE49-F238E27FC236}">
                <a16:creationId xmlns:a16="http://schemas.microsoft.com/office/drawing/2014/main" id="{54B54F97-9352-DEA1-FE53-29620009C8A3}"/>
              </a:ext>
            </a:extLst>
          </p:cNvPr>
          <p:cNvSpPr>
            <a:spLocks noGrp="1"/>
          </p:cNvSpPr>
          <p:nvPr>
            <p:ph type="body" sz="quarter" idx="11"/>
          </p:nvPr>
        </p:nvSpPr>
        <p:spPr/>
        <p:txBody>
          <a:bodyPr/>
          <a:lstStyle/>
          <a:p>
            <a:r>
              <a:rPr lang="en-US"/>
              <a:t>Tweeners (students who are off grade cohort.</a:t>
            </a:r>
          </a:p>
        </p:txBody>
      </p:sp>
      <p:sp>
        <p:nvSpPr>
          <p:cNvPr id="18" name="Text Placeholder 17">
            <a:extLst>
              <a:ext uri="{FF2B5EF4-FFF2-40B4-BE49-F238E27FC236}">
                <a16:creationId xmlns:a16="http://schemas.microsoft.com/office/drawing/2014/main" id="{3E6F18B3-85E3-4910-12F4-C87BB92086DC}"/>
              </a:ext>
            </a:extLst>
          </p:cNvPr>
          <p:cNvSpPr>
            <a:spLocks noGrp="1"/>
          </p:cNvSpPr>
          <p:nvPr>
            <p:ph type="body" sz="quarter" idx="15"/>
          </p:nvPr>
        </p:nvSpPr>
        <p:spPr/>
        <p:txBody>
          <a:bodyPr/>
          <a:lstStyle/>
          <a:p>
            <a:r>
              <a:rPr lang="en-US"/>
              <a:t>Attendance</a:t>
            </a:r>
          </a:p>
        </p:txBody>
      </p:sp>
      <p:sp>
        <p:nvSpPr>
          <p:cNvPr id="20" name="Text Placeholder 19">
            <a:extLst>
              <a:ext uri="{FF2B5EF4-FFF2-40B4-BE49-F238E27FC236}">
                <a16:creationId xmlns:a16="http://schemas.microsoft.com/office/drawing/2014/main" id="{8125F155-59AB-D2D5-95FD-54A40AE95529}"/>
              </a:ext>
            </a:extLst>
          </p:cNvPr>
          <p:cNvSpPr>
            <a:spLocks noGrp="1"/>
          </p:cNvSpPr>
          <p:nvPr>
            <p:ph type="body" sz="quarter" idx="16"/>
          </p:nvPr>
        </p:nvSpPr>
        <p:spPr/>
        <p:txBody>
          <a:bodyPr/>
          <a:lstStyle/>
          <a:p>
            <a:r>
              <a:rPr lang="en-US" sz="1600"/>
              <a:t>2023-2024 academic school year, 23% of students were not in the correct grade based on credits.  </a:t>
            </a:r>
          </a:p>
        </p:txBody>
      </p:sp>
      <p:sp>
        <p:nvSpPr>
          <p:cNvPr id="27" name="Text Placeholder 26">
            <a:extLst>
              <a:ext uri="{FF2B5EF4-FFF2-40B4-BE49-F238E27FC236}">
                <a16:creationId xmlns:a16="http://schemas.microsoft.com/office/drawing/2014/main" id="{7B66D7E6-39E6-08F9-A719-BDDF3666C24B}"/>
              </a:ext>
            </a:extLst>
          </p:cNvPr>
          <p:cNvSpPr>
            <a:spLocks noGrp="1"/>
          </p:cNvSpPr>
          <p:nvPr>
            <p:ph type="body" sz="quarter" idx="17"/>
          </p:nvPr>
        </p:nvSpPr>
        <p:spPr>
          <a:xfrm>
            <a:off x="1144528" y="4887934"/>
            <a:ext cx="3510710" cy="365125"/>
          </a:xfrm>
        </p:spPr>
        <p:txBody>
          <a:bodyPr/>
          <a:lstStyle/>
          <a:p>
            <a:r>
              <a:rPr lang="en-US" sz="1600"/>
              <a:t>2023, NC Public Schools chronic % absenteeism rate was 27% up from 15% in 2018.</a:t>
            </a:r>
          </a:p>
        </p:txBody>
      </p:sp>
      <p:sp>
        <p:nvSpPr>
          <p:cNvPr id="7" name="Slide Number Placeholder 7">
            <a:extLst>
              <a:ext uri="{FF2B5EF4-FFF2-40B4-BE49-F238E27FC236}">
                <a16:creationId xmlns:a16="http://schemas.microsoft.com/office/drawing/2014/main" id="{D6070869-402B-F0CE-748B-0BF0AE47078C}"/>
              </a:ext>
            </a:extLst>
          </p:cNvPr>
          <p:cNvSpPr txBox="1">
            <a:spLocks/>
          </p:cNvSpPr>
          <p:nvPr/>
        </p:nvSpPr>
        <p:spPr>
          <a:xfrm>
            <a:off x="8894343" y="6194361"/>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94A09A9-5501-47C1-A89A-A340965A2BE2}" type="slidenum">
              <a:rPr lang="en-US" sz="1400" smtClean="0">
                <a:solidFill>
                  <a:schemeClr val="bg2">
                    <a:lumMod val="50000"/>
                  </a:schemeClr>
                </a:solidFill>
                <a:cs typeface="Segoe UI" panose="020B0502040204020203" pitchFamily="34" charset="0"/>
              </a:rPr>
              <a:pPr algn="r"/>
              <a:t>3</a:t>
            </a:fld>
            <a:endParaRPr lang="en-US" sz="1400">
              <a:solidFill>
                <a:schemeClr val="bg2">
                  <a:lumMod val="50000"/>
                </a:schemeClr>
              </a:solidFill>
              <a:cs typeface="Segoe UI" panose="020B0502040204020203" pitchFamily="34" charset="0"/>
            </a:endParaRPr>
          </a:p>
        </p:txBody>
      </p:sp>
      <p:pic>
        <p:nvPicPr>
          <p:cNvPr id="11" name="Picture Placeholder 10" descr="A person running in front of a chalkboard&#10;&#10;Description automatically generated">
            <a:extLst>
              <a:ext uri="{FF2B5EF4-FFF2-40B4-BE49-F238E27FC236}">
                <a16:creationId xmlns:a16="http://schemas.microsoft.com/office/drawing/2014/main" id="{38F3DB64-DD3F-F5CA-9891-D604CE5FD6FB}"/>
              </a:ext>
            </a:extLst>
          </p:cNvPr>
          <p:cNvPicPr>
            <a:picLocks noGrp="1" noChangeAspect="1"/>
          </p:cNvPicPr>
          <p:nvPr>
            <p:ph type="pic" sz="quarter" idx="14"/>
          </p:nvPr>
        </p:nvPicPr>
        <p:blipFill>
          <a:blip r:embed="rId3"/>
          <a:srcRect t="890" b="890"/>
          <a:stretch/>
        </p:blipFill>
        <p:spPr>
          <a:xfrm>
            <a:off x="7163767" y="1983037"/>
            <a:ext cx="3521319" cy="3439355"/>
          </a:xfrm>
        </p:spPr>
      </p:pic>
    </p:spTree>
    <p:extLst>
      <p:ext uri="{BB962C8B-B14F-4D97-AF65-F5344CB8AC3E}">
        <p14:creationId xmlns:p14="http://schemas.microsoft.com/office/powerpoint/2010/main" val="60220500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rgbClr val="FDFFFE"/>
            </a:gs>
            <a:gs pos="65000">
              <a:srgbClr val="F3FFFF"/>
            </a:gs>
            <a:gs pos="37992">
              <a:srgbClr val="FFFFFF"/>
            </a:gs>
            <a:gs pos="8000">
              <a:srgbClr val="EAFCFE"/>
            </a:gs>
          </a:gsLst>
          <a:lin ang="17400000" scaled="0"/>
          <a:tileRect/>
        </a:gra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87169C0-7EAF-938E-14B7-CF06762D00F3}"/>
              </a:ext>
            </a:extLst>
          </p:cNvPr>
          <p:cNvSpPr>
            <a:spLocks noGrp="1"/>
          </p:cNvSpPr>
          <p:nvPr>
            <p:ph type="title"/>
          </p:nvPr>
        </p:nvSpPr>
        <p:spPr>
          <a:xfrm>
            <a:off x="521208" y="566928"/>
            <a:ext cx="11119104" cy="640080"/>
          </a:xfrm>
        </p:spPr>
        <p:txBody>
          <a:bodyPr/>
          <a:lstStyle/>
          <a:p>
            <a:r>
              <a:rPr lang="en-US" dirty="0"/>
              <a:t>NEEDS ASSESSMENT</a:t>
            </a:r>
          </a:p>
        </p:txBody>
      </p:sp>
      <p:sp>
        <p:nvSpPr>
          <p:cNvPr id="11" name="Content Placeholder 10">
            <a:extLst>
              <a:ext uri="{FF2B5EF4-FFF2-40B4-BE49-F238E27FC236}">
                <a16:creationId xmlns:a16="http://schemas.microsoft.com/office/drawing/2014/main" id="{5713B1F7-4040-16B1-AD32-1C8AACFFDAD6}"/>
              </a:ext>
            </a:extLst>
          </p:cNvPr>
          <p:cNvSpPr>
            <a:spLocks noGrp="1"/>
          </p:cNvSpPr>
          <p:nvPr>
            <p:ph sz="quarter" idx="15"/>
          </p:nvPr>
        </p:nvSpPr>
        <p:spPr/>
        <p:txBody>
          <a:bodyPr vert="horz" lIns="91440" tIns="45720" rIns="91440" bIns="45720" rtlCol="0" anchor="t">
            <a:noAutofit/>
          </a:bodyPr>
          <a:lstStyle/>
          <a:p>
            <a:r>
              <a:rPr lang="en-US" b="1" dirty="0"/>
              <a:t>Surveys were given to students to support the needs of the group.  The surveys gave school counselors an opportunity to collect, analyze data, and to look at if the effectiveness of the group will yield academic improvements in the areas of tweeners being on correct grade level cohort, increase in attendance, and ways to decrease stress.  </a:t>
            </a:r>
          </a:p>
        </p:txBody>
      </p:sp>
      <p:sp>
        <p:nvSpPr>
          <p:cNvPr id="7" name="Slide Number Placeholder 7">
            <a:extLst>
              <a:ext uri="{FF2B5EF4-FFF2-40B4-BE49-F238E27FC236}">
                <a16:creationId xmlns:a16="http://schemas.microsoft.com/office/drawing/2014/main" id="{D6070869-402B-F0CE-748B-0BF0AE47078C}"/>
              </a:ext>
            </a:extLst>
          </p:cNvPr>
          <p:cNvSpPr txBox="1">
            <a:spLocks/>
          </p:cNvSpPr>
          <p:nvPr/>
        </p:nvSpPr>
        <p:spPr>
          <a:xfrm>
            <a:off x="8894343" y="6194361"/>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94A09A9-5501-47C1-A89A-A340965A2BE2}" type="slidenum">
              <a:rPr lang="en-US" sz="1400" smtClean="0">
                <a:solidFill>
                  <a:schemeClr val="bg2">
                    <a:lumMod val="50000"/>
                  </a:schemeClr>
                </a:solidFill>
                <a:cs typeface="Segoe UI" panose="020B0502040204020203" pitchFamily="34" charset="0"/>
              </a:rPr>
              <a:pPr algn="r"/>
              <a:t>4</a:t>
            </a:fld>
            <a:endParaRPr lang="en-US" sz="1400">
              <a:solidFill>
                <a:schemeClr val="bg2">
                  <a:lumMod val="50000"/>
                </a:schemeClr>
              </a:solidFill>
              <a:cs typeface="Segoe UI" panose="020B0502040204020203" pitchFamily="34" charset="0"/>
            </a:endParaRPr>
          </a:p>
        </p:txBody>
      </p:sp>
      <p:pic>
        <p:nvPicPr>
          <p:cNvPr id="5" name="Picture Placeholder 4" descr="Expanded Learning Programs ...">
            <a:extLst>
              <a:ext uri="{FF2B5EF4-FFF2-40B4-BE49-F238E27FC236}">
                <a16:creationId xmlns:a16="http://schemas.microsoft.com/office/drawing/2014/main" id="{8265ED22-468E-A1A3-86C6-A60EB3C0A440}"/>
              </a:ext>
            </a:extLst>
          </p:cNvPr>
          <p:cNvPicPr>
            <a:picLocks noGrp="1" noChangeAspect="1"/>
          </p:cNvPicPr>
          <p:nvPr>
            <p:ph type="pic" sz="quarter" idx="14"/>
          </p:nvPr>
        </p:nvPicPr>
        <p:blipFill>
          <a:blip r:embed="rId3"/>
          <a:srcRect t="12203" b="12203"/>
          <a:stretch/>
        </p:blipFill>
        <p:spPr>
          <a:xfrm>
            <a:off x="7687398" y="2000987"/>
            <a:ext cx="3128596" cy="2887051"/>
          </a:xfrm>
        </p:spPr>
      </p:pic>
    </p:spTree>
    <p:extLst>
      <p:ext uri="{BB962C8B-B14F-4D97-AF65-F5344CB8AC3E}">
        <p14:creationId xmlns:p14="http://schemas.microsoft.com/office/powerpoint/2010/main" val="3990171912"/>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99000">
              <a:srgbClr val="FCFFFE"/>
            </a:gs>
            <a:gs pos="66020">
              <a:srgbClr val="F3FFFF"/>
            </a:gs>
            <a:gs pos="37992">
              <a:srgbClr val="FFFFFF"/>
            </a:gs>
            <a:gs pos="8000">
              <a:srgbClr val="EAFCFD"/>
            </a:gs>
          </a:gsLst>
          <a:lin ang="17400000" scaled="0"/>
        </a:gra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14CCEE-3485-2159-D337-16E15FAF32DC}"/>
              </a:ext>
            </a:extLst>
          </p:cNvPr>
          <p:cNvSpPr>
            <a:spLocks noGrp="1"/>
          </p:cNvSpPr>
          <p:nvPr>
            <p:ph type="title"/>
          </p:nvPr>
        </p:nvSpPr>
        <p:spPr>
          <a:xfrm>
            <a:off x="548640" y="2386584"/>
            <a:ext cx="4837176" cy="2103120"/>
          </a:xfrm>
        </p:spPr>
        <p:txBody>
          <a:bodyPr>
            <a:normAutofit/>
          </a:bodyPr>
          <a:lstStyle/>
          <a:p>
            <a:r>
              <a:rPr lang="en-US" sz="4800" dirty="0"/>
              <a:t>SCREENING PROCESS</a:t>
            </a:r>
          </a:p>
        </p:txBody>
      </p:sp>
      <p:pic>
        <p:nvPicPr>
          <p:cNvPr id="9" name="Picture Placeholder 10" descr="Cartoon Character">
            <a:extLst>
              <a:ext uri="{FF2B5EF4-FFF2-40B4-BE49-F238E27FC236}">
                <a16:creationId xmlns:a16="http://schemas.microsoft.com/office/drawing/2014/main" id="{F7B1B1A3-CBD4-86CB-273F-CF4C777C73B7}"/>
              </a:ext>
              <a:ext uri="{C183D7F6-B498-43B3-948B-1728B52AA6E4}">
                <adec:decorative xmlns:adec="http://schemas.microsoft.com/office/drawing/2017/decorative" val="0"/>
              </a:ext>
            </a:extLst>
          </p:cNvPr>
          <p:cNvPicPr>
            <a:picLocks noGrp="1" noChangeAspect="1"/>
          </p:cNvPicPr>
          <p:nvPr>
            <p:ph type="pic" sz="quarter" idx="17"/>
          </p:nvPr>
        </p:nvPicPr>
        <p:blipFill rotWithShape="1">
          <a:blip r:embed="rId2" cstate="print">
            <a:extLst>
              <a:ext uri="{28A0092B-C50C-407E-A947-70E740481C1C}">
                <a14:useLocalDpi xmlns:a14="http://schemas.microsoft.com/office/drawing/2010/main"/>
              </a:ext>
            </a:extLst>
          </a:blip>
          <a:srcRect t="293" b="293"/>
          <a:stretch/>
        </p:blipFill>
        <p:spPr>
          <a:xfrm flipV="1">
            <a:off x="2963611" y="-9427"/>
            <a:ext cx="2384497" cy="1181008"/>
          </a:xfrm>
          <a:noFill/>
          <a:effectLst>
            <a:outerShdw blurRad="66753" dist="39609" dir="12780000" sx="101109" sy="101109" algn="t" rotWithShape="0">
              <a:prstClr val="black">
                <a:alpha val="17409"/>
              </a:prstClr>
            </a:outerShdw>
          </a:effectLst>
        </p:spPr>
      </p:pic>
      <p:sp>
        <p:nvSpPr>
          <p:cNvPr id="12" name="Content Placeholder 11">
            <a:extLst>
              <a:ext uri="{FF2B5EF4-FFF2-40B4-BE49-F238E27FC236}">
                <a16:creationId xmlns:a16="http://schemas.microsoft.com/office/drawing/2014/main" id="{80C16F51-4E7F-677E-FB3A-A201ADC124AD}"/>
              </a:ext>
            </a:extLst>
          </p:cNvPr>
          <p:cNvSpPr>
            <a:spLocks noGrp="1"/>
          </p:cNvSpPr>
          <p:nvPr>
            <p:ph sz="quarter" idx="16"/>
          </p:nvPr>
        </p:nvSpPr>
        <p:spPr/>
        <p:txBody>
          <a:bodyPr vert="horz" lIns="91440" tIns="45720" rIns="91440" bIns="45720" rtlCol="0" anchor="t">
            <a:noAutofit/>
          </a:bodyPr>
          <a:lstStyle/>
          <a:p>
            <a:pPr algn="ctr"/>
            <a:r>
              <a:rPr lang="en-US" b="1" dirty="0"/>
              <a:t>The screening process for this group was students who were in the 11th and 12th grade, off grade level cohort, and wanting to get back on their grade level and graduate on time.</a:t>
            </a:r>
          </a:p>
          <a:p>
            <a:pPr algn="ctr"/>
            <a:endParaRPr lang="en-US" dirty="0"/>
          </a:p>
        </p:txBody>
      </p:sp>
      <p:sp>
        <p:nvSpPr>
          <p:cNvPr id="6" name="Footer Placeholder 6">
            <a:extLst>
              <a:ext uri="{FF2B5EF4-FFF2-40B4-BE49-F238E27FC236}">
                <a16:creationId xmlns:a16="http://schemas.microsoft.com/office/drawing/2014/main" id="{A7514D76-9D7A-7784-2428-6A08F0A613AF}"/>
              </a:ext>
            </a:extLst>
          </p:cNvPr>
          <p:cNvSpPr txBox="1">
            <a:spLocks/>
          </p:cNvSpPr>
          <p:nvPr/>
        </p:nvSpPr>
        <p:spPr>
          <a:xfrm>
            <a:off x="540438" y="6125019"/>
            <a:ext cx="4114800" cy="365125"/>
          </a:xfrm>
          <a:prstGeom prst="rect">
            <a:avLst/>
          </a:prstGeom>
          <a:noFill/>
        </p:spPr>
        <p:txBody>
          <a:bodyPr vert="horz" lIns="91440" tIns="45720" rIns="91440" bIns="45720" rtlCol="0">
            <a:noAutofit/>
          </a:bodyPr>
          <a:lstStyle>
            <a:lvl1pPr marL="0" indent="0" algn="ctr" defTabSz="914400" rtl="0" eaLnBrk="1" latinLnBrk="0" hangingPunct="1">
              <a:lnSpc>
                <a:spcPct val="150000"/>
              </a:lnSpc>
              <a:spcBef>
                <a:spcPts val="1000"/>
              </a:spcBef>
              <a:spcAft>
                <a:spcPts val="1200"/>
              </a:spcAft>
              <a:buFontTx/>
              <a:buNone/>
              <a:defRPr lang="en-US" sz="1200" kern="1200">
                <a:solidFill>
                  <a:schemeClr val="tx1"/>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a:lstStyle>
          <a:p>
            <a:pPr algn="l"/>
            <a:r>
              <a:rPr lang="en-US" sz="1400">
                <a:solidFill>
                  <a:schemeClr val="bg2">
                    <a:lumMod val="50000"/>
                  </a:schemeClr>
                </a:solidFill>
                <a:cs typeface="Segoe UI" panose="020B0502040204020203" pitchFamily="34" charset="0"/>
              </a:rPr>
              <a:t>Feeling overwhelmed</a:t>
            </a:r>
          </a:p>
        </p:txBody>
      </p:sp>
      <p:sp>
        <p:nvSpPr>
          <p:cNvPr id="4" name="Slide Number Placeholder 7">
            <a:extLst>
              <a:ext uri="{FF2B5EF4-FFF2-40B4-BE49-F238E27FC236}">
                <a16:creationId xmlns:a16="http://schemas.microsoft.com/office/drawing/2014/main" id="{5BA00F71-56F9-BF1B-40D8-F8B14254541B}"/>
              </a:ext>
            </a:extLst>
          </p:cNvPr>
          <p:cNvSpPr txBox="1">
            <a:spLocks/>
          </p:cNvSpPr>
          <p:nvPr/>
        </p:nvSpPr>
        <p:spPr>
          <a:xfrm>
            <a:off x="8894343" y="6194361"/>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94A09A9-5501-47C1-A89A-A340965A2BE2}" type="slidenum">
              <a:rPr lang="en-US" sz="1400" smtClean="0">
                <a:solidFill>
                  <a:schemeClr val="bg2">
                    <a:lumMod val="50000"/>
                  </a:schemeClr>
                </a:solidFill>
                <a:cs typeface="Segoe UI" panose="020B0502040204020203" pitchFamily="34" charset="0"/>
              </a:rPr>
              <a:pPr algn="r"/>
              <a:t>5</a:t>
            </a:fld>
            <a:endParaRPr lang="en-US" sz="1400">
              <a:solidFill>
                <a:schemeClr val="bg2">
                  <a:lumMod val="50000"/>
                </a:schemeClr>
              </a:solidFill>
              <a:cs typeface="Segoe UI" panose="020B0502040204020203" pitchFamily="34" charset="0"/>
            </a:endParaRPr>
          </a:p>
        </p:txBody>
      </p:sp>
      <p:pic>
        <p:nvPicPr>
          <p:cNvPr id="2" name="Picture 1" descr="Screening in Recruitment: A How-to ...">
            <a:extLst>
              <a:ext uri="{FF2B5EF4-FFF2-40B4-BE49-F238E27FC236}">
                <a16:creationId xmlns:a16="http://schemas.microsoft.com/office/drawing/2014/main" id="{48993929-968C-F3AE-CAE3-85FCF897D7A4}"/>
              </a:ext>
            </a:extLst>
          </p:cNvPr>
          <p:cNvPicPr>
            <a:picLocks noChangeAspect="1"/>
          </p:cNvPicPr>
          <p:nvPr/>
        </p:nvPicPr>
        <p:blipFill>
          <a:blip r:embed="rId3"/>
          <a:stretch>
            <a:fillRect/>
          </a:stretch>
        </p:blipFill>
        <p:spPr>
          <a:xfrm>
            <a:off x="7443543" y="2918924"/>
            <a:ext cx="3088298" cy="2211997"/>
          </a:xfrm>
          <a:prstGeom prst="rect">
            <a:avLst/>
          </a:prstGeom>
        </p:spPr>
      </p:pic>
    </p:spTree>
    <p:extLst>
      <p:ext uri="{BB962C8B-B14F-4D97-AF65-F5344CB8AC3E}">
        <p14:creationId xmlns:p14="http://schemas.microsoft.com/office/powerpoint/2010/main" val="156742716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99000">
              <a:srgbClr val="FCFFFE"/>
            </a:gs>
            <a:gs pos="66020">
              <a:srgbClr val="F3FFFF"/>
            </a:gs>
            <a:gs pos="37992">
              <a:srgbClr val="FFFFFF"/>
            </a:gs>
            <a:gs pos="8000">
              <a:srgbClr val="EAFCFD"/>
            </a:gs>
          </a:gsLst>
          <a:lin ang="16200000" scaled="0"/>
        </a:gra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3ABAE01-492C-66AE-B44A-4212DCA5D10B}"/>
              </a:ext>
            </a:extLst>
          </p:cNvPr>
          <p:cNvSpPr>
            <a:spLocks noGrp="1"/>
          </p:cNvSpPr>
          <p:nvPr>
            <p:ph type="title"/>
          </p:nvPr>
        </p:nvSpPr>
        <p:spPr>
          <a:xfrm>
            <a:off x="548640" y="2386584"/>
            <a:ext cx="4837176" cy="2103120"/>
          </a:xfrm>
        </p:spPr>
        <p:txBody>
          <a:bodyPr/>
          <a:lstStyle/>
          <a:p>
            <a:r>
              <a:rPr lang="en-US" dirty="0"/>
              <a:t>EXAMPLE OF CONSENT FORM...</a:t>
            </a:r>
          </a:p>
        </p:txBody>
      </p:sp>
      <p:pic>
        <p:nvPicPr>
          <p:cNvPr id="62" name="Picture Placeholder 10" descr="A close up of a toy">
            <a:extLst>
              <a:ext uri="{FF2B5EF4-FFF2-40B4-BE49-F238E27FC236}">
                <a16:creationId xmlns:a16="http://schemas.microsoft.com/office/drawing/2014/main" id="{6B65BD5C-AE7E-223B-871D-9DBA57607E20}"/>
              </a:ext>
            </a:extLst>
          </p:cNvPr>
          <p:cNvPicPr>
            <a:picLocks noGrp="1" noChangeAspect="1"/>
          </p:cNvPicPr>
          <p:nvPr>
            <p:ph type="pic" sz="quarter" idx="17"/>
          </p:nvPr>
        </p:nvPicPr>
        <p:blipFill rotWithShape="1">
          <a:blip r:embed="rId2" cstate="print">
            <a:extLst>
              <a:ext uri="{28A0092B-C50C-407E-A947-70E740481C1C}">
                <a14:useLocalDpi xmlns:a14="http://schemas.microsoft.com/office/drawing/2010/main"/>
              </a:ext>
            </a:extLst>
          </a:blip>
          <a:srcRect t="26" b="26"/>
          <a:stretch/>
        </p:blipFill>
        <p:spPr>
          <a:xfrm>
            <a:off x="8272350" y="5586984"/>
            <a:ext cx="2553612" cy="1271016"/>
          </a:xfrm>
          <a:noFill/>
          <a:effectLst>
            <a:outerShdw blurRad="66753" dist="39609" dir="12780000" sx="101109" sy="101109" algn="t" rotWithShape="0">
              <a:prstClr val="black">
                <a:alpha val="17409"/>
              </a:prstClr>
            </a:outerShdw>
          </a:effectLst>
        </p:spPr>
      </p:pic>
      <p:sp>
        <p:nvSpPr>
          <p:cNvPr id="51" name="Slide Number Placeholder 50">
            <a:extLst>
              <a:ext uri="{FF2B5EF4-FFF2-40B4-BE49-F238E27FC236}">
                <a16:creationId xmlns:a16="http://schemas.microsoft.com/office/drawing/2014/main" id="{C885DDA8-F1C5-9648-B2C8-20A71C69766D}"/>
              </a:ext>
            </a:extLst>
          </p:cNvPr>
          <p:cNvSpPr>
            <a:spLocks noGrp="1"/>
          </p:cNvSpPr>
          <p:nvPr>
            <p:ph type="sldNum" sz="quarter" idx="13"/>
          </p:nvPr>
        </p:nvSpPr>
        <p:spPr>
          <a:xfrm>
            <a:off x="10793690" y="6190487"/>
            <a:ext cx="846621" cy="365760"/>
          </a:xfrm>
        </p:spPr>
        <p:txBody>
          <a:bodyPr/>
          <a:lstStyle/>
          <a:p>
            <a:fld id="{D1BC2EDA-D519-4F34-BF3F-BFFF500F4B03}" type="slidenum">
              <a:rPr lang="en-US" smtClean="0"/>
              <a:pPr/>
              <a:t>6</a:t>
            </a:fld>
            <a:endParaRPr lang="en-US"/>
          </a:p>
        </p:txBody>
      </p:sp>
      <p:pic>
        <p:nvPicPr>
          <p:cNvPr id="18" name="Content Placeholder 17">
            <a:extLst>
              <a:ext uri="{FF2B5EF4-FFF2-40B4-BE49-F238E27FC236}">
                <a16:creationId xmlns:a16="http://schemas.microsoft.com/office/drawing/2014/main" id="{7E4E58AF-E524-F189-DB3F-FA0485C50FA4}"/>
              </a:ext>
            </a:extLst>
          </p:cNvPr>
          <p:cNvPicPr>
            <a:picLocks noGrp="1" noChangeAspect="1"/>
          </p:cNvPicPr>
          <p:nvPr>
            <p:ph sz="quarter" idx="16"/>
          </p:nvPr>
        </p:nvPicPr>
        <p:blipFill>
          <a:blip r:embed="rId3"/>
          <a:stretch>
            <a:fillRect/>
          </a:stretch>
        </p:blipFill>
        <p:spPr>
          <a:xfrm>
            <a:off x="6180601" y="538829"/>
            <a:ext cx="2762231" cy="4262438"/>
          </a:xfrm>
        </p:spPr>
      </p:pic>
      <p:pic>
        <p:nvPicPr>
          <p:cNvPr id="20" name="Picture 19">
            <a:extLst>
              <a:ext uri="{FF2B5EF4-FFF2-40B4-BE49-F238E27FC236}">
                <a16:creationId xmlns:a16="http://schemas.microsoft.com/office/drawing/2014/main" id="{210B4256-4BB9-942B-C9A1-2DF14E91E4E6}"/>
              </a:ext>
            </a:extLst>
          </p:cNvPr>
          <p:cNvPicPr>
            <a:picLocks noChangeAspect="1"/>
          </p:cNvPicPr>
          <p:nvPr/>
        </p:nvPicPr>
        <p:blipFill>
          <a:blip r:embed="rId4"/>
          <a:stretch>
            <a:fillRect/>
          </a:stretch>
        </p:blipFill>
        <p:spPr>
          <a:xfrm>
            <a:off x="9235123" y="538829"/>
            <a:ext cx="2496629" cy="4262438"/>
          </a:xfrm>
          <a:prstGeom prst="rect">
            <a:avLst/>
          </a:prstGeom>
        </p:spPr>
      </p:pic>
    </p:spTree>
    <p:extLst>
      <p:ext uri="{BB962C8B-B14F-4D97-AF65-F5344CB8AC3E}">
        <p14:creationId xmlns:p14="http://schemas.microsoft.com/office/powerpoint/2010/main" val="3431314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6D0FCD0-E00B-C915-5DD7-BDC17A78A63C}"/>
              </a:ext>
            </a:extLst>
          </p:cNvPr>
          <p:cNvSpPr>
            <a:spLocks noGrp="1"/>
          </p:cNvSpPr>
          <p:nvPr>
            <p:ph type="title"/>
          </p:nvPr>
        </p:nvSpPr>
        <p:spPr>
          <a:xfrm>
            <a:off x="521208" y="566928"/>
            <a:ext cx="10780776" cy="640080"/>
          </a:xfrm>
        </p:spPr>
        <p:txBody>
          <a:bodyPr/>
          <a:lstStyle/>
          <a:p>
            <a:r>
              <a:rPr lang="en-US" b="0" i="0" dirty="0">
                <a:solidFill>
                  <a:srgbClr val="008080"/>
                </a:solidFill>
                <a:effectLst/>
                <a:latin typeface="Segoe UI Semibold" panose="020B0702040204020203" pitchFamily="34" charset="0"/>
                <a:ea typeface="Segoe UI Black" panose="020B0A02040204020203" pitchFamily="34" charset="0"/>
                <a:cs typeface="Segoe UI Semibold" panose="020B0702040204020203" pitchFamily="34" charset="0"/>
              </a:rPr>
              <a:t>Pre-AIA Specialty Standard(s)</a:t>
            </a:r>
            <a:endParaRPr lang="en-US" dirty="0">
              <a:solidFill>
                <a:srgbClr val="008080"/>
              </a:solidFill>
              <a:latin typeface="Segoe UI Semibold" panose="020B0702040204020203" pitchFamily="34" charset="0"/>
              <a:ea typeface="Segoe UI Black" panose="020B0A02040204020203" pitchFamily="34" charset="0"/>
              <a:cs typeface="Segoe UI Semibold" panose="020B0702040204020203" pitchFamily="34" charset="0"/>
            </a:endParaRPr>
          </a:p>
        </p:txBody>
      </p:sp>
      <p:sp>
        <p:nvSpPr>
          <p:cNvPr id="5" name="TextBox 4">
            <a:extLst>
              <a:ext uri="{FF2B5EF4-FFF2-40B4-BE49-F238E27FC236}">
                <a16:creationId xmlns:a16="http://schemas.microsoft.com/office/drawing/2014/main" id="{BE885607-B4AF-0CAA-D2BF-401C455574F3}"/>
              </a:ext>
            </a:extLst>
          </p:cNvPr>
          <p:cNvSpPr txBox="1"/>
          <p:nvPr/>
        </p:nvSpPr>
        <p:spPr>
          <a:xfrm>
            <a:off x="2606040" y="1344168"/>
            <a:ext cx="6793992" cy="2585323"/>
          </a:xfrm>
          <a:prstGeom prst="rect">
            <a:avLst/>
          </a:prstGeom>
          <a:noFill/>
        </p:spPr>
        <p:txBody>
          <a:bodyPr wrap="square" rtlCol="0">
            <a:spAutoFit/>
          </a:bodyPr>
          <a:lstStyle/>
          <a:p>
            <a:r>
              <a:rPr lang="en-US" b="0" i="0" dirty="0">
                <a:solidFill>
                  <a:srgbClr val="008080"/>
                </a:solidFill>
                <a:effectLst/>
                <a:latin typeface="+mj-lt"/>
              </a:rPr>
              <a:t>The PRE-AIA Specialty Standard that aligns with this group and provides rationale for the identified alignment is Academic Development. The purpose of the small group is to enhance performance in academic success, which will help students graduate on time and prepare for the future. This will also help students in preparing for a full range of postsecondary options and opportunities as well as accomplish differentiated instructional techniques that draw on subject matter, content knowledge, and skills to promote student achievement.</a:t>
            </a:r>
            <a:endParaRPr lang="en-US" dirty="0">
              <a:solidFill>
                <a:srgbClr val="008080"/>
              </a:solidFill>
              <a:latin typeface="+mj-lt"/>
            </a:endParaRPr>
          </a:p>
        </p:txBody>
      </p:sp>
      <p:pic>
        <p:nvPicPr>
          <p:cNvPr id="6" name="Picture 5">
            <a:extLst>
              <a:ext uri="{FF2B5EF4-FFF2-40B4-BE49-F238E27FC236}">
                <a16:creationId xmlns:a16="http://schemas.microsoft.com/office/drawing/2014/main" id="{9794D392-6678-6951-E881-EE275D762628}"/>
              </a:ext>
            </a:extLst>
          </p:cNvPr>
          <p:cNvPicPr>
            <a:picLocks noChangeAspect="1"/>
          </p:cNvPicPr>
          <p:nvPr/>
        </p:nvPicPr>
        <p:blipFill>
          <a:blip r:embed="rId2"/>
          <a:stretch>
            <a:fillRect/>
          </a:stretch>
        </p:blipFill>
        <p:spPr>
          <a:xfrm>
            <a:off x="521208" y="4182999"/>
            <a:ext cx="2828925" cy="1619250"/>
          </a:xfrm>
          <a:prstGeom prst="rect">
            <a:avLst/>
          </a:prstGeom>
        </p:spPr>
      </p:pic>
      <p:pic>
        <p:nvPicPr>
          <p:cNvPr id="7" name="Picture 6">
            <a:extLst>
              <a:ext uri="{FF2B5EF4-FFF2-40B4-BE49-F238E27FC236}">
                <a16:creationId xmlns:a16="http://schemas.microsoft.com/office/drawing/2014/main" id="{3254D08E-C184-4B76-93D7-382339406B74}"/>
              </a:ext>
            </a:extLst>
          </p:cNvPr>
          <p:cNvPicPr>
            <a:picLocks noChangeAspect="1"/>
          </p:cNvPicPr>
          <p:nvPr/>
        </p:nvPicPr>
        <p:blipFill>
          <a:blip r:embed="rId3"/>
          <a:stretch>
            <a:fillRect/>
          </a:stretch>
        </p:blipFill>
        <p:spPr>
          <a:xfrm>
            <a:off x="4523994" y="3877435"/>
            <a:ext cx="1790700" cy="2543175"/>
          </a:xfrm>
          <a:prstGeom prst="rect">
            <a:avLst/>
          </a:prstGeom>
        </p:spPr>
      </p:pic>
      <p:pic>
        <p:nvPicPr>
          <p:cNvPr id="8" name="Picture 7">
            <a:extLst>
              <a:ext uri="{FF2B5EF4-FFF2-40B4-BE49-F238E27FC236}">
                <a16:creationId xmlns:a16="http://schemas.microsoft.com/office/drawing/2014/main" id="{96BBA85F-24C3-A468-DC5F-F77B6469E31E}"/>
              </a:ext>
            </a:extLst>
          </p:cNvPr>
          <p:cNvPicPr>
            <a:picLocks noChangeAspect="1"/>
          </p:cNvPicPr>
          <p:nvPr/>
        </p:nvPicPr>
        <p:blipFill>
          <a:blip r:embed="rId4"/>
          <a:stretch>
            <a:fillRect/>
          </a:stretch>
        </p:blipFill>
        <p:spPr>
          <a:xfrm>
            <a:off x="7874698" y="4125848"/>
            <a:ext cx="2942654" cy="2046351"/>
          </a:xfrm>
          <a:prstGeom prst="rect">
            <a:avLst/>
          </a:prstGeom>
        </p:spPr>
      </p:pic>
    </p:spTree>
    <p:extLst>
      <p:ext uri="{BB962C8B-B14F-4D97-AF65-F5344CB8AC3E}">
        <p14:creationId xmlns:p14="http://schemas.microsoft.com/office/powerpoint/2010/main" val="36354890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2CEA7-C745-F6AC-1EE2-82C7787C7B15}"/>
              </a:ext>
            </a:extLst>
          </p:cNvPr>
          <p:cNvSpPr>
            <a:spLocks noGrp="1"/>
          </p:cNvSpPr>
          <p:nvPr>
            <p:ph type="title"/>
          </p:nvPr>
        </p:nvSpPr>
        <p:spPr/>
        <p:txBody>
          <a:bodyPr/>
          <a:lstStyle/>
          <a:p>
            <a:r>
              <a:rPr lang="en-US" dirty="0"/>
              <a:t>PRE-AIA Practicum Competencies</a:t>
            </a:r>
          </a:p>
        </p:txBody>
      </p:sp>
      <p:pic>
        <p:nvPicPr>
          <p:cNvPr id="5" name="Picture 4">
            <a:extLst>
              <a:ext uri="{FF2B5EF4-FFF2-40B4-BE49-F238E27FC236}">
                <a16:creationId xmlns:a16="http://schemas.microsoft.com/office/drawing/2014/main" id="{8FCCDF1A-B5D6-A50A-065E-AA53C4A5CACD}"/>
              </a:ext>
            </a:extLst>
          </p:cNvPr>
          <p:cNvPicPr>
            <a:picLocks noChangeAspect="1"/>
          </p:cNvPicPr>
          <p:nvPr/>
        </p:nvPicPr>
        <p:blipFill>
          <a:blip r:embed="rId2"/>
          <a:stretch>
            <a:fillRect/>
          </a:stretch>
        </p:blipFill>
        <p:spPr>
          <a:xfrm>
            <a:off x="166214" y="1072736"/>
            <a:ext cx="3383720" cy="5372340"/>
          </a:xfrm>
          <a:prstGeom prst="rect">
            <a:avLst/>
          </a:prstGeom>
        </p:spPr>
      </p:pic>
      <p:pic>
        <p:nvPicPr>
          <p:cNvPr id="7" name="Picture 6">
            <a:extLst>
              <a:ext uri="{FF2B5EF4-FFF2-40B4-BE49-F238E27FC236}">
                <a16:creationId xmlns:a16="http://schemas.microsoft.com/office/drawing/2014/main" id="{FC090926-4A93-433B-3915-B76859ED5131}"/>
              </a:ext>
            </a:extLst>
          </p:cNvPr>
          <p:cNvPicPr>
            <a:picLocks noChangeAspect="1"/>
          </p:cNvPicPr>
          <p:nvPr/>
        </p:nvPicPr>
        <p:blipFill>
          <a:blip r:embed="rId3"/>
          <a:stretch>
            <a:fillRect/>
          </a:stretch>
        </p:blipFill>
        <p:spPr>
          <a:xfrm>
            <a:off x="3799724" y="1072736"/>
            <a:ext cx="3756108" cy="5372340"/>
          </a:xfrm>
          <a:prstGeom prst="rect">
            <a:avLst/>
          </a:prstGeom>
        </p:spPr>
      </p:pic>
      <p:pic>
        <p:nvPicPr>
          <p:cNvPr id="9" name="Picture 8">
            <a:extLst>
              <a:ext uri="{FF2B5EF4-FFF2-40B4-BE49-F238E27FC236}">
                <a16:creationId xmlns:a16="http://schemas.microsoft.com/office/drawing/2014/main" id="{BCE1EBD3-A9B5-E144-646C-376FBF8F21F3}"/>
              </a:ext>
            </a:extLst>
          </p:cNvPr>
          <p:cNvPicPr>
            <a:picLocks noChangeAspect="1"/>
          </p:cNvPicPr>
          <p:nvPr/>
        </p:nvPicPr>
        <p:blipFill>
          <a:blip r:embed="rId4"/>
          <a:stretch>
            <a:fillRect/>
          </a:stretch>
        </p:blipFill>
        <p:spPr>
          <a:xfrm>
            <a:off x="7910826" y="1112680"/>
            <a:ext cx="3539979" cy="5332396"/>
          </a:xfrm>
          <a:prstGeom prst="rect">
            <a:avLst/>
          </a:prstGeom>
        </p:spPr>
      </p:pic>
    </p:spTree>
    <p:extLst>
      <p:ext uri="{BB962C8B-B14F-4D97-AF65-F5344CB8AC3E}">
        <p14:creationId xmlns:p14="http://schemas.microsoft.com/office/powerpoint/2010/main" val="163305662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99000">
              <a:srgbClr val="FCFFFE"/>
            </a:gs>
            <a:gs pos="66020">
              <a:srgbClr val="F3FFFF"/>
            </a:gs>
            <a:gs pos="37992">
              <a:srgbClr val="FFFFFF"/>
            </a:gs>
            <a:gs pos="8000">
              <a:srgbClr val="EAFCFD"/>
            </a:gs>
          </a:gsLst>
          <a:lin ang="16200000" scaled="0"/>
        </a:gradFill>
        <a:effectLst/>
      </p:bgPr>
    </p:bg>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467AB765-3A7D-760D-98E2-A4F1F3AA744F}"/>
              </a:ext>
            </a:extLst>
          </p:cNvPr>
          <p:cNvSpPr>
            <a:spLocks noGrp="1"/>
          </p:cNvSpPr>
          <p:nvPr>
            <p:ph type="title"/>
          </p:nvPr>
        </p:nvSpPr>
        <p:spPr/>
        <p:txBody>
          <a:bodyPr>
            <a:noAutofit/>
          </a:bodyPr>
          <a:lstStyle/>
          <a:p>
            <a:r>
              <a:rPr lang="en-US" dirty="0"/>
              <a:t>STRATEGIES TO PROMOTE A SAFE ENVIRONMENT</a:t>
            </a:r>
          </a:p>
        </p:txBody>
      </p:sp>
      <p:sp>
        <p:nvSpPr>
          <p:cNvPr id="2" name="Media Placeholder 1">
            <a:extLst>
              <a:ext uri="{FF2B5EF4-FFF2-40B4-BE49-F238E27FC236}">
                <a16:creationId xmlns:a16="http://schemas.microsoft.com/office/drawing/2014/main" id="{2175E0B7-6D5F-DF47-929C-BE9210F24B00}"/>
              </a:ext>
            </a:extLst>
          </p:cNvPr>
          <p:cNvSpPr>
            <a:spLocks noGrp="1"/>
          </p:cNvSpPr>
          <p:nvPr>
            <p:ph type="media" sz="quarter" idx="10"/>
          </p:nvPr>
        </p:nvSpPr>
        <p:spPr/>
        <p:txBody>
          <a:bodyPr/>
          <a:lstStyle/>
          <a:p>
            <a:r>
              <a:rPr lang="en-US" b="1" dirty="0"/>
              <a:t>As the facilitator of the group, I established that each member of the group understood that everyone is responsible for showing respect and cultural sensitivity to all backgrounds, beliefs, and values.  As the facilitator, I also must be aware of my own biases.  The American School Counselor Association (ASCA) tells us in the ethical standards that school counselors have an obligation to make sure all students are treated with respect and dignity as unique individuals (ASCA, 2019).  When issues of conflict, bias, prejudice, oppression, and discrimination arise, these issues will be discussed and addressed at the beginning of each group to foster an environment that is safe, supportive, caring, respectful, positive, and comfortable.  If the group has a conflict, it is my job as the facilitator to acknowledge and deal with those conflicts immediately so there can be an establishment of integrity and trust.   As my role as the facilitator, I will be using various approaches in helping students.  Petko and Kendrick (2016) state that school counselors should have a thorough knowledge of counseling theories and techniques to be effective.  Counselors should not force the same counseling approach on all students (Petko and Kendrick, 2016).  It is my job as the facilitator to make sure I am culturally bound in the groups that I hold. </a:t>
            </a:r>
          </a:p>
        </p:txBody>
      </p:sp>
      <p:pic>
        <p:nvPicPr>
          <p:cNvPr id="4" name="Picture 3">
            <a:extLst>
              <a:ext uri="{FF2B5EF4-FFF2-40B4-BE49-F238E27FC236}">
                <a16:creationId xmlns:a16="http://schemas.microsoft.com/office/drawing/2014/main" id="{5BA158B2-36E1-E37A-A80C-834B5B48FDE6}"/>
              </a:ext>
            </a:extLst>
          </p:cNvPr>
          <p:cNvPicPr>
            <a:picLocks noChangeAspect="1"/>
          </p:cNvPicPr>
          <p:nvPr/>
        </p:nvPicPr>
        <p:blipFill>
          <a:blip r:embed="rId2"/>
          <a:stretch>
            <a:fillRect/>
          </a:stretch>
        </p:blipFill>
        <p:spPr>
          <a:xfrm>
            <a:off x="8065008" y="2596896"/>
            <a:ext cx="3337560" cy="3026664"/>
          </a:xfrm>
          <a:prstGeom prst="rect">
            <a:avLst/>
          </a:prstGeom>
        </p:spPr>
      </p:pic>
      <p:sp>
        <p:nvSpPr>
          <p:cNvPr id="7" name="Footer Placeholder 6">
            <a:extLst>
              <a:ext uri="{FF2B5EF4-FFF2-40B4-BE49-F238E27FC236}">
                <a16:creationId xmlns:a16="http://schemas.microsoft.com/office/drawing/2014/main" id="{86C089E3-B26E-68D3-9CA9-D80A1077E55F}"/>
              </a:ext>
            </a:extLst>
          </p:cNvPr>
          <p:cNvSpPr txBox="1">
            <a:spLocks/>
          </p:cNvSpPr>
          <p:nvPr/>
        </p:nvSpPr>
        <p:spPr>
          <a:xfrm>
            <a:off x="371577" y="6081077"/>
            <a:ext cx="4114800" cy="365125"/>
          </a:xfrm>
          <a:prstGeom prst="rect">
            <a:avLst/>
          </a:prstGeom>
          <a:noFill/>
        </p:spPr>
        <p:txBody>
          <a:bodyPr vert="horz" lIns="91440" tIns="45720" rIns="91440" bIns="45720" rtlCol="0">
            <a:noAutofit/>
          </a:bodyPr>
          <a:lstStyle>
            <a:lvl1pPr marL="0" indent="0" algn="ctr" defTabSz="914400" rtl="0" eaLnBrk="1" latinLnBrk="0" hangingPunct="1">
              <a:lnSpc>
                <a:spcPct val="150000"/>
              </a:lnSpc>
              <a:spcBef>
                <a:spcPts val="1000"/>
              </a:spcBef>
              <a:spcAft>
                <a:spcPts val="1200"/>
              </a:spcAft>
              <a:buFontTx/>
              <a:buNone/>
              <a:defRPr lang="en-US" sz="1200" kern="1200">
                <a:solidFill>
                  <a:schemeClr val="tx1"/>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a:lstStyle>
          <a:p>
            <a:pPr algn="l"/>
            <a:endParaRPr lang="en-US" sz="1400" dirty="0">
              <a:solidFill>
                <a:schemeClr val="bg2">
                  <a:lumMod val="50000"/>
                </a:schemeClr>
              </a:solidFill>
              <a:cs typeface="Segoe UI" panose="020B0502040204020203" pitchFamily="34" charset="0"/>
            </a:endParaRPr>
          </a:p>
        </p:txBody>
      </p:sp>
      <p:sp>
        <p:nvSpPr>
          <p:cNvPr id="5" name="Slide Number Placeholder 7">
            <a:extLst>
              <a:ext uri="{FF2B5EF4-FFF2-40B4-BE49-F238E27FC236}">
                <a16:creationId xmlns:a16="http://schemas.microsoft.com/office/drawing/2014/main" id="{378D202C-539D-0EF3-6CA4-EF055743EFA2}"/>
              </a:ext>
            </a:extLst>
          </p:cNvPr>
          <p:cNvSpPr txBox="1">
            <a:spLocks/>
          </p:cNvSpPr>
          <p:nvPr/>
        </p:nvSpPr>
        <p:spPr>
          <a:xfrm>
            <a:off x="8894343" y="6194361"/>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94A09A9-5501-47C1-A89A-A340965A2BE2}" type="slidenum">
              <a:rPr lang="en-US" sz="1400" smtClean="0">
                <a:solidFill>
                  <a:schemeClr val="bg2">
                    <a:lumMod val="50000"/>
                  </a:schemeClr>
                </a:solidFill>
                <a:cs typeface="Segoe UI" panose="020B0502040204020203" pitchFamily="34" charset="0"/>
              </a:rPr>
              <a:pPr algn="r"/>
              <a:t>9</a:t>
            </a:fld>
            <a:endParaRPr lang="en-US" sz="1400">
              <a:solidFill>
                <a:schemeClr val="bg2">
                  <a:lumMod val="50000"/>
                </a:schemeClr>
              </a:solidFill>
              <a:cs typeface="Segoe UI" panose="020B0502040204020203" pitchFamily="34" charset="0"/>
            </a:endParaRPr>
          </a:p>
        </p:txBody>
      </p:sp>
    </p:spTree>
    <p:extLst>
      <p:ext uri="{BB962C8B-B14F-4D97-AF65-F5344CB8AC3E}">
        <p14:creationId xmlns:p14="http://schemas.microsoft.com/office/powerpoint/2010/main" val="370124286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0D83115-C04F-D5C4-E3F7-BD410E9E47BB}"/>
              </a:ext>
            </a:extLst>
          </p:cNvPr>
          <p:cNvSpPr>
            <a:spLocks noGrp="1"/>
          </p:cNvSpPr>
          <p:nvPr>
            <p:ph type="title"/>
          </p:nvPr>
        </p:nvSpPr>
        <p:spPr>
          <a:xfrm>
            <a:off x="521208" y="566928"/>
            <a:ext cx="11119104" cy="640080"/>
          </a:xfrm>
        </p:spPr>
        <p:txBody>
          <a:bodyPr vert="horz" lIns="91440" tIns="45720" rIns="91440" bIns="45720" rtlCol="0" anchor="t" anchorCtr="0">
            <a:normAutofit/>
          </a:bodyPr>
          <a:lstStyle/>
          <a:p>
            <a:r>
              <a:rPr lang="en-US" b="1" kern="1200">
                <a:latin typeface="+mn-lt"/>
                <a:ea typeface="+mj-ea"/>
                <a:cs typeface="+mj-cs"/>
              </a:rPr>
              <a:t>EVALUATION AND DATA FOR SUCCESS</a:t>
            </a:r>
          </a:p>
        </p:txBody>
      </p:sp>
      <p:sp>
        <p:nvSpPr>
          <p:cNvPr id="2" name="TextBox 1">
            <a:extLst>
              <a:ext uri="{FF2B5EF4-FFF2-40B4-BE49-F238E27FC236}">
                <a16:creationId xmlns:a16="http://schemas.microsoft.com/office/drawing/2014/main" id="{38AFF7C1-9E64-2C11-AF49-167ACFC8F234}"/>
              </a:ext>
            </a:extLst>
          </p:cNvPr>
          <p:cNvSpPr txBox="1"/>
          <p:nvPr/>
        </p:nvSpPr>
        <p:spPr>
          <a:xfrm>
            <a:off x="622273" y="2002536"/>
            <a:ext cx="5029200" cy="4096512"/>
          </a:xfrm>
          <a:prstGeom prst="rect">
            <a:avLst/>
          </a:prstGeom>
          <a:noFill/>
          <a:ln w="12700">
            <a:noFill/>
            <a:prstDash val="dash"/>
          </a:ln>
        </p:spPr>
        <p:txBody>
          <a:bodyPr vert="horz" lIns="91440" tIns="45720" rIns="91440" bIns="45720" rtlCol="0">
            <a:normAutofit/>
          </a:bodyPr>
          <a:lstStyle/>
          <a:p>
            <a:pPr>
              <a:lnSpc>
                <a:spcPct val="90000"/>
              </a:lnSpc>
              <a:spcBef>
                <a:spcPts val="1000"/>
              </a:spcBef>
              <a:spcAft>
                <a:spcPts val="1200"/>
              </a:spcAft>
            </a:pPr>
            <a:r>
              <a:rPr lang="en-US" sz="1500" b="1" i="0" kern="1200" dirty="0">
                <a:solidFill>
                  <a:schemeClr val="tx2"/>
                </a:solidFill>
                <a:effectLst/>
                <a:latin typeface="+mn-lt"/>
                <a:ea typeface="+mn-ea"/>
                <a:cs typeface="+mn-cs"/>
              </a:rPr>
              <a:t>The group was evaluated by looking at previous data (grades and attendance) of each student.  Each student received a graduation status report and transcript.  Each student filled out which classes they had completed and highlighted classes they still needed to graduate.  Each student participated in different activities within the group.  These activities promoted awareness and growth in academics and attendance.  At the end of Q1 students looked at their report card that tells grades and attendance.  Out of 8 students, 6 students made growth in academics and attendance.  A post survey was given to students to evaluate student’s stress level after learning different techniques and strategies for improving academics, attendance, and organization.</a:t>
            </a:r>
            <a:r>
              <a:rPr lang="en-US" sz="1500" b="0" i="0" kern="1200" dirty="0">
                <a:solidFill>
                  <a:schemeClr val="tx2"/>
                </a:solidFill>
                <a:effectLst/>
                <a:latin typeface="+mn-lt"/>
                <a:ea typeface="+mn-ea"/>
                <a:cs typeface="+mn-cs"/>
              </a:rPr>
              <a:t> </a:t>
            </a:r>
            <a:r>
              <a:rPr lang="en-US" sz="1500" b="1" i="0" kern="1200" dirty="0">
                <a:solidFill>
                  <a:schemeClr val="tx2"/>
                </a:solidFill>
                <a:effectLst/>
                <a:latin typeface="+mn-lt"/>
                <a:ea typeface="+mn-ea"/>
                <a:cs typeface="+mn-cs"/>
              </a:rPr>
              <a:t>A</a:t>
            </a:r>
            <a:r>
              <a:rPr lang="en-US" sz="1500" b="1" dirty="0">
                <a:solidFill>
                  <a:schemeClr val="tx2"/>
                </a:solidFill>
              </a:rPr>
              <a:t>fter reviewing the data, it would be best to start this group in the 9</a:t>
            </a:r>
            <a:r>
              <a:rPr lang="en-US" sz="1500" b="1" baseline="30000" dirty="0">
                <a:solidFill>
                  <a:schemeClr val="tx2"/>
                </a:solidFill>
              </a:rPr>
              <a:t>th</a:t>
            </a:r>
            <a:r>
              <a:rPr lang="en-US" sz="1500" b="1" dirty="0">
                <a:solidFill>
                  <a:schemeClr val="tx2"/>
                </a:solidFill>
              </a:rPr>
              <a:t> grade to teach students better habits for student success.</a:t>
            </a:r>
            <a:endParaRPr lang="en-US" sz="1500" kern="1200" dirty="0">
              <a:solidFill>
                <a:schemeClr val="tx2"/>
              </a:solidFill>
              <a:latin typeface="+mn-lt"/>
              <a:ea typeface="+mn-ea"/>
              <a:cs typeface="+mn-cs"/>
            </a:endParaRPr>
          </a:p>
        </p:txBody>
      </p:sp>
      <p:pic>
        <p:nvPicPr>
          <p:cNvPr id="3" name="Picture 2">
            <a:extLst>
              <a:ext uri="{FF2B5EF4-FFF2-40B4-BE49-F238E27FC236}">
                <a16:creationId xmlns:a16="http://schemas.microsoft.com/office/drawing/2014/main" id="{0EBDFC29-CB26-AA71-60B9-FC1D90F36D42}"/>
              </a:ext>
            </a:extLst>
          </p:cNvPr>
          <p:cNvPicPr>
            <a:picLocks noChangeAspect="1"/>
          </p:cNvPicPr>
          <p:nvPr/>
        </p:nvPicPr>
        <p:blipFill>
          <a:blip r:embed="rId2"/>
          <a:srcRect l="405" r="1" b="1"/>
          <a:stretch/>
        </p:blipFill>
        <p:spPr>
          <a:xfrm>
            <a:off x="6419088" y="2002536"/>
            <a:ext cx="5029200" cy="4096512"/>
          </a:xfrm>
          <a:prstGeom prst="rect">
            <a:avLst/>
          </a:prstGeom>
          <a:noFill/>
          <a:ln w="12700">
            <a:noFill/>
            <a:prstDash val="dash"/>
          </a:ln>
        </p:spPr>
      </p:pic>
    </p:spTree>
    <p:extLst>
      <p:ext uri="{BB962C8B-B14F-4D97-AF65-F5344CB8AC3E}">
        <p14:creationId xmlns:p14="http://schemas.microsoft.com/office/powerpoint/2010/main" val="132435091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C3C3702E-E70D-795C-E316-24F7027A12E5}"/>
              </a:ext>
            </a:extLst>
          </p:cNvPr>
          <p:cNvGraphicFramePr>
            <a:graphicFrameLocks noGrp="1"/>
          </p:cNvGraphicFramePr>
          <p:nvPr>
            <p:extLst>
              <p:ext uri="{D42A27DB-BD31-4B8C-83A1-F6EECF244321}">
                <p14:modId xmlns:p14="http://schemas.microsoft.com/office/powerpoint/2010/main" val="902260798"/>
              </p:ext>
            </p:extLst>
          </p:nvPr>
        </p:nvGraphicFramePr>
        <p:xfrm>
          <a:off x="539750" y="329185"/>
          <a:ext cx="4416424" cy="3557016"/>
        </p:xfrm>
        <a:graphic>
          <a:graphicData uri="http://schemas.openxmlformats.org/drawingml/2006/table">
            <a:tbl>
              <a:tblPr/>
              <a:tblGrid>
                <a:gridCol w="799525">
                  <a:extLst>
                    <a:ext uri="{9D8B030D-6E8A-4147-A177-3AD203B41FA5}">
                      <a16:colId xmlns:a16="http://schemas.microsoft.com/office/drawing/2014/main" val="3579103786"/>
                    </a:ext>
                  </a:extLst>
                </a:gridCol>
                <a:gridCol w="932779">
                  <a:extLst>
                    <a:ext uri="{9D8B030D-6E8A-4147-A177-3AD203B41FA5}">
                      <a16:colId xmlns:a16="http://schemas.microsoft.com/office/drawing/2014/main" val="3806382811"/>
                    </a:ext>
                  </a:extLst>
                </a:gridCol>
                <a:gridCol w="866152">
                  <a:extLst>
                    <a:ext uri="{9D8B030D-6E8A-4147-A177-3AD203B41FA5}">
                      <a16:colId xmlns:a16="http://schemas.microsoft.com/office/drawing/2014/main" val="4007998193"/>
                    </a:ext>
                  </a:extLst>
                </a:gridCol>
                <a:gridCol w="932779">
                  <a:extLst>
                    <a:ext uri="{9D8B030D-6E8A-4147-A177-3AD203B41FA5}">
                      <a16:colId xmlns:a16="http://schemas.microsoft.com/office/drawing/2014/main" val="2333374837"/>
                    </a:ext>
                  </a:extLst>
                </a:gridCol>
                <a:gridCol w="885189">
                  <a:extLst>
                    <a:ext uri="{9D8B030D-6E8A-4147-A177-3AD203B41FA5}">
                      <a16:colId xmlns:a16="http://schemas.microsoft.com/office/drawing/2014/main" val="135586588"/>
                    </a:ext>
                  </a:extLst>
                </a:gridCol>
              </a:tblGrid>
              <a:tr h="549315">
                <a:tc>
                  <a:txBody>
                    <a:bodyPr/>
                    <a:lstStyle/>
                    <a:p>
                      <a:pPr algn="l" rtl="0" fontAlgn="base">
                        <a:lnSpc>
                          <a:spcPts val="1275"/>
                        </a:lnSpc>
                      </a:pPr>
                      <a:r>
                        <a:rPr lang="en-US" sz="1100" b="0" i="0">
                          <a:solidFill>
                            <a:srgbClr val="000000"/>
                          </a:solidFill>
                          <a:effectLst/>
                          <a:latin typeface="Aptos Narrow" panose="020B0004020202020204" pitchFamily="34" charset="0"/>
                        </a:rPr>
                        <a:t> </a:t>
                      </a:r>
                    </a:p>
                  </a:txBody>
                  <a:tcPr marL="91374" marR="91374" marT="45687" marB="45687">
                    <a:lnL>
                      <a:noFill/>
                    </a:lnL>
                    <a:lnR>
                      <a:noFill/>
                    </a:lnR>
                    <a:lnT>
                      <a:noFill/>
                    </a:lnT>
                    <a:lnB>
                      <a:noFill/>
                    </a:lnB>
                    <a:noFill/>
                  </a:tcPr>
                </a:tc>
                <a:tc>
                  <a:txBody>
                    <a:bodyPr/>
                    <a:lstStyle/>
                    <a:p>
                      <a:pPr algn="l" rtl="0" fontAlgn="base">
                        <a:lnSpc>
                          <a:spcPts val="1275"/>
                        </a:lnSpc>
                      </a:pPr>
                      <a:r>
                        <a:rPr lang="en-US" sz="1100" b="0" i="0">
                          <a:solidFill>
                            <a:srgbClr val="000000"/>
                          </a:solidFill>
                          <a:effectLst/>
                          <a:latin typeface="Aptos Narrow" panose="020B0004020202020204" pitchFamily="34" charset="0"/>
                        </a:rPr>
                        <a:t>Pro Report 1 </a:t>
                      </a:r>
                      <a:endParaRPr lang="en-US" sz="1800" b="0" i="0">
                        <a:effectLst/>
                      </a:endParaRPr>
                    </a:p>
                  </a:txBody>
                  <a:tcPr marL="91374" marR="91374" marT="45687" marB="45687">
                    <a:lnL>
                      <a:noFill/>
                    </a:lnL>
                    <a:lnR>
                      <a:noFill/>
                    </a:lnR>
                    <a:lnT>
                      <a:noFill/>
                    </a:lnT>
                    <a:lnB>
                      <a:noFill/>
                    </a:lnB>
                    <a:noFill/>
                  </a:tcPr>
                </a:tc>
                <a:tc>
                  <a:txBody>
                    <a:bodyPr/>
                    <a:lstStyle/>
                    <a:p>
                      <a:pPr algn="l" rtl="0" fontAlgn="base">
                        <a:lnSpc>
                          <a:spcPts val="1275"/>
                        </a:lnSpc>
                      </a:pPr>
                      <a:r>
                        <a:rPr lang="en-US" sz="1100" b="0" i="0" dirty="0">
                          <a:solidFill>
                            <a:srgbClr val="000000"/>
                          </a:solidFill>
                          <a:effectLst/>
                          <a:latin typeface="Aptos Narrow" panose="020B0004020202020204" pitchFamily="34" charset="0"/>
                        </a:rPr>
                        <a:t>Rep Card 1 </a:t>
                      </a:r>
                      <a:endParaRPr lang="en-US" sz="1800" b="0" i="0" dirty="0">
                        <a:effectLst/>
                      </a:endParaRPr>
                    </a:p>
                  </a:txBody>
                  <a:tcPr marL="91374" marR="91374" marT="45687" marB="45687">
                    <a:lnL>
                      <a:noFill/>
                    </a:lnL>
                    <a:lnR>
                      <a:noFill/>
                    </a:lnR>
                    <a:lnT>
                      <a:noFill/>
                    </a:lnT>
                    <a:lnB>
                      <a:noFill/>
                    </a:lnB>
                    <a:noFill/>
                  </a:tcPr>
                </a:tc>
                <a:tc>
                  <a:txBody>
                    <a:bodyPr/>
                    <a:lstStyle/>
                    <a:p>
                      <a:pPr algn="l" rtl="0" fontAlgn="base">
                        <a:lnSpc>
                          <a:spcPts val="1275"/>
                        </a:lnSpc>
                      </a:pPr>
                      <a:r>
                        <a:rPr lang="en-US" sz="1100" b="0" i="0" dirty="0">
                          <a:solidFill>
                            <a:srgbClr val="000000"/>
                          </a:solidFill>
                          <a:effectLst/>
                          <a:latin typeface="Aptos Narrow" panose="020B0004020202020204" pitchFamily="34" charset="0"/>
                        </a:rPr>
                        <a:t>Attendance 1 </a:t>
                      </a:r>
                      <a:endParaRPr lang="en-US" sz="1800" b="0" i="0" dirty="0">
                        <a:effectLst/>
                      </a:endParaRPr>
                    </a:p>
                  </a:txBody>
                  <a:tcPr marL="91374" marR="91374" marT="45687" marB="45687">
                    <a:lnL>
                      <a:noFill/>
                    </a:lnL>
                    <a:lnR>
                      <a:noFill/>
                    </a:lnR>
                    <a:lnT>
                      <a:noFill/>
                    </a:lnT>
                    <a:lnB>
                      <a:noFill/>
                    </a:lnB>
                    <a:noFill/>
                  </a:tcPr>
                </a:tc>
                <a:tc>
                  <a:txBody>
                    <a:bodyPr/>
                    <a:lstStyle/>
                    <a:p>
                      <a:pPr algn="l" rtl="0" fontAlgn="base">
                        <a:lnSpc>
                          <a:spcPts val="1275"/>
                        </a:lnSpc>
                      </a:pPr>
                      <a:r>
                        <a:rPr lang="en-US" sz="1100" b="0" i="0">
                          <a:solidFill>
                            <a:srgbClr val="000000"/>
                          </a:solidFill>
                          <a:effectLst/>
                          <a:latin typeface="Aptos Narrow" panose="020B0004020202020204" pitchFamily="34" charset="0"/>
                        </a:rPr>
                        <a:t>Attendance 2 </a:t>
                      </a:r>
                      <a:endParaRPr lang="en-US" sz="1800" b="0" i="0">
                        <a:effectLst/>
                      </a:endParaRPr>
                    </a:p>
                  </a:txBody>
                  <a:tcPr marL="91374" marR="91374" marT="45687" marB="45687">
                    <a:lnL>
                      <a:noFill/>
                    </a:lnL>
                    <a:lnR>
                      <a:noFill/>
                    </a:lnR>
                    <a:lnT>
                      <a:noFill/>
                    </a:lnT>
                    <a:lnB>
                      <a:noFill/>
                    </a:lnB>
                    <a:noFill/>
                  </a:tcPr>
                </a:tc>
                <a:extLst>
                  <a:ext uri="{0D108BD9-81ED-4DB2-BD59-A6C34878D82A}">
                    <a16:rowId xmlns:a16="http://schemas.microsoft.com/office/drawing/2014/main" val="1859112369"/>
                  </a:ext>
                </a:extLst>
              </a:tr>
              <a:tr h="334189">
                <a:tc>
                  <a:txBody>
                    <a:bodyPr/>
                    <a:lstStyle/>
                    <a:p>
                      <a:pPr algn="l" rtl="0" fontAlgn="base">
                        <a:lnSpc>
                          <a:spcPts val="1275"/>
                        </a:lnSpc>
                      </a:pPr>
                      <a:r>
                        <a:rPr lang="en-US" sz="1100" b="0" i="0">
                          <a:solidFill>
                            <a:srgbClr val="000000"/>
                          </a:solidFill>
                          <a:effectLst/>
                          <a:latin typeface="Aptos Narrow" panose="020B0004020202020204" pitchFamily="34" charset="0"/>
                        </a:rPr>
                        <a:t>Student 1 </a:t>
                      </a:r>
                      <a:endParaRPr lang="en-US" sz="1800" b="0" i="0">
                        <a:effectLst/>
                      </a:endParaRPr>
                    </a:p>
                  </a:txBody>
                  <a:tcPr marL="91374" marR="91374" marT="45687" marB="45687">
                    <a:lnL>
                      <a:noFill/>
                    </a:lnL>
                    <a:lnR>
                      <a:noFill/>
                    </a:lnR>
                    <a:lnT>
                      <a:noFill/>
                    </a:lnT>
                    <a:lnB>
                      <a:noFill/>
                    </a:lnB>
                    <a:noFill/>
                  </a:tcPr>
                </a:tc>
                <a:tc>
                  <a:txBody>
                    <a:bodyPr/>
                    <a:lstStyle/>
                    <a:p>
                      <a:pPr algn="r" rtl="0" fontAlgn="base">
                        <a:lnSpc>
                          <a:spcPts val="1275"/>
                        </a:lnSpc>
                      </a:pPr>
                      <a:r>
                        <a:rPr lang="en-US" sz="1100" b="0" i="0">
                          <a:solidFill>
                            <a:srgbClr val="000000"/>
                          </a:solidFill>
                          <a:effectLst/>
                          <a:latin typeface="Aptos Narrow" panose="020B0004020202020204" pitchFamily="34" charset="0"/>
                        </a:rPr>
                        <a:t>53 </a:t>
                      </a:r>
                      <a:endParaRPr lang="en-US" sz="1800" b="0" i="0">
                        <a:effectLst/>
                      </a:endParaRPr>
                    </a:p>
                  </a:txBody>
                  <a:tcPr marL="91374" marR="91374" marT="45687" marB="45687">
                    <a:lnL>
                      <a:noFill/>
                    </a:lnL>
                    <a:lnR>
                      <a:noFill/>
                    </a:lnR>
                    <a:lnT>
                      <a:noFill/>
                    </a:lnT>
                    <a:lnB>
                      <a:noFill/>
                    </a:lnB>
                    <a:noFill/>
                  </a:tcPr>
                </a:tc>
                <a:tc>
                  <a:txBody>
                    <a:bodyPr/>
                    <a:lstStyle/>
                    <a:p>
                      <a:pPr algn="r" rtl="0" fontAlgn="base">
                        <a:lnSpc>
                          <a:spcPts val="1275"/>
                        </a:lnSpc>
                      </a:pPr>
                      <a:r>
                        <a:rPr lang="en-US" sz="1100" b="0" i="0">
                          <a:solidFill>
                            <a:srgbClr val="000000"/>
                          </a:solidFill>
                          <a:effectLst/>
                          <a:latin typeface="Aptos Narrow" panose="020B0004020202020204" pitchFamily="34" charset="0"/>
                        </a:rPr>
                        <a:t>71 </a:t>
                      </a:r>
                      <a:endParaRPr lang="en-US" sz="1800" b="0" i="0">
                        <a:effectLst/>
                      </a:endParaRPr>
                    </a:p>
                  </a:txBody>
                  <a:tcPr marL="91374" marR="91374" marT="45687" marB="45687">
                    <a:lnL>
                      <a:noFill/>
                    </a:lnL>
                    <a:lnR>
                      <a:noFill/>
                    </a:lnR>
                    <a:lnT>
                      <a:noFill/>
                    </a:lnT>
                    <a:lnB>
                      <a:noFill/>
                    </a:lnB>
                    <a:noFill/>
                  </a:tcPr>
                </a:tc>
                <a:tc>
                  <a:txBody>
                    <a:bodyPr/>
                    <a:lstStyle/>
                    <a:p>
                      <a:pPr algn="r" rtl="0" fontAlgn="base">
                        <a:lnSpc>
                          <a:spcPts val="1275"/>
                        </a:lnSpc>
                      </a:pPr>
                      <a:r>
                        <a:rPr lang="en-US" sz="1100" b="0" i="0">
                          <a:solidFill>
                            <a:srgbClr val="000000"/>
                          </a:solidFill>
                          <a:effectLst/>
                          <a:latin typeface="Aptos Narrow" panose="020B0004020202020204" pitchFamily="34" charset="0"/>
                        </a:rPr>
                        <a:t>8 </a:t>
                      </a:r>
                      <a:endParaRPr lang="en-US" sz="1800" b="0" i="0">
                        <a:effectLst/>
                      </a:endParaRPr>
                    </a:p>
                  </a:txBody>
                  <a:tcPr marL="91374" marR="91374" marT="45687" marB="45687">
                    <a:lnL>
                      <a:noFill/>
                    </a:lnL>
                    <a:lnR>
                      <a:noFill/>
                    </a:lnR>
                    <a:lnT>
                      <a:noFill/>
                    </a:lnT>
                    <a:lnB>
                      <a:noFill/>
                    </a:lnB>
                    <a:noFill/>
                  </a:tcPr>
                </a:tc>
                <a:tc>
                  <a:txBody>
                    <a:bodyPr/>
                    <a:lstStyle/>
                    <a:p>
                      <a:pPr algn="r" rtl="0" fontAlgn="base">
                        <a:lnSpc>
                          <a:spcPts val="1275"/>
                        </a:lnSpc>
                      </a:pPr>
                      <a:r>
                        <a:rPr lang="en-US" sz="1100" b="0" i="0">
                          <a:solidFill>
                            <a:srgbClr val="000000"/>
                          </a:solidFill>
                          <a:effectLst/>
                          <a:latin typeface="Aptos Narrow" panose="020B0004020202020204" pitchFamily="34" charset="0"/>
                        </a:rPr>
                        <a:t>2 </a:t>
                      </a:r>
                      <a:endParaRPr lang="en-US" sz="1800" b="0" i="0">
                        <a:effectLst/>
                      </a:endParaRPr>
                    </a:p>
                  </a:txBody>
                  <a:tcPr marL="91374" marR="91374" marT="45687" marB="45687">
                    <a:lnL>
                      <a:noFill/>
                    </a:lnL>
                    <a:lnR>
                      <a:noFill/>
                    </a:lnR>
                    <a:lnT>
                      <a:noFill/>
                    </a:lnT>
                    <a:lnB>
                      <a:noFill/>
                    </a:lnB>
                    <a:noFill/>
                  </a:tcPr>
                </a:tc>
                <a:extLst>
                  <a:ext uri="{0D108BD9-81ED-4DB2-BD59-A6C34878D82A}">
                    <a16:rowId xmlns:a16="http://schemas.microsoft.com/office/drawing/2014/main" val="2947482799"/>
                  </a:ext>
                </a:extLst>
              </a:tr>
              <a:tr h="334189">
                <a:tc>
                  <a:txBody>
                    <a:bodyPr/>
                    <a:lstStyle/>
                    <a:p>
                      <a:pPr algn="l" rtl="0" fontAlgn="base">
                        <a:lnSpc>
                          <a:spcPts val="1275"/>
                        </a:lnSpc>
                      </a:pPr>
                      <a:r>
                        <a:rPr lang="en-US" sz="1100" b="0" i="0">
                          <a:solidFill>
                            <a:srgbClr val="000000"/>
                          </a:solidFill>
                          <a:effectLst/>
                          <a:latin typeface="Aptos Narrow" panose="020B0004020202020204" pitchFamily="34" charset="0"/>
                        </a:rPr>
                        <a:t>Student 2 </a:t>
                      </a:r>
                      <a:endParaRPr lang="en-US" sz="1800" b="0" i="0">
                        <a:effectLst/>
                      </a:endParaRPr>
                    </a:p>
                  </a:txBody>
                  <a:tcPr marL="91374" marR="91374" marT="45687" marB="45687">
                    <a:lnL>
                      <a:noFill/>
                    </a:lnL>
                    <a:lnR>
                      <a:noFill/>
                    </a:lnR>
                    <a:lnT>
                      <a:noFill/>
                    </a:lnT>
                    <a:lnB>
                      <a:noFill/>
                    </a:lnB>
                    <a:noFill/>
                  </a:tcPr>
                </a:tc>
                <a:tc>
                  <a:txBody>
                    <a:bodyPr/>
                    <a:lstStyle/>
                    <a:p>
                      <a:pPr algn="r" rtl="0" fontAlgn="base">
                        <a:lnSpc>
                          <a:spcPts val="1275"/>
                        </a:lnSpc>
                      </a:pPr>
                      <a:r>
                        <a:rPr lang="en-US" sz="1100" b="0" i="0">
                          <a:solidFill>
                            <a:srgbClr val="000000"/>
                          </a:solidFill>
                          <a:effectLst/>
                          <a:latin typeface="Aptos Narrow" panose="020B0004020202020204" pitchFamily="34" charset="0"/>
                        </a:rPr>
                        <a:t>50 </a:t>
                      </a:r>
                      <a:endParaRPr lang="en-US" sz="1800" b="0" i="0">
                        <a:effectLst/>
                      </a:endParaRPr>
                    </a:p>
                  </a:txBody>
                  <a:tcPr marL="91374" marR="91374" marT="45687" marB="45687">
                    <a:lnL>
                      <a:noFill/>
                    </a:lnL>
                    <a:lnR>
                      <a:noFill/>
                    </a:lnR>
                    <a:lnT>
                      <a:noFill/>
                    </a:lnT>
                    <a:lnB>
                      <a:noFill/>
                    </a:lnB>
                    <a:noFill/>
                  </a:tcPr>
                </a:tc>
                <a:tc>
                  <a:txBody>
                    <a:bodyPr/>
                    <a:lstStyle/>
                    <a:p>
                      <a:pPr algn="r" rtl="0" fontAlgn="base">
                        <a:lnSpc>
                          <a:spcPts val="1275"/>
                        </a:lnSpc>
                      </a:pPr>
                      <a:r>
                        <a:rPr lang="en-US" sz="1100" b="0" i="0">
                          <a:solidFill>
                            <a:srgbClr val="000000"/>
                          </a:solidFill>
                          <a:effectLst/>
                          <a:latin typeface="Aptos Narrow" panose="020B0004020202020204" pitchFamily="34" charset="0"/>
                        </a:rPr>
                        <a:t>60 </a:t>
                      </a:r>
                      <a:endParaRPr lang="en-US" sz="1800" b="0" i="0">
                        <a:effectLst/>
                      </a:endParaRPr>
                    </a:p>
                  </a:txBody>
                  <a:tcPr marL="91374" marR="91374" marT="45687" marB="45687">
                    <a:lnL>
                      <a:noFill/>
                    </a:lnL>
                    <a:lnR>
                      <a:noFill/>
                    </a:lnR>
                    <a:lnT>
                      <a:noFill/>
                    </a:lnT>
                    <a:lnB>
                      <a:noFill/>
                    </a:lnB>
                    <a:noFill/>
                  </a:tcPr>
                </a:tc>
                <a:tc>
                  <a:txBody>
                    <a:bodyPr/>
                    <a:lstStyle/>
                    <a:p>
                      <a:pPr algn="r" rtl="0" fontAlgn="base">
                        <a:lnSpc>
                          <a:spcPts val="1275"/>
                        </a:lnSpc>
                      </a:pPr>
                      <a:r>
                        <a:rPr lang="en-US" sz="1100" b="0" i="0">
                          <a:solidFill>
                            <a:srgbClr val="000000"/>
                          </a:solidFill>
                          <a:effectLst/>
                          <a:latin typeface="Aptos Narrow" panose="020B0004020202020204" pitchFamily="34" charset="0"/>
                        </a:rPr>
                        <a:t>23 </a:t>
                      </a:r>
                      <a:endParaRPr lang="en-US" sz="1800" b="0" i="0">
                        <a:effectLst/>
                      </a:endParaRPr>
                    </a:p>
                  </a:txBody>
                  <a:tcPr marL="91374" marR="91374" marT="45687" marB="45687">
                    <a:lnL>
                      <a:noFill/>
                    </a:lnL>
                    <a:lnR>
                      <a:noFill/>
                    </a:lnR>
                    <a:lnT>
                      <a:noFill/>
                    </a:lnT>
                    <a:lnB>
                      <a:noFill/>
                    </a:lnB>
                    <a:noFill/>
                  </a:tcPr>
                </a:tc>
                <a:tc>
                  <a:txBody>
                    <a:bodyPr/>
                    <a:lstStyle/>
                    <a:p>
                      <a:pPr algn="r" rtl="0" fontAlgn="base">
                        <a:lnSpc>
                          <a:spcPts val="1275"/>
                        </a:lnSpc>
                      </a:pPr>
                      <a:r>
                        <a:rPr lang="en-US" sz="1100" b="0" i="0">
                          <a:solidFill>
                            <a:srgbClr val="000000"/>
                          </a:solidFill>
                          <a:effectLst/>
                          <a:latin typeface="Aptos Narrow" panose="020B0004020202020204" pitchFamily="34" charset="0"/>
                        </a:rPr>
                        <a:t>8 </a:t>
                      </a:r>
                      <a:endParaRPr lang="en-US" sz="1800" b="0" i="0">
                        <a:effectLst/>
                      </a:endParaRPr>
                    </a:p>
                  </a:txBody>
                  <a:tcPr marL="91374" marR="91374" marT="45687" marB="45687">
                    <a:lnL>
                      <a:noFill/>
                    </a:lnL>
                    <a:lnR>
                      <a:noFill/>
                    </a:lnR>
                    <a:lnT>
                      <a:noFill/>
                    </a:lnT>
                    <a:lnB>
                      <a:noFill/>
                    </a:lnB>
                    <a:noFill/>
                  </a:tcPr>
                </a:tc>
                <a:extLst>
                  <a:ext uri="{0D108BD9-81ED-4DB2-BD59-A6C34878D82A}">
                    <a16:rowId xmlns:a16="http://schemas.microsoft.com/office/drawing/2014/main" val="1519644603"/>
                  </a:ext>
                </a:extLst>
              </a:tr>
              <a:tr h="334189">
                <a:tc>
                  <a:txBody>
                    <a:bodyPr/>
                    <a:lstStyle/>
                    <a:p>
                      <a:pPr algn="l" rtl="0" fontAlgn="base">
                        <a:lnSpc>
                          <a:spcPts val="1275"/>
                        </a:lnSpc>
                      </a:pPr>
                      <a:r>
                        <a:rPr lang="en-US" sz="1100" b="0" i="0">
                          <a:solidFill>
                            <a:srgbClr val="000000"/>
                          </a:solidFill>
                          <a:effectLst/>
                          <a:latin typeface="Aptos Narrow" panose="020B0004020202020204" pitchFamily="34" charset="0"/>
                        </a:rPr>
                        <a:t>Student 3 </a:t>
                      </a:r>
                      <a:endParaRPr lang="en-US" sz="1800" b="0" i="0">
                        <a:effectLst/>
                      </a:endParaRPr>
                    </a:p>
                  </a:txBody>
                  <a:tcPr marL="91374" marR="91374" marT="45687" marB="45687">
                    <a:lnL>
                      <a:noFill/>
                    </a:lnL>
                    <a:lnR>
                      <a:noFill/>
                    </a:lnR>
                    <a:lnT>
                      <a:noFill/>
                    </a:lnT>
                    <a:lnB>
                      <a:noFill/>
                    </a:lnB>
                    <a:noFill/>
                  </a:tcPr>
                </a:tc>
                <a:tc>
                  <a:txBody>
                    <a:bodyPr/>
                    <a:lstStyle/>
                    <a:p>
                      <a:pPr algn="r" rtl="0" fontAlgn="base">
                        <a:lnSpc>
                          <a:spcPts val="1275"/>
                        </a:lnSpc>
                      </a:pPr>
                      <a:r>
                        <a:rPr lang="en-US" sz="1100" b="0" i="0">
                          <a:solidFill>
                            <a:srgbClr val="000000"/>
                          </a:solidFill>
                          <a:effectLst/>
                          <a:latin typeface="Aptos Narrow" panose="020B0004020202020204" pitchFamily="34" charset="0"/>
                        </a:rPr>
                        <a:t>72 </a:t>
                      </a:r>
                      <a:endParaRPr lang="en-US" sz="1800" b="0" i="0">
                        <a:effectLst/>
                      </a:endParaRPr>
                    </a:p>
                  </a:txBody>
                  <a:tcPr marL="91374" marR="91374" marT="45687" marB="45687">
                    <a:lnL>
                      <a:noFill/>
                    </a:lnL>
                    <a:lnR>
                      <a:noFill/>
                    </a:lnR>
                    <a:lnT>
                      <a:noFill/>
                    </a:lnT>
                    <a:lnB>
                      <a:noFill/>
                    </a:lnB>
                    <a:noFill/>
                  </a:tcPr>
                </a:tc>
                <a:tc>
                  <a:txBody>
                    <a:bodyPr/>
                    <a:lstStyle/>
                    <a:p>
                      <a:pPr algn="r" rtl="0" fontAlgn="base">
                        <a:lnSpc>
                          <a:spcPts val="1275"/>
                        </a:lnSpc>
                      </a:pPr>
                      <a:r>
                        <a:rPr lang="en-US" sz="1100" b="0" i="0">
                          <a:solidFill>
                            <a:srgbClr val="000000"/>
                          </a:solidFill>
                          <a:effectLst/>
                          <a:latin typeface="Aptos Narrow" panose="020B0004020202020204" pitchFamily="34" charset="0"/>
                        </a:rPr>
                        <a:t>88 </a:t>
                      </a:r>
                      <a:endParaRPr lang="en-US" sz="1800" b="0" i="0">
                        <a:effectLst/>
                      </a:endParaRPr>
                    </a:p>
                  </a:txBody>
                  <a:tcPr marL="91374" marR="91374" marT="45687" marB="45687">
                    <a:lnL>
                      <a:noFill/>
                    </a:lnL>
                    <a:lnR>
                      <a:noFill/>
                    </a:lnR>
                    <a:lnT>
                      <a:noFill/>
                    </a:lnT>
                    <a:lnB>
                      <a:noFill/>
                    </a:lnB>
                    <a:noFill/>
                  </a:tcPr>
                </a:tc>
                <a:tc>
                  <a:txBody>
                    <a:bodyPr/>
                    <a:lstStyle/>
                    <a:p>
                      <a:pPr algn="r" rtl="0" fontAlgn="base">
                        <a:lnSpc>
                          <a:spcPts val="1275"/>
                        </a:lnSpc>
                      </a:pPr>
                      <a:r>
                        <a:rPr lang="en-US" sz="1100" b="0" i="0">
                          <a:solidFill>
                            <a:srgbClr val="000000"/>
                          </a:solidFill>
                          <a:effectLst/>
                          <a:latin typeface="Aptos Narrow" panose="020B0004020202020204" pitchFamily="34" charset="0"/>
                        </a:rPr>
                        <a:t>6 </a:t>
                      </a:r>
                      <a:endParaRPr lang="en-US" sz="1800" b="0" i="0">
                        <a:effectLst/>
                      </a:endParaRPr>
                    </a:p>
                  </a:txBody>
                  <a:tcPr marL="91374" marR="91374" marT="45687" marB="45687">
                    <a:lnL>
                      <a:noFill/>
                    </a:lnL>
                    <a:lnR>
                      <a:noFill/>
                    </a:lnR>
                    <a:lnT>
                      <a:noFill/>
                    </a:lnT>
                    <a:lnB>
                      <a:noFill/>
                    </a:lnB>
                    <a:noFill/>
                  </a:tcPr>
                </a:tc>
                <a:tc>
                  <a:txBody>
                    <a:bodyPr/>
                    <a:lstStyle/>
                    <a:p>
                      <a:pPr algn="r" rtl="0" fontAlgn="base">
                        <a:lnSpc>
                          <a:spcPts val="1275"/>
                        </a:lnSpc>
                      </a:pPr>
                      <a:r>
                        <a:rPr lang="en-US" sz="1100" b="0" i="0">
                          <a:solidFill>
                            <a:srgbClr val="000000"/>
                          </a:solidFill>
                          <a:effectLst/>
                          <a:latin typeface="Aptos Narrow" panose="020B0004020202020204" pitchFamily="34" charset="0"/>
                        </a:rPr>
                        <a:t>2 </a:t>
                      </a:r>
                      <a:endParaRPr lang="en-US" sz="1800" b="0" i="0">
                        <a:effectLst/>
                      </a:endParaRPr>
                    </a:p>
                  </a:txBody>
                  <a:tcPr marL="91374" marR="91374" marT="45687" marB="45687">
                    <a:lnL>
                      <a:noFill/>
                    </a:lnL>
                    <a:lnR>
                      <a:noFill/>
                    </a:lnR>
                    <a:lnT>
                      <a:noFill/>
                    </a:lnT>
                    <a:lnB>
                      <a:noFill/>
                    </a:lnB>
                    <a:noFill/>
                  </a:tcPr>
                </a:tc>
                <a:extLst>
                  <a:ext uri="{0D108BD9-81ED-4DB2-BD59-A6C34878D82A}">
                    <a16:rowId xmlns:a16="http://schemas.microsoft.com/office/drawing/2014/main" val="2208297888"/>
                  </a:ext>
                </a:extLst>
              </a:tr>
              <a:tr h="334189">
                <a:tc>
                  <a:txBody>
                    <a:bodyPr/>
                    <a:lstStyle/>
                    <a:p>
                      <a:pPr algn="l" rtl="0" fontAlgn="base">
                        <a:lnSpc>
                          <a:spcPts val="1275"/>
                        </a:lnSpc>
                      </a:pPr>
                      <a:r>
                        <a:rPr lang="en-US" sz="1100" b="0" i="0">
                          <a:solidFill>
                            <a:srgbClr val="000000"/>
                          </a:solidFill>
                          <a:effectLst/>
                          <a:latin typeface="Aptos Narrow" panose="020B0004020202020204" pitchFamily="34" charset="0"/>
                        </a:rPr>
                        <a:t>Student 4 </a:t>
                      </a:r>
                      <a:endParaRPr lang="en-US" sz="1800" b="0" i="0">
                        <a:effectLst/>
                      </a:endParaRPr>
                    </a:p>
                  </a:txBody>
                  <a:tcPr marL="91374" marR="91374" marT="45687" marB="45687">
                    <a:lnL>
                      <a:noFill/>
                    </a:lnL>
                    <a:lnR>
                      <a:noFill/>
                    </a:lnR>
                    <a:lnT>
                      <a:noFill/>
                    </a:lnT>
                    <a:lnB>
                      <a:noFill/>
                    </a:lnB>
                    <a:noFill/>
                  </a:tcPr>
                </a:tc>
                <a:tc>
                  <a:txBody>
                    <a:bodyPr/>
                    <a:lstStyle/>
                    <a:p>
                      <a:pPr algn="r" rtl="0" fontAlgn="base">
                        <a:lnSpc>
                          <a:spcPts val="1275"/>
                        </a:lnSpc>
                      </a:pPr>
                      <a:r>
                        <a:rPr lang="en-US" sz="1100" b="0" i="0">
                          <a:solidFill>
                            <a:srgbClr val="000000"/>
                          </a:solidFill>
                          <a:effectLst/>
                          <a:latin typeface="Aptos Narrow" panose="020B0004020202020204" pitchFamily="34" charset="0"/>
                        </a:rPr>
                        <a:t>50 </a:t>
                      </a:r>
                      <a:endParaRPr lang="en-US" sz="1800" b="0" i="0">
                        <a:effectLst/>
                      </a:endParaRPr>
                    </a:p>
                  </a:txBody>
                  <a:tcPr marL="91374" marR="91374" marT="45687" marB="45687">
                    <a:lnL>
                      <a:noFill/>
                    </a:lnL>
                    <a:lnR>
                      <a:noFill/>
                    </a:lnR>
                    <a:lnT>
                      <a:noFill/>
                    </a:lnT>
                    <a:lnB>
                      <a:noFill/>
                    </a:lnB>
                    <a:noFill/>
                  </a:tcPr>
                </a:tc>
                <a:tc>
                  <a:txBody>
                    <a:bodyPr/>
                    <a:lstStyle/>
                    <a:p>
                      <a:pPr algn="r" rtl="0" fontAlgn="base">
                        <a:lnSpc>
                          <a:spcPts val="1275"/>
                        </a:lnSpc>
                      </a:pPr>
                      <a:r>
                        <a:rPr lang="en-US" sz="1100" b="0" i="0">
                          <a:solidFill>
                            <a:srgbClr val="000000"/>
                          </a:solidFill>
                          <a:effectLst/>
                          <a:latin typeface="Aptos Narrow" panose="020B0004020202020204" pitchFamily="34" charset="0"/>
                        </a:rPr>
                        <a:t>50 </a:t>
                      </a:r>
                      <a:endParaRPr lang="en-US" sz="1800" b="0" i="0">
                        <a:effectLst/>
                      </a:endParaRPr>
                    </a:p>
                  </a:txBody>
                  <a:tcPr marL="91374" marR="91374" marT="45687" marB="45687">
                    <a:lnL>
                      <a:noFill/>
                    </a:lnL>
                    <a:lnR>
                      <a:noFill/>
                    </a:lnR>
                    <a:lnT>
                      <a:noFill/>
                    </a:lnT>
                    <a:lnB>
                      <a:noFill/>
                    </a:lnB>
                    <a:noFill/>
                  </a:tcPr>
                </a:tc>
                <a:tc>
                  <a:txBody>
                    <a:bodyPr/>
                    <a:lstStyle/>
                    <a:p>
                      <a:pPr algn="r" rtl="0" fontAlgn="base">
                        <a:lnSpc>
                          <a:spcPts val="1275"/>
                        </a:lnSpc>
                      </a:pPr>
                      <a:r>
                        <a:rPr lang="en-US" sz="1100" b="0" i="0">
                          <a:solidFill>
                            <a:srgbClr val="000000"/>
                          </a:solidFill>
                          <a:effectLst/>
                          <a:latin typeface="Aptos Narrow" panose="020B0004020202020204" pitchFamily="34" charset="0"/>
                        </a:rPr>
                        <a:t>16 </a:t>
                      </a:r>
                      <a:endParaRPr lang="en-US" sz="1800" b="0" i="0">
                        <a:effectLst/>
                      </a:endParaRPr>
                    </a:p>
                  </a:txBody>
                  <a:tcPr marL="91374" marR="91374" marT="45687" marB="45687">
                    <a:lnL>
                      <a:noFill/>
                    </a:lnL>
                    <a:lnR>
                      <a:noFill/>
                    </a:lnR>
                    <a:lnT>
                      <a:noFill/>
                    </a:lnT>
                    <a:lnB>
                      <a:noFill/>
                    </a:lnB>
                    <a:noFill/>
                  </a:tcPr>
                </a:tc>
                <a:tc>
                  <a:txBody>
                    <a:bodyPr/>
                    <a:lstStyle/>
                    <a:p>
                      <a:pPr algn="r" rtl="0" fontAlgn="base">
                        <a:lnSpc>
                          <a:spcPts val="1275"/>
                        </a:lnSpc>
                      </a:pPr>
                      <a:r>
                        <a:rPr lang="en-US" sz="1100" b="0" i="0">
                          <a:solidFill>
                            <a:srgbClr val="000000"/>
                          </a:solidFill>
                          <a:effectLst/>
                          <a:latin typeface="Aptos Narrow" panose="020B0004020202020204" pitchFamily="34" charset="0"/>
                        </a:rPr>
                        <a:t>27 </a:t>
                      </a:r>
                      <a:endParaRPr lang="en-US" sz="1800" b="0" i="0">
                        <a:effectLst/>
                      </a:endParaRPr>
                    </a:p>
                  </a:txBody>
                  <a:tcPr marL="91374" marR="91374" marT="45687" marB="45687">
                    <a:lnL>
                      <a:noFill/>
                    </a:lnL>
                    <a:lnR>
                      <a:noFill/>
                    </a:lnR>
                    <a:lnT>
                      <a:noFill/>
                    </a:lnT>
                    <a:lnB>
                      <a:noFill/>
                    </a:lnB>
                    <a:noFill/>
                  </a:tcPr>
                </a:tc>
                <a:extLst>
                  <a:ext uri="{0D108BD9-81ED-4DB2-BD59-A6C34878D82A}">
                    <a16:rowId xmlns:a16="http://schemas.microsoft.com/office/drawing/2014/main" val="472693086"/>
                  </a:ext>
                </a:extLst>
              </a:tr>
              <a:tr h="334189">
                <a:tc>
                  <a:txBody>
                    <a:bodyPr/>
                    <a:lstStyle/>
                    <a:p>
                      <a:pPr algn="r" rtl="0" fontAlgn="base">
                        <a:lnSpc>
                          <a:spcPts val="1275"/>
                        </a:lnSpc>
                      </a:pPr>
                      <a:r>
                        <a:rPr lang="en-US" sz="1100" b="0" i="0">
                          <a:solidFill>
                            <a:srgbClr val="000000"/>
                          </a:solidFill>
                          <a:effectLst/>
                          <a:latin typeface="Aptos Narrow" panose="020B0004020202020204" pitchFamily="34" charset="0"/>
                        </a:rPr>
                        <a:t> </a:t>
                      </a:r>
                    </a:p>
                  </a:txBody>
                  <a:tcPr marL="91374" marR="91374" marT="45687" marB="45687">
                    <a:lnL>
                      <a:noFill/>
                    </a:lnL>
                    <a:lnR>
                      <a:noFill/>
                    </a:lnR>
                    <a:lnT>
                      <a:noFill/>
                    </a:lnT>
                    <a:lnB>
                      <a:noFill/>
                    </a:lnB>
                    <a:noFill/>
                  </a:tcPr>
                </a:tc>
                <a:tc>
                  <a:txBody>
                    <a:bodyPr/>
                    <a:lstStyle/>
                    <a:p>
                      <a:pPr algn="r" rtl="0" fontAlgn="base">
                        <a:lnSpc>
                          <a:spcPts val="1275"/>
                        </a:lnSpc>
                      </a:pPr>
                      <a:r>
                        <a:rPr lang="en-US" sz="1100" b="0" i="0">
                          <a:solidFill>
                            <a:srgbClr val="000000"/>
                          </a:solidFill>
                          <a:effectLst/>
                          <a:latin typeface="Aptos Narrow" panose="020B0004020202020204" pitchFamily="34" charset="0"/>
                        </a:rPr>
                        <a:t> </a:t>
                      </a:r>
                    </a:p>
                  </a:txBody>
                  <a:tcPr marL="91374" marR="91374" marT="45687" marB="45687">
                    <a:lnL>
                      <a:noFill/>
                    </a:lnL>
                    <a:lnR>
                      <a:noFill/>
                    </a:lnR>
                    <a:lnT>
                      <a:noFill/>
                    </a:lnT>
                    <a:lnB>
                      <a:noFill/>
                    </a:lnB>
                    <a:noFill/>
                  </a:tcPr>
                </a:tc>
                <a:tc>
                  <a:txBody>
                    <a:bodyPr/>
                    <a:lstStyle/>
                    <a:p>
                      <a:pPr algn="r" rtl="0" fontAlgn="base">
                        <a:lnSpc>
                          <a:spcPts val="1275"/>
                        </a:lnSpc>
                      </a:pPr>
                      <a:r>
                        <a:rPr lang="en-US" sz="1100" b="0" i="0">
                          <a:solidFill>
                            <a:srgbClr val="000000"/>
                          </a:solidFill>
                          <a:effectLst/>
                          <a:latin typeface="Aptos Narrow" panose="020B0004020202020204" pitchFamily="34" charset="0"/>
                        </a:rPr>
                        <a:t> </a:t>
                      </a:r>
                    </a:p>
                  </a:txBody>
                  <a:tcPr marL="91374" marR="91374" marT="45687" marB="45687">
                    <a:lnL>
                      <a:noFill/>
                    </a:lnL>
                    <a:lnR>
                      <a:noFill/>
                    </a:lnR>
                    <a:lnT>
                      <a:noFill/>
                    </a:lnT>
                    <a:lnB>
                      <a:noFill/>
                    </a:lnB>
                    <a:noFill/>
                  </a:tcPr>
                </a:tc>
                <a:tc>
                  <a:txBody>
                    <a:bodyPr/>
                    <a:lstStyle/>
                    <a:p>
                      <a:pPr algn="r" rtl="0" fontAlgn="base">
                        <a:lnSpc>
                          <a:spcPts val="1275"/>
                        </a:lnSpc>
                      </a:pPr>
                      <a:r>
                        <a:rPr lang="en-US" sz="1100" b="0" i="0">
                          <a:solidFill>
                            <a:srgbClr val="000000"/>
                          </a:solidFill>
                          <a:effectLst/>
                          <a:latin typeface="Aptos Narrow" panose="020B0004020202020204" pitchFamily="34" charset="0"/>
                        </a:rPr>
                        <a:t> </a:t>
                      </a:r>
                    </a:p>
                  </a:txBody>
                  <a:tcPr marL="91374" marR="91374" marT="45687" marB="45687">
                    <a:lnL>
                      <a:noFill/>
                    </a:lnL>
                    <a:lnR>
                      <a:noFill/>
                    </a:lnR>
                    <a:lnT>
                      <a:noFill/>
                    </a:lnT>
                    <a:lnB>
                      <a:noFill/>
                    </a:lnB>
                    <a:noFill/>
                  </a:tcPr>
                </a:tc>
                <a:tc>
                  <a:txBody>
                    <a:bodyPr/>
                    <a:lstStyle/>
                    <a:p>
                      <a:pPr algn="r" rtl="0" fontAlgn="base">
                        <a:lnSpc>
                          <a:spcPts val="1275"/>
                        </a:lnSpc>
                      </a:pPr>
                      <a:r>
                        <a:rPr lang="en-US" sz="1100" b="0" i="0">
                          <a:solidFill>
                            <a:srgbClr val="000000"/>
                          </a:solidFill>
                          <a:effectLst/>
                          <a:latin typeface="Aptos Narrow" panose="020B0004020202020204" pitchFamily="34" charset="0"/>
                        </a:rPr>
                        <a:t> </a:t>
                      </a:r>
                    </a:p>
                  </a:txBody>
                  <a:tcPr marL="91374" marR="91374" marT="45687" marB="45687">
                    <a:lnL>
                      <a:noFill/>
                    </a:lnL>
                    <a:lnR>
                      <a:noFill/>
                    </a:lnR>
                    <a:lnT>
                      <a:noFill/>
                    </a:lnT>
                    <a:lnB>
                      <a:noFill/>
                    </a:lnB>
                    <a:noFill/>
                  </a:tcPr>
                </a:tc>
                <a:extLst>
                  <a:ext uri="{0D108BD9-81ED-4DB2-BD59-A6C34878D82A}">
                    <a16:rowId xmlns:a16="http://schemas.microsoft.com/office/drawing/2014/main" val="215162673"/>
                  </a:ext>
                </a:extLst>
              </a:tr>
              <a:tr h="334189">
                <a:tc>
                  <a:txBody>
                    <a:bodyPr/>
                    <a:lstStyle/>
                    <a:p>
                      <a:pPr algn="l" rtl="0" fontAlgn="base">
                        <a:lnSpc>
                          <a:spcPts val="1275"/>
                        </a:lnSpc>
                      </a:pPr>
                      <a:r>
                        <a:rPr lang="en-US" sz="1100" b="0" i="0">
                          <a:solidFill>
                            <a:srgbClr val="000000"/>
                          </a:solidFill>
                          <a:effectLst/>
                          <a:latin typeface="Aptos Narrow" panose="020B0004020202020204" pitchFamily="34" charset="0"/>
                        </a:rPr>
                        <a:t>Student 5 </a:t>
                      </a:r>
                      <a:endParaRPr lang="en-US" sz="1800" b="0" i="0">
                        <a:effectLst/>
                      </a:endParaRPr>
                    </a:p>
                  </a:txBody>
                  <a:tcPr marL="91374" marR="91374" marT="45687" marB="45687">
                    <a:lnL>
                      <a:noFill/>
                    </a:lnL>
                    <a:lnR>
                      <a:noFill/>
                    </a:lnR>
                    <a:lnT>
                      <a:noFill/>
                    </a:lnT>
                    <a:lnB>
                      <a:noFill/>
                    </a:lnB>
                    <a:noFill/>
                  </a:tcPr>
                </a:tc>
                <a:tc>
                  <a:txBody>
                    <a:bodyPr/>
                    <a:lstStyle/>
                    <a:p>
                      <a:pPr algn="r" rtl="0" fontAlgn="base">
                        <a:lnSpc>
                          <a:spcPts val="1275"/>
                        </a:lnSpc>
                      </a:pPr>
                      <a:r>
                        <a:rPr lang="en-US" sz="1100" b="0" i="0">
                          <a:solidFill>
                            <a:srgbClr val="000000"/>
                          </a:solidFill>
                          <a:effectLst/>
                          <a:latin typeface="Aptos Narrow" panose="020B0004020202020204" pitchFamily="34" charset="0"/>
                        </a:rPr>
                        <a:t>83 </a:t>
                      </a:r>
                      <a:endParaRPr lang="en-US" sz="1800" b="0" i="0">
                        <a:effectLst/>
                      </a:endParaRPr>
                    </a:p>
                  </a:txBody>
                  <a:tcPr marL="91374" marR="91374" marT="45687" marB="45687">
                    <a:lnL>
                      <a:noFill/>
                    </a:lnL>
                    <a:lnR>
                      <a:noFill/>
                    </a:lnR>
                    <a:lnT>
                      <a:noFill/>
                    </a:lnT>
                    <a:lnB>
                      <a:noFill/>
                    </a:lnB>
                    <a:noFill/>
                  </a:tcPr>
                </a:tc>
                <a:tc>
                  <a:txBody>
                    <a:bodyPr/>
                    <a:lstStyle/>
                    <a:p>
                      <a:pPr algn="r" rtl="0" fontAlgn="base">
                        <a:lnSpc>
                          <a:spcPts val="1275"/>
                        </a:lnSpc>
                      </a:pPr>
                      <a:r>
                        <a:rPr lang="en-US" sz="1100" b="0" i="0">
                          <a:solidFill>
                            <a:srgbClr val="000000"/>
                          </a:solidFill>
                          <a:effectLst/>
                          <a:latin typeface="Aptos Narrow" panose="020B0004020202020204" pitchFamily="34" charset="0"/>
                        </a:rPr>
                        <a:t>87 </a:t>
                      </a:r>
                      <a:endParaRPr lang="en-US" sz="1800" b="0" i="0">
                        <a:effectLst/>
                      </a:endParaRPr>
                    </a:p>
                  </a:txBody>
                  <a:tcPr marL="91374" marR="91374" marT="45687" marB="45687">
                    <a:lnL>
                      <a:noFill/>
                    </a:lnL>
                    <a:lnR>
                      <a:noFill/>
                    </a:lnR>
                    <a:lnT>
                      <a:noFill/>
                    </a:lnT>
                    <a:lnB>
                      <a:noFill/>
                    </a:lnB>
                    <a:noFill/>
                  </a:tcPr>
                </a:tc>
                <a:tc>
                  <a:txBody>
                    <a:bodyPr/>
                    <a:lstStyle/>
                    <a:p>
                      <a:pPr algn="r" rtl="0" fontAlgn="base">
                        <a:lnSpc>
                          <a:spcPts val="1275"/>
                        </a:lnSpc>
                      </a:pPr>
                      <a:r>
                        <a:rPr lang="en-US" sz="1100" b="0" i="0">
                          <a:solidFill>
                            <a:srgbClr val="000000"/>
                          </a:solidFill>
                          <a:effectLst/>
                          <a:latin typeface="Aptos Narrow" panose="020B0004020202020204" pitchFamily="34" charset="0"/>
                        </a:rPr>
                        <a:t>4 </a:t>
                      </a:r>
                      <a:endParaRPr lang="en-US" sz="1800" b="0" i="0">
                        <a:effectLst/>
                      </a:endParaRPr>
                    </a:p>
                  </a:txBody>
                  <a:tcPr marL="91374" marR="91374" marT="45687" marB="45687">
                    <a:lnL>
                      <a:noFill/>
                    </a:lnL>
                    <a:lnR>
                      <a:noFill/>
                    </a:lnR>
                    <a:lnT>
                      <a:noFill/>
                    </a:lnT>
                    <a:lnB>
                      <a:noFill/>
                    </a:lnB>
                    <a:noFill/>
                  </a:tcPr>
                </a:tc>
                <a:tc>
                  <a:txBody>
                    <a:bodyPr/>
                    <a:lstStyle/>
                    <a:p>
                      <a:pPr algn="r" rtl="0" fontAlgn="base">
                        <a:lnSpc>
                          <a:spcPts val="1275"/>
                        </a:lnSpc>
                      </a:pPr>
                      <a:r>
                        <a:rPr lang="en-US" sz="1100" b="0" i="0">
                          <a:solidFill>
                            <a:srgbClr val="000000"/>
                          </a:solidFill>
                          <a:effectLst/>
                          <a:latin typeface="Aptos Narrow" panose="020B0004020202020204" pitchFamily="34" charset="0"/>
                        </a:rPr>
                        <a:t>2 </a:t>
                      </a:r>
                      <a:endParaRPr lang="en-US" sz="1800" b="0" i="0">
                        <a:effectLst/>
                      </a:endParaRPr>
                    </a:p>
                  </a:txBody>
                  <a:tcPr marL="91374" marR="91374" marT="45687" marB="45687">
                    <a:lnL>
                      <a:noFill/>
                    </a:lnL>
                    <a:lnR>
                      <a:noFill/>
                    </a:lnR>
                    <a:lnT>
                      <a:noFill/>
                    </a:lnT>
                    <a:lnB>
                      <a:noFill/>
                    </a:lnB>
                    <a:noFill/>
                  </a:tcPr>
                </a:tc>
                <a:extLst>
                  <a:ext uri="{0D108BD9-81ED-4DB2-BD59-A6C34878D82A}">
                    <a16:rowId xmlns:a16="http://schemas.microsoft.com/office/drawing/2014/main" val="2447553713"/>
                  </a:ext>
                </a:extLst>
              </a:tr>
              <a:tr h="334189">
                <a:tc>
                  <a:txBody>
                    <a:bodyPr/>
                    <a:lstStyle/>
                    <a:p>
                      <a:pPr algn="l" rtl="0" fontAlgn="base">
                        <a:lnSpc>
                          <a:spcPts val="1275"/>
                        </a:lnSpc>
                      </a:pPr>
                      <a:r>
                        <a:rPr lang="en-US" sz="1100" b="0" i="0">
                          <a:solidFill>
                            <a:srgbClr val="000000"/>
                          </a:solidFill>
                          <a:effectLst/>
                          <a:latin typeface="Aptos Narrow" panose="020B0004020202020204" pitchFamily="34" charset="0"/>
                        </a:rPr>
                        <a:t>Student 6 </a:t>
                      </a:r>
                      <a:endParaRPr lang="en-US" sz="1800" b="0" i="0">
                        <a:effectLst/>
                      </a:endParaRPr>
                    </a:p>
                  </a:txBody>
                  <a:tcPr marL="91374" marR="91374" marT="45687" marB="45687">
                    <a:lnL>
                      <a:noFill/>
                    </a:lnL>
                    <a:lnR>
                      <a:noFill/>
                    </a:lnR>
                    <a:lnT>
                      <a:noFill/>
                    </a:lnT>
                    <a:lnB>
                      <a:noFill/>
                    </a:lnB>
                    <a:noFill/>
                  </a:tcPr>
                </a:tc>
                <a:tc>
                  <a:txBody>
                    <a:bodyPr/>
                    <a:lstStyle/>
                    <a:p>
                      <a:pPr algn="r" rtl="0" fontAlgn="base">
                        <a:lnSpc>
                          <a:spcPts val="1275"/>
                        </a:lnSpc>
                      </a:pPr>
                      <a:r>
                        <a:rPr lang="en-US" sz="1100" b="0" i="0">
                          <a:solidFill>
                            <a:srgbClr val="000000"/>
                          </a:solidFill>
                          <a:effectLst/>
                          <a:latin typeface="Aptos Narrow" panose="020B0004020202020204" pitchFamily="34" charset="0"/>
                        </a:rPr>
                        <a:t>82 </a:t>
                      </a:r>
                      <a:endParaRPr lang="en-US" sz="1800" b="0" i="0">
                        <a:effectLst/>
                      </a:endParaRPr>
                    </a:p>
                  </a:txBody>
                  <a:tcPr marL="91374" marR="91374" marT="45687" marB="45687">
                    <a:lnL>
                      <a:noFill/>
                    </a:lnL>
                    <a:lnR>
                      <a:noFill/>
                    </a:lnR>
                    <a:lnT>
                      <a:noFill/>
                    </a:lnT>
                    <a:lnB>
                      <a:noFill/>
                    </a:lnB>
                    <a:noFill/>
                  </a:tcPr>
                </a:tc>
                <a:tc>
                  <a:txBody>
                    <a:bodyPr/>
                    <a:lstStyle/>
                    <a:p>
                      <a:pPr algn="r" rtl="0" fontAlgn="base">
                        <a:lnSpc>
                          <a:spcPts val="1275"/>
                        </a:lnSpc>
                      </a:pPr>
                      <a:r>
                        <a:rPr lang="en-US" sz="1100" b="0" i="0">
                          <a:solidFill>
                            <a:srgbClr val="000000"/>
                          </a:solidFill>
                          <a:effectLst/>
                          <a:latin typeface="Aptos Narrow" panose="020B0004020202020204" pitchFamily="34" charset="0"/>
                        </a:rPr>
                        <a:t>89 </a:t>
                      </a:r>
                      <a:endParaRPr lang="en-US" sz="1800" b="0" i="0">
                        <a:effectLst/>
                      </a:endParaRPr>
                    </a:p>
                  </a:txBody>
                  <a:tcPr marL="91374" marR="91374" marT="45687" marB="45687">
                    <a:lnL>
                      <a:noFill/>
                    </a:lnL>
                    <a:lnR>
                      <a:noFill/>
                    </a:lnR>
                    <a:lnT>
                      <a:noFill/>
                    </a:lnT>
                    <a:lnB>
                      <a:noFill/>
                    </a:lnB>
                    <a:noFill/>
                  </a:tcPr>
                </a:tc>
                <a:tc>
                  <a:txBody>
                    <a:bodyPr/>
                    <a:lstStyle/>
                    <a:p>
                      <a:pPr algn="r" rtl="0" fontAlgn="base">
                        <a:lnSpc>
                          <a:spcPts val="1275"/>
                        </a:lnSpc>
                      </a:pPr>
                      <a:r>
                        <a:rPr lang="en-US" sz="1100" b="0" i="0">
                          <a:solidFill>
                            <a:srgbClr val="000000"/>
                          </a:solidFill>
                          <a:effectLst/>
                          <a:latin typeface="Aptos Narrow" panose="020B0004020202020204" pitchFamily="34" charset="0"/>
                        </a:rPr>
                        <a:t>13 </a:t>
                      </a:r>
                      <a:endParaRPr lang="en-US" sz="1800" b="0" i="0">
                        <a:effectLst/>
                      </a:endParaRPr>
                    </a:p>
                  </a:txBody>
                  <a:tcPr marL="91374" marR="91374" marT="45687" marB="45687">
                    <a:lnL>
                      <a:noFill/>
                    </a:lnL>
                    <a:lnR>
                      <a:noFill/>
                    </a:lnR>
                    <a:lnT>
                      <a:noFill/>
                    </a:lnT>
                    <a:lnB>
                      <a:noFill/>
                    </a:lnB>
                    <a:noFill/>
                  </a:tcPr>
                </a:tc>
                <a:tc>
                  <a:txBody>
                    <a:bodyPr/>
                    <a:lstStyle/>
                    <a:p>
                      <a:pPr algn="r" rtl="0" fontAlgn="base">
                        <a:lnSpc>
                          <a:spcPts val="1275"/>
                        </a:lnSpc>
                      </a:pPr>
                      <a:r>
                        <a:rPr lang="en-US" sz="1100" b="0" i="0">
                          <a:solidFill>
                            <a:srgbClr val="000000"/>
                          </a:solidFill>
                          <a:effectLst/>
                          <a:latin typeface="Aptos Narrow" panose="020B0004020202020204" pitchFamily="34" charset="0"/>
                        </a:rPr>
                        <a:t>4 </a:t>
                      </a:r>
                      <a:endParaRPr lang="en-US" sz="1800" b="0" i="0">
                        <a:effectLst/>
                      </a:endParaRPr>
                    </a:p>
                  </a:txBody>
                  <a:tcPr marL="91374" marR="91374" marT="45687" marB="45687">
                    <a:lnL>
                      <a:noFill/>
                    </a:lnL>
                    <a:lnR>
                      <a:noFill/>
                    </a:lnR>
                    <a:lnT>
                      <a:noFill/>
                    </a:lnT>
                    <a:lnB>
                      <a:noFill/>
                    </a:lnB>
                    <a:noFill/>
                  </a:tcPr>
                </a:tc>
                <a:extLst>
                  <a:ext uri="{0D108BD9-81ED-4DB2-BD59-A6C34878D82A}">
                    <a16:rowId xmlns:a16="http://schemas.microsoft.com/office/drawing/2014/main" val="2283930051"/>
                  </a:ext>
                </a:extLst>
              </a:tr>
              <a:tr h="334189">
                <a:tc>
                  <a:txBody>
                    <a:bodyPr/>
                    <a:lstStyle/>
                    <a:p>
                      <a:pPr algn="l" rtl="0" fontAlgn="base">
                        <a:lnSpc>
                          <a:spcPts val="1275"/>
                        </a:lnSpc>
                      </a:pPr>
                      <a:r>
                        <a:rPr lang="en-US" sz="1100" b="0" i="0">
                          <a:solidFill>
                            <a:srgbClr val="000000"/>
                          </a:solidFill>
                          <a:effectLst/>
                          <a:latin typeface="Aptos Narrow" panose="020B0004020202020204" pitchFamily="34" charset="0"/>
                        </a:rPr>
                        <a:t>Student 7 </a:t>
                      </a:r>
                      <a:endParaRPr lang="en-US" sz="1800" b="0" i="0">
                        <a:effectLst/>
                      </a:endParaRPr>
                    </a:p>
                  </a:txBody>
                  <a:tcPr marL="91374" marR="91374" marT="45687" marB="45687">
                    <a:lnL>
                      <a:noFill/>
                    </a:lnL>
                    <a:lnR>
                      <a:noFill/>
                    </a:lnR>
                    <a:lnT>
                      <a:noFill/>
                    </a:lnT>
                    <a:lnB>
                      <a:noFill/>
                    </a:lnB>
                    <a:noFill/>
                  </a:tcPr>
                </a:tc>
                <a:tc>
                  <a:txBody>
                    <a:bodyPr/>
                    <a:lstStyle/>
                    <a:p>
                      <a:pPr algn="r" rtl="0" fontAlgn="base">
                        <a:lnSpc>
                          <a:spcPts val="1275"/>
                        </a:lnSpc>
                      </a:pPr>
                      <a:r>
                        <a:rPr lang="en-US" sz="1100" b="0" i="0">
                          <a:solidFill>
                            <a:srgbClr val="000000"/>
                          </a:solidFill>
                          <a:effectLst/>
                          <a:latin typeface="Aptos Narrow" panose="020B0004020202020204" pitchFamily="34" charset="0"/>
                        </a:rPr>
                        <a:t>50 </a:t>
                      </a:r>
                      <a:endParaRPr lang="en-US" sz="1800" b="0" i="0">
                        <a:effectLst/>
                      </a:endParaRPr>
                    </a:p>
                  </a:txBody>
                  <a:tcPr marL="91374" marR="91374" marT="45687" marB="45687">
                    <a:lnL>
                      <a:noFill/>
                    </a:lnL>
                    <a:lnR>
                      <a:noFill/>
                    </a:lnR>
                    <a:lnT>
                      <a:noFill/>
                    </a:lnT>
                    <a:lnB>
                      <a:noFill/>
                    </a:lnB>
                    <a:noFill/>
                  </a:tcPr>
                </a:tc>
                <a:tc>
                  <a:txBody>
                    <a:bodyPr/>
                    <a:lstStyle/>
                    <a:p>
                      <a:pPr algn="r" rtl="0" fontAlgn="base">
                        <a:lnSpc>
                          <a:spcPts val="1275"/>
                        </a:lnSpc>
                      </a:pPr>
                      <a:r>
                        <a:rPr lang="en-US" sz="1100" b="0" i="0">
                          <a:solidFill>
                            <a:srgbClr val="000000"/>
                          </a:solidFill>
                          <a:effectLst/>
                          <a:latin typeface="Aptos Narrow" panose="020B0004020202020204" pitchFamily="34" charset="0"/>
                        </a:rPr>
                        <a:t>52 </a:t>
                      </a:r>
                      <a:endParaRPr lang="en-US" sz="1800" b="0" i="0">
                        <a:effectLst/>
                      </a:endParaRPr>
                    </a:p>
                  </a:txBody>
                  <a:tcPr marL="91374" marR="91374" marT="45687" marB="45687">
                    <a:lnL>
                      <a:noFill/>
                    </a:lnL>
                    <a:lnR>
                      <a:noFill/>
                    </a:lnR>
                    <a:lnT>
                      <a:noFill/>
                    </a:lnT>
                    <a:lnB>
                      <a:noFill/>
                    </a:lnB>
                    <a:noFill/>
                  </a:tcPr>
                </a:tc>
                <a:tc>
                  <a:txBody>
                    <a:bodyPr/>
                    <a:lstStyle/>
                    <a:p>
                      <a:pPr algn="r" rtl="0" fontAlgn="base">
                        <a:lnSpc>
                          <a:spcPts val="1275"/>
                        </a:lnSpc>
                      </a:pPr>
                      <a:r>
                        <a:rPr lang="en-US" sz="1100" b="0" i="0">
                          <a:solidFill>
                            <a:srgbClr val="000000"/>
                          </a:solidFill>
                          <a:effectLst/>
                          <a:latin typeface="Aptos Narrow" panose="020B0004020202020204" pitchFamily="34" charset="0"/>
                        </a:rPr>
                        <a:t>23 </a:t>
                      </a:r>
                      <a:endParaRPr lang="en-US" sz="1800" b="0" i="0">
                        <a:effectLst/>
                      </a:endParaRPr>
                    </a:p>
                  </a:txBody>
                  <a:tcPr marL="91374" marR="91374" marT="45687" marB="45687">
                    <a:lnL>
                      <a:noFill/>
                    </a:lnL>
                    <a:lnR>
                      <a:noFill/>
                    </a:lnR>
                    <a:lnT>
                      <a:noFill/>
                    </a:lnT>
                    <a:lnB>
                      <a:noFill/>
                    </a:lnB>
                    <a:noFill/>
                  </a:tcPr>
                </a:tc>
                <a:tc>
                  <a:txBody>
                    <a:bodyPr/>
                    <a:lstStyle/>
                    <a:p>
                      <a:pPr algn="r" rtl="0" fontAlgn="base">
                        <a:lnSpc>
                          <a:spcPts val="1275"/>
                        </a:lnSpc>
                      </a:pPr>
                      <a:r>
                        <a:rPr lang="en-US" sz="1100" b="0" i="0">
                          <a:solidFill>
                            <a:srgbClr val="000000"/>
                          </a:solidFill>
                          <a:effectLst/>
                          <a:latin typeface="Aptos Narrow" panose="020B0004020202020204" pitchFamily="34" charset="0"/>
                        </a:rPr>
                        <a:t>14 </a:t>
                      </a:r>
                      <a:endParaRPr lang="en-US" sz="1800" b="0" i="0">
                        <a:effectLst/>
                      </a:endParaRPr>
                    </a:p>
                  </a:txBody>
                  <a:tcPr marL="91374" marR="91374" marT="45687" marB="45687">
                    <a:lnL>
                      <a:noFill/>
                    </a:lnL>
                    <a:lnR>
                      <a:noFill/>
                    </a:lnR>
                    <a:lnT>
                      <a:noFill/>
                    </a:lnT>
                    <a:lnB>
                      <a:noFill/>
                    </a:lnB>
                    <a:noFill/>
                  </a:tcPr>
                </a:tc>
                <a:extLst>
                  <a:ext uri="{0D108BD9-81ED-4DB2-BD59-A6C34878D82A}">
                    <a16:rowId xmlns:a16="http://schemas.microsoft.com/office/drawing/2014/main" val="1466110673"/>
                  </a:ext>
                </a:extLst>
              </a:tr>
              <a:tr h="334189">
                <a:tc>
                  <a:txBody>
                    <a:bodyPr/>
                    <a:lstStyle/>
                    <a:p>
                      <a:pPr algn="l" rtl="0" fontAlgn="base">
                        <a:lnSpc>
                          <a:spcPts val="1275"/>
                        </a:lnSpc>
                      </a:pPr>
                      <a:r>
                        <a:rPr lang="en-US" sz="1100" b="0" i="0">
                          <a:solidFill>
                            <a:srgbClr val="000000"/>
                          </a:solidFill>
                          <a:effectLst/>
                          <a:latin typeface="Aptos Narrow" panose="020B0004020202020204" pitchFamily="34" charset="0"/>
                        </a:rPr>
                        <a:t>Student 8 </a:t>
                      </a:r>
                      <a:endParaRPr lang="en-US" sz="1800" b="0" i="0">
                        <a:effectLst/>
                      </a:endParaRPr>
                    </a:p>
                  </a:txBody>
                  <a:tcPr marL="91374" marR="91374" marT="45687" marB="45687">
                    <a:lnL>
                      <a:noFill/>
                    </a:lnL>
                    <a:lnR>
                      <a:noFill/>
                    </a:lnR>
                    <a:lnT>
                      <a:noFill/>
                    </a:lnT>
                    <a:lnB>
                      <a:noFill/>
                    </a:lnB>
                    <a:noFill/>
                  </a:tcPr>
                </a:tc>
                <a:tc>
                  <a:txBody>
                    <a:bodyPr/>
                    <a:lstStyle/>
                    <a:p>
                      <a:pPr algn="r" rtl="0" fontAlgn="base">
                        <a:lnSpc>
                          <a:spcPts val="1275"/>
                        </a:lnSpc>
                      </a:pPr>
                      <a:r>
                        <a:rPr lang="en-US" sz="1100" b="0" i="0">
                          <a:solidFill>
                            <a:srgbClr val="000000"/>
                          </a:solidFill>
                          <a:effectLst/>
                          <a:latin typeface="Aptos Narrow" panose="020B0004020202020204" pitchFamily="34" charset="0"/>
                        </a:rPr>
                        <a:t>68 </a:t>
                      </a:r>
                      <a:endParaRPr lang="en-US" sz="1800" b="0" i="0">
                        <a:effectLst/>
                      </a:endParaRPr>
                    </a:p>
                  </a:txBody>
                  <a:tcPr marL="91374" marR="91374" marT="45687" marB="45687">
                    <a:lnL>
                      <a:noFill/>
                    </a:lnL>
                    <a:lnR>
                      <a:noFill/>
                    </a:lnR>
                    <a:lnT>
                      <a:noFill/>
                    </a:lnT>
                    <a:lnB>
                      <a:noFill/>
                    </a:lnB>
                    <a:noFill/>
                  </a:tcPr>
                </a:tc>
                <a:tc>
                  <a:txBody>
                    <a:bodyPr/>
                    <a:lstStyle/>
                    <a:p>
                      <a:pPr algn="r" rtl="0" fontAlgn="base">
                        <a:lnSpc>
                          <a:spcPts val="1275"/>
                        </a:lnSpc>
                      </a:pPr>
                      <a:r>
                        <a:rPr lang="en-US" sz="1100" b="0" i="0">
                          <a:solidFill>
                            <a:srgbClr val="000000"/>
                          </a:solidFill>
                          <a:effectLst/>
                          <a:latin typeface="Aptos Narrow" panose="020B0004020202020204" pitchFamily="34" charset="0"/>
                        </a:rPr>
                        <a:t>76 </a:t>
                      </a:r>
                      <a:endParaRPr lang="en-US" sz="1800" b="0" i="0">
                        <a:effectLst/>
                      </a:endParaRPr>
                    </a:p>
                  </a:txBody>
                  <a:tcPr marL="91374" marR="91374" marT="45687" marB="45687">
                    <a:lnL>
                      <a:noFill/>
                    </a:lnL>
                    <a:lnR>
                      <a:noFill/>
                    </a:lnR>
                    <a:lnT>
                      <a:noFill/>
                    </a:lnT>
                    <a:lnB>
                      <a:noFill/>
                    </a:lnB>
                    <a:noFill/>
                  </a:tcPr>
                </a:tc>
                <a:tc>
                  <a:txBody>
                    <a:bodyPr/>
                    <a:lstStyle/>
                    <a:p>
                      <a:pPr algn="r" rtl="0" fontAlgn="base">
                        <a:lnSpc>
                          <a:spcPts val="1275"/>
                        </a:lnSpc>
                      </a:pPr>
                      <a:r>
                        <a:rPr lang="en-US" sz="1100" b="0" i="0">
                          <a:solidFill>
                            <a:srgbClr val="000000"/>
                          </a:solidFill>
                          <a:effectLst/>
                          <a:latin typeface="Aptos Narrow" panose="020B0004020202020204" pitchFamily="34" charset="0"/>
                        </a:rPr>
                        <a:t>12 </a:t>
                      </a:r>
                      <a:endParaRPr lang="en-US" sz="1800" b="0" i="0">
                        <a:effectLst/>
                      </a:endParaRPr>
                    </a:p>
                  </a:txBody>
                  <a:tcPr marL="91374" marR="91374" marT="45687" marB="45687">
                    <a:lnL>
                      <a:noFill/>
                    </a:lnL>
                    <a:lnR>
                      <a:noFill/>
                    </a:lnR>
                    <a:lnT>
                      <a:noFill/>
                    </a:lnT>
                    <a:lnB>
                      <a:noFill/>
                    </a:lnB>
                    <a:noFill/>
                  </a:tcPr>
                </a:tc>
                <a:tc>
                  <a:txBody>
                    <a:bodyPr/>
                    <a:lstStyle/>
                    <a:p>
                      <a:pPr algn="r" rtl="0" fontAlgn="base">
                        <a:lnSpc>
                          <a:spcPts val="1275"/>
                        </a:lnSpc>
                      </a:pPr>
                      <a:r>
                        <a:rPr lang="en-US" sz="1100" b="0" i="0" dirty="0">
                          <a:solidFill>
                            <a:srgbClr val="000000"/>
                          </a:solidFill>
                          <a:effectLst/>
                          <a:latin typeface="Aptos Narrow" panose="020B0004020202020204" pitchFamily="34" charset="0"/>
                        </a:rPr>
                        <a:t>15 </a:t>
                      </a:r>
                      <a:endParaRPr lang="en-US" sz="1800" b="0" i="0" dirty="0">
                        <a:effectLst/>
                      </a:endParaRPr>
                    </a:p>
                  </a:txBody>
                  <a:tcPr marL="91374" marR="91374" marT="45687" marB="45687">
                    <a:lnL>
                      <a:noFill/>
                    </a:lnL>
                    <a:lnR>
                      <a:noFill/>
                    </a:lnR>
                    <a:lnT>
                      <a:noFill/>
                    </a:lnT>
                    <a:lnB>
                      <a:noFill/>
                    </a:lnB>
                    <a:noFill/>
                  </a:tcPr>
                </a:tc>
                <a:extLst>
                  <a:ext uri="{0D108BD9-81ED-4DB2-BD59-A6C34878D82A}">
                    <a16:rowId xmlns:a16="http://schemas.microsoft.com/office/drawing/2014/main" val="2673834661"/>
                  </a:ext>
                </a:extLst>
              </a:tr>
            </a:tbl>
          </a:graphicData>
        </a:graphic>
      </p:graphicFrame>
      <p:pic>
        <p:nvPicPr>
          <p:cNvPr id="1026" name="Picture 2">
            <a:extLst>
              <a:ext uri="{FF2B5EF4-FFF2-40B4-BE49-F238E27FC236}">
                <a16:creationId xmlns:a16="http://schemas.microsoft.com/office/drawing/2014/main" id="{9ABC1333-828E-91BA-16D4-167D36F170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52616" y="182880"/>
            <a:ext cx="5486400" cy="4983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27867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ABC71AE-6323-23C1-C90A-71E4919A377E}"/>
              </a:ext>
            </a:extLst>
          </p:cNvPr>
          <p:cNvSpPr txBox="1"/>
          <p:nvPr/>
        </p:nvSpPr>
        <p:spPr>
          <a:xfrm>
            <a:off x="6300216" y="2130552"/>
            <a:ext cx="4884340" cy="939907"/>
          </a:xfrm>
          <a:prstGeom prst="rect">
            <a:avLst/>
          </a:prstGeom>
        </p:spPr>
        <p:txBody>
          <a:bodyPr vert="horz" lIns="91440" tIns="45720" rIns="91440" bIns="45720" rtlCol="0" anchor="t" anchorCtr="0">
            <a:normAutofit/>
          </a:bodyPr>
          <a:lstStyle/>
          <a:p>
            <a:pPr>
              <a:spcBef>
                <a:spcPct val="0"/>
              </a:spcBef>
              <a:spcAft>
                <a:spcPts val="600"/>
              </a:spcAft>
            </a:pPr>
            <a:r>
              <a:rPr lang="en-US" sz="5400" b="1" kern="1200" dirty="0">
                <a:solidFill>
                  <a:schemeClr val="tx2"/>
                </a:solidFill>
                <a:latin typeface="+mn-lt"/>
                <a:ea typeface="+mj-ea"/>
                <a:cs typeface="+mj-cs"/>
              </a:rPr>
              <a:t>CONCLUSION</a:t>
            </a:r>
          </a:p>
        </p:txBody>
      </p:sp>
      <p:sp>
        <p:nvSpPr>
          <p:cNvPr id="3" name="TextBox 2">
            <a:extLst>
              <a:ext uri="{FF2B5EF4-FFF2-40B4-BE49-F238E27FC236}">
                <a16:creationId xmlns:a16="http://schemas.microsoft.com/office/drawing/2014/main" id="{57E6AEFD-D3FF-83BB-DC47-6CF70A8EB8AC}"/>
              </a:ext>
            </a:extLst>
          </p:cNvPr>
          <p:cNvSpPr txBox="1"/>
          <p:nvPr/>
        </p:nvSpPr>
        <p:spPr>
          <a:xfrm>
            <a:off x="6006165" y="3070459"/>
            <a:ext cx="5813658" cy="1849013"/>
          </a:xfrm>
          <a:prstGeom prst="rect">
            <a:avLst/>
          </a:prstGeom>
        </p:spPr>
        <p:txBody>
          <a:bodyPr vert="horz" lIns="91440" tIns="45720" rIns="91440" bIns="45720" rtlCol="0">
            <a:noAutofit/>
          </a:bodyPr>
          <a:lstStyle/>
          <a:p>
            <a:pPr>
              <a:lnSpc>
                <a:spcPct val="90000"/>
              </a:lnSpc>
              <a:spcBef>
                <a:spcPts val="1000"/>
              </a:spcBef>
              <a:spcAft>
                <a:spcPts val="1200"/>
              </a:spcAft>
            </a:pPr>
            <a:r>
              <a:rPr lang="en-US" sz="1600" b="1" kern="1200" dirty="0">
                <a:solidFill>
                  <a:schemeClr val="tx2"/>
                </a:solidFill>
                <a:latin typeface="+mj-lt"/>
                <a:ea typeface="+mn-ea"/>
                <a:cs typeface="Segoe UI Semibold" panose="020B0702040204020203" pitchFamily="34" charset="0"/>
              </a:rPr>
              <a:t>As I reflect on the small group, I am very proud of the students who put in the work!  Throughout the different sessions, we worked on activities that could be used in high school but also in everyday life.  The group gave students the opportunity to engage with other students who have some of the same issues and struggles.  In high school students still need assurance, motivation, and praise for the small wins.  This group was meaningful for me because it is the 1</a:t>
            </a:r>
            <a:r>
              <a:rPr lang="en-US" sz="1600" b="1" kern="1200" baseline="30000" dirty="0">
                <a:solidFill>
                  <a:schemeClr val="tx2"/>
                </a:solidFill>
                <a:latin typeface="+mj-lt"/>
                <a:ea typeface="+mn-ea"/>
                <a:cs typeface="Segoe UI Semibold" panose="020B0702040204020203" pitchFamily="34" charset="0"/>
              </a:rPr>
              <a:t>st</a:t>
            </a:r>
            <a:r>
              <a:rPr lang="en-US" sz="1600" b="1" kern="1200" dirty="0">
                <a:solidFill>
                  <a:schemeClr val="tx2"/>
                </a:solidFill>
                <a:latin typeface="+mj-lt"/>
                <a:ea typeface="+mn-ea"/>
                <a:cs typeface="Segoe UI Semibold" panose="020B0702040204020203" pitchFamily="34" charset="0"/>
              </a:rPr>
              <a:t> group that I ran as the facilitator and for the most part it was successful.  I enjoy seeing students grow no matter the obstacles and being proud of themselves!  </a:t>
            </a:r>
          </a:p>
        </p:txBody>
      </p:sp>
      <p:pic>
        <p:nvPicPr>
          <p:cNvPr id="4" name="Picture 3">
            <a:extLst>
              <a:ext uri="{FF2B5EF4-FFF2-40B4-BE49-F238E27FC236}">
                <a16:creationId xmlns:a16="http://schemas.microsoft.com/office/drawing/2014/main" id="{01FDAAA9-A9E1-25EA-3362-F458F002FC7D}"/>
              </a:ext>
            </a:extLst>
          </p:cNvPr>
          <p:cNvPicPr>
            <a:picLocks noChangeAspect="1"/>
          </p:cNvPicPr>
          <p:nvPr/>
        </p:nvPicPr>
        <p:blipFill>
          <a:blip r:embed="rId2"/>
          <a:stretch>
            <a:fillRect/>
          </a:stretch>
        </p:blipFill>
        <p:spPr>
          <a:xfrm>
            <a:off x="1493960" y="1345612"/>
            <a:ext cx="3348872" cy="4325112"/>
          </a:xfrm>
          <a:prstGeom prst="rect">
            <a:avLst/>
          </a:prstGeom>
          <a:noFill/>
        </p:spPr>
      </p:pic>
    </p:spTree>
    <p:extLst>
      <p:ext uri="{BB962C8B-B14F-4D97-AF65-F5344CB8AC3E}">
        <p14:creationId xmlns:p14="http://schemas.microsoft.com/office/powerpoint/2010/main" val="2150434394"/>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6E93D8A-2352-A373-516D-C7D1BA5EFB28}"/>
              </a:ext>
            </a:extLst>
          </p:cNvPr>
          <p:cNvSpPr txBox="1"/>
          <p:nvPr/>
        </p:nvSpPr>
        <p:spPr>
          <a:xfrm>
            <a:off x="2884932" y="345222"/>
            <a:ext cx="6099048" cy="3970318"/>
          </a:xfrm>
          <a:prstGeom prst="rect">
            <a:avLst/>
          </a:prstGeom>
          <a:noFill/>
        </p:spPr>
        <p:txBody>
          <a:bodyPr wrap="square">
            <a:spAutoFit/>
          </a:bodyPr>
          <a:lstStyle/>
          <a:p>
            <a:r>
              <a:rPr lang="en-US" b="1" dirty="0">
                <a:solidFill>
                  <a:srgbClr val="008080"/>
                </a:solidFill>
              </a:rPr>
              <a:t>References </a:t>
            </a:r>
          </a:p>
          <a:p>
            <a:endParaRPr lang="en-US" b="1" dirty="0">
              <a:solidFill>
                <a:srgbClr val="008080"/>
              </a:solidFill>
            </a:endParaRPr>
          </a:p>
          <a:p>
            <a:r>
              <a:rPr lang="en-US" b="1" dirty="0">
                <a:solidFill>
                  <a:srgbClr val="008080"/>
                </a:solidFill>
              </a:rPr>
              <a:t> American School Counselor Association. (2019). ASCA National Model: A Framework for School Counseling Programs (4th ed.). Author. ISBN: 9781929289592. </a:t>
            </a:r>
          </a:p>
          <a:p>
            <a:endParaRPr lang="en-US" b="1" dirty="0">
              <a:solidFill>
                <a:srgbClr val="008080"/>
              </a:solidFill>
            </a:endParaRPr>
          </a:p>
          <a:p>
            <a:r>
              <a:rPr lang="en-US" b="1" dirty="0" err="1">
                <a:solidFill>
                  <a:srgbClr val="008080"/>
                </a:solidFill>
              </a:rPr>
              <a:t>myFutureNC</a:t>
            </a:r>
            <a:r>
              <a:rPr lang="en-US" b="1" dirty="0">
                <a:solidFill>
                  <a:srgbClr val="008080"/>
                </a:solidFill>
              </a:rPr>
              <a:t> (2024). https://www.myfuturenc.org/ </a:t>
            </a:r>
          </a:p>
          <a:p>
            <a:endParaRPr lang="en-US" b="1" dirty="0">
              <a:solidFill>
                <a:srgbClr val="008080"/>
              </a:solidFill>
            </a:endParaRPr>
          </a:p>
          <a:p>
            <a:r>
              <a:rPr lang="en-US" b="1" dirty="0">
                <a:solidFill>
                  <a:srgbClr val="008080"/>
                </a:solidFill>
              </a:rPr>
              <a:t>Petko, John &amp; Kendrick, Emma (2016). Selecting a Theory of Counseling: What Influences a counseling student to choose?  Universal Journal of Psychology, 4(6), 285-291.   </a:t>
            </a:r>
          </a:p>
          <a:p>
            <a:endParaRPr lang="en-US" b="1" dirty="0">
              <a:solidFill>
                <a:srgbClr val="008080"/>
              </a:solidFill>
            </a:endParaRPr>
          </a:p>
          <a:p>
            <a:r>
              <a:rPr lang="en-US" b="1" dirty="0">
                <a:solidFill>
                  <a:srgbClr val="008080"/>
                </a:solidFill>
              </a:rPr>
              <a:t>10.13189/ujp.2016.040606. </a:t>
            </a:r>
          </a:p>
        </p:txBody>
      </p:sp>
    </p:spTree>
    <p:extLst>
      <p:ext uri="{BB962C8B-B14F-4D97-AF65-F5344CB8AC3E}">
        <p14:creationId xmlns:p14="http://schemas.microsoft.com/office/powerpoint/2010/main" val="2737890180"/>
      </p:ext>
    </p:extLst>
  </p:cSld>
  <p:clrMapOvr>
    <a:masterClrMapping/>
  </p:clrMapOvr>
</p:sld>
</file>

<file path=ppt/theme/theme1.xml><?xml version="1.0" encoding="utf-8"?>
<a:theme xmlns:a="http://schemas.openxmlformats.org/drawingml/2006/main" name="powerpoint tutorial">
  <a:themeElements>
    <a:clrScheme name="Custom 27">
      <a:dk1>
        <a:srgbClr val="000000"/>
      </a:dk1>
      <a:lt1>
        <a:srgbClr val="FFFFFF"/>
      </a:lt1>
      <a:dk2>
        <a:srgbClr val="005F73"/>
      </a:dk2>
      <a:lt2>
        <a:srgbClr val="E7E6E6"/>
      </a:lt2>
      <a:accent1>
        <a:srgbClr val="6A205F"/>
      </a:accent1>
      <a:accent2>
        <a:srgbClr val="C74F66"/>
      </a:accent2>
      <a:accent3>
        <a:srgbClr val="C40C67"/>
      </a:accent3>
      <a:accent4>
        <a:srgbClr val="FF7675"/>
      </a:accent4>
      <a:accent5>
        <a:srgbClr val="0696D0"/>
      </a:accent5>
      <a:accent6>
        <a:srgbClr val="360070"/>
      </a:accent6>
      <a:hlink>
        <a:srgbClr val="0563C1"/>
      </a:hlink>
      <a:folHlink>
        <a:srgbClr val="954F72"/>
      </a:folHlink>
    </a:clrScheme>
    <a:fontScheme name="Custom 92">
      <a:majorFont>
        <a:latin typeface="Segoe UI Semibold"/>
        <a:ea typeface=""/>
        <a:cs typeface=""/>
      </a:majorFont>
      <a:minorFont>
        <a:latin typeface="Segoe UI "/>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23161501_Feeling overwhelmed_wac_SL_V2" id="{54A04B33-ABA9-48E3-837F-F7D8E1BC9C01}" vid="{4FC7F71D-D20D-44FB-9BA9-EEFEE62253E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57D4A114-614A-4F21-A975-61444CD3CFA6}">
  <ds:schemaRefs>
    <ds:schemaRef ds:uri="http://schemas.microsoft.com/sharepoint/v3/contenttype/forms"/>
  </ds:schemaRefs>
</ds:datastoreItem>
</file>

<file path=customXml/itemProps2.xml><?xml version="1.0" encoding="utf-8"?>
<ds:datastoreItem xmlns:ds="http://schemas.openxmlformats.org/officeDocument/2006/customXml" ds:itemID="{FF3CF614-6894-4A97-80E5-9F658EA3AF09}">
  <ds:schemaRefs>
    <ds:schemaRef ds:uri="16c05727-aa75-4e4a-9b5f-8a80a1165891"/>
    <ds:schemaRef ds:uri="230e9df3-be65-4c73-a93b-d1236ebd677e"/>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DD100F2-74DD-462C-BBFE-2504278ADF72}">
  <ds:schemaRefs>
    <ds:schemaRef ds:uri="16c05727-aa75-4e4a-9b5f-8a80a1165891"/>
    <ds:schemaRef ds:uri="230e9df3-be65-4c73-a93b-d1236ebd677e"/>
    <ds:schemaRef ds:uri="71af3243-3dd4-4a8d-8c0d-dd76da1f02a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Feeling overwhelmed</Template>
  <TotalTime>0</TotalTime>
  <Words>1041</Words>
  <Application>Microsoft Office PowerPoint</Application>
  <PresentationFormat>Widescreen</PresentationFormat>
  <Paragraphs>99</Paragraphs>
  <Slides>13</Slides>
  <Notes>3</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Aptos Narrow</vt:lpstr>
      <vt:lpstr>Arial</vt:lpstr>
      <vt:lpstr>Calibri</vt:lpstr>
      <vt:lpstr>Segoe UI</vt:lpstr>
      <vt:lpstr>Segoe UI </vt:lpstr>
      <vt:lpstr>Segoe UI Semibold</vt:lpstr>
      <vt:lpstr>powerpoint tutorial</vt:lpstr>
      <vt:lpstr>ACADEMIC SUCCESS</vt:lpstr>
      <vt:lpstr>Are you struggling to achieve academic success?</vt:lpstr>
      <vt:lpstr>Why is there a need for this group?  (Identified Data Sources) </vt:lpstr>
      <vt:lpstr>NEEDS ASSESSMENT</vt:lpstr>
      <vt:lpstr>SCREENING PROCESS</vt:lpstr>
      <vt:lpstr>EXAMPLE OF CONSENT FORM...</vt:lpstr>
      <vt:lpstr>Pre-AIA Specialty Standard(s)</vt:lpstr>
      <vt:lpstr>PRE-AIA Practicum Competencies</vt:lpstr>
      <vt:lpstr>STRATEGIES TO PROMOTE A SAFE ENVIRONMENT</vt:lpstr>
      <vt:lpstr>EVALUATION AND DATA FOR SUCCESS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Allen-McMasters, Tracey E</dc:creator>
  <cp:lastModifiedBy>Allen-McMasters, Tracey E</cp:lastModifiedBy>
  <cp:revision>82</cp:revision>
  <dcterms:created xsi:type="dcterms:W3CDTF">2024-11-19T14:56:20Z</dcterms:created>
  <dcterms:modified xsi:type="dcterms:W3CDTF">2026-05-15T05:34:24Z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