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0310" autoAdjust="0"/>
  </p:normalViewPr>
  <p:slideViewPr>
    <p:cSldViewPr snapToGrid="0">
      <p:cViewPr varScale="1">
        <p:scale>
          <a:sx n="44" d="100"/>
          <a:sy n="44" d="100"/>
        </p:scale>
        <p:origin x="1524" y="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y, Alden J" userId="a3209310-d520-4502-b8b9-d77182410ec7" providerId="ADAL" clId="{B315F8E0-C48C-498D-AF1B-13CA0CF1DA1F}"/>
    <pc:docChg chg="custSel modSld">
      <pc:chgData name="May, Alden J" userId="a3209310-d520-4502-b8b9-d77182410ec7" providerId="ADAL" clId="{B315F8E0-C48C-498D-AF1B-13CA0CF1DA1F}" dt="2025-04-25T13:07:53.862" v="18" actId="478"/>
      <pc:docMkLst>
        <pc:docMk/>
      </pc:docMkLst>
      <pc:sldChg chg="delSp modSp mod delAnim">
        <pc:chgData name="May, Alden J" userId="a3209310-d520-4502-b8b9-d77182410ec7" providerId="ADAL" clId="{B315F8E0-C48C-498D-AF1B-13CA0CF1DA1F}" dt="2025-04-25T13:06:28.979" v="5" actId="478"/>
        <pc:sldMkLst>
          <pc:docMk/>
          <pc:sldMk cId="2238779010" sldId="256"/>
        </pc:sldMkLst>
        <pc:spChg chg="mod">
          <ac:chgData name="May, Alden J" userId="a3209310-d520-4502-b8b9-d77182410ec7" providerId="ADAL" clId="{B315F8E0-C48C-498D-AF1B-13CA0CF1DA1F}" dt="2025-04-25T13:00:18.685" v="4" actId="20577"/>
          <ac:spMkLst>
            <pc:docMk/>
            <pc:sldMk cId="2238779010" sldId="256"/>
            <ac:spMk id="3" creationId="{D8D69D65-9E6A-8D4E-83CF-80EE3677FEF5}"/>
          </ac:spMkLst>
        </pc:spChg>
        <pc:picChg chg="del">
          <ac:chgData name="May, Alden J" userId="a3209310-d520-4502-b8b9-d77182410ec7" providerId="ADAL" clId="{B315F8E0-C48C-498D-AF1B-13CA0CF1DA1F}" dt="2025-04-25T13:06:28.979" v="5" actId="478"/>
          <ac:picMkLst>
            <pc:docMk/>
            <pc:sldMk cId="2238779010" sldId="256"/>
            <ac:picMk id="4" creationId="{C5F3064F-02CC-723D-26E0-1B2BEE3B113A}"/>
          </ac:picMkLst>
        </pc:picChg>
      </pc:sldChg>
      <pc:sldChg chg="delSp mod delAnim">
        <pc:chgData name="May, Alden J" userId="a3209310-d520-4502-b8b9-d77182410ec7" providerId="ADAL" clId="{B315F8E0-C48C-498D-AF1B-13CA0CF1DA1F}" dt="2025-04-25T13:06:33.363" v="6" actId="478"/>
        <pc:sldMkLst>
          <pc:docMk/>
          <pc:sldMk cId="4285559976" sldId="257"/>
        </pc:sldMkLst>
        <pc:picChg chg="del">
          <ac:chgData name="May, Alden J" userId="a3209310-d520-4502-b8b9-d77182410ec7" providerId="ADAL" clId="{B315F8E0-C48C-498D-AF1B-13CA0CF1DA1F}" dt="2025-04-25T13:06:33.363" v="6" actId="478"/>
          <ac:picMkLst>
            <pc:docMk/>
            <pc:sldMk cId="4285559976" sldId="257"/>
            <ac:picMk id="6" creationId="{3EC5BCF2-4B4C-2A52-A2A8-DB9024751951}"/>
          </ac:picMkLst>
        </pc:picChg>
      </pc:sldChg>
      <pc:sldChg chg="delSp modSp mod delAnim">
        <pc:chgData name="May, Alden J" userId="a3209310-d520-4502-b8b9-d77182410ec7" providerId="ADAL" clId="{B315F8E0-C48C-498D-AF1B-13CA0CF1DA1F}" dt="2025-04-25T13:06:36.730" v="7" actId="478"/>
        <pc:sldMkLst>
          <pc:docMk/>
          <pc:sldMk cId="2368089876" sldId="258"/>
        </pc:sldMkLst>
        <pc:spChg chg="mod">
          <ac:chgData name="May, Alden J" userId="a3209310-d520-4502-b8b9-d77182410ec7" providerId="ADAL" clId="{B315F8E0-C48C-498D-AF1B-13CA0CF1DA1F}" dt="2025-04-25T12:59:41.907" v="1" actId="20577"/>
          <ac:spMkLst>
            <pc:docMk/>
            <pc:sldMk cId="2368089876" sldId="258"/>
            <ac:spMk id="3" creationId="{6255070A-9B11-4AEF-3547-CAE76F360FB3}"/>
          </ac:spMkLst>
        </pc:spChg>
        <pc:picChg chg="del">
          <ac:chgData name="May, Alden J" userId="a3209310-d520-4502-b8b9-d77182410ec7" providerId="ADAL" clId="{B315F8E0-C48C-498D-AF1B-13CA0CF1DA1F}" dt="2025-04-25T13:06:36.730" v="7" actId="478"/>
          <ac:picMkLst>
            <pc:docMk/>
            <pc:sldMk cId="2368089876" sldId="258"/>
            <ac:picMk id="4" creationId="{4917B9FC-2FCF-CE37-67E2-8FB3D14D2235}"/>
          </ac:picMkLst>
        </pc:picChg>
      </pc:sldChg>
      <pc:sldChg chg="delSp mod delAnim">
        <pc:chgData name="May, Alden J" userId="a3209310-d520-4502-b8b9-d77182410ec7" providerId="ADAL" clId="{B315F8E0-C48C-498D-AF1B-13CA0CF1DA1F}" dt="2025-04-25T13:06:47.816" v="8" actId="478"/>
        <pc:sldMkLst>
          <pc:docMk/>
          <pc:sldMk cId="668309559" sldId="261"/>
        </pc:sldMkLst>
        <pc:picChg chg="del">
          <ac:chgData name="May, Alden J" userId="a3209310-d520-4502-b8b9-d77182410ec7" providerId="ADAL" clId="{B315F8E0-C48C-498D-AF1B-13CA0CF1DA1F}" dt="2025-04-25T13:06:47.816" v="8" actId="478"/>
          <ac:picMkLst>
            <pc:docMk/>
            <pc:sldMk cId="668309559" sldId="261"/>
            <ac:picMk id="4" creationId="{5FD63CE6-E120-CC48-574B-17FC759B2027}"/>
          </ac:picMkLst>
        </pc:picChg>
      </pc:sldChg>
      <pc:sldChg chg="delSp mod delAnim">
        <pc:chgData name="May, Alden J" userId="a3209310-d520-4502-b8b9-d77182410ec7" providerId="ADAL" clId="{B315F8E0-C48C-498D-AF1B-13CA0CF1DA1F}" dt="2025-04-25T13:06:52.924" v="9" actId="478"/>
        <pc:sldMkLst>
          <pc:docMk/>
          <pc:sldMk cId="183440276" sldId="262"/>
        </pc:sldMkLst>
        <pc:picChg chg="del">
          <ac:chgData name="May, Alden J" userId="a3209310-d520-4502-b8b9-d77182410ec7" providerId="ADAL" clId="{B315F8E0-C48C-498D-AF1B-13CA0CF1DA1F}" dt="2025-04-25T13:06:52.924" v="9" actId="478"/>
          <ac:picMkLst>
            <pc:docMk/>
            <pc:sldMk cId="183440276" sldId="262"/>
            <ac:picMk id="4" creationId="{29DA1D90-4F4D-CDF4-BF5A-52C070D23EF3}"/>
          </ac:picMkLst>
        </pc:picChg>
      </pc:sldChg>
      <pc:sldChg chg="delSp mod delAnim">
        <pc:chgData name="May, Alden J" userId="a3209310-d520-4502-b8b9-d77182410ec7" providerId="ADAL" clId="{B315F8E0-C48C-498D-AF1B-13CA0CF1DA1F}" dt="2025-04-25T13:06:56.328" v="10" actId="478"/>
        <pc:sldMkLst>
          <pc:docMk/>
          <pc:sldMk cId="1937423960" sldId="263"/>
        </pc:sldMkLst>
        <pc:picChg chg="del">
          <ac:chgData name="May, Alden J" userId="a3209310-d520-4502-b8b9-d77182410ec7" providerId="ADAL" clId="{B315F8E0-C48C-498D-AF1B-13CA0CF1DA1F}" dt="2025-04-25T13:06:56.328" v="10" actId="478"/>
          <ac:picMkLst>
            <pc:docMk/>
            <pc:sldMk cId="1937423960" sldId="263"/>
            <ac:picMk id="4" creationId="{5D3EA8EA-50CA-6802-19AE-AFB8C118B1C8}"/>
          </ac:picMkLst>
        </pc:picChg>
      </pc:sldChg>
      <pc:sldChg chg="delSp mod delAnim">
        <pc:chgData name="May, Alden J" userId="a3209310-d520-4502-b8b9-d77182410ec7" providerId="ADAL" clId="{B315F8E0-C48C-498D-AF1B-13CA0CF1DA1F}" dt="2025-04-25T13:07:00.303" v="11" actId="478"/>
        <pc:sldMkLst>
          <pc:docMk/>
          <pc:sldMk cId="3936590555" sldId="264"/>
        </pc:sldMkLst>
        <pc:picChg chg="del">
          <ac:chgData name="May, Alden J" userId="a3209310-d520-4502-b8b9-d77182410ec7" providerId="ADAL" clId="{B315F8E0-C48C-498D-AF1B-13CA0CF1DA1F}" dt="2025-04-25T13:07:00.303" v="11" actId="478"/>
          <ac:picMkLst>
            <pc:docMk/>
            <pc:sldMk cId="3936590555" sldId="264"/>
            <ac:picMk id="4" creationId="{26B45499-0EC9-75D6-610C-F4F99A00E9D7}"/>
          </ac:picMkLst>
        </pc:picChg>
      </pc:sldChg>
      <pc:sldChg chg="delSp mod delAnim">
        <pc:chgData name="May, Alden J" userId="a3209310-d520-4502-b8b9-d77182410ec7" providerId="ADAL" clId="{B315F8E0-C48C-498D-AF1B-13CA0CF1DA1F}" dt="2025-04-25T13:07:05.369" v="12" actId="478"/>
        <pc:sldMkLst>
          <pc:docMk/>
          <pc:sldMk cId="1137833203" sldId="265"/>
        </pc:sldMkLst>
        <pc:picChg chg="del">
          <ac:chgData name="May, Alden J" userId="a3209310-d520-4502-b8b9-d77182410ec7" providerId="ADAL" clId="{B315F8E0-C48C-498D-AF1B-13CA0CF1DA1F}" dt="2025-04-25T13:07:05.369" v="12" actId="478"/>
          <ac:picMkLst>
            <pc:docMk/>
            <pc:sldMk cId="1137833203" sldId="265"/>
            <ac:picMk id="4" creationId="{6329B24B-29C9-5194-97AC-C88B2CA42CB7}"/>
          </ac:picMkLst>
        </pc:picChg>
      </pc:sldChg>
      <pc:sldChg chg="delSp mod delAnim">
        <pc:chgData name="May, Alden J" userId="a3209310-d520-4502-b8b9-d77182410ec7" providerId="ADAL" clId="{B315F8E0-C48C-498D-AF1B-13CA0CF1DA1F}" dt="2025-04-25T13:07:12.251" v="13" actId="478"/>
        <pc:sldMkLst>
          <pc:docMk/>
          <pc:sldMk cId="3354058931" sldId="266"/>
        </pc:sldMkLst>
        <pc:picChg chg="del">
          <ac:chgData name="May, Alden J" userId="a3209310-d520-4502-b8b9-d77182410ec7" providerId="ADAL" clId="{B315F8E0-C48C-498D-AF1B-13CA0CF1DA1F}" dt="2025-04-25T13:07:12.251" v="13" actId="478"/>
          <ac:picMkLst>
            <pc:docMk/>
            <pc:sldMk cId="3354058931" sldId="266"/>
            <ac:picMk id="4" creationId="{4B628BAB-C7C5-75B2-857C-1F3C938B498E}"/>
          </ac:picMkLst>
        </pc:picChg>
      </pc:sldChg>
      <pc:sldChg chg="delSp mod delAnim">
        <pc:chgData name="May, Alden J" userId="a3209310-d520-4502-b8b9-d77182410ec7" providerId="ADAL" clId="{B315F8E0-C48C-498D-AF1B-13CA0CF1DA1F}" dt="2025-04-25T13:07:17.391" v="14" actId="478"/>
        <pc:sldMkLst>
          <pc:docMk/>
          <pc:sldMk cId="2301243130" sldId="268"/>
        </pc:sldMkLst>
        <pc:picChg chg="del">
          <ac:chgData name="May, Alden J" userId="a3209310-d520-4502-b8b9-d77182410ec7" providerId="ADAL" clId="{B315F8E0-C48C-498D-AF1B-13CA0CF1DA1F}" dt="2025-04-25T13:07:17.391" v="14" actId="478"/>
          <ac:picMkLst>
            <pc:docMk/>
            <pc:sldMk cId="2301243130" sldId="268"/>
            <ac:picMk id="4" creationId="{88163FDC-CC23-E43B-2C03-02638D6EF3EA}"/>
          </ac:picMkLst>
        </pc:picChg>
      </pc:sldChg>
      <pc:sldChg chg="delSp mod delAnim">
        <pc:chgData name="May, Alden J" userId="a3209310-d520-4502-b8b9-d77182410ec7" providerId="ADAL" clId="{B315F8E0-C48C-498D-AF1B-13CA0CF1DA1F}" dt="2025-04-25T13:07:22.389" v="15" actId="478"/>
        <pc:sldMkLst>
          <pc:docMk/>
          <pc:sldMk cId="1090219289" sldId="269"/>
        </pc:sldMkLst>
        <pc:picChg chg="del">
          <ac:chgData name="May, Alden J" userId="a3209310-d520-4502-b8b9-d77182410ec7" providerId="ADAL" clId="{B315F8E0-C48C-498D-AF1B-13CA0CF1DA1F}" dt="2025-04-25T13:07:22.389" v="15" actId="478"/>
          <ac:picMkLst>
            <pc:docMk/>
            <pc:sldMk cId="1090219289" sldId="269"/>
            <ac:picMk id="4" creationId="{132AA691-559F-A058-4C46-7580F934B8E7}"/>
          </ac:picMkLst>
        </pc:picChg>
      </pc:sldChg>
      <pc:sldChg chg="delSp mod delAnim">
        <pc:chgData name="May, Alden J" userId="a3209310-d520-4502-b8b9-d77182410ec7" providerId="ADAL" clId="{B315F8E0-C48C-498D-AF1B-13CA0CF1DA1F}" dt="2025-04-25T13:07:40.728" v="16" actId="478"/>
        <pc:sldMkLst>
          <pc:docMk/>
          <pc:sldMk cId="1851965121" sldId="270"/>
        </pc:sldMkLst>
        <pc:picChg chg="del">
          <ac:chgData name="May, Alden J" userId="a3209310-d520-4502-b8b9-d77182410ec7" providerId="ADAL" clId="{B315F8E0-C48C-498D-AF1B-13CA0CF1DA1F}" dt="2025-04-25T13:07:40.728" v="16" actId="478"/>
          <ac:picMkLst>
            <pc:docMk/>
            <pc:sldMk cId="1851965121" sldId="270"/>
            <ac:picMk id="4" creationId="{9595B760-C182-C79E-A99A-FE4C9EE07988}"/>
          </ac:picMkLst>
        </pc:picChg>
      </pc:sldChg>
      <pc:sldChg chg="delSp mod delAnim">
        <pc:chgData name="May, Alden J" userId="a3209310-d520-4502-b8b9-d77182410ec7" providerId="ADAL" clId="{B315F8E0-C48C-498D-AF1B-13CA0CF1DA1F}" dt="2025-04-25T13:07:50.183" v="17" actId="478"/>
        <pc:sldMkLst>
          <pc:docMk/>
          <pc:sldMk cId="1201107557" sldId="271"/>
        </pc:sldMkLst>
        <pc:picChg chg="del">
          <ac:chgData name="May, Alden J" userId="a3209310-d520-4502-b8b9-d77182410ec7" providerId="ADAL" clId="{B315F8E0-C48C-498D-AF1B-13CA0CF1DA1F}" dt="2025-04-25T13:07:50.183" v="17" actId="478"/>
          <ac:picMkLst>
            <pc:docMk/>
            <pc:sldMk cId="1201107557" sldId="271"/>
            <ac:picMk id="4" creationId="{62B443CF-C8B2-E1CA-A43F-859CCF45E739}"/>
          </ac:picMkLst>
        </pc:picChg>
      </pc:sldChg>
      <pc:sldChg chg="delSp mod delAnim">
        <pc:chgData name="May, Alden J" userId="a3209310-d520-4502-b8b9-d77182410ec7" providerId="ADAL" clId="{B315F8E0-C48C-498D-AF1B-13CA0CF1DA1F}" dt="2025-04-25T13:07:53.862" v="18" actId="478"/>
        <pc:sldMkLst>
          <pc:docMk/>
          <pc:sldMk cId="2608332007" sldId="272"/>
        </pc:sldMkLst>
        <pc:picChg chg="del">
          <ac:chgData name="May, Alden J" userId="a3209310-d520-4502-b8b9-d77182410ec7" providerId="ADAL" clId="{B315F8E0-C48C-498D-AF1B-13CA0CF1DA1F}" dt="2025-04-25T13:07:53.862" v="18" actId="478"/>
          <ac:picMkLst>
            <pc:docMk/>
            <pc:sldMk cId="2608332007" sldId="272"/>
            <ac:picMk id="6" creationId="{DFD9D84C-AB10-51C2-436A-6564525F5A67}"/>
          </ac:picMkLst>
        </pc:picChg>
      </pc:sldChg>
    </pc:docChg>
  </pc:docChgLst>
  <pc:docChgLst>
    <pc:chgData name="May, Alden J" userId="a3209310-d520-4502-b8b9-d77182410ec7" providerId="ADAL" clId="{05F51D15-B136-483E-89AD-73DB11A6CF4A}"/>
    <pc:docChg chg="custSel addSld modSld">
      <pc:chgData name="May, Alden J" userId="a3209310-d520-4502-b8b9-d77182410ec7" providerId="ADAL" clId="{05F51D15-B136-483E-89AD-73DB11A6CF4A}" dt="2023-08-13T23:25:51.897" v="192" actId="33524"/>
      <pc:docMkLst>
        <pc:docMk/>
      </pc:docMkLst>
      <pc:sldChg chg="modSp mod">
        <pc:chgData name="May, Alden J" userId="a3209310-d520-4502-b8b9-d77182410ec7" providerId="ADAL" clId="{05F51D15-B136-483E-89AD-73DB11A6CF4A}" dt="2023-08-13T21:58:19.292" v="22" actId="1076"/>
        <pc:sldMkLst>
          <pc:docMk/>
          <pc:sldMk cId="3354058931" sldId="266"/>
        </pc:sldMkLst>
      </pc:sldChg>
      <pc:sldChg chg="modSp mod modNotesTx">
        <pc:chgData name="May, Alden J" userId="a3209310-d520-4502-b8b9-d77182410ec7" providerId="ADAL" clId="{05F51D15-B136-483E-89AD-73DB11A6CF4A}" dt="2023-08-13T22:26:32.493" v="139" actId="33524"/>
        <pc:sldMkLst>
          <pc:docMk/>
          <pc:sldMk cId="2301243130" sldId="268"/>
        </pc:sldMkLst>
      </pc:sldChg>
      <pc:sldChg chg="modSp mod">
        <pc:chgData name="May, Alden J" userId="a3209310-d520-4502-b8b9-d77182410ec7" providerId="ADAL" clId="{05F51D15-B136-483E-89AD-73DB11A6CF4A}" dt="2023-08-13T22:17:02.350" v="49" actId="20577"/>
        <pc:sldMkLst>
          <pc:docMk/>
          <pc:sldMk cId="1090219289" sldId="269"/>
        </pc:sldMkLst>
      </pc:sldChg>
      <pc:sldChg chg="modSp mod">
        <pc:chgData name="May, Alden J" userId="a3209310-d520-4502-b8b9-d77182410ec7" providerId="ADAL" clId="{05F51D15-B136-483E-89AD-73DB11A6CF4A}" dt="2023-08-13T22:17:33.255" v="67" actId="20577"/>
        <pc:sldMkLst>
          <pc:docMk/>
          <pc:sldMk cId="1851965121" sldId="270"/>
        </pc:sldMkLst>
      </pc:sldChg>
      <pc:sldChg chg="modNotesTx">
        <pc:chgData name="May, Alden J" userId="a3209310-d520-4502-b8b9-d77182410ec7" providerId="ADAL" clId="{05F51D15-B136-483E-89AD-73DB11A6CF4A}" dt="2023-08-13T23:25:51.897" v="192" actId="33524"/>
        <pc:sldMkLst>
          <pc:docMk/>
          <pc:sldMk cId="1201107557" sldId="271"/>
        </pc:sldMkLst>
      </pc:sldChg>
      <pc:sldChg chg="modSp mod">
        <pc:chgData name="May, Alden J" userId="a3209310-d520-4502-b8b9-d77182410ec7" providerId="ADAL" clId="{05F51D15-B136-483E-89AD-73DB11A6CF4A}" dt="2023-08-13T21:52:56.075" v="0" actId="1076"/>
        <pc:sldMkLst>
          <pc:docMk/>
          <pc:sldMk cId="2608332007" sldId="272"/>
        </pc:sldMkLst>
      </pc:sldChg>
      <pc:sldChg chg="modSp mod">
        <pc:chgData name="May, Alden J" userId="a3209310-d520-4502-b8b9-d77182410ec7" providerId="ADAL" clId="{05F51D15-B136-483E-89AD-73DB11A6CF4A}" dt="2023-08-13T21:55:34.218" v="21" actId="20577"/>
        <pc:sldMkLst>
          <pc:docMk/>
          <pc:sldMk cId="2026099477" sldId="273"/>
        </pc:sldMkLst>
      </pc:sldChg>
      <pc:sldChg chg="modSp mod">
        <pc:chgData name="May, Alden J" userId="a3209310-d520-4502-b8b9-d77182410ec7" providerId="ADAL" clId="{05F51D15-B136-483E-89AD-73DB11A6CF4A}" dt="2023-08-13T22:15:23.310" v="32" actId="20577"/>
        <pc:sldMkLst>
          <pc:docMk/>
          <pc:sldMk cId="421902549" sldId="274"/>
        </pc:sldMkLst>
      </pc:sldChg>
      <pc:sldChg chg="modSp new mod">
        <pc:chgData name="May, Alden J" userId="a3209310-d520-4502-b8b9-d77182410ec7" providerId="ADAL" clId="{05F51D15-B136-483E-89AD-73DB11A6CF4A}" dt="2023-08-13T22:27:50.667" v="191" actId="20577"/>
        <pc:sldMkLst>
          <pc:docMk/>
          <pc:sldMk cId="2407080208" sldId="275"/>
        </pc:sldMkLst>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E268B2-43E7-4122-8480-6A115C434A72}"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2F68872E-3918-434C-A526-003A6C0023F9}">
      <dgm:prSet/>
      <dgm:spPr/>
      <dgm:t>
        <a:bodyPr/>
        <a:lstStyle/>
        <a:p>
          <a:r>
            <a:rPr lang="en-US"/>
            <a:t>Academic</a:t>
          </a:r>
        </a:p>
      </dgm:t>
    </dgm:pt>
    <dgm:pt modelId="{74E07B2D-4B6F-44CC-BD38-EDEBE1E52131}" type="parTrans" cxnId="{2BD921C0-46E1-4B8E-9471-F5EEFAA0942E}">
      <dgm:prSet/>
      <dgm:spPr/>
      <dgm:t>
        <a:bodyPr/>
        <a:lstStyle/>
        <a:p>
          <a:endParaRPr lang="en-US"/>
        </a:p>
      </dgm:t>
    </dgm:pt>
    <dgm:pt modelId="{BF438DD6-6C7A-45D0-8873-59098C0F5AB4}" type="sibTrans" cxnId="{2BD921C0-46E1-4B8E-9471-F5EEFAA0942E}">
      <dgm:prSet/>
      <dgm:spPr/>
      <dgm:t>
        <a:bodyPr/>
        <a:lstStyle/>
        <a:p>
          <a:endParaRPr lang="en-US"/>
        </a:p>
      </dgm:t>
    </dgm:pt>
    <dgm:pt modelId="{C8CB4060-DF41-43FE-A145-AB1C9BDD27C5}">
      <dgm:prSet/>
      <dgm:spPr/>
      <dgm:t>
        <a:bodyPr/>
        <a:lstStyle/>
        <a:p>
          <a:r>
            <a:rPr lang="en-US"/>
            <a:t>Career</a:t>
          </a:r>
        </a:p>
      </dgm:t>
    </dgm:pt>
    <dgm:pt modelId="{FC340D17-5792-49D5-A741-FBA5AA77F4C8}" type="parTrans" cxnId="{194AAC68-6F5F-4537-82DF-4F012FD51E5A}">
      <dgm:prSet/>
      <dgm:spPr/>
      <dgm:t>
        <a:bodyPr/>
        <a:lstStyle/>
        <a:p>
          <a:endParaRPr lang="en-US"/>
        </a:p>
      </dgm:t>
    </dgm:pt>
    <dgm:pt modelId="{506D5530-9B5B-4F34-BA68-FC3BC07EA477}" type="sibTrans" cxnId="{194AAC68-6F5F-4537-82DF-4F012FD51E5A}">
      <dgm:prSet/>
      <dgm:spPr/>
      <dgm:t>
        <a:bodyPr/>
        <a:lstStyle/>
        <a:p>
          <a:endParaRPr lang="en-US"/>
        </a:p>
      </dgm:t>
    </dgm:pt>
    <dgm:pt modelId="{C307C9A2-D3B8-4762-9F8C-66FA4DF86733}">
      <dgm:prSet/>
      <dgm:spPr/>
      <dgm:t>
        <a:bodyPr/>
        <a:lstStyle/>
        <a:p>
          <a:r>
            <a:rPr lang="en-US"/>
            <a:t>Social Emotional Development</a:t>
          </a:r>
        </a:p>
      </dgm:t>
    </dgm:pt>
    <dgm:pt modelId="{80231718-E673-46A0-9444-B9DE39C403C6}" type="parTrans" cxnId="{1410F7C5-15A8-4D80-8110-06BADC291050}">
      <dgm:prSet/>
      <dgm:spPr/>
      <dgm:t>
        <a:bodyPr/>
        <a:lstStyle/>
        <a:p>
          <a:endParaRPr lang="en-US"/>
        </a:p>
      </dgm:t>
    </dgm:pt>
    <dgm:pt modelId="{080FD2BC-BD82-4032-86EB-9ABE21B04E59}" type="sibTrans" cxnId="{1410F7C5-15A8-4D80-8110-06BADC291050}">
      <dgm:prSet/>
      <dgm:spPr/>
      <dgm:t>
        <a:bodyPr/>
        <a:lstStyle/>
        <a:p>
          <a:endParaRPr lang="en-US"/>
        </a:p>
      </dgm:t>
    </dgm:pt>
    <dgm:pt modelId="{378D4BAA-A165-4AB7-B383-F06169693EDE}">
      <dgm:prSet/>
      <dgm:spPr/>
      <dgm:t>
        <a:bodyPr/>
        <a:lstStyle/>
        <a:p>
          <a:r>
            <a:rPr lang="en-US"/>
            <a:t>These all contribute to the students overall academic achievement</a:t>
          </a:r>
        </a:p>
      </dgm:t>
    </dgm:pt>
    <dgm:pt modelId="{2A049DDC-8008-4A9F-9C56-80827A6804C3}" type="parTrans" cxnId="{5400A01E-C356-447A-991F-91C8CABECFA2}">
      <dgm:prSet/>
      <dgm:spPr/>
      <dgm:t>
        <a:bodyPr/>
        <a:lstStyle/>
        <a:p>
          <a:endParaRPr lang="en-US"/>
        </a:p>
      </dgm:t>
    </dgm:pt>
    <dgm:pt modelId="{F59A5809-DEAC-486D-89DD-5D5D580AF9B5}" type="sibTrans" cxnId="{5400A01E-C356-447A-991F-91C8CABECFA2}">
      <dgm:prSet/>
      <dgm:spPr/>
      <dgm:t>
        <a:bodyPr/>
        <a:lstStyle/>
        <a:p>
          <a:endParaRPr lang="en-US"/>
        </a:p>
      </dgm:t>
    </dgm:pt>
    <dgm:pt modelId="{1B19674C-5C4B-44D8-97C8-E000BD990C48}" type="pres">
      <dgm:prSet presAssocID="{1AE268B2-43E7-4122-8480-6A115C434A72}" presName="linear" presStyleCnt="0">
        <dgm:presLayoutVars>
          <dgm:animLvl val="lvl"/>
          <dgm:resizeHandles val="exact"/>
        </dgm:presLayoutVars>
      </dgm:prSet>
      <dgm:spPr/>
    </dgm:pt>
    <dgm:pt modelId="{167CCC73-3669-4ED5-88CE-A4404CAFA444}" type="pres">
      <dgm:prSet presAssocID="{2F68872E-3918-434C-A526-003A6C0023F9}" presName="parentText" presStyleLbl="node1" presStyleIdx="0" presStyleCnt="4">
        <dgm:presLayoutVars>
          <dgm:chMax val="0"/>
          <dgm:bulletEnabled val="1"/>
        </dgm:presLayoutVars>
      </dgm:prSet>
      <dgm:spPr/>
    </dgm:pt>
    <dgm:pt modelId="{60938F4F-4FB7-459D-8470-58895D9DF593}" type="pres">
      <dgm:prSet presAssocID="{BF438DD6-6C7A-45D0-8873-59098C0F5AB4}" presName="spacer" presStyleCnt="0"/>
      <dgm:spPr/>
    </dgm:pt>
    <dgm:pt modelId="{9F48905B-9614-4C6D-899F-CC574DD279E5}" type="pres">
      <dgm:prSet presAssocID="{C8CB4060-DF41-43FE-A145-AB1C9BDD27C5}" presName="parentText" presStyleLbl="node1" presStyleIdx="1" presStyleCnt="4">
        <dgm:presLayoutVars>
          <dgm:chMax val="0"/>
          <dgm:bulletEnabled val="1"/>
        </dgm:presLayoutVars>
      </dgm:prSet>
      <dgm:spPr/>
    </dgm:pt>
    <dgm:pt modelId="{DE77D5F8-1C39-4C33-BE0B-0E1283F57901}" type="pres">
      <dgm:prSet presAssocID="{506D5530-9B5B-4F34-BA68-FC3BC07EA477}" presName="spacer" presStyleCnt="0"/>
      <dgm:spPr/>
    </dgm:pt>
    <dgm:pt modelId="{3D2A25B5-2ECA-472B-9377-E32337E056AC}" type="pres">
      <dgm:prSet presAssocID="{C307C9A2-D3B8-4762-9F8C-66FA4DF86733}" presName="parentText" presStyleLbl="node1" presStyleIdx="2" presStyleCnt="4">
        <dgm:presLayoutVars>
          <dgm:chMax val="0"/>
          <dgm:bulletEnabled val="1"/>
        </dgm:presLayoutVars>
      </dgm:prSet>
      <dgm:spPr/>
    </dgm:pt>
    <dgm:pt modelId="{37D237B0-4767-407B-AFC2-5D0DFA7DDCB8}" type="pres">
      <dgm:prSet presAssocID="{080FD2BC-BD82-4032-86EB-9ABE21B04E59}" presName="spacer" presStyleCnt="0"/>
      <dgm:spPr/>
    </dgm:pt>
    <dgm:pt modelId="{3B39D237-A899-46BA-A13A-F1BFA23DADED}" type="pres">
      <dgm:prSet presAssocID="{378D4BAA-A165-4AB7-B383-F06169693EDE}" presName="parentText" presStyleLbl="node1" presStyleIdx="3" presStyleCnt="4">
        <dgm:presLayoutVars>
          <dgm:chMax val="0"/>
          <dgm:bulletEnabled val="1"/>
        </dgm:presLayoutVars>
      </dgm:prSet>
      <dgm:spPr/>
    </dgm:pt>
  </dgm:ptLst>
  <dgm:cxnLst>
    <dgm:cxn modelId="{052C1E06-9D09-40DF-9148-390FEE92DDE0}" type="presOf" srcId="{2F68872E-3918-434C-A526-003A6C0023F9}" destId="{167CCC73-3669-4ED5-88CE-A4404CAFA444}" srcOrd="0" destOrd="0" presId="urn:microsoft.com/office/officeart/2005/8/layout/vList2"/>
    <dgm:cxn modelId="{1463180F-531B-4100-905E-FEFCF1465958}" type="presOf" srcId="{C8CB4060-DF41-43FE-A145-AB1C9BDD27C5}" destId="{9F48905B-9614-4C6D-899F-CC574DD279E5}" srcOrd="0" destOrd="0" presId="urn:microsoft.com/office/officeart/2005/8/layout/vList2"/>
    <dgm:cxn modelId="{55F18B1D-D2E7-4C31-B85F-A43059101150}" type="presOf" srcId="{1AE268B2-43E7-4122-8480-6A115C434A72}" destId="{1B19674C-5C4B-44D8-97C8-E000BD990C48}" srcOrd="0" destOrd="0" presId="urn:microsoft.com/office/officeart/2005/8/layout/vList2"/>
    <dgm:cxn modelId="{5400A01E-C356-447A-991F-91C8CABECFA2}" srcId="{1AE268B2-43E7-4122-8480-6A115C434A72}" destId="{378D4BAA-A165-4AB7-B383-F06169693EDE}" srcOrd="3" destOrd="0" parTransId="{2A049DDC-8008-4A9F-9C56-80827A6804C3}" sibTransId="{F59A5809-DEAC-486D-89DD-5D5D580AF9B5}"/>
    <dgm:cxn modelId="{AA6FA62A-0B60-472C-8196-5E8446983128}" type="presOf" srcId="{C307C9A2-D3B8-4762-9F8C-66FA4DF86733}" destId="{3D2A25B5-2ECA-472B-9377-E32337E056AC}" srcOrd="0" destOrd="0" presId="urn:microsoft.com/office/officeart/2005/8/layout/vList2"/>
    <dgm:cxn modelId="{630BBE45-9715-4B8C-BD88-E3DA222833A2}" type="presOf" srcId="{378D4BAA-A165-4AB7-B383-F06169693EDE}" destId="{3B39D237-A899-46BA-A13A-F1BFA23DADED}" srcOrd="0" destOrd="0" presId="urn:microsoft.com/office/officeart/2005/8/layout/vList2"/>
    <dgm:cxn modelId="{194AAC68-6F5F-4537-82DF-4F012FD51E5A}" srcId="{1AE268B2-43E7-4122-8480-6A115C434A72}" destId="{C8CB4060-DF41-43FE-A145-AB1C9BDD27C5}" srcOrd="1" destOrd="0" parTransId="{FC340D17-5792-49D5-A741-FBA5AA77F4C8}" sibTransId="{506D5530-9B5B-4F34-BA68-FC3BC07EA477}"/>
    <dgm:cxn modelId="{2BD921C0-46E1-4B8E-9471-F5EEFAA0942E}" srcId="{1AE268B2-43E7-4122-8480-6A115C434A72}" destId="{2F68872E-3918-434C-A526-003A6C0023F9}" srcOrd="0" destOrd="0" parTransId="{74E07B2D-4B6F-44CC-BD38-EDEBE1E52131}" sibTransId="{BF438DD6-6C7A-45D0-8873-59098C0F5AB4}"/>
    <dgm:cxn modelId="{1410F7C5-15A8-4D80-8110-06BADC291050}" srcId="{1AE268B2-43E7-4122-8480-6A115C434A72}" destId="{C307C9A2-D3B8-4762-9F8C-66FA4DF86733}" srcOrd="2" destOrd="0" parTransId="{80231718-E673-46A0-9444-B9DE39C403C6}" sibTransId="{080FD2BC-BD82-4032-86EB-9ABE21B04E59}"/>
    <dgm:cxn modelId="{3A95A1EF-9B7A-4DC2-A5D4-0AF2EBCC3CEC}" type="presParOf" srcId="{1B19674C-5C4B-44D8-97C8-E000BD990C48}" destId="{167CCC73-3669-4ED5-88CE-A4404CAFA444}" srcOrd="0" destOrd="0" presId="urn:microsoft.com/office/officeart/2005/8/layout/vList2"/>
    <dgm:cxn modelId="{F2681405-570F-4A14-93E3-6BE51F48C2F5}" type="presParOf" srcId="{1B19674C-5C4B-44D8-97C8-E000BD990C48}" destId="{60938F4F-4FB7-459D-8470-58895D9DF593}" srcOrd="1" destOrd="0" presId="urn:microsoft.com/office/officeart/2005/8/layout/vList2"/>
    <dgm:cxn modelId="{64BFA622-6BA4-41CC-94E5-C65CABCC82EC}" type="presParOf" srcId="{1B19674C-5C4B-44D8-97C8-E000BD990C48}" destId="{9F48905B-9614-4C6D-899F-CC574DD279E5}" srcOrd="2" destOrd="0" presId="urn:microsoft.com/office/officeart/2005/8/layout/vList2"/>
    <dgm:cxn modelId="{D1427951-602D-4848-BEE0-2338CEA3EBE3}" type="presParOf" srcId="{1B19674C-5C4B-44D8-97C8-E000BD990C48}" destId="{DE77D5F8-1C39-4C33-BE0B-0E1283F57901}" srcOrd="3" destOrd="0" presId="urn:microsoft.com/office/officeart/2005/8/layout/vList2"/>
    <dgm:cxn modelId="{13429A5F-9AC2-49D7-BDB1-0BE07240DC40}" type="presParOf" srcId="{1B19674C-5C4B-44D8-97C8-E000BD990C48}" destId="{3D2A25B5-2ECA-472B-9377-E32337E056AC}" srcOrd="4" destOrd="0" presId="urn:microsoft.com/office/officeart/2005/8/layout/vList2"/>
    <dgm:cxn modelId="{E30C7136-BDEE-4F72-99D7-5769A90D9084}" type="presParOf" srcId="{1B19674C-5C4B-44D8-97C8-E000BD990C48}" destId="{37D237B0-4767-407B-AFC2-5D0DFA7DDCB8}" srcOrd="5" destOrd="0" presId="urn:microsoft.com/office/officeart/2005/8/layout/vList2"/>
    <dgm:cxn modelId="{E571C263-C604-411E-B793-B9B8F23C73E4}" type="presParOf" srcId="{1B19674C-5C4B-44D8-97C8-E000BD990C48}" destId="{3B39D237-A899-46BA-A13A-F1BFA23DADE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B7DF07-87B4-4EAC-BBDF-BA9171D4BD21}"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34983BF1-6A3D-4117-AE40-C83B490624BA}">
      <dgm:prSet/>
      <dgm:spPr/>
      <dgm:t>
        <a:bodyPr/>
        <a:lstStyle/>
        <a:p>
          <a:r>
            <a:rPr lang="en-US"/>
            <a:t>Help students succeed</a:t>
          </a:r>
        </a:p>
      </dgm:t>
    </dgm:pt>
    <dgm:pt modelId="{60575268-2CAC-4042-8442-8FF4FE37AF13}" type="parTrans" cxnId="{636B3440-6AE2-44F8-A10D-7AE978A166F3}">
      <dgm:prSet/>
      <dgm:spPr/>
      <dgm:t>
        <a:bodyPr/>
        <a:lstStyle/>
        <a:p>
          <a:endParaRPr lang="en-US"/>
        </a:p>
      </dgm:t>
    </dgm:pt>
    <dgm:pt modelId="{71ACAD2A-C87C-41CE-8AEF-3F6DCE7BEE27}" type="sibTrans" cxnId="{636B3440-6AE2-44F8-A10D-7AE978A166F3}">
      <dgm:prSet/>
      <dgm:spPr/>
      <dgm:t>
        <a:bodyPr/>
        <a:lstStyle/>
        <a:p>
          <a:endParaRPr lang="en-US"/>
        </a:p>
      </dgm:t>
    </dgm:pt>
    <dgm:pt modelId="{6107FBFF-80AE-4291-8881-79BD817F3A37}">
      <dgm:prSet/>
      <dgm:spPr/>
      <dgm:t>
        <a:bodyPr/>
        <a:lstStyle/>
        <a:p>
          <a:r>
            <a:rPr lang="en-US"/>
            <a:t>Community members will talk with students about different career opportunities</a:t>
          </a:r>
        </a:p>
      </dgm:t>
    </dgm:pt>
    <dgm:pt modelId="{16656301-1037-4404-9131-6056906D69F3}" type="parTrans" cxnId="{B90CAE1B-DD24-412D-8809-458FD5567C59}">
      <dgm:prSet/>
      <dgm:spPr/>
      <dgm:t>
        <a:bodyPr/>
        <a:lstStyle/>
        <a:p>
          <a:endParaRPr lang="en-US"/>
        </a:p>
      </dgm:t>
    </dgm:pt>
    <dgm:pt modelId="{1772FD97-B0A9-42CA-B603-7EFB59D88FB2}" type="sibTrans" cxnId="{B90CAE1B-DD24-412D-8809-458FD5567C59}">
      <dgm:prSet/>
      <dgm:spPr/>
      <dgm:t>
        <a:bodyPr/>
        <a:lstStyle/>
        <a:p>
          <a:endParaRPr lang="en-US"/>
        </a:p>
      </dgm:t>
    </dgm:pt>
    <dgm:pt modelId="{7DFBD071-BD86-486F-A269-E8310B73BF32}">
      <dgm:prSet/>
      <dgm:spPr/>
      <dgm:t>
        <a:bodyPr/>
        <a:lstStyle/>
        <a:p>
          <a:r>
            <a:rPr lang="en-US"/>
            <a:t>Create a career fair with the help of students, staff, parents and community members</a:t>
          </a:r>
        </a:p>
      </dgm:t>
    </dgm:pt>
    <dgm:pt modelId="{C09CA9A6-7628-44F6-878D-9844213E9E17}" type="parTrans" cxnId="{2D0F75A3-E47D-4BF1-A80B-A540F9BC1D50}">
      <dgm:prSet/>
      <dgm:spPr/>
      <dgm:t>
        <a:bodyPr/>
        <a:lstStyle/>
        <a:p>
          <a:endParaRPr lang="en-US"/>
        </a:p>
      </dgm:t>
    </dgm:pt>
    <dgm:pt modelId="{30351F90-BF6B-40BB-88B8-149D68036913}" type="sibTrans" cxnId="{2D0F75A3-E47D-4BF1-A80B-A540F9BC1D50}">
      <dgm:prSet/>
      <dgm:spPr/>
      <dgm:t>
        <a:bodyPr/>
        <a:lstStyle/>
        <a:p>
          <a:endParaRPr lang="en-US"/>
        </a:p>
      </dgm:t>
    </dgm:pt>
    <dgm:pt modelId="{B575AADE-1F5B-434E-A750-3FC7B4BF05CD}">
      <dgm:prSet/>
      <dgm:spPr/>
      <dgm:t>
        <a:bodyPr/>
        <a:lstStyle/>
        <a:p>
          <a:r>
            <a:rPr lang="en-US"/>
            <a:t>Talk with students when they have questions about their future career paths.</a:t>
          </a:r>
        </a:p>
      </dgm:t>
    </dgm:pt>
    <dgm:pt modelId="{6693C365-60B6-4001-B0ED-9AF909B62B83}" type="parTrans" cxnId="{576CE62E-3CCC-41AF-A339-6224204FC563}">
      <dgm:prSet/>
      <dgm:spPr/>
      <dgm:t>
        <a:bodyPr/>
        <a:lstStyle/>
        <a:p>
          <a:endParaRPr lang="en-US"/>
        </a:p>
      </dgm:t>
    </dgm:pt>
    <dgm:pt modelId="{1AF64A2D-A47A-4696-9379-EAE9F65B9D59}" type="sibTrans" cxnId="{576CE62E-3CCC-41AF-A339-6224204FC563}">
      <dgm:prSet/>
      <dgm:spPr/>
      <dgm:t>
        <a:bodyPr/>
        <a:lstStyle/>
        <a:p>
          <a:endParaRPr lang="en-US"/>
        </a:p>
      </dgm:t>
    </dgm:pt>
    <dgm:pt modelId="{A9C91A30-6C69-49A0-861E-0C19C62AEFDF}" type="pres">
      <dgm:prSet presAssocID="{7CB7DF07-87B4-4EAC-BBDF-BA9171D4BD21}" presName="root" presStyleCnt="0">
        <dgm:presLayoutVars>
          <dgm:dir/>
          <dgm:resizeHandles val="exact"/>
        </dgm:presLayoutVars>
      </dgm:prSet>
      <dgm:spPr/>
    </dgm:pt>
    <dgm:pt modelId="{DBC22BFB-6725-4E5A-A2ED-BB4AD7C330A0}" type="pres">
      <dgm:prSet presAssocID="{7CB7DF07-87B4-4EAC-BBDF-BA9171D4BD21}" presName="container" presStyleCnt="0">
        <dgm:presLayoutVars>
          <dgm:dir/>
          <dgm:resizeHandles val="exact"/>
        </dgm:presLayoutVars>
      </dgm:prSet>
      <dgm:spPr/>
    </dgm:pt>
    <dgm:pt modelId="{F5A2AE5E-40B2-402D-A399-DDD303961CE5}" type="pres">
      <dgm:prSet presAssocID="{34983BF1-6A3D-4117-AE40-C83B490624BA}" presName="compNode" presStyleCnt="0"/>
      <dgm:spPr/>
    </dgm:pt>
    <dgm:pt modelId="{A7AA24F9-BAC8-40FA-9B4C-38982B2A41FF}" type="pres">
      <dgm:prSet presAssocID="{34983BF1-6A3D-4117-AE40-C83B490624BA}" presName="iconBgRect" presStyleLbl="bgShp" presStyleIdx="0" presStyleCnt="4"/>
      <dgm:spPr/>
    </dgm:pt>
    <dgm:pt modelId="{30F75F59-FC98-4157-9A98-AAF46DD1ECAF}" type="pres">
      <dgm:prSet presAssocID="{34983BF1-6A3D-4117-AE40-C83B490624B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8017C83E-C454-4EB9-B409-ED27367F8E33}" type="pres">
      <dgm:prSet presAssocID="{34983BF1-6A3D-4117-AE40-C83B490624BA}" presName="spaceRect" presStyleCnt="0"/>
      <dgm:spPr/>
    </dgm:pt>
    <dgm:pt modelId="{9AE3F914-000B-48D8-A641-0ECAE2BF7836}" type="pres">
      <dgm:prSet presAssocID="{34983BF1-6A3D-4117-AE40-C83B490624BA}" presName="textRect" presStyleLbl="revTx" presStyleIdx="0" presStyleCnt="4">
        <dgm:presLayoutVars>
          <dgm:chMax val="1"/>
          <dgm:chPref val="1"/>
        </dgm:presLayoutVars>
      </dgm:prSet>
      <dgm:spPr/>
    </dgm:pt>
    <dgm:pt modelId="{62BF9BA0-ED70-4C22-A3AA-77632406F226}" type="pres">
      <dgm:prSet presAssocID="{71ACAD2A-C87C-41CE-8AEF-3F6DCE7BEE27}" presName="sibTrans" presStyleLbl="sibTrans2D1" presStyleIdx="0" presStyleCnt="0"/>
      <dgm:spPr/>
    </dgm:pt>
    <dgm:pt modelId="{2CFE0521-84E0-4DC3-B71A-B2DC08B89D14}" type="pres">
      <dgm:prSet presAssocID="{6107FBFF-80AE-4291-8881-79BD817F3A37}" presName="compNode" presStyleCnt="0"/>
      <dgm:spPr/>
    </dgm:pt>
    <dgm:pt modelId="{282EC207-5626-427F-89E6-6E000E2DF839}" type="pres">
      <dgm:prSet presAssocID="{6107FBFF-80AE-4291-8881-79BD817F3A37}" presName="iconBgRect" presStyleLbl="bgShp" presStyleIdx="1" presStyleCnt="4"/>
      <dgm:spPr/>
    </dgm:pt>
    <dgm:pt modelId="{2C2447D6-56F4-481B-B848-4F555305D1F3}" type="pres">
      <dgm:prSet presAssocID="{6107FBFF-80AE-4291-8881-79BD817F3A3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C8A83FB9-1EEE-4A51-9F25-0C0EAF0502D1}" type="pres">
      <dgm:prSet presAssocID="{6107FBFF-80AE-4291-8881-79BD817F3A37}" presName="spaceRect" presStyleCnt="0"/>
      <dgm:spPr/>
    </dgm:pt>
    <dgm:pt modelId="{293D3420-D6CA-47F1-9FE9-5B81CD0198F6}" type="pres">
      <dgm:prSet presAssocID="{6107FBFF-80AE-4291-8881-79BD817F3A37}" presName="textRect" presStyleLbl="revTx" presStyleIdx="1" presStyleCnt="4">
        <dgm:presLayoutVars>
          <dgm:chMax val="1"/>
          <dgm:chPref val="1"/>
        </dgm:presLayoutVars>
      </dgm:prSet>
      <dgm:spPr/>
    </dgm:pt>
    <dgm:pt modelId="{2A668AE0-FE87-4E36-8207-77EBC8F7801B}" type="pres">
      <dgm:prSet presAssocID="{1772FD97-B0A9-42CA-B603-7EFB59D88FB2}" presName="sibTrans" presStyleLbl="sibTrans2D1" presStyleIdx="0" presStyleCnt="0"/>
      <dgm:spPr/>
    </dgm:pt>
    <dgm:pt modelId="{96CC6F7D-1664-4C13-877D-FA0F2F88CCC0}" type="pres">
      <dgm:prSet presAssocID="{7DFBD071-BD86-486F-A269-E8310B73BF32}" presName="compNode" presStyleCnt="0"/>
      <dgm:spPr/>
    </dgm:pt>
    <dgm:pt modelId="{00A6D8C4-37B0-4B0B-8CA5-1ABF294BCBE3}" type="pres">
      <dgm:prSet presAssocID="{7DFBD071-BD86-486F-A269-E8310B73BF32}" presName="iconBgRect" presStyleLbl="bgShp" presStyleIdx="2" presStyleCnt="4"/>
      <dgm:spPr/>
    </dgm:pt>
    <dgm:pt modelId="{7A8D6FD3-DD6C-4A8E-A7CA-57881AE33E43}" type="pres">
      <dgm:prSet presAssocID="{7DFBD071-BD86-486F-A269-E8310B73BF3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7DB46732-B692-479C-BAC8-C309AD17334F}" type="pres">
      <dgm:prSet presAssocID="{7DFBD071-BD86-486F-A269-E8310B73BF32}" presName="spaceRect" presStyleCnt="0"/>
      <dgm:spPr/>
    </dgm:pt>
    <dgm:pt modelId="{7D6F5F7F-6803-4635-980D-CF4593F1377E}" type="pres">
      <dgm:prSet presAssocID="{7DFBD071-BD86-486F-A269-E8310B73BF32}" presName="textRect" presStyleLbl="revTx" presStyleIdx="2" presStyleCnt="4">
        <dgm:presLayoutVars>
          <dgm:chMax val="1"/>
          <dgm:chPref val="1"/>
        </dgm:presLayoutVars>
      </dgm:prSet>
      <dgm:spPr/>
    </dgm:pt>
    <dgm:pt modelId="{D5942479-79D9-4552-98DD-49FBEB53C082}" type="pres">
      <dgm:prSet presAssocID="{30351F90-BF6B-40BB-88B8-149D68036913}" presName="sibTrans" presStyleLbl="sibTrans2D1" presStyleIdx="0" presStyleCnt="0"/>
      <dgm:spPr/>
    </dgm:pt>
    <dgm:pt modelId="{554B4859-F954-42C5-9BA2-BC7AFBC0BEBE}" type="pres">
      <dgm:prSet presAssocID="{B575AADE-1F5B-434E-A750-3FC7B4BF05CD}" presName="compNode" presStyleCnt="0"/>
      <dgm:spPr/>
    </dgm:pt>
    <dgm:pt modelId="{67EC5388-A3D5-43B9-832A-02F4E82AEF2C}" type="pres">
      <dgm:prSet presAssocID="{B575AADE-1F5B-434E-A750-3FC7B4BF05CD}" presName="iconBgRect" presStyleLbl="bgShp" presStyleIdx="3" presStyleCnt="4"/>
      <dgm:spPr/>
    </dgm:pt>
    <dgm:pt modelId="{F9F798CE-9B8A-4FC1-9A27-52F55D02D87E}" type="pres">
      <dgm:prSet presAssocID="{B575AADE-1F5B-434E-A750-3FC7B4BF05C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A93773A9-7028-4457-AA24-44303F81AA97}" type="pres">
      <dgm:prSet presAssocID="{B575AADE-1F5B-434E-A750-3FC7B4BF05CD}" presName="spaceRect" presStyleCnt="0"/>
      <dgm:spPr/>
    </dgm:pt>
    <dgm:pt modelId="{DE16A179-0A7C-4D3F-8946-A15319C31EC2}" type="pres">
      <dgm:prSet presAssocID="{B575AADE-1F5B-434E-A750-3FC7B4BF05CD}" presName="textRect" presStyleLbl="revTx" presStyleIdx="3" presStyleCnt="4">
        <dgm:presLayoutVars>
          <dgm:chMax val="1"/>
          <dgm:chPref val="1"/>
        </dgm:presLayoutVars>
      </dgm:prSet>
      <dgm:spPr/>
    </dgm:pt>
  </dgm:ptLst>
  <dgm:cxnLst>
    <dgm:cxn modelId="{B90CAE1B-DD24-412D-8809-458FD5567C59}" srcId="{7CB7DF07-87B4-4EAC-BBDF-BA9171D4BD21}" destId="{6107FBFF-80AE-4291-8881-79BD817F3A37}" srcOrd="1" destOrd="0" parTransId="{16656301-1037-4404-9131-6056906D69F3}" sibTransId="{1772FD97-B0A9-42CA-B603-7EFB59D88FB2}"/>
    <dgm:cxn modelId="{576CE62E-3CCC-41AF-A339-6224204FC563}" srcId="{7CB7DF07-87B4-4EAC-BBDF-BA9171D4BD21}" destId="{B575AADE-1F5B-434E-A750-3FC7B4BF05CD}" srcOrd="3" destOrd="0" parTransId="{6693C365-60B6-4001-B0ED-9AF909B62B83}" sibTransId="{1AF64A2D-A47A-4696-9379-EAE9F65B9D59}"/>
    <dgm:cxn modelId="{B5428B37-F229-4DC6-AD41-46ED3AC0E4B8}" type="presOf" srcId="{7DFBD071-BD86-486F-A269-E8310B73BF32}" destId="{7D6F5F7F-6803-4635-980D-CF4593F1377E}" srcOrd="0" destOrd="0" presId="urn:microsoft.com/office/officeart/2018/2/layout/IconCircleList"/>
    <dgm:cxn modelId="{636B3440-6AE2-44F8-A10D-7AE978A166F3}" srcId="{7CB7DF07-87B4-4EAC-BBDF-BA9171D4BD21}" destId="{34983BF1-6A3D-4117-AE40-C83B490624BA}" srcOrd="0" destOrd="0" parTransId="{60575268-2CAC-4042-8442-8FF4FE37AF13}" sibTransId="{71ACAD2A-C87C-41CE-8AEF-3F6DCE7BEE27}"/>
    <dgm:cxn modelId="{D93E3E51-D70F-4B53-8EFC-F17BAF7FA942}" type="presOf" srcId="{1772FD97-B0A9-42CA-B603-7EFB59D88FB2}" destId="{2A668AE0-FE87-4E36-8207-77EBC8F7801B}" srcOrd="0" destOrd="0" presId="urn:microsoft.com/office/officeart/2018/2/layout/IconCircleList"/>
    <dgm:cxn modelId="{2D0F75A3-E47D-4BF1-A80B-A540F9BC1D50}" srcId="{7CB7DF07-87B4-4EAC-BBDF-BA9171D4BD21}" destId="{7DFBD071-BD86-486F-A269-E8310B73BF32}" srcOrd="2" destOrd="0" parTransId="{C09CA9A6-7628-44F6-878D-9844213E9E17}" sibTransId="{30351F90-BF6B-40BB-88B8-149D68036913}"/>
    <dgm:cxn modelId="{FC3C79AE-C2CF-469E-BF87-BE13A4EB8CBF}" type="presOf" srcId="{30351F90-BF6B-40BB-88B8-149D68036913}" destId="{D5942479-79D9-4552-98DD-49FBEB53C082}" srcOrd="0" destOrd="0" presId="urn:microsoft.com/office/officeart/2018/2/layout/IconCircleList"/>
    <dgm:cxn modelId="{F3B04DB6-901E-4CC3-96F2-277810547A11}" type="presOf" srcId="{B575AADE-1F5B-434E-A750-3FC7B4BF05CD}" destId="{DE16A179-0A7C-4D3F-8946-A15319C31EC2}" srcOrd="0" destOrd="0" presId="urn:microsoft.com/office/officeart/2018/2/layout/IconCircleList"/>
    <dgm:cxn modelId="{EA0F7DE4-1F7D-4F17-80EA-B25B2AB323D3}" type="presOf" srcId="{34983BF1-6A3D-4117-AE40-C83B490624BA}" destId="{9AE3F914-000B-48D8-A641-0ECAE2BF7836}" srcOrd="0" destOrd="0" presId="urn:microsoft.com/office/officeart/2018/2/layout/IconCircleList"/>
    <dgm:cxn modelId="{28EA7AEA-6CDA-46AC-99DC-B28E347A8C83}" type="presOf" srcId="{7CB7DF07-87B4-4EAC-BBDF-BA9171D4BD21}" destId="{A9C91A30-6C69-49A0-861E-0C19C62AEFDF}" srcOrd="0" destOrd="0" presId="urn:microsoft.com/office/officeart/2018/2/layout/IconCircleList"/>
    <dgm:cxn modelId="{39E779EC-BE2C-4624-A4A1-C0930B35776D}" type="presOf" srcId="{6107FBFF-80AE-4291-8881-79BD817F3A37}" destId="{293D3420-D6CA-47F1-9FE9-5B81CD0198F6}" srcOrd="0" destOrd="0" presId="urn:microsoft.com/office/officeart/2018/2/layout/IconCircleList"/>
    <dgm:cxn modelId="{9255A4F7-5599-4BAC-8A2C-954CE11E3991}" type="presOf" srcId="{71ACAD2A-C87C-41CE-8AEF-3F6DCE7BEE27}" destId="{62BF9BA0-ED70-4C22-A3AA-77632406F226}" srcOrd="0" destOrd="0" presId="urn:microsoft.com/office/officeart/2018/2/layout/IconCircleList"/>
    <dgm:cxn modelId="{7EAA7EDD-05E0-4CDE-9E35-4B6A49E71B49}" type="presParOf" srcId="{A9C91A30-6C69-49A0-861E-0C19C62AEFDF}" destId="{DBC22BFB-6725-4E5A-A2ED-BB4AD7C330A0}" srcOrd="0" destOrd="0" presId="urn:microsoft.com/office/officeart/2018/2/layout/IconCircleList"/>
    <dgm:cxn modelId="{0244F2ED-607A-4DF3-9DB2-CFC6C60004CD}" type="presParOf" srcId="{DBC22BFB-6725-4E5A-A2ED-BB4AD7C330A0}" destId="{F5A2AE5E-40B2-402D-A399-DDD303961CE5}" srcOrd="0" destOrd="0" presId="urn:microsoft.com/office/officeart/2018/2/layout/IconCircleList"/>
    <dgm:cxn modelId="{889952B5-C115-42F3-991D-51A8B8310FA6}" type="presParOf" srcId="{F5A2AE5E-40B2-402D-A399-DDD303961CE5}" destId="{A7AA24F9-BAC8-40FA-9B4C-38982B2A41FF}" srcOrd="0" destOrd="0" presId="urn:microsoft.com/office/officeart/2018/2/layout/IconCircleList"/>
    <dgm:cxn modelId="{8E72A86C-9D1C-4CBD-AA60-FD8D6965A3F8}" type="presParOf" srcId="{F5A2AE5E-40B2-402D-A399-DDD303961CE5}" destId="{30F75F59-FC98-4157-9A98-AAF46DD1ECAF}" srcOrd="1" destOrd="0" presId="urn:microsoft.com/office/officeart/2018/2/layout/IconCircleList"/>
    <dgm:cxn modelId="{8334E1F2-1235-41B9-8764-6693FA94F725}" type="presParOf" srcId="{F5A2AE5E-40B2-402D-A399-DDD303961CE5}" destId="{8017C83E-C454-4EB9-B409-ED27367F8E33}" srcOrd="2" destOrd="0" presId="urn:microsoft.com/office/officeart/2018/2/layout/IconCircleList"/>
    <dgm:cxn modelId="{C515C034-E752-45DE-A77F-9539A696F702}" type="presParOf" srcId="{F5A2AE5E-40B2-402D-A399-DDD303961CE5}" destId="{9AE3F914-000B-48D8-A641-0ECAE2BF7836}" srcOrd="3" destOrd="0" presId="urn:microsoft.com/office/officeart/2018/2/layout/IconCircleList"/>
    <dgm:cxn modelId="{B0FC33CE-832D-4F61-B24A-7962271025F1}" type="presParOf" srcId="{DBC22BFB-6725-4E5A-A2ED-BB4AD7C330A0}" destId="{62BF9BA0-ED70-4C22-A3AA-77632406F226}" srcOrd="1" destOrd="0" presId="urn:microsoft.com/office/officeart/2018/2/layout/IconCircleList"/>
    <dgm:cxn modelId="{ED461CE0-7331-4F29-92F8-8E14863FF502}" type="presParOf" srcId="{DBC22BFB-6725-4E5A-A2ED-BB4AD7C330A0}" destId="{2CFE0521-84E0-4DC3-B71A-B2DC08B89D14}" srcOrd="2" destOrd="0" presId="urn:microsoft.com/office/officeart/2018/2/layout/IconCircleList"/>
    <dgm:cxn modelId="{133A7438-86BB-4F6A-BE9C-3A2EECF479B9}" type="presParOf" srcId="{2CFE0521-84E0-4DC3-B71A-B2DC08B89D14}" destId="{282EC207-5626-427F-89E6-6E000E2DF839}" srcOrd="0" destOrd="0" presId="urn:microsoft.com/office/officeart/2018/2/layout/IconCircleList"/>
    <dgm:cxn modelId="{2562A145-28D7-4EE1-9C7A-3874190159F7}" type="presParOf" srcId="{2CFE0521-84E0-4DC3-B71A-B2DC08B89D14}" destId="{2C2447D6-56F4-481B-B848-4F555305D1F3}" srcOrd="1" destOrd="0" presId="urn:microsoft.com/office/officeart/2018/2/layout/IconCircleList"/>
    <dgm:cxn modelId="{ABB6C70A-E72E-4851-8065-646C649B08C4}" type="presParOf" srcId="{2CFE0521-84E0-4DC3-B71A-B2DC08B89D14}" destId="{C8A83FB9-1EEE-4A51-9F25-0C0EAF0502D1}" srcOrd="2" destOrd="0" presId="urn:microsoft.com/office/officeart/2018/2/layout/IconCircleList"/>
    <dgm:cxn modelId="{C81BBEA1-7E5B-44C8-842C-3D50689E7AD5}" type="presParOf" srcId="{2CFE0521-84E0-4DC3-B71A-B2DC08B89D14}" destId="{293D3420-D6CA-47F1-9FE9-5B81CD0198F6}" srcOrd="3" destOrd="0" presId="urn:microsoft.com/office/officeart/2018/2/layout/IconCircleList"/>
    <dgm:cxn modelId="{9A350242-9A41-4334-8EFE-A664656F6D07}" type="presParOf" srcId="{DBC22BFB-6725-4E5A-A2ED-BB4AD7C330A0}" destId="{2A668AE0-FE87-4E36-8207-77EBC8F7801B}" srcOrd="3" destOrd="0" presId="urn:microsoft.com/office/officeart/2018/2/layout/IconCircleList"/>
    <dgm:cxn modelId="{F0098CFF-F6A2-4515-A3DD-C3E04643C65D}" type="presParOf" srcId="{DBC22BFB-6725-4E5A-A2ED-BB4AD7C330A0}" destId="{96CC6F7D-1664-4C13-877D-FA0F2F88CCC0}" srcOrd="4" destOrd="0" presId="urn:microsoft.com/office/officeart/2018/2/layout/IconCircleList"/>
    <dgm:cxn modelId="{CC2721F4-928A-45BB-993E-572B5B3F7FCB}" type="presParOf" srcId="{96CC6F7D-1664-4C13-877D-FA0F2F88CCC0}" destId="{00A6D8C4-37B0-4B0B-8CA5-1ABF294BCBE3}" srcOrd="0" destOrd="0" presId="urn:microsoft.com/office/officeart/2018/2/layout/IconCircleList"/>
    <dgm:cxn modelId="{13DE0D73-94C7-4E09-9727-1F836084CDD1}" type="presParOf" srcId="{96CC6F7D-1664-4C13-877D-FA0F2F88CCC0}" destId="{7A8D6FD3-DD6C-4A8E-A7CA-57881AE33E43}" srcOrd="1" destOrd="0" presId="urn:microsoft.com/office/officeart/2018/2/layout/IconCircleList"/>
    <dgm:cxn modelId="{8BEA6487-22AB-4796-9333-135F4E3AD014}" type="presParOf" srcId="{96CC6F7D-1664-4C13-877D-FA0F2F88CCC0}" destId="{7DB46732-B692-479C-BAC8-C309AD17334F}" srcOrd="2" destOrd="0" presId="urn:microsoft.com/office/officeart/2018/2/layout/IconCircleList"/>
    <dgm:cxn modelId="{60DD3AB8-446F-45AD-9B6E-4EDDFAE1878B}" type="presParOf" srcId="{96CC6F7D-1664-4C13-877D-FA0F2F88CCC0}" destId="{7D6F5F7F-6803-4635-980D-CF4593F1377E}" srcOrd="3" destOrd="0" presId="urn:microsoft.com/office/officeart/2018/2/layout/IconCircleList"/>
    <dgm:cxn modelId="{A7FDB802-2C5D-4FEC-ABFB-405E7D10C692}" type="presParOf" srcId="{DBC22BFB-6725-4E5A-A2ED-BB4AD7C330A0}" destId="{D5942479-79D9-4552-98DD-49FBEB53C082}" srcOrd="5" destOrd="0" presId="urn:microsoft.com/office/officeart/2018/2/layout/IconCircleList"/>
    <dgm:cxn modelId="{D4E26E8E-305B-4871-A24C-FF474D717BAA}" type="presParOf" srcId="{DBC22BFB-6725-4E5A-A2ED-BB4AD7C330A0}" destId="{554B4859-F954-42C5-9BA2-BC7AFBC0BEBE}" srcOrd="6" destOrd="0" presId="urn:microsoft.com/office/officeart/2018/2/layout/IconCircleList"/>
    <dgm:cxn modelId="{D608BF4B-8989-4BDD-9982-6B4FBAE9B4F0}" type="presParOf" srcId="{554B4859-F954-42C5-9BA2-BC7AFBC0BEBE}" destId="{67EC5388-A3D5-43B9-832A-02F4E82AEF2C}" srcOrd="0" destOrd="0" presId="urn:microsoft.com/office/officeart/2018/2/layout/IconCircleList"/>
    <dgm:cxn modelId="{0431F195-E904-4D6C-B5B5-BD7B8C55B254}" type="presParOf" srcId="{554B4859-F954-42C5-9BA2-BC7AFBC0BEBE}" destId="{F9F798CE-9B8A-4FC1-9A27-52F55D02D87E}" srcOrd="1" destOrd="0" presId="urn:microsoft.com/office/officeart/2018/2/layout/IconCircleList"/>
    <dgm:cxn modelId="{75D0343F-33D3-4998-83F8-F0432294A240}" type="presParOf" srcId="{554B4859-F954-42C5-9BA2-BC7AFBC0BEBE}" destId="{A93773A9-7028-4457-AA24-44303F81AA97}" srcOrd="2" destOrd="0" presId="urn:microsoft.com/office/officeart/2018/2/layout/IconCircleList"/>
    <dgm:cxn modelId="{5ABAC6E6-96B0-4205-A630-A3CDBF79BF08}" type="presParOf" srcId="{554B4859-F954-42C5-9BA2-BC7AFBC0BEBE}" destId="{DE16A179-0A7C-4D3F-8946-A15319C31EC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ABD154-5601-480B-9C76-8733A3A4607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C2C9811-DCA1-42CC-96BA-138EF25D738F}">
      <dgm:prSet/>
      <dgm:spPr/>
      <dgm:t>
        <a:bodyPr/>
        <a:lstStyle/>
        <a:p>
          <a:r>
            <a:rPr lang="en-US"/>
            <a:t>We help students work through issues</a:t>
          </a:r>
        </a:p>
      </dgm:t>
    </dgm:pt>
    <dgm:pt modelId="{C9C7DFAC-E118-43D5-8E27-349F2836654F}" type="parTrans" cxnId="{178C565A-7F6D-48B1-BA52-48785D3FD982}">
      <dgm:prSet/>
      <dgm:spPr/>
      <dgm:t>
        <a:bodyPr/>
        <a:lstStyle/>
        <a:p>
          <a:endParaRPr lang="en-US"/>
        </a:p>
      </dgm:t>
    </dgm:pt>
    <dgm:pt modelId="{9D8C21AB-A1D1-4123-AA56-0D90533C0E23}" type="sibTrans" cxnId="{178C565A-7F6D-48B1-BA52-48785D3FD982}">
      <dgm:prSet/>
      <dgm:spPr/>
      <dgm:t>
        <a:bodyPr/>
        <a:lstStyle/>
        <a:p>
          <a:endParaRPr lang="en-US"/>
        </a:p>
      </dgm:t>
    </dgm:pt>
    <dgm:pt modelId="{69C8549D-1000-4B27-B418-7E3E7BF00690}">
      <dgm:prSet/>
      <dgm:spPr/>
      <dgm:t>
        <a:bodyPr/>
        <a:lstStyle/>
        <a:p>
          <a:r>
            <a:rPr lang="en-US" dirty="0"/>
            <a:t>One on one counseling, group counseling, classroom lessons and outside the school resources are utilized when needed (Martinez et al. 2019) </a:t>
          </a:r>
        </a:p>
      </dgm:t>
    </dgm:pt>
    <dgm:pt modelId="{34B0BBE8-9F96-4D40-BEB5-63A47687DFC4}" type="parTrans" cxnId="{B8E9CF9D-7911-4AEA-9346-008FDD7079BA}">
      <dgm:prSet/>
      <dgm:spPr/>
      <dgm:t>
        <a:bodyPr/>
        <a:lstStyle/>
        <a:p>
          <a:endParaRPr lang="en-US"/>
        </a:p>
      </dgm:t>
    </dgm:pt>
    <dgm:pt modelId="{AD750260-BF54-4201-A479-276496472D3F}" type="sibTrans" cxnId="{B8E9CF9D-7911-4AEA-9346-008FDD7079BA}">
      <dgm:prSet/>
      <dgm:spPr/>
      <dgm:t>
        <a:bodyPr/>
        <a:lstStyle/>
        <a:p>
          <a:endParaRPr lang="en-US"/>
        </a:p>
      </dgm:t>
    </dgm:pt>
    <dgm:pt modelId="{A161CEF5-CE4C-4BCB-BB46-FD777D1DC688}">
      <dgm:prSet/>
      <dgm:spPr/>
      <dgm:t>
        <a:bodyPr/>
        <a:lstStyle/>
        <a:p>
          <a:r>
            <a:rPr lang="en-US"/>
            <a:t>Work with the teachers to help identify students having issues</a:t>
          </a:r>
        </a:p>
      </dgm:t>
    </dgm:pt>
    <dgm:pt modelId="{AE8EA3ED-C95D-4BCD-A710-D882117AFC01}" type="parTrans" cxnId="{62378566-1C4C-4696-9573-C6969CE1B22E}">
      <dgm:prSet/>
      <dgm:spPr/>
      <dgm:t>
        <a:bodyPr/>
        <a:lstStyle/>
        <a:p>
          <a:endParaRPr lang="en-US"/>
        </a:p>
      </dgm:t>
    </dgm:pt>
    <dgm:pt modelId="{186A959D-EE87-4C02-A818-4780ED5EFF76}" type="sibTrans" cxnId="{62378566-1C4C-4696-9573-C6969CE1B22E}">
      <dgm:prSet/>
      <dgm:spPr/>
      <dgm:t>
        <a:bodyPr/>
        <a:lstStyle/>
        <a:p>
          <a:endParaRPr lang="en-US"/>
        </a:p>
      </dgm:t>
    </dgm:pt>
    <dgm:pt modelId="{03B5C757-3811-4DC3-AC18-D0EC6C3364FB}">
      <dgm:prSet/>
      <dgm:spPr/>
      <dgm:t>
        <a:bodyPr/>
        <a:lstStyle/>
        <a:p>
          <a:r>
            <a:rPr lang="en-US"/>
            <a:t>We use evidence based strategies that are inclusive for all students (ASCA, 2019)</a:t>
          </a:r>
        </a:p>
      </dgm:t>
    </dgm:pt>
    <dgm:pt modelId="{BAC3BD0B-1115-4F05-A704-14DF5647F6E9}" type="parTrans" cxnId="{8F239077-80F1-404C-8D38-8B461D9A48B6}">
      <dgm:prSet/>
      <dgm:spPr/>
      <dgm:t>
        <a:bodyPr/>
        <a:lstStyle/>
        <a:p>
          <a:endParaRPr lang="en-US"/>
        </a:p>
      </dgm:t>
    </dgm:pt>
    <dgm:pt modelId="{AC516B65-499D-4B94-AFE5-2D6E2EC43F75}" type="sibTrans" cxnId="{8F239077-80F1-404C-8D38-8B461D9A48B6}">
      <dgm:prSet/>
      <dgm:spPr/>
      <dgm:t>
        <a:bodyPr/>
        <a:lstStyle/>
        <a:p>
          <a:endParaRPr lang="en-US"/>
        </a:p>
      </dgm:t>
    </dgm:pt>
    <dgm:pt modelId="{A0A2C5AD-2116-4A82-A7B6-20859E4B2636}">
      <dgm:prSet/>
      <dgm:spPr/>
      <dgm:t>
        <a:bodyPr/>
        <a:lstStyle/>
        <a:p>
          <a:r>
            <a:rPr lang="en-US"/>
            <a:t>Trauma informed care (ASCA, 2019)</a:t>
          </a:r>
        </a:p>
      </dgm:t>
    </dgm:pt>
    <dgm:pt modelId="{A6000437-5A33-4548-87FE-0E55F04CE536}" type="parTrans" cxnId="{A87C8585-5757-4F27-A249-0C9EF289E6C9}">
      <dgm:prSet/>
      <dgm:spPr/>
      <dgm:t>
        <a:bodyPr/>
        <a:lstStyle/>
        <a:p>
          <a:endParaRPr lang="en-US"/>
        </a:p>
      </dgm:t>
    </dgm:pt>
    <dgm:pt modelId="{F8F7B3DB-F258-491C-9F58-9C69367300ED}" type="sibTrans" cxnId="{A87C8585-5757-4F27-A249-0C9EF289E6C9}">
      <dgm:prSet/>
      <dgm:spPr/>
      <dgm:t>
        <a:bodyPr/>
        <a:lstStyle/>
        <a:p>
          <a:endParaRPr lang="en-US"/>
        </a:p>
      </dgm:t>
    </dgm:pt>
    <dgm:pt modelId="{A4EDB79D-CA53-41D6-83BD-803DA9A48769}" type="pres">
      <dgm:prSet presAssocID="{9EABD154-5601-480B-9C76-8733A3A46076}" presName="root" presStyleCnt="0">
        <dgm:presLayoutVars>
          <dgm:dir/>
          <dgm:resizeHandles val="exact"/>
        </dgm:presLayoutVars>
      </dgm:prSet>
      <dgm:spPr/>
    </dgm:pt>
    <dgm:pt modelId="{AC9DBD03-C16F-41E4-82DD-D4A484069B32}" type="pres">
      <dgm:prSet presAssocID="{CC2C9811-DCA1-42CC-96BA-138EF25D738F}" presName="compNode" presStyleCnt="0"/>
      <dgm:spPr/>
    </dgm:pt>
    <dgm:pt modelId="{16EC62F8-1259-4D1A-AFC0-B14D36A43642}" type="pres">
      <dgm:prSet presAssocID="{CC2C9811-DCA1-42CC-96BA-138EF25D738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99ED9F08-32B2-4AFB-96DE-EE63568DC4F6}" type="pres">
      <dgm:prSet presAssocID="{CC2C9811-DCA1-42CC-96BA-138EF25D738F}" presName="spaceRect" presStyleCnt="0"/>
      <dgm:spPr/>
    </dgm:pt>
    <dgm:pt modelId="{612602BF-AE08-40C0-B538-3C44893E2D10}" type="pres">
      <dgm:prSet presAssocID="{CC2C9811-DCA1-42CC-96BA-138EF25D738F}" presName="textRect" presStyleLbl="revTx" presStyleIdx="0" presStyleCnt="5">
        <dgm:presLayoutVars>
          <dgm:chMax val="1"/>
          <dgm:chPref val="1"/>
        </dgm:presLayoutVars>
      </dgm:prSet>
      <dgm:spPr/>
    </dgm:pt>
    <dgm:pt modelId="{B5473B83-CF1B-400A-B79E-92AC9EFD358E}" type="pres">
      <dgm:prSet presAssocID="{9D8C21AB-A1D1-4123-AA56-0D90533C0E23}" presName="sibTrans" presStyleCnt="0"/>
      <dgm:spPr/>
    </dgm:pt>
    <dgm:pt modelId="{B8E49FEA-80A9-43BB-A247-A0A770704A01}" type="pres">
      <dgm:prSet presAssocID="{69C8549D-1000-4B27-B418-7E3E7BF00690}" presName="compNode" presStyleCnt="0"/>
      <dgm:spPr/>
    </dgm:pt>
    <dgm:pt modelId="{4B9634A5-059B-4E0E-AE55-A7D1EB7F0926}" type="pres">
      <dgm:prSet presAssocID="{69C8549D-1000-4B27-B418-7E3E7BF0069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4C6E3145-87DD-4E15-87C1-87DF33DA3996}" type="pres">
      <dgm:prSet presAssocID="{69C8549D-1000-4B27-B418-7E3E7BF00690}" presName="spaceRect" presStyleCnt="0"/>
      <dgm:spPr/>
    </dgm:pt>
    <dgm:pt modelId="{E9707985-E6E9-499B-AA6A-AA720EAC917F}" type="pres">
      <dgm:prSet presAssocID="{69C8549D-1000-4B27-B418-7E3E7BF00690}" presName="textRect" presStyleLbl="revTx" presStyleIdx="1" presStyleCnt="5">
        <dgm:presLayoutVars>
          <dgm:chMax val="1"/>
          <dgm:chPref val="1"/>
        </dgm:presLayoutVars>
      </dgm:prSet>
      <dgm:spPr/>
    </dgm:pt>
    <dgm:pt modelId="{A1F52FD8-6790-410D-AD7D-434FB45359AF}" type="pres">
      <dgm:prSet presAssocID="{AD750260-BF54-4201-A479-276496472D3F}" presName="sibTrans" presStyleCnt="0"/>
      <dgm:spPr/>
    </dgm:pt>
    <dgm:pt modelId="{502F397A-66ED-4E89-920D-B2608407917F}" type="pres">
      <dgm:prSet presAssocID="{A161CEF5-CE4C-4BCB-BB46-FD777D1DC688}" presName="compNode" presStyleCnt="0"/>
      <dgm:spPr/>
    </dgm:pt>
    <dgm:pt modelId="{C6F24654-3E39-4186-B96E-3C47CDD7C985}" type="pres">
      <dgm:prSet presAssocID="{A161CEF5-CE4C-4BCB-BB46-FD777D1DC68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acher"/>
        </a:ext>
      </dgm:extLst>
    </dgm:pt>
    <dgm:pt modelId="{16566E4E-2AA6-4C7B-B451-6F92831E5581}" type="pres">
      <dgm:prSet presAssocID="{A161CEF5-CE4C-4BCB-BB46-FD777D1DC688}" presName="spaceRect" presStyleCnt="0"/>
      <dgm:spPr/>
    </dgm:pt>
    <dgm:pt modelId="{F8916881-9F0A-4CEF-AAED-B7DC3CF81AF6}" type="pres">
      <dgm:prSet presAssocID="{A161CEF5-CE4C-4BCB-BB46-FD777D1DC688}" presName="textRect" presStyleLbl="revTx" presStyleIdx="2" presStyleCnt="5">
        <dgm:presLayoutVars>
          <dgm:chMax val="1"/>
          <dgm:chPref val="1"/>
        </dgm:presLayoutVars>
      </dgm:prSet>
      <dgm:spPr/>
    </dgm:pt>
    <dgm:pt modelId="{362E8231-8A7D-464B-99E7-3DF6DF0C1380}" type="pres">
      <dgm:prSet presAssocID="{186A959D-EE87-4C02-A818-4780ED5EFF76}" presName="sibTrans" presStyleCnt="0"/>
      <dgm:spPr/>
    </dgm:pt>
    <dgm:pt modelId="{3C59D7B0-4A91-4AED-BE52-82821BFC66AA}" type="pres">
      <dgm:prSet presAssocID="{03B5C757-3811-4DC3-AC18-D0EC6C3364FB}" presName="compNode" presStyleCnt="0"/>
      <dgm:spPr/>
    </dgm:pt>
    <dgm:pt modelId="{AC45A3AA-59DE-42CE-9468-0BE73B65A370}" type="pres">
      <dgm:prSet presAssocID="{03B5C757-3811-4DC3-AC18-D0EC6C3364FB}"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4E51D6F6-DBCD-4BD3-8D45-CEDB96438C31}" type="pres">
      <dgm:prSet presAssocID="{03B5C757-3811-4DC3-AC18-D0EC6C3364FB}" presName="spaceRect" presStyleCnt="0"/>
      <dgm:spPr/>
    </dgm:pt>
    <dgm:pt modelId="{16FDC20F-ABAD-4855-B63F-DB4866BDF899}" type="pres">
      <dgm:prSet presAssocID="{03B5C757-3811-4DC3-AC18-D0EC6C3364FB}" presName="textRect" presStyleLbl="revTx" presStyleIdx="3" presStyleCnt="5">
        <dgm:presLayoutVars>
          <dgm:chMax val="1"/>
          <dgm:chPref val="1"/>
        </dgm:presLayoutVars>
      </dgm:prSet>
      <dgm:spPr/>
    </dgm:pt>
    <dgm:pt modelId="{965E9F19-8D08-4DD9-8034-C51B21D19C9B}" type="pres">
      <dgm:prSet presAssocID="{AC516B65-499D-4B94-AFE5-2D6E2EC43F75}" presName="sibTrans" presStyleCnt="0"/>
      <dgm:spPr/>
    </dgm:pt>
    <dgm:pt modelId="{BBFA312B-921D-4AE9-A31A-EB5A6324652D}" type="pres">
      <dgm:prSet presAssocID="{A0A2C5AD-2116-4A82-A7B6-20859E4B2636}" presName="compNode" presStyleCnt="0"/>
      <dgm:spPr/>
    </dgm:pt>
    <dgm:pt modelId="{43961D47-3475-4E8B-9E07-71F4E7E9A409}" type="pres">
      <dgm:prSet presAssocID="{A0A2C5AD-2116-4A82-A7B6-20859E4B263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irst Aid Kit"/>
        </a:ext>
      </dgm:extLst>
    </dgm:pt>
    <dgm:pt modelId="{04F81A3D-9050-48AB-AE90-39A856027A1E}" type="pres">
      <dgm:prSet presAssocID="{A0A2C5AD-2116-4A82-A7B6-20859E4B2636}" presName="spaceRect" presStyleCnt="0"/>
      <dgm:spPr/>
    </dgm:pt>
    <dgm:pt modelId="{18FF74EC-530A-4D1E-B2C4-A9446EC95A19}" type="pres">
      <dgm:prSet presAssocID="{A0A2C5AD-2116-4A82-A7B6-20859E4B2636}" presName="textRect" presStyleLbl="revTx" presStyleIdx="4" presStyleCnt="5">
        <dgm:presLayoutVars>
          <dgm:chMax val="1"/>
          <dgm:chPref val="1"/>
        </dgm:presLayoutVars>
      </dgm:prSet>
      <dgm:spPr/>
    </dgm:pt>
  </dgm:ptLst>
  <dgm:cxnLst>
    <dgm:cxn modelId="{3C47A25D-EBD4-4AB7-AF16-E0EBE0043463}" type="presOf" srcId="{CC2C9811-DCA1-42CC-96BA-138EF25D738F}" destId="{612602BF-AE08-40C0-B538-3C44893E2D10}" srcOrd="0" destOrd="0" presId="urn:microsoft.com/office/officeart/2018/2/layout/IconLabelList"/>
    <dgm:cxn modelId="{F1B8F041-A230-43D6-A2FC-F836AF6DFDF3}" type="presOf" srcId="{03B5C757-3811-4DC3-AC18-D0EC6C3364FB}" destId="{16FDC20F-ABAD-4855-B63F-DB4866BDF899}" srcOrd="0" destOrd="0" presId="urn:microsoft.com/office/officeart/2018/2/layout/IconLabelList"/>
    <dgm:cxn modelId="{62378566-1C4C-4696-9573-C6969CE1B22E}" srcId="{9EABD154-5601-480B-9C76-8733A3A46076}" destId="{A161CEF5-CE4C-4BCB-BB46-FD777D1DC688}" srcOrd="2" destOrd="0" parTransId="{AE8EA3ED-C95D-4BCD-A710-D882117AFC01}" sibTransId="{186A959D-EE87-4C02-A818-4780ED5EFF76}"/>
    <dgm:cxn modelId="{8F239077-80F1-404C-8D38-8B461D9A48B6}" srcId="{9EABD154-5601-480B-9C76-8733A3A46076}" destId="{03B5C757-3811-4DC3-AC18-D0EC6C3364FB}" srcOrd="3" destOrd="0" parTransId="{BAC3BD0B-1115-4F05-A704-14DF5647F6E9}" sibTransId="{AC516B65-499D-4B94-AFE5-2D6E2EC43F75}"/>
    <dgm:cxn modelId="{178C565A-7F6D-48B1-BA52-48785D3FD982}" srcId="{9EABD154-5601-480B-9C76-8733A3A46076}" destId="{CC2C9811-DCA1-42CC-96BA-138EF25D738F}" srcOrd="0" destOrd="0" parTransId="{C9C7DFAC-E118-43D5-8E27-349F2836654F}" sibTransId="{9D8C21AB-A1D1-4123-AA56-0D90533C0E23}"/>
    <dgm:cxn modelId="{A87C8585-5757-4F27-A249-0C9EF289E6C9}" srcId="{9EABD154-5601-480B-9C76-8733A3A46076}" destId="{A0A2C5AD-2116-4A82-A7B6-20859E4B2636}" srcOrd="4" destOrd="0" parTransId="{A6000437-5A33-4548-87FE-0E55F04CE536}" sibTransId="{F8F7B3DB-F258-491C-9F58-9C69367300ED}"/>
    <dgm:cxn modelId="{B8E9CF9D-7911-4AEA-9346-008FDD7079BA}" srcId="{9EABD154-5601-480B-9C76-8733A3A46076}" destId="{69C8549D-1000-4B27-B418-7E3E7BF00690}" srcOrd="1" destOrd="0" parTransId="{34B0BBE8-9F96-4D40-BEB5-63A47687DFC4}" sibTransId="{AD750260-BF54-4201-A479-276496472D3F}"/>
    <dgm:cxn modelId="{9518A2C6-B49E-46AA-8AB0-312301803A37}" type="presOf" srcId="{69C8549D-1000-4B27-B418-7E3E7BF00690}" destId="{E9707985-E6E9-499B-AA6A-AA720EAC917F}" srcOrd="0" destOrd="0" presId="urn:microsoft.com/office/officeart/2018/2/layout/IconLabelList"/>
    <dgm:cxn modelId="{4CEC5EC7-409B-4085-9E5E-776AA1530989}" type="presOf" srcId="{A0A2C5AD-2116-4A82-A7B6-20859E4B2636}" destId="{18FF74EC-530A-4D1E-B2C4-A9446EC95A19}" srcOrd="0" destOrd="0" presId="urn:microsoft.com/office/officeart/2018/2/layout/IconLabelList"/>
    <dgm:cxn modelId="{C82578C8-893B-4978-A872-3ED87311F795}" type="presOf" srcId="{A161CEF5-CE4C-4BCB-BB46-FD777D1DC688}" destId="{F8916881-9F0A-4CEF-AAED-B7DC3CF81AF6}" srcOrd="0" destOrd="0" presId="urn:microsoft.com/office/officeart/2018/2/layout/IconLabelList"/>
    <dgm:cxn modelId="{773AB7EC-BBDA-400F-B831-4B0A55FF7EB5}" type="presOf" srcId="{9EABD154-5601-480B-9C76-8733A3A46076}" destId="{A4EDB79D-CA53-41D6-83BD-803DA9A48769}" srcOrd="0" destOrd="0" presId="urn:microsoft.com/office/officeart/2018/2/layout/IconLabelList"/>
    <dgm:cxn modelId="{73FC047D-29C2-43B7-ADE5-C1C3C6845812}" type="presParOf" srcId="{A4EDB79D-CA53-41D6-83BD-803DA9A48769}" destId="{AC9DBD03-C16F-41E4-82DD-D4A484069B32}" srcOrd="0" destOrd="0" presId="urn:microsoft.com/office/officeart/2018/2/layout/IconLabelList"/>
    <dgm:cxn modelId="{9F00AC81-4C9D-4DA3-959F-08C6ACB357DA}" type="presParOf" srcId="{AC9DBD03-C16F-41E4-82DD-D4A484069B32}" destId="{16EC62F8-1259-4D1A-AFC0-B14D36A43642}" srcOrd="0" destOrd="0" presId="urn:microsoft.com/office/officeart/2018/2/layout/IconLabelList"/>
    <dgm:cxn modelId="{8CFFDB8C-C242-48AB-AE0B-5D5F4239CDEA}" type="presParOf" srcId="{AC9DBD03-C16F-41E4-82DD-D4A484069B32}" destId="{99ED9F08-32B2-4AFB-96DE-EE63568DC4F6}" srcOrd="1" destOrd="0" presId="urn:microsoft.com/office/officeart/2018/2/layout/IconLabelList"/>
    <dgm:cxn modelId="{E25422BE-35A9-4C44-A86B-548070F88D8D}" type="presParOf" srcId="{AC9DBD03-C16F-41E4-82DD-D4A484069B32}" destId="{612602BF-AE08-40C0-B538-3C44893E2D10}" srcOrd="2" destOrd="0" presId="urn:microsoft.com/office/officeart/2018/2/layout/IconLabelList"/>
    <dgm:cxn modelId="{90B5BADC-FFBD-4D0C-9150-5BB0B2000E35}" type="presParOf" srcId="{A4EDB79D-CA53-41D6-83BD-803DA9A48769}" destId="{B5473B83-CF1B-400A-B79E-92AC9EFD358E}" srcOrd="1" destOrd="0" presId="urn:microsoft.com/office/officeart/2018/2/layout/IconLabelList"/>
    <dgm:cxn modelId="{73FEAC2F-69AC-46B0-B624-D5A461771923}" type="presParOf" srcId="{A4EDB79D-CA53-41D6-83BD-803DA9A48769}" destId="{B8E49FEA-80A9-43BB-A247-A0A770704A01}" srcOrd="2" destOrd="0" presId="urn:microsoft.com/office/officeart/2018/2/layout/IconLabelList"/>
    <dgm:cxn modelId="{4F8BA3A7-FC3B-4212-B7AF-7193D2B5E9E7}" type="presParOf" srcId="{B8E49FEA-80A9-43BB-A247-A0A770704A01}" destId="{4B9634A5-059B-4E0E-AE55-A7D1EB7F0926}" srcOrd="0" destOrd="0" presId="urn:microsoft.com/office/officeart/2018/2/layout/IconLabelList"/>
    <dgm:cxn modelId="{B1D533D1-6008-4CA1-8852-1B6037EB9163}" type="presParOf" srcId="{B8E49FEA-80A9-43BB-A247-A0A770704A01}" destId="{4C6E3145-87DD-4E15-87C1-87DF33DA3996}" srcOrd="1" destOrd="0" presId="urn:microsoft.com/office/officeart/2018/2/layout/IconLabelList"/>
    <dgm:cxn modelId="{596A22D5-339A-4F53-AA9D-56FD806BB721}" type="presParOf" srcId="{B8E49FEA-80A9-43BB-A247-A0A770704A01}" destId="{E9707985-E6E9-499B-AA6A-AA720EAC917F}" srcOrd="2" destOrd="0" presId="urn:microsoft.com/office/officeart/2018/2/layout/IconLabelList"/>
    <dgm:cxn modelId="{B306F0AA-264B-42E3-BB1C-9A84AB7C7B13}" type="presParOf" srcId="{A4EDB79D-CA53-41D6-83BD-803DA9A48769}" destId="{A1F52FD8-6790-410D-AD7D-434FB45359AF}" srcOrd="3" destOrd="0" presId="urn:microsoft.com/office/officeart/2018/2/layout/IconLabelList"/>
    <dgm:cxn modelId="{16B067FB-42E9-49D4-85A3-E01DB600B2B7}" type="presParOf" srcId="{A4EDB79D-CA53-41D6-83BD-803DA9A48769}" destId="{502F397A-66ED-4E89-920D-B2608407917F}" srcOrd="4" destOrd="0" presId="urn:microsoft.com/office/officeart/2018/2/layout/IconLabelList"/>
    <dgm:cxn modelId="{DE847568-85CB-4EA4-B747-3647209DED49}" type="presParOf" srcId="{502F397A-66ED-4E89-920D-B2608407917F}" destId="{C6F24654-3E39-4186-B96E-3C47CDD7C985}" srcOrd="0" destOrd="0" presId="urn:microsoft.com/office/officeart/2018/2/layout/IconLabelList"/>
    <dgm:cxn modelId="{CE0CA8F5-AF54-4863-96BB-4F27A7134BE9}" type="presParOf" srcId="{502F397A-66ED-4E89-920D-B2608407917F}" destId="{16566E4E-2AA6-4C7B-B451-6F92831E5581}" srcOrd="1" destOrd="0" presId="urn:microsoft.com/office/officeart/2018/2/layout/IconLabelList"/>
    <dgm:cxn modelId="{2ABCF938-B952-49D6-90AC-0696BD1BD4D8}" type="presParOf" srcId="{502F397A-66ED-4E89-920D-B2608407917F}" destId="{F8916881-9F0A-4CEF-AAED-B7DC3CF81AF6}" srcOrd="2" destOrd="0" presId="urn:microsoft.com/office/officeart/2018/2/layout/IconLabelList"/>
    <dgm:cxn modelId="{C7EDD5CF-F099-4B3C-8935-2902C691764C}" type="presParOf" srcId="{A4EDB79D-CA53-41D6-83BD-803DA9A48769}" destId="{362E8231-8A7D-464B-99E7-3DF6DF0C1380}" srcOrd="5" destOrd="0" presId="urn:microsoft.com/office/officeart/2018/2/layout/IconLabelList"/>
    <dgm:cxn modelId="{CDFE8F4A-C6FF-49B1-8111-63BD1908BB11}" type="presParOf" srcId="{A4EDB79D-CA53-41D6-83BD-803DA9A48769}" destId="{3C59D7B0-4A91-4AED-BE52-82821BFC66AA}" srcOrd="6" destOrd="0" presId="urn:microsoft.com/office/officeart/2018/2/layout/IconLabelList"/>
    <dgm:cxn modelId="{68D56D9C-6150-4573-B1EE-C5DF634D5EB7}" type="presParOf" srcId="{3C59D7B0-4A91-4AED-BE52-82821BFC66AA}" destId="{AC45A3AA-59DE-42CE-9468-0BE73B65A370}" srcOrd="0" destOrd="0" presId="urn:microsoft.com/office/officeart/2018/2/layout/IconLabelList"/>
    <dgm:cxn modelId="{DDFFBC0D-1B58-47BE-BFE6-9D0CA60FB478}" type="presParOf" srcId="{3C59D7B0-4A91-4AED-BE52-82821BFC66AA}" destId="{4E51D6F6-DBCD-4BD3-8D45-CEDB96438C31}" srcOrd="1" destOrd="0" presId="urn:microsoft.com/office/officeart/2018/2/layout/IconLabelList"/>
    <dgm:cxn modelId="{26C016CC-E350-48DF-8D18-9A9ECE8F0CB5}" type="presParOf" srcId="{3C59D7B0-4A91-4AED-BE52-82821BFC66AA}" destId="{16FDC20F-ABAD-4855-B63F-DB4866BDF899}" srcOrd="2" destOrd="0" presId="urn:microsoft.com/office/officeart/2018/2/layout/IconLabelList"/>
    <dgm:cxn modelId="{A0E85CD2-989D-420F-9B0B-ECD23D26A90E}" type="presParOf" srcId="{A4EDB79D-CA53-41D6-83BD-803DA9A48769}" destId="{965E9F19-8D08-4DD9-8034-C51B21D19C9B}" srcOrd="7" destOrd="0" presId="urn:microsoft.com/office/officeart/2018/2/layout/IconLabelList"/>
    <dgm:cxn modelId="{D647A64A-2551-416A-BFBB-A8FEFD3A1867}" type="presParOf" srcId="{A4EDB79D-CA53-41D6-83BD-803DA9A48769}" destId="{BBFA312B-921D-4AE9-A31A-EB5A6324652D}" srcOrd="8" destOrd="0" presId="urn:microsoft.com/office/officeart/2018/2/layout/IconLabelList"/>
    <dgm:cxn modelId="{31D8CD61-F5E2-44A7-AD5C-6E550431CA8D}" type="presParOf" srcId="{BBFA312B-921D-4AE9-A31A-EB5A6324652D}" destId="{43961D47-3475-4E8B-9E07-71F4E7E9A409}" srcOrd="0" destOrd="0" presId="urn:microsoft.com/office/officeart/2018/2/layout/IconLabelList"/>
    <dgm:cxn modelId="{61F77D77-1E4F-4590-B33A-94498A60B631}" type="presParOf" srcId="{BBFA312B-921D-4AE9-A31A-EB5A6324652D}" destId="{04F81A3D-9050-48AB-AE90-39A856027A1E}" srcOrd="1" destOrd="0" presId="urn:microsoft.com/office/officeart/2018/2/layout/IconLabelList"/>
    <dgm:cxn modelId="{5F5E485B-BF1C-47B0-B203-6A2BCF92AC90}" type="presParOf" srcId="{BBFA312B-921D-4AE9-A31A-EB5A6324652D}" destId="{18FF74EC-530A-4D1E-B2C4-A9446EC95A1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310F7E-4C2E-4725-BD7F-1B89C66B17AD}"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B84858FD-3104-4508-925C-89F4E4ADB8DF}">
      <dgm:prSet/>
      <dgm:spPr/>
      <dgm:t>
        <a:bodyPr/>
        <a:lstStyle/>
        <a:p>
          <a:r>
            <a:rPr lang="en-US"/>
            <a:t>Teamwork is required between students, teachers, school counselors, administration, parent, and the whole community.</a:t>
          </a:r>
        </a:p>
      </dgm:t>
    </dgm:pt>
    <dgm:pt modelId="{CC94A965-B05E-448D-98CB-AB89C7C179C8}" type="parTrans" cxnId="{676AAD6F-168B-4694-93F4-6D897B0E80B5}">
      <dgm:prSet/>
      <dgm:spPr/>
      <dgm:t>
        <a:bodyPr/>
        <a:lstStyle/>
        <a:p>
          <a:endParaRPr lang="en-US"/>
        </a:p>
      </dgm:t>
    </dgm:pt>
    <dgm:pt modelId="{F71CBB6E-7C7B-40F3-83D0-A4BA5C34AE01}" type="sibTrans" cxnId="{676AAD6F-168B-4694-93F4-6D897B0E80B5}">
      <dgm:prSet/>
      <dgm:spPr/>
      <dgm:t>
        <a:bodyPr/>
        <a:lstStyle/>
        <a:p>
          <a:endParaRPr lang="en-US"/>
        </a:p>
      </dgm:t>
    </dgm:pt>
    <dgm:pt modelId="{AEE106B4-56E7-4D0B-AABA-2978160B9886}">
      <dgm:prSet/>
      <dgm:spPr/>
      <dgm:t>
        <a:bodyPr/>
        <a:lstStyle/>
        <a:p>
          <a:r>
            <a:rPr lang="en-US" dirty="0"/>
            <a:t>Everyone in the school community has the student's best interest in mind</a:t>
          </a:r>
        </a:p>
      </dgm:t>
    </dgm:pt>
    <dgm:pt modelId="{7CF1B9BF-B4B0-434B-83A1-B0C1DC65FE53}" type="parTrans" cxnId="{F76CBA0C-8AE0-4DFD-BFF5-9DFB7AB6AC76}">
      <dgm:prSet/>
      <dgm:spPr/>
      <dgm:t>
        <a:bodyPr/>
        <a:lstStyle/>
        <a:p>
          <a:endParaRPr lang="en-US"/>
        </a:p>
      </dgm:t>
    </dgm:pt>
    <dgm:pt modelId="{FC1BA95E-428A-4F7C-9A16-28B4A14F2E5A}" type="sibTrans" cxnId="{F76CBA0C-8AE0-4DFD-BFF5-9DFB7AB6AC76}">
      <dgm:prSet/>
      <dgm:spPr/>
      <dgm:t>
        <a:bodyPr/>
        <a:lstStyle/>
        <a:p>
          <a:endParaRPr lang="en-US"/>
        </a:p>
      </dgm:t>
    </dgm:pt>
    <dgm:pt modelId="{6F35F03B-8EBB-4A6F-BAC0-0302753A89FE}" type="pres">
      <dgm:prSet presAssocID="{BA310F7E-4C2E-4725-BD7F-1B89C66B17AD}" presName="hierChild1" presStyleCnt="0">
        <dgm:presLayoutVars>
          <dgm:chPref val="1"/>
          <dgm:dir/>
          <dgm:animOne val="branch"/>
          <dgm:animLvl val="lvl"/>
          <dgm:resizeHandles/>
        </dgm:presLayoutVars>
      </dgm:prSet>
      <dgm:spPr/>
    </dgm:pt>
    <dgm:pt modelId="{EF09F312-8061-4279-A32A-BFAC631DEEE0}" type="pres">
      <dgm:prSet presAssocID="{B84858FD-3104-4508-925C-89F4E4ADB8DF}" presName="hierRoot1" presStyleCnt="0"/>
      <dgm:spPr/>
    </dgm:pt>
    <dgm:pt modelId="{7CB641BB-C909-4D95-8331-51AFCC5C0CC5}" type="pres">
      <dgm:prSet presAssocID="{B84858FD-3104-4508-925C-89F4E4ADB8DF}" presName="composite" presStyleCnt="0"/>
      <dgm:spPr/>
    </dgm:pt>
    <dgm:pt modelId="{10644490-2E27-4CD4-B1C5-DD8DC2BABE9A}" type="pres">
      <dgm:prSet presAssocID="{B84858FD-3104-4508-925C-89F4E4ADB8DF}" presName="background" presStyleLbl="node0" presStyleIdx="0" presStyleCnt="2"/>
      <dgm:spPr/>
    </dgm:pt>
    <dgm:pt modelId="{80755FB8-E0B2-45F7-9D71-D558B306F57A}" type="pres">
      <dgm:prSet presAssocID="{B84858FD-3104-4508-925C-89F4E4ADB8DF}" presName="text" presStyleLbl="fgAcc0" presStyleIdx="0" presStyleCnt="2">
        <dgm:presLayoutVars>
          <dgm:chPref val="3"/>
        </dgm:presLayoutVars>
      </dgm:prSet>
      <dgm:spPr/>
    </dgm:pt>
    <dgm:pt modelId="{008A98A9-A360-4949-A349-1CFB2C54B031}" type="pres">
      <dgm:prSet presAssocID="{B84858FD-3104-4508-925C-89F4E4ADB8DF}" presName="hierChild2" presStyleCnt="0"/>
      <dgm:spPr/>
    </dgm:pt>
    <dgm:pt modelId="{B244F2B6-E8DD-44BE-AA1D-F892BC00B8EB}" type="pres">
      <dgm:prSet presAssocID="{AEE106B4-56E7-4D0B-AABA-2978160B9886}" presName="hierRoot1" presStyleCnt="0"/>
      <dgm:spPr/>
    </dgm:pt>
    <dgm:pt modelId="{61C763F4-EC1C-4372-8BC4-D394B060240F}" type="pres">
      <dgm:prSet presAssocID="{AEE106B4-56E7-4D0B-AABA-2978160B9886}" presName="composite" presStyleCnt="0"/>
      <dgm:spPr/>
    </dgm:pt>
    <dgm:pt modelId="{C5A7742D-DA85-4D86-8432-890A3648F2F9}" type="pres">
      <dgm:prSet presAssocID="{AEE106B4-56E7-4D0B-AABA-2978160B9886}" presName="background" presStyleLbl="node0" presStyleIdx="1" presStyleCnt="2"/>
      <dgm:spPr/>
    </dgm:pt>
    <dgm:pt modelId="{190CDA44-EFDB-4876-A307-F5515F2729AC}" type="pres">
      <dgm:prSet presAssocID="{AEE106B4-56E7-4D0B-AABA-2978160B9886}" presName="text" presStyleLbl="fgAcc0" presStyleIdx="1" presStyleCnt="2">
        <dgm:presLayoutVars>
          <dgm:chPref val="3"/>
        </dgm:presLayoutVars>
      </dgm:prSet>
      <dgm:spPr/>
    </dgm:pt>
    <dgm:pt modelId="{F53F908F-3B58-43D6-BD2F-866D3C71A949}" type="pres">
      <dgm:prSet presAssocID="{AEE106B4-56E7-4D0B-AABA-2978160B9886}" presName="hierChild2" presStyleCnt="0"/>
      <dgm:spPr/>
    </dgm:pt>
  </dgm:ptLst>
  <dgm:cxnLst>
    <dgm:cxn modelId="{1F39180C-F5EB-41D1-ABA1-9D683A89970F}" type="presOf" srcId="{AEE106B4-56E7-4D0B-AABA-2978160B9886}" destId="{190CDA44-EFDB-4876-A307-F5515F2729AC}" srcOrd="0" destOrd="0" presId="urn:microsoft.com/office/officeart/2005/8/layout/hierarchy1"/>
    <dgm:cxn modelId="{F76CBA0C-8AE0-4DFD-BFF5-9DFB7AB6AC76}" srcId="{BA310F7E-4C2E-4725-BD7F-1B89C66B17AD}" destId="{AEE106B4-56E7-4D0B-AABA-2978160B9886}" srcOrd="1" destOrd="0" parTransId="{7CF1B9BF-B4B0-434B-83A1-B0C1DC65FE53}" sibTransId="{FC1BA95E-428A-4F7C-9A16-28B4A14F2E5A}"/>
    <dgm:cxn modelId="{E3BD8C6F-C949-4BC0-926D-8B0E2172119A}" type="presOf" srcId="{BA310F7E-4C2E-4725-BD7F-1B89C66B17AD}" destId="{6F35F03B-8EBB-4A6F-BAC0-0302753A89FE}" srcOrd="0" destOrd="0" presId="urn:microsoft.com/office/officeart/2005/8/layout/hierarchy1"/>
    <dgm:cxn modelId="{676AAD6F-168B-4694-93F4-6D897B0E80B5}" srcId="{BA310F7E-4C2E-4725-BD7F-1B89C66B17AD}" destId="{B84858FD-3104-4508-925C-89F4E4ADB8DF}" srcOrd="0" destOrd="0" parTransId="{CC94A965-B05E-448D-98CB-AB89C7C179C8}" sibTransId="{F71CBB6E-7C7B-40F3-83D0-A4BA5C34AE01}"/>
    <dgm:cxn modelId="{98345581-035B-4E44-98F9-8B593E5AA541}" type="presOf" srcId="{B84858FD-3104-4508-925C-89F4E4ADB8DF}" destId="{80755FB8-E0B2-45F7-9D71-D558B306F57A}" srcOrd="0" destOrd="0" presId="urn:microsoft.com/office/officeart/2005/8/layout/hierarchy1"/>
    <dgm:cxn modelId="{BF4AA549-8F85-45A5-B8D7-CAE619075475}" type="presParOf" srcId="{6F35F03B-8EBB-4A6F-BAC0-0302753A89FE}" destId="{EF09F312-8061-4279-A32A-BFAC631DEEE0}" srcOrd="0" destOrd="0" presId="urn:microsoft.com/office/officeart/2005/8/layout/hierarchy1"/>
    <dgm:cxn modelId="{78140A1D-16F9-4D61-A75B-9407C463D01D}" type="presParOf" srcId="{EF09F312-8061-4279-A32A-BFAC631DEEE0}" destId="{7CB641BB-C909-4D95-8331-51AFCC5C0CC5}" srcOrd="0" destOrd="0" presId="urn:microsoft.com/office/officeart/2005/8/layout/hierarchy1"/>
    <dgm:cxn modelId="{2EA44B18-7365-4B2E-B2C6-C4386231F177}" type="presParOf" srcId="{7CB641BB-C909-4D95-8331-51AFCC5C0CC5}" destId="{10644490-2E27-4CD4-B1C5-DD8DC2BABE9A}" srcOrd="0" destOrd="0" presId="urn:microsoft.com/office/officeart/2005/8/layout/hierarchy1"/>
    <dgm:cxn modelId="{A8F71DBC-5070-4990-B459-8C791EBE6269}" type="presParOf" srcId="{7CB641BB-C909-4D95-8331-51AFCC5C0CC5}" destId="{80755FB8-E0B2-45F7-9D71-D558B306F57A}" srcOrd="1" destOrd="0" presId="urn:microsoft.com/office/officeart/2005/8/layout/hierarchy1"/>
    <dgm:cxn modelId="{F7DBDA1A-E15A-43D2-9718-C5737CCE285B}" type="presParOf" srcId="{EF09F312-8061-4279-A32A-BFAC631DEEE0}" destId="{008A98A9-A360-4949-A349-1CFB2C54B031}" srcOrd="1" destOrd="0" presId="urn:microsoft.com/office/officeart/2005/8/layout/hierarchy1"/>
    <dgm:cxn modelId="{15ABEC8D-BA57-4FA1-995C-A9D3D36554D8}" type="presParOf" srcId="{6F35F03B-8EBB-4A6F-BAC0-0302753A89FE}" destId="{B244F2B6-E8DD-44BE-AA1D-F892BC00B8EB}" srcOrd="1" destOrd="0" presId="urn:microsoft.com/office/officeart/2005/8/layout/hierarchy1"/>
    <dgm:cxn modelId="{9A89B648-1BDD-4872-9292-C86431D17478}" type="presParOf" srcId="{B244F2B6-E8DD-44BE-AA1D-F892BC00B8EB}" destId="{61C763F4-EC1C-4372-8BC4-D394B060240F}" srcOrd="0" destOrd="0" presId="urn:microsoft.com/office/officeart/2005/8/layout/hierarchy1"/>
    <dgm:cxn modelId="{B5F7014A-087A-4098-9C90-2E38743CC190}" type="presParOf" srcId="{61C763F4-EC1C-4372-8BC4-D394B060240F}" destId="{C5A7742D-DA85-4D86-8432-890A3648F2F9}" srcOrd="0" destOrd="0" presId="urn:microsoft.com/office/officeart/2005/8/layout/hierarchy1"/>
    <dgm:cxn modelId="{984E99DD-0A1B-4273-BB6F-3621BA199C53}" type="presParOf" srcId="{61C763F4-EC1C-4372-8BC4-D394B060240F}" destId="{190CDA44-EFDB-4876-A307-F5515F2729AC}" srcOrd="1" destOrd="0" presId="urn:microsoft.com/office/officeart/2005/8/layout/hierarchy1"/>
    <dgm:cxn modelId="{1B2B85AE-F436-43F5-98B0-0F09F4C26D85}" type="presParOf" srcId="{B244F2B6-E8DD-44BE-AA1D-F892BC00B8EB}" destId="{F53F908F-3B58-43D6-BD2F-866D3C71A94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815EC0-ED58-4CC8-9491-739B31D00C4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7010E5C0-B5B5-4914-8B8A-D1E26782DBD6}">
      <dgm:prSet/>
      <dgm:spPr/>
      <dgm:t>
        <a:bodyPr/>
        <a:lstStyle/>
        <a:p>
          <a:r>
            <a:rPr lang="en-US"/>
            <a:t>Help students learn how to advocate for themselves (ASCA, 2019)</a:t>
          </a:r>
        </a:p>
      </dgm:t>
    </dgm:pt>
    <dgm:pt modelId="{D32B1588-7F45-4584-877C-15E4A3E512F1}" type="parTrans" cxnId="{B9C246DB-6B19-4BE9-B504-115538F9CABD}">
      <dgm:prSet/>
      <dgm:spPr/>
      <dgm:t>
        <a:bodyPr/>
        <a:lstStyle/>
        <a:p>
          <a:endParaRPr lang="en-US"/>
        </a:p>
      </dgm:t>
    </dgm:pt>
    <dgm:pt modelId="{1C726D22-B591-41EF-A47A-000EE5716FAC}" type="sibTrans" cxnId="{B9C246DB-6B19-4BE9-B504-115538F9CABD}">
      <dgm:prSet/>
      <dgm:spPr/>
      <dgm:t>
        <a:bodyPr/>
        <a:lstStyle/>
        <a:p>
          <a:endParaRPr lang="en-US"/>
        </a:p>
      </dgm:t>
    </dgm:pt>
    <dgm:pt modelId="{ECF5822D-9C03-4034-83FE-7502DAEE9277}">
      <dgm:prSet/>
      <dgm:spPr/>
      <dgm:t>
        <a:bodyPr/>
        <a:lstStyle/>
        <a:p>
          <a:r>
            <a:rPr lang="en-US"/>
            <a:t>With the students/family's permission collaborate with outside resources. (ASCA, 2019)</a:t>
          </a:r>
        </a:p>
      </dgm:t>
    </dgm:pt>
    <dgm:pt modelId="{2992B32A-6941-4677-A05D-85FC43C79BCF}" type="parTrans" cxnId="{6DED8316-220A-4BD8-B784-277C62B9655D}">
      <dgm:prSet/>
      <dgm:spPr/>
      <dgm:t>
        <a:bodyPr/>
        <a:lstStyle/>
        <a:p>
          <a:endParaRPr lang="en-US"/>
        </a:p>
      </dgm:t>
    </dgm:pt>
    <dgm:pt modelId="{51AABA2D-B4A4-4757-B397-C373C15F8E4C}" type="sibTrans" cxnId="{6DED8316-220A-4BD8-B784-277C62B9655D}">
      <dgm:prSet/>
      <dgm:spPr/>
      <dgm:t>
        <a:bodyPr/>
        <a:lstStyle/>
        <a:p>
          <a:endParaRPr lang="en-US"/>
        </a:p>
      </dgm:t>
    </dgm:pt>
    <dgm:pt modelId="{815F479C-B431-42B3-97B3-1A81373DAA2A}">
      <dgm:prSet/>
      <dgm:spPr/>
      <dgm:t>
        <a:bodyPr/>
        <a:lstStyle/>
        <a:p>
          <a:r>
            <a:rPr lang="en-US"/>
            <a:t>Following up with a students to see how they are making progress (ASCA, 2019)</a:t>
          </a:r>
        </a:p>
      </dgm:t>
    </dgm:pt>
    <dgm:pt modelId="{9DE77989-AC8C-4CC1-A6F9-D60FC661A4CF}" type="parTrans" cxnId="{0069FB01-932F-4F46-916A-5E83C3918F36}">
      <dgm:prSet/>
      <dgm:spPr/>
      <dgm:t>
        <a:bodyPr/>
        <a:lstStyle/>
        <a:p>
          <a:endParaRPr lang="en-US"/>
        </a:p>
      </dgm:t>
    </dgm:pt>
    <dgm:pt modelId="{500788F0-4544-4285-9B44-606E72B97260}" type="sibTrans" cxnId="{0069FB01-932F-4F46-916A-5E83C3918F36}">
      <dgm:prSet/>
      <dgm:spPr/>
      <dgm:t>
        <a:bodyPr/>
        <a:lstStyle/>
        <a:p>
          <a:endParaRPr lang="en-US"/>
        </a:p>
      </dgm:t>
    </dgm:pt>
    <dgm:pt modelId="{C7E9028E-0CCD-404F-8B0D-71A66399BA79}" type="pres">
      <dgm:prSet presAssocID="{9C815EC0-ED58-4CC8-9491-739B31D00C41}" presName="hierChild1" presStyleCnt="0">
        <dgm:presLayoutVars>
          <dgm:chPref val="1"/>
          <dgm:dir/>
          <dgm:animOne val="branch"/>
          <dgm:animLvl val="lvl"/>
          <dgm:resizeHandles/>
        </dgm:presLayoutVars>
      </dgm:prSet>
      <dgm:spPr/>
    </dgm:pt>
    <dgm:pt modelId="{0AFF9068-2DDF-4578-95FE-3B93A0EDC95C}" type="pres">
      <dgm:prSet presAssocID="{7010E5C0-B5B5-4914-8B8A-D1E26782DBD6}" presName="hierRoot1" presStyleCnt="0"/>
      <dgm:spPr/>
    </dgm:pt>
    <dgm:pt modelId="{9D0AA555-D37A-480D-87C0-A7A56E56C6A8}" type="pres">
      <dgm:prSet presAssocID="{7010E5C0-B5B5-4914-8B8A-D1E26782DBD6}" presName="composite" presStyleCnt="0"/>
      <dgm:spPr/>
    </dgm:pt>
    <dgm:pt modelId="{A2C67A93-6336-4BF0-A57B-A6CCFDEDEBCB}" type="pres">
      <dgm:prSet presAssocID="{7010E5C0-B5B5-4914-8B8A-D1E26782DBD6}" presName="background" presStyleLbl="node0" presStyleIdx="0" presStyleCnt="3"/>
      <dgm:spPr/>
    </dgm:pt>
    <dgm:pt modelId="{7C5F8959-9624-474E-8450-1DD6E57CE32B}" type="pres">
      <dgm:prSet presAssocID="{7010E5C0-B5B5-4914-8B8A-D1E26782DBD6}" presName="text" presStyleLbl="fgAcc0" presStyleIdx="0" presStyleCnt="3">
        <dgm:presLayoutVars>
          <dgm:chPref val="3"/>
        </dgm:presLayoutVars>
      </dgm:prSet>
      <dgm:spPr/>
    </dgm:pt>
    <dgm:pt modelId="{CC1BE8AF-7CE6-41AF-985F-E5AEFFCC0D83}" type="pres">
      <dgm:prSet presAssocID="{7010E5C0-B5B5-4914-8B8A-D1E26782DBD6}" presName="hierChild2" presStyleCnt="0"/>
      <dgm:spPr/>
    </dgm:pt>
    <dgm:pt modelId="{DC74DB82-0919-4843-AFC6-4273066C1F0A}" type="pres">
      <dgm:prSet presAssocID="{ECF5822D-9C03-4034-83FE-7502DAEE9277}" presName="hierRoot1" presStyleCnt="0"/>
      <dgm:spPr/>
    </dgm:pt>
    <dgm:pt modelId="{FEA1CEC4-F4C4-40E4-B9C9-A36DBE877857}" type="pres">
      <dgm:prSet presAssocID="{ECF5822D-9C03-4034-83FE-7502DAEE9277}" presName="composite" presStyleCnt="0"/>
      <dgm:spPr/>
    </dgm:pt>
    <dgm:pt modelId="{79A575CE-89D2-43E5-8CA1-64DA40B666CF}" type="pres">
      <dgm:prSet presAssocID="{ECF5822D-9C03-4034-83FE-7502DAEE9277}" presName="background" presStyleLbl="node0" presStyleIdx="1" presStyleCnt="3"/>
      <dgm:spPr/>
    </dgm:pt>
    <dgm:pt modelId="{6B7BAAEA-94B4-4B9F-BDC0-06D4F237D7DF}" type="pres">
      <dgm:prSet presAssocID="{ECF5822D-9C03-4034-83FE-7502DAEE9277}" presName="text" presStyleLbl="fgAcc0" presStyleIdx="1" presStyleCnt="3">
        <dgm:presLayoutVars>
          <dgm:chPref val="3"/>
        </dgm:presLayoutVars>
      </dgm:prSet>
      <dgm:spPr/>
    </dgm:pt>
    <dgm:pt modelId="{011AEAFA-CD08-48CD-8F5E-25BB2F755B4C}" type="pres">
      <dgm:prSet presAssocID="{ECF5822D-9C03-4034-83FE-7502DAEE9277}" presName="hierChild2" presStyleCnt="0"/>
      <dgm:spPr/>
    </dgm:pt>
    <dgm:pt modelId="{335613CB-7D8B-48B3-8B99-11E741F0D42F}" type="pres">
      <dgm:prSet presAssocID="{815F479C-B431-42B3-97B3-1A81373DAA2A}" presName="hierRoot1" presStyleCnt="0"/>
      <dgm:spPr/>
    </dgm:pt>
    <dgm:pt modelId="{5B83D70A-C2D7-4A36-8938-A7E2EEA482CE}" type="pres">
      <dgm:prSet presAssocID="{815F479C-B431-42B3-97B3-1A81373DAA2A}" presName="composite" presStyleCnt="0"/>
      <dgm:spPr/>
    </dgm:pt>
    <dgm:pt modelId="{7C67F023-EBBB-4AE8-9515-F2446338CED4}" type="pres">
      <dgm:prSet presAssocID="{815F479C-B431-42B3-97B3-1A81373DAA2A}" presName="background" presStyleLbl="node0" presStyleIdx="2" presStyleCnt="3"/>
      <dgm:spPr/>
    </dgm:pt>
    <dgm:pt modelId="{F6B70348-5BAD-4340-8555-08257BDC5AD6}" type="pres">
      <dgm:prSet presAssocID="{815F479C-B431-42B3-97B3-1A81373DAA2A}" presName="text" presStyleLbl="fgAcc0" presStyleIdx="2" presStyleCnt="3">
        <dgm:presLayoutVars>
          <dgm:chPref val="3"/>
        </dgm:presLayoutVars>
      </dgm:prSet>
      <dgm:spPr/>
    </dgm:pt>
    <dgm:pt modelId="{35C85FE5-7359-4DFE-98D9-4F030993AE60}" type="pres">
      <dgm:prSet presAssocID="{815F479C-B431-42B3-97B3-1A81373DAA2A}" presName="hierChild2" presStyleCnt="0"/>
      <dgm:spPr/>
    </dgm:pt>
  </dgm:ptLst>
  <dgm:cxnLst>
    <dgm:cxn modelId="{0069FB01-932F-4F46-916A-5E83C3918F36}" srcId="{9C815EC0-ED58-4CC8-9491-739B31D00C41}" destId="{815F479C-B431-42B3-97B3-1A81373DAA2A}" srcOrd="2" destOrd="0" parTransId="{9DE77989-AC8C-4CC1-A6F9-D60FC661A4CF}" sibTransId="{500788F0-4544-4285-9B44-606E72B97260}"/>
    <dgm:cxn modelId="{6DED8316-220A-4BD8-B784-277C62B9655D}" srcId="{9C815EC0-ED58-4CC8-9491-739B31D00C41}" destId="{ECF5822D-9C03-4034-83FE-7502DAEE9277}" srcOrd="1" destOrd="0" parTransId="{2992B32A-6941-4677-A05D-85FC43C79BCF}" sibTransId="{51AABA2D-B4A4-4757-B397-C373C15F8E4C}"/>
    <dgm:cxn modelId="{A8C27917-378A-4AD6-B849-3A2D86ACFD29}" type="presOf" srcId="{7010E5C0-B5B5-4914-8B8A-D1E26782DBD6}" destId="{7C5F8959-9624-474E-8450-1DD6E57CE32B}" srcOrd="0" destOrd="0" presId="urn:microsoft.com/office/officeart/2005/8/layout/hierarchy1"/>
    <dgm:cxn modelId="{C8DAA273-4985-4E1B-81A0-E9DD3358EBE0}" type="presOf" srcId="{ECF5822D-9C03-4034-83FE-7502DAEE9277}" destId="{6B7BAAEA-94B4-4B9F-BDC0-06D4F237D7DF}" srcOrd="0" destOrd="0" presId="urn:microsoft.com/office/officeart/2005/8/layout/hierarchy1"/>
    <dgm:cxn modelId="{C62770AF-38E5-4B6E-8E75-A930B158091B}" type="presOf" srcId="{815F479C-B431-42B3-97B3-1A81373DAA2A}" destId="{F6B70348-5BAD-4340-8555-08257BDC5AD6}" srcOrd="0" destOrd="0" presId="urn:microsoft.com/office/officeart/2005/8/layout/hierarchy1"/>
    <dgm:cxn modelId="{B9C246DB-6B19-4BE9-B504-115538F9CABD}" srcId="{9C815EC0-ED58-4CC8-9491-739B31D00C41}" destId="{7010E5C0-B5B5-4914-8B8A-D1E26782DBD6}" srcOrd="0" destOrd="0" parTransId="{D32B1588-7F45-4584-877C-15E4A3E512F1}" sibTransId="{1C726D22-B591-41EF-A47A-000EE5716FAC}"/>
    <dgm:cxn modelId="{46F984FD-6CA1-474F-AD87-38C475D3FDE1}" type="presOf" srcId="{9C815EC0-ED58-4CC8-9491-739B31D00C41}" destId="{C7E9028E-0CCD-404F-8B0D-71A66399BA79}" srcOrd="0" destOrd="0" presId="urn:microsoft.com/office/officeart/2005/8/layout/hierarchy1"/>
    <dgm:cxn modelId="{F8592423-1456-4B03-823D-641F18BB6514}" type="presParOf" srcId="{C7E9028E-0CCD-404F-8B0D-71A66399BA79}" destId="{0AFF9068-2DDF-4578-95FE-3B93A0EDC95C}" srcOrd="0" destOrd="0" presId="urn:microsoft.com/office/officeart/2005/8/layout/hierarchy1"/>
    <dgm:cxn modelId="{8CA2B1E3-4134-4FB9-92BD-8009CDF5E39C}" type="presParOf" srcId="{0AFF9068-2DDF-4578-95FE-3B93A0EDC95C}" destId="{9D0AA555-D37A-480D-87C0-A7A56E56C6A8}" srcOrd="0" destOrd="0" presId="urn:microsoft.com/office/officeart/2005/8/layout/hierarchy1"/>
    <dgm:cxn modelId="{2E9FF8FE-1A56-4621-8BF8-0536961808A6}" type="presParOf" srcId="{9D0AA555-D37A-480D-87C0-A7A56E56C6A8}" destId="{A2C67A93-6336-4BF0-A57B-A6CCFDEDEBCB}" srcOrd="0" destOrd="0" presId="urn:microsoft.com/office/officeart/2005/8/layout/hierarchy1"/>
    <dgm:cxn modelId="{235B6945-708B-4CF4-BDC8-BDB8CFE9D39B}" type="presParOf" srcId="{9D0AA555-D37A-480D-87C0-A7A56E56C6A8}" destId="{7C5F8959-9624-474E-8450-1DD6E57CE32B}" srcOrd="1" destOrd="0" presId="urn:microsoft.com/office/officeart/2005/8/layout/hierarchy1"/>
    <dgm:cxn modelId="{FBFD1AFD-76F0-413C-96F9-9F2ED6135DD7}" type="presParOf" srcId="{0AFF9068-2DDF-4578-95FE-3B93A0EDC95C}" destId="{CC1BE8AF-7CE6-41AF-985F-E5AEFFCC0D83}" srcOrd="1" destOrd="0" presId="urn:microsoft.com/office/officeart/2005/8/layout/hierarchy1"/>
    <dgm:cxn modelId="{6186D83A-B123-471D-9149-412FAFD5A8A6}" type="presParOf" srcId="{C7E9028E-0CCD-404F-8B0D-71A66399BA79}" destId="{DC74DB82-0919-4843-AFC6-4273066C1F0A}" srcOrd="1" destOrd="0" presId="urn:microsoft.com/office/officeart/2005/8/layout/hierarchy1"/>
    <dgm:cxn modelId="{93F3026F-8737-45DD-BA57-1661932ED2EF}" type="presParOf" srcId="{DC74DB82-0919-4843-AFC6-4273066C1F0A}" destId="{FEA1CEC4-F4C4-40E4-B9C9-A36DBE877857}" srcOrd="0" destOrd="0" presId="urn:microsoft.com/office/officeart/2005/8/layout/hierarchy1"/>
    <dgm:cxn modelId="{47CC4CF8-AB3E-4CB2-A9E9-8E9B50FBB9A7}" type="presParOf" srcId="{FEA1CEC4-F4C4-40E4-B9C9-A36DBE877857}" destId="{79A575CE-89D2-43E5-8CA1-64DA40B666CF}" srcOrd="0" destOrd="0" presId="urn:microsoft.com/office/officeart/2005/8/layout/hierarchy1"/>
    <dgm:cxn modelId="{88896567-C393-4CD9-858C-41DDB3DC3DB9}" type="presParOf" srcId="{FEA1CEC4-F4C4-40E4-B9C9-A36DBE877857}" destId="{6B7BAAEA-94B4-4B9F-BDC0-06D4F237D7DF}" srcOrd="1" destOrd="0" presId="urn:microsoft.com/office/officeart/2005/8/layout/hierarchy1"/>
    <dgm:cxn modelId="{1380F1B3-27C1-432C-A668-D56E4A19C81F}" type="presParOf" srcId="{DC74DB82-0919-4843-AFC6-4273066C1F0A}" destId="{011AEAFA-CD08-48CD-8F5E-25BB2F755B4C}" srcOrd="1" destOrd="0" presId="urn:microsoft.com/office/officeart/2005/8/layout/hierarchy1"/>
    <dgm:cxn modelId="{2B3D5A7E-1422-4C7D-8DCD-AD4AA2F08505}" type="presParOf" srcId="{C7E9028E-0CCD-404F-8B0D-71A66399BA79}" destId="{335613CB-7D8B-48B3-8B99-11E741F0D42F}" srcOrd="2" destOrd="0" presId="urn:microsoft.com/office/officeart/2005/8/layout/hierarchy1"/>
    <dgm:cxn modelId="{74F68EBB-8D96-4756-A0BE-0C44373EA76A}" type="presParOf" srcId="{335613CB-7D8B-48B3-8B99-11E741F0D42F}" destId="{5B83D70A-C2D7-4A36-8938-A7E2EEA482CE}" srcOrd="0" destOrd="0" presId="urn:microsoft.com/office/officeart/2005/8/layout/hierarchy1"/>
    <dgm:cxn modelId="{7B4FFAAE-7BAA-4947-867B-EC95A86A4A8C}" type="presParOf" srcId="{5B83D70A-C2D7-4A36-8938-A7E2EEA482CE}" destId="{7C67F023-EBBB-4AE8-9515-F2446338CED4}" srcOrd="0" destOrd="0" presId="urn:microsoft.com/office/officeart/2005/8/layout/hierarchy1"/>
    <dgm:cxn modelId="{0419522C-B583-4DE5-9C28-6376B794D596}" type="presParOf" srcId="{5B83D70A-C2D7-4A36-8938-A7E2EEA482CE}" destId="{F6B70348-5BAD-4340-8555-08257BDC5AD6}" srcOrd="1" destOrd="0" presId="urn:microsoft.com/office/officeart/2005/8/layout/hierarchy1"/>
    <dgm:cxn modelId="{3B670835-E721-4C58-9602-189898CDE7B7}" type="presParOf" srcId="{335613CB-7D8B-48B3-8B99-11E741F0D42F}" destId="{35C85FE5-7359-4DFE-98D9-4F030993AE6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CCC73-3669-4ED5-88CE-A4404CAFA444}">
      <dsp:nvSpPr>
        <dsp:cNvPr id="0" name=""/>
        <dsp:cNvSpPr/>
      </dsp:nvSpPr>
      <dsp:spPr>
        <a:xfrm>
          <a:off x="0" y="46309"/>
          <a:ext cx="6666833" cy="127120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Academic</a:t>
          </a:r>
        </a:p>
      </dsp:txBody>
      <dsp:txXfrm>
        <a:off x="62055" y="108364"/>
        <a:ext cx="6542723" cy="1147095"/>
      </dsp:txXfrm>
    </dsp:sp>
    <dsp:sp modelId="{9F48905B-9614-4C6D-899F-CC574DD279E5}">
      <dsp:nvSpPr>
        <dsp:cNvPr id="0" name=""/>
        <dsp:cNvSpPr/>
      </dsp:nvSpPr>
      <dsp:spPr>
        <a:xfrm>
          <a:off x="0" y="1409674"/>
          <a:ext cx="6666833" cy="1271205"/>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Career</a:t>
          </a:r>
        </a:p>
      </dsp:txBody>
      <dsp:txXfrm>
        <a:off x="62055" y="1471729"/>
        <a:ext cx="6542723" cy="1147095"/>
      </dsp:txXfrm>
    </dsp:sp>
    <dsp:sp modelId="{3D2A25B5-2ECA-472B-9377-E32337E056AC}">
      <dsp:nvSpPr>
        <dsp:cNvPr id="0" name=""/>
        <dsp:cNvSpPr/>
      </dsp:nvSpPr>
      <dsp:spPr>
        <a:xfrm>
          <a:off x="0" y="2773040"/>
          <a:ext cx="6666833" cy="1271205"/>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Social Emotional Development</a:t>
          </a:r>
        </a:p>
      </dsp:txBody>
      <dsp:txXfrm>
        <a:off x="62055" y="2835095"/>
        <a:ext cx="6542723" cy="1147095"/>
      </dsp:txXfrm>
    </dsp:sp>
    <dsp:sp modelId="{3B39D237-A899-46BA-A13A-F1BFA23DADED}">
      <dsp:nvSpPr>
        <dsp:cNvPr id="0" name=""/>
        <dsp:cNvSpPr/>
      </dsp:nvSpPr>
      <dsp:spPr>
        <a:xfrm>
          <a:off x="0" y="4136405"/>
          <a:ext cx="6666833" cy="1271205"/>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These all contribute to the students overall academic achievement</a:t>
          </a:r>
        </a:p>
      </dsp:txBody>
      <dsp:txXfrm>
        <a:off x="62055" y="4198460"/>
        <a:ext cx="6542723" cy="11470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A24F9-BAC8-40FA-9B4C-38982B2A41FF}">
      <dsp:nvSpPr>
        <dsp:cNvPr id="0" name=""/>
        <dsp:cNvSpPr/>
      </dsp:nvSpPr>
      <dsp:spPr>
        <a:xfrm>
          <a:off x="282221" y="368029"/>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F75F59-FC98-4157-9A98-AAF46DD1ECAF}">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E3F914-000B-48D8-A641-0ECAE2BF7836}">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Help students succeed</a:t>
          </a:r>
        </a:p>
      </dsp:txBody>
      <dsp:txXfrm>
        <a:off x="1948202" y="368029"/>
        <a:ext cx="3233964" cy="1371985"/>
      </dsp:txXfrm>
    </dsp:sp>
    <dsp:sp modelId="{282EC207-5626-427F-89E6-6E000E2DF839}">
      <dsp:nvSpPr>
        <dsp:cNvPr id="0" name=""/>
        <dsp:cNvSpPr/>
      </dsp:nvSpPr>
      <dsp:spPr>
        <a:xfrm>
          <a:off x="5745661" y="368029"/>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2447D6-56F4-481B-B848-4F555305D1F3}">
      <dsp:nvSpPr>
        <dsp:cNvPr id="0" name=""/>
        <dsp:cNvSpPr/>
      </dsp:nvSpPr>
      <dsp:spPr>
        <a:xfrm>
          <a:off x="6033778" y="656145"/>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3D3420-D6CA-47F1-9FE9-5B81CD0198F6}">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Community members will talk with students about different career opportunities</a:t>
          </a:r>
        </a:p>
      </dsp:txBody>
      <dsp:txXfrm>
        <a:off x="7411643" y="368029"/>
        <a:ext cx="3233964" cy="1371985"/>
      </dsp:txXfrm>
    </dsp:sp>
    <dsp:sp modelId="{00A6D8C4-37B0-4B0B-8CA5-1ABF294BCBE3}">
      <dsp:nvSpPr>
        <dsp:cNvPr id="0" name=""/>
        <dsp:cNvSpPr/>
      </dsp:nvSpPr>
      <dsp:spPr>
        <a:xfrm>
          <a:off x="282221" y="2452790"/>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8D6FD3-DD6C-4A8E-A7CA-57881AE33E43}">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6F5F7F-6803-4635-980D-CF4593F1377E}">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Create a career fair with the help of students, staff, parents and community members</a:t>
          </a:r>
        </a:p>
      </dsp:txBody>
      <dsp:txXfrm>
        <a:off x="1948202" y="2452790"/>
        <a:ext cx="3233964" cy="1371985"/>
      </dsp:txXfrm>
    </dsp:sp>
    <dsp:sp modelId="{67EC5388-A3D5-43B9-832A-02F4E82AEF2C}">
      <dsp:nvSpPr>
        <dsp:cNvPr id="0" name=""/>
        <dsp:cNvSpPr/>
      </dsp:nvSpPr>
      <dsp:spPr>
        <a:xfrm>
          <a:off x="5745661" y="2452790"/>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F798CE-9B8A-4FC1-9A27-52F55D02D87E}">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16A179-0A7C-4D3F-8946-A15319C31EC2}">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Talk with students when they have questions about their future career paths.</a:t>
          </a:r>
        </a:p>
      </dsp:txBody>
      <dsp:txXfrm>
        <a:off x="7411643" y="2452790"/>
        <a:ext cx="3233964" cy="1371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C62F8-1259-4D1A-AFC0-B14D36A43642}">
      <dsp:nvSpPr>
        <dsp:cNvPr id="0" name=""/>
        <dsp:cNvSpPr/>
      </dsp:nvSpPr>
      <dsp:spPr>
        <a:xfrm>
          <a:off x="828914" y="1156516"/>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2602BF-AE08-40C0-B538-3C44893E2D10}">
      <dsp:nvSpPr>
        <dsp:cNvPr id="0" name=""/>
        <dsp:cNvSpPr/>
      </dsp:nvSpPr>
      <dsp:spPr>
        <a:xfrm>
          <a:off x="333914" y="2248788"/>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We help students work through issues</a:t>
          </a:r>
        </a:p>
      </dsp:txBody>
      <dsp:txXfrm>
        <a:off x="333914" y="2248788"/>
        <a:ext cx="1800000" cy="787500"/>
      </dsp:txXfrm>
    </dsp:sp>
    <dsp:sp modelId="{4B9634A5-059B-4E0E-AE55-A7D1EB7F0926}">
      <dsp:nvSpPr>
        <dsp:cNvPr id="0" name=""/>
        <dsp:cNvSpPr/>
      </dsp:nvSpPr>
      <dsp:spPr>
        <a:xfrm>
          <a:off x="2943914" y="1156516"/>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707985-E6E9-499B-AA6A-AA720EAC917F}">
      <dsp:nvSpPr>
        <dsp:cNvPr id="0" name=""/>
        <dsp:cNvSpPr/>
      </dsp:nvSpPr>
      <dsp:spPr>
        <a:xfrm>
          <a:off x="2448914" y="2248788"/>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One on one counseling, group counseling, classroom lessons and outside the school resources are utilized when needed (Martinez et al. 2019) </a:t>
          </a:r>
        </a:p>
      </dsp:txBody>
      <dsp:txXfrm>
        <a:off x="2448914" y="2248788"/>
        <a:ext cx="1800000" cy="787500"/>
      </dsp:txXfrm>
    </dsp:sp>
    <dsp:sp modelId="{C6F24654-3E39-4186-B96E-3C47CDD7C985}">
      <dsp:nvSpPr>
        <dsp:cNvPr id="0" name=""/>
        <dsp:cNvSpPr/>
      </dsp:nvSpPr>
      <dsp:spPr>
        <a:xfrm>
          <a:off x="5058914" y="1156516"/>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916881-9F0A-4CEF-AAED-B7DC3CF81AF6}">
      <dsp:nvSpPr>
        <dsp:cNvPr id="0" name=""/>
        <dsp:cNvSpPr/>
      </dsp:nvSpPr>
      <dsp:spPr>
        <a:xfrm>
          <a:off x="4563914" y="2248788"/>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Work with the teachers to help identify students having issues</a:t>
          </a:r>
        </a:p>
      </dsp:txBody>
      <dsp:txXfrm>
        <a:off x="4563914" y="2248788"/>
        <a:ext cx="1800000" cy="787500"/>
      </dsp:txXfrm>
    </dsp:sp>
    <dsp:sp modelId="{AC45A3AA-59DE-42CE-9468-0BE73B65A370}">
      <dsp:nvSpPr>
        <dsp:cNvPr id="0" name=""/>
        <dsp:cNvSpPr/>
      </dsp:nvSpPr>
      <dsp:spPr>
        <a:xfrm>
          <a:off x="7173914" y="1156516"/>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FDC20F-ABAD-4855-B63F-DB4866BDF899}">
      <dsp:nvSpPr>
        <dsp:cNvPr id="0" name=""/>
        <dsp:cNvSpPr/>
      </dsp:nvSpPr>
      <dsp:spPr>
        <a:xfrm>
          <a:off x="6678914" y="2248788"/>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We use evidence based strategies that are inclusive for all students (ASCA, 2019)</a:t>
          </a:r>
        </a:p>
      </dsp:txBody>
      <dsp:txXfrm>
        <a:off x="6678914" y="2248788"/>
        <a:ext cx="1800000" cy="787500"/>
      </dsp:txXfrm>
    </dsp:sp>
    <dsp:sp modelId="{43961D47-3475-4E8B-9E07-71F4E7E9A409}">
      <dsp:nvSpPr>
        <dsp:cNvPr id="0" name=""/>
        <dsp:cNvSpPr/>
      </dsp:nvSpPr>
      <dsp:spPr>
        <a:xfrm>
          <a:off x="9288914" y="1156516"/>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FF74EC-530A-4D1E-B2C4-A9446EC95A19}">
      <dsp:nvSpPr>
        <dsp:cNvPr id="0" name=""/>
        <dsp:cNvSpPr/>
      </dsp:nvSpPr>
      <dsp:spPr>
        <a:xfrm>
          <a:off x="8793914" y="2248788"/>
          <a:ext cx="18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Trauma informed care (ASCA, 2019)</a:t>
          </a:r>
        </a:p>
      </dsp:txBody>
      <dsp:txXfrm>
        <a:off x="8793914" y="2248788"/>
        <a:ext cx="1800000" cy="787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44490-2E27-4CD4-B1C5-DD8DC2BABE9A}">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755FB8-E0B2-45F7-9D71-D558B306F57A}">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Teamwork is required between students, teachers, school counselors, administration, parent, and the whole community.</a:t>
          </a:r>
        </a:p>
      </dsp:txBody>
      <dsp:txXfrm>
        <a:off x="696297" y="538547"/>
        <a:ext cx="4171627" cy="2590157"/>
      </dsp:txXfrm>
    </dsp:sp>
    <dsp:sp modelId="{C5A7742D-DA85-4D86-8432-890A3648F2F9}">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0CDA44-EFDB-4876-A307-F5515F2729AC}">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Everyone in the school community has the student's best interest in mind</a:t>
          </a:r>
        </a:p>
      </dsp:txBody>
      <dsp:txXfrm>
        <a:off x="5991936" y="538547"/>
        <a:ext cx="4171627" cy="25901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67A93-6336-4BF0-A57B-A6CCFDEDEBCB}">
      <dsp:nvSpPr>
        <dsp:cNvPr id="0" name=""/>
        <dsp:cNvSpPr/>
      </dsp:nvSpPr>
      <dsp:spPr>
        <a:xfrm>
          <a:off x="0"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5F8959-9624-474E-8450-1DD6E57CE32B}">
      <dsp:nvSpPr>
        <dsp:cNvPr id="0" name=""/>
        <dsp:cNvSpPr/>
      </dsp:nvSpPr>
      <dsp:spPr>
        <a:xfrm>
          <a:off x="328612"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Help students learn how to advocate for themselves (ASCA, 2019)</a:t>
          </a:r>
        </a:p>
      </dsp:txBody>
      <dsp:txXfrm>
        <a:off x="383617" y="1447754"/>
        <a:ext cx="2847502" cy="1768010"/>
      </dsp:txXfrm>
    </dsp:sp>
    <dsp:sp modelId="{79A575CE-89D2-43E5-8CA1-64DA40B666CF}">
      <dsp:nvSpPr>
        <dsp:cNvPr id="0" name=""/>
        <dsp:cNvSpPr/>
      </dsp:nvSpPr>
      <dsp:spPr>
        <a:xfrm>
          <a:off x="3614737"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7BAAEA-94B4-4B9F-BDC0-06D4F237D7DF}">
      <dsp:nvSpPr>
        <dsp:cNvPr id="0" name=""/>
        <dsp:cNvSpPr/>
      </dsp:nvSpPr>
      <dsp:spPr>
        <a:xfrm>
          <a:off x="3943350"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With the students/family's permission collaborate with outside resources. (ASCA, 2019)</a:t>
          </a:r>
        </a:p>
      </dsp:txBody>
      <dsp:txXfrm>
        <a:off x="3998355" y="1447754"/>
        <a:ext cx="2847502" cy="1768010"/>
      </dsp:txXfrm>
    </dsp:sp>
    <dsp:sp modelId="{7C67F023-EBBB-4AE8-9515-F2446338CED4}">
      <dsp:nvSpPr>
        <dsp:cNvPr id="0" name=""/>
        <dsp:cNvSpPr/>
      </dsp:nvSpPr>
      <dsp:spPr>
        <a:xfrm>
          <a:off x="7229475"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B70348-5BAD-4340-8555-08257BDC5AD6}">
      <dsp:nvSpPr>
        <dsp:cNvPr id="0" name=""/>
        <dsp:cNvSpPr/>
      </dsp:nvSpPr>
      <dsp:spPr>
        <a:xfrm>
          <a:off x="7558087"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Following up with a students to see how they are making progress (ASCA, 2019)</a:t>
          </a:r>
        </a:p>
      </dsp:txBody>
      <dsp:txXfrm>
        <a:off x="7613092" y="1447754"/>
        <a:ext cx="2847502" cy="17680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EA85DD-5CEE-47D0-86AC-C05A89975B80}" type="datetimeFigureOut">
              <a:rPr lang="en-US" smtClean="0"/>
              <a:t>4/25/2025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EB6447-4271-4BBE-8FAB-B7809DB4B02D}" type="slidenum">
              <a:rPr lang="en-US" smtClean="0"/>
              <a:t>‹#›</a:t>
            </a:fld>
            <a:endParaRPr lang="en-US"/>
          </a:p>
        </p:txBody>
      </p:sp>
    </p:spTree>
    <p:extLst>
      <p:ext uri="{BB962C8B-B14F-4D97-AF65-F5344CB8AC3E}">
        <p14:creationId xmlns:p14="http://schemas.microsoft.com/office/powerpoint/2010/main" val="2353349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for school counselors to have a set of beliefs that align with the ASCA. This is important so school counseling programs across the country have similar approaches to how they are going to help students reach their full academic potential.</a:t>
            </a:r>
          </a:p>
        </p:txBody>
      </p:sp>
      <p:sp>
        <p:nvSpPr>
          <p:cNvPr id="4" name="Slide Number Placeholder 3"/>
          <p:cNvSpPr>
            <a:spLocks noGrp="1"/>
          </p:cNvSpPr>
          <p:nvPr>
            <p:ph type="sldNum" sz="quarter" idx="5"/>
          </p:nvPr>
        </p:nvSpPr>
        <p:spPr/>
        <p:txBody>
          <a:bodyPr/>
          <a:lstStyle/>
          <a:p>
            <a:fld id="{15EB6447-4271-4BBE-8FAB-B7809DB4B02D}" type="slidenum">
              <a:rPr lang="en-US" smtClean="0"/>
              <a:t>3</a:t>
            </a:fld>
            <a:endParaRPr lang="en-US"/>
          </a:p>
        </p:txBody>
      </p:sp>
    </p:spTree>
    <p:extLst>
      <p:ext uri="{BB962C8B-B14F-4D97-AF65-F5344CB8AC3E}">
        <p14:creationId xmlns:p14="http://schemas.microsoft.com/office/powerpoint/2010/main" val="3021624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EB6447-4271-4BBE-8FAB-B7809DB4B02D}" type="slidenum">
              <a:rPr lang="en-US" smtClean="0"/>
              <a:t>4</a:t>
            </a:fld>
            <a:endParaRPr lang="en-US"/>
          </a:p>
        </p:txBody>
      </p:sp>
    </p:spTree>
    <p:extLst>
      <p:ext uri="{BB962C8B-B14F-4D97-AF65-F5344CB8AC3E}">
        <p14:creationId xmlns:p14="http://schemas.microsoft.com/office/powerpoint/2010/main" val="369985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for school counselors to work closely with teachers because teachers are with the students the most. If a student is struggling academically, the school counselor can work in collaboration with the teacher to figure out a good academic intervention for the student. ASCA standard B-LS 8 says that the school counselor should help students that are engaging in challenging schoolwork. (ASCA, 2019) The goal of our comprehensive school counseling program is to help students find their full potential in school. </a:t>
            </a:r>
          </a:p>
        </p:txBody>
      </p:sp>
      <p:sp>
        <p:nvSpPr>
          <p:cNvPr id="4" name="Slide Number Placeholder 3"/>
          <p:cNvSpPr>
            <a:spLocks noGrp="1"/>
          </p:cNvSpPr>
          <p:nvPr>
            <p:ph type="sldNum" sz="quarter" idx="5"/>
          </p:nvPr>
        </p:nvSpPr>
        <p:spPr/>
        <p:txBody>
          <a:bodyPr/>
          <a:lstStyle/>
          <a:p>
            <a:fld id="{15EB6447-4271-4BBE-8FAB-B7809DB4B02D}" type="slidenum">
              <a:rPr lang="en-US" smtClean="0"/>
              <a:t>6</a:t>
            </a:fld>
            <a:endParaRPr lang="en-US"/>
          </a:p>
        </p:txBody>
      </p:sp>
    </p:spTree>
    <p:extLst>
      <p:ext uri="{BB962C8B-B14F-4D97-AF65-F5344CB8AC3E}">
        <p14:creationId xmlns:p14="http://schemas.microsoft.com/office/powerpoint/2010/main" val="1251459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important aspect of a students education is career preparation. School counselors have a major role in helping a student plan for their future. A great activity that we will do for the students is create a career fair with the help of students, staff, parents and other members of the community. We want community members to be a big part of the career aspect of our comprehensive school counseling program because we want our students to know all of the different opportunities that are waiting for them after they graduate from our school. Our major overall goal of all these activities is to help students succeed. </a:t>
            </a:r>
          </a:p>
        </p:txBody>
      </p:sp>
      <p:sp>
        <p:nvSpPr>
          <p:cNvPr id="4" name="Slide Number Placeholder 3"/>
          <p:cNvSpPr>
            <a:spLocks noGrp="1"/>
          </p:cNvSpPr>
          <p:nvPr>
            <p:ph type="sldNum" sz="quarter" idx="5"/>
          </p:nvPr>
        </p:nvSpPr>
        <p:spPr/>
        <p:txBody>
          <a:bodyPr/>
          <a:lstStyle/>
          <a:p>
            <a:fld id="{15EB6447-4271-4BBE-8FAB-B7809DB4B02D}" type="slidenum">
              <a:rPr lang="en-US" smtClean="0"/>
              <a:t>7</a:t>
            </a:fld>
            <a:endParaRPr lang="en-US"/>
          </a:p>
        </p:txBody>
      </p:sp>
    </p:spTree>
    <p:extLst>
      <p:ext uri="{BB962C8B-B14F-4D97-AF65-F5344CB8AC3E}">
        <p14:creationId xmlns:p14="http://schemas.microsoft.com/office/powerpoint/2010/main" val="3011330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comprehensive school counseling program, we help students with their social/emotional development. One of the ways we do this is by using trauma informed care. Using trauma informed care, we utilize tier 1, 2, and 3 supports for students depending on their level of need. Tier 1 supports for students is making sure they have a safe environment to learn. Tier 2 support is identifying students in need and at risk of trauma. Tier 3 is more intensive supports such as outside therapy and trauma treatment. (Martinez et al. 2019) The school counselor will implement the knowledge of trauma and the effects it has on students into the school system. (Martinez et al. 2019) We help students work through their trauma, but it is also critical to help create awareness in the school for how to recognize the signs and symptoms of trauma. </a:t>
            </a:r>
          </a:p>
          <a:p>
            <a:endParaRPr lang="en-US" dirty="0"/>
          </a:p>
          <a:p>
            <a:r>
              <a:rPr lang="en-US" dirty="0"/>
              <a:t>Martinez, R. R., Gavin Williams, R., &amp; Green, J. (2019). The Role of School Counselors Delivering a Trauma-Informed Care Approach to Supporting Youth in Foster Care. Professional School Counseling, 23(1). https://doi.org/10.1177/2156759X20947747</a:t>
            </a:r>
          </a:p>
        </p:txBody>
      </p:sp>
      <p:sp>
        <p:nvSpPr>
          <p:cNvPr id="4" name="Slide Number Placeholder 3"/>
          <p:cNvSpPr>
            <a:spLocks noGrp="1"/>
          </p:cNvSpPr>
          <p:nvPr>
            <p:ph type="sldNum" sz="quarter" idx="5"/>
          </p:nvPr>
        </p:nvSpPr>
        <p:spPr/>
        <p:txBody>
          <a:bodyPr/>
          <a:lstStyle/>
          <a:p>
            <a:fld id="{15EB6447-4271-4BBE-8FAB-B7809DB4B02D}" type="slidenum">
              <a:rPr lang="en-US" smtClean="0"/>
              <a:t>8</a:t>
            </a:fld>
            <a:endParaRPr lang="en-US"/>
          </a:p>
        </p:txBody>
      </p:sp>
    </p:spTree>
    <p:extLst>
      <p:ext uri="{BB962C8B-B14F-4D97-AF65-F5344CB8AC3E}">
        <p14:creationId xmlns:p14="http://schemas.microsoft.com/office/powerpoint/2010/main" val="2374169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are an important part of our approach to advocacy because they know their child and the needs that they have the best. The school counselor will meet with parents to find out the best way we can advocate for that student in the school. After we learn about the student, we can then implement 1 on 1 counseling and group counseling. These approaches will help the students learn the skills they need to advocate for themselves. In group counseling students can learn from each other and have a better understanding of how to advocate for themselves and others. (Darling-Hammond and Cook-Harvey, 2018) </a:t>
            </a:r>
          </a:p>
        </p:txBody>
      </p:sp>
      <p:sp>
        <p:nvSpPr>
          <p:cNvPr id="4" name="Slide Number Placeholder 3"/>
          <p:cNvSpPr>
            <a:spLocks noGrp="1"/>
          </p:cNvSpPr>
          <p:nvPr>
            <p:ph type="sldNum" sz="quarter" idx="5"/>
          </p:nvPr>
        </p:nvSpPr>
        <p:spPr/>
        <p:txBody>
          <a:bodyPr/>
          <a:lstStyle/>
          <a:p>
            <a:fld id="{15EB6447-4271-4BBE-8FAB-B7809DB4B02D}" type="slidenum">
              <a:rPr lang="en-US" smtClean="0"/>
              <a:t>9</a:t>
            </a:fld>
            <a:endParaRPr lang="en-US"/>
          </a:p>
        </p:txBody>
      </p:sp>
    </p:spTree>
    <p:extLst>
      <p:ext uri="{BB962C8B-B14F-4D97-AF65-F5344CB8AC3E}">
        <p14:creationId xmlns:p14="http://schemas.microsoft.com/office/powerpoint/2010/main" val="94434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B-PA 4. Develop and implement action plans </a:t>
            </a:r>
          </a:p>
          <a:p>
            <a:r>
              <a:rPr lang="en-US" dirty="0"/>
              <a:t>aligned with annual student outcome goals and </a:t>
            </a:r>
          </a:p>
          <a:p>
            <a:r>
              <a:rPr lang="en-US" dirty="0"/>
              <a:t>student data (ASCA, 2019)</a:t>
            </a:r>
          </a:p>
        </p:txBody>
      </p:sp>
      <p:sp>
        <p:nvSpPr>
          <p:cNvPr id="4" name="Slide Number Placeholder 3"/>
          <p:cNvSpPr>
            <a:spLocks noGrp="1"/>
          </p:cNvSpPr>
          <p:nvPr>
            <p:ph type="sldNum" sz="quarter" idx="5"/>
          </p:nvPr>
        </p:nvSpPr>
        <p:spPr/>
        <p:txBody>
          <a:bodyPr/>
          <a:lstStyle/>
          <a:p>
            <a:fld id="{15EB6447-4271-4BBE-8FAB-B7809DB4B02D}" type="slidenum">
              <a:rPr lang="en-US" smtClean="0"/>
              <a:t>10</a:t>
            </a:fld>
            <a:endParaRPr lang="en-US"/>
          </a:p>
        </p:txBody>
      </p:sp>
    </p:spTree>
    <p:extLst>
      <p:ext uri="{BB962C8B-B14F-4D97-AF65-F5344CB8AC3E}">
        <p14:creationId xmlns:p14="http://schemas.microsoft.com/office/powerpoint/2010/main" val="2440626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centered teaching is a strategy that we use to help students advocate for themselves. It also helps to create an equitable environment for learning. Student centered teaching helps teachers create lessons for students based on there unique individual background. (Darling-Hammond and Cook-Harvey, 2018) The school counselor works with the teachers and students to learn how students learn best.  </a:t>
            </a:r>
          </a:p>
        </p:txBody>
      </p:sp>
      <p:sp>
        <p:nvSpPr>
          <p:cNvPr id="4" name="Slide Number Placeholder 3"/>
          <p:cNvSpPr>
            <a:spLocks noGrp="1"/>
          </p:cNvSpPr>
          <p:nvPr>
            <p:ph type="sldNum" sz="quarter" idx="5"/>
          </p:nvPr>
        </p:nvSpPr>
        <p:spPr/>
        <p:txBody>
          <a:bodyPr/>
          <a:lstStyle/>
          <a:p>
            <a:fld id="{15EB6447-4271-4BBE-8FAB-B7809DB4B02D}" type="slidenum">
              <a:rPr lang="en-US" smtClean="0"/>
              <a:t>11</a:t>
            </a:fld>
            <a:endParaRPr lang="en-US"/>
          </a:p>
        </p:txBody>
      </p:sp>
    </p:spTree>
    <p:extLst>
      <p:ext uri="{BB962C8B-B14F-4D97-AF65-F5344CB8AC3E}">
        <p14:creationId xmlns:p14="http://schemas.microsoft.com/office/powerpoint/2010/main" val="2413082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 counselors and teachers receive cultural training so they can learn how to be accepting of all students that are in the school. Students will also be encouraged to learn about their own culture and the culture of other students in the school. We do not want students to be color blind to each other. This can have negative results because it encourages people to ignore real issues that have to do with race and ethnicity. (Chao et al., 2011) We want students to be able to learn about all the great things that make them unique as individuals. We will host cultural events at the school that students can show the many unique things that their cultural backgrounds can teach other. </a:t>
            </a:r>
          </a:p>
        </p:txBody>
      </p:sp>
      <p:sp>
        <p:nvSpPr>
          <p:cNvPr id="4" name="Slide Number Placeholder 3"/>
          <p:cNvSpPr>
            <a:spLocks noGrp="1"/>
          </p:cNvSpPr>
          <p:nvPr>
            <p:ph type="sldNum" sz="quarter" idx="5"/>
          </p:nvPr>
        </p:nvSpPr>
        <p:spPr/>
        <p:txBody>
          <a:bodyPr/>
          <a:lstStyle/>
          <a:p>
            <a:fld id="{15EB6447-4271-4BBE-8FAB-B7809DB4B02D}" type="slidenum">
              <a:rPr lang="en-US" smtClean="0"/>
              <a:t>12</a:t>
            </a:fld>
            <a:endParaRPr lang="en-US"/>
          </a:p>
        </p:txBody>
      </p:sp>
    </p:spTree>
    <p:extLst>
      <p:ext uri="{BB962C8B-B14F-4D97-AF65-F5344CB8AC3E}">
        <p14:creationId xmlns:p14="http://schemas.microsoft.com/office/powerpoint/2010/main" val="309081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address cultural issues in relation to access by making sure no students are discriminated against based on their cultural background. We will teach students about ethical issues surrounding access. For example, we teach students that it is not ethical to deny people access to opportunities based on race or gender. In our program we will make sure that students have equal access to all school resources and does not matter the amount of money that the student's family has. Also, we want to teach students the importance of how the economy works and show them in the career fair the many different jobs and opportunities that they have access to. We will give students access to information about how the legal system works. Also, students need to have access to information about the different political issues that are happening all over the world. This is important to help them better understand the world around them.</a:t>
            </a:r>
          </a:p>
        </p:txBody>
      </p:sp>
      <p:sp>
        <p:nvSpPr>
          <p:cNvPr id="4" name="Slide Number Placeholder 3"/>
          <p:cNvSpPr>
            <a:spLocks noGrp="1"/>
          </p:cNvSpPr>
          <p:nvPr>
            <p:ph type="sldNum" sz="quarter" idx="5"/>
          </p:nvPr>
        </p:nvSpPr>
        <p:spPr/>
        <p:txBody>
          <a:bodyPr/>
          <a:lstStyle/>
          <a:p>
            <a:fld id="{15EB6447-4271-4BBE-8FAB-B7809DB4B02D}" type="slidenum">
              <a:rPr lang="en-US" smtClean="0"/>
              <a:t>13</a:t>
            </a:fld>
            <a:endParaRPr lang="en-US"/>
          </a:p>
        </p:txBody>
      </p:sp>
    </p:spTree>
    <p:extLst>
      <p:ext uri="{BB962C8B-B14F-4D97-AF65-F5344CB8AC3E}">
        <p14:creationId xmlns:p14="http://schemas.microsoft.com/office/powerpoint/2010/main" val="1693553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Attainment is all about helping students set goals and then helping them to achieve those goals. The cultural goals we help students set is for them to learn more about their own culture and the culture of other students in the school. We will help students set ethical goals of being kind to each other. Economic goals that we will help the students set are related to helping them save money for college or saving to buy car. We will help students set goals to stay away from drugs and other things that are not legal. We will help students set goals to learn more about political issues so they can be well informed voters when they turn 18.</a:t>
            </a:r>
          </a:p>
        </p:txBody>
      </p:sp>
      <p:sp>
        <p:nvSpPr>
          <p:cNvPr id="4" name="Slide Number Placeholder 3"/>
          <p:cNvSpPr>
            <a:spLocks noGrp="1"/>
          </p:cNvSpPr>
          <p:nvPr>
            <p:ph type="sldNum" sz="quarter" idx="5"/>
          </p:nvPr>
        </p:nvSpPr>
        <p:spPr/>
        <p:txBody>
          <a:bodyPr/>
          <a:lstStyle/>
          <a:p>
            <a:fld id="{15EB6447-4271-4BBE-8FAB-B7809DB4B02D}" type="slidenum">
              <a:rPr lang="en-US" smtClean="0"/>
              <a:t>14</a:t>
            </a:fld>
            <a:endParaRPr lang="en-US"/>
          </a:p>
        </p:txBody>
      </p:sp>
    </p:spTree>
    <p:extLst>
      <p:ext uri="{BB962C8B-B14F-4D97-AF65-F5344CB8AC3E}">
        <p14:creationId xmlns:p14="http://schemas.microsoft.com/office/powerpoint/2010/main" val="3626511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help students learn about the different achievement that have been accomplished by others that share their culture. We will help students achieve their goals by ethical means and teach them that it not good to cheat to achieve a goal. We will help the students learn about how to achieve economic freedom by saving their money and getting a good job. We will show students how to achieve different goals by learning the process of running for a political office. </a:t>
            </a:r>
          </a:p>
        </p:txBody>
      </p:sp>
      <p:sp>
        <p:nvSpPr>
          <p:cNvPr id="4" name="Slide Number Placeholder 3"/>
          <p:cNvSpPr>
            <a:spLocks noGrp="1"/>
          </p:cNvSpPr>
          <p:nvPr>
            <p:ph type="sldNum" sz="quarter" idx="5"/>
          </p:nvPr>
        </p:nvSpPr>
        <p:spPr/>
        <p:txBody>
          <a:bodyPr/>
          <a:lstStyle/>
          <a:p>
            <a:fld id="{15EB6447-4271-4BBE-8FAB-B7809DB4B02D}" type="slidenum">
              <a:rPr lang="en-US" smtClean="0"/>
              <a:t>15</a:t>
            </a:fld>
            <a:endParaRPr lang="en-US"/>
          </a:p>
        </p:txBody>
      </p:sp>
    </p:spTree>
    <p:extLst>
      <p:ext uri="{BB962C8B-B14F-4D97-AF65-F5344CB8AC3E}">
        <p14:creationId xmlns:p14="http://schemas.microsoft.com/office/powerpoint/2010/main" val="2322447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their can be barriers to a student's academic achievement. The social and economic background that a student comes from can influence their academic achievement. For example, the cost of college can be very expensive for some families and that can discourage students from wanting to go to college. This can be a major barrier students from low-income families. (Spica and </a:t>
            </a:r>
            <a:r>
              <a:rPr lang="en-US" dirty="0" err="1"/>
              <a:t>Biddix</a:t>
            </a:r>
            <a:r>
              <a:rPr lang="en-US" dirty="0"/>
              <a:t>, 2021) In our comprehensive school counseling program we teach students about options to help get rid of this barrier. We can show students options with where they apply to go to college. There are community colleges and state colleges that are cheaper than private universities. Also, another barrier to academic achievement is a student's family. Some students come from a very supportive family that will help them achieve academically. Unfortunately, we have some students that have a harder family life and have more stresses at home that can affect their academic achievement. This is where the school counselors, teachers and family can collaborate to help a student find resources like study groups or tutoring that can help bridge the gap between them and other students. This is also important to help promote equity in education. </a:t>
            </a:r>
          </a:p>
        </p:txBody>
      </p:sp>
      <p:sp>
        <p:nvSpPr>
          <p:cNvPr id="4" name="Slide Number Placeholder 3"/>
          <p:cNvSpPr>
            <a:spLocks noGrp="1"/>
          </p:cNvSpPr>
          <p:nvPr>
            <p:ph type="sldNum" sz="quarter" idx="5"/>
          </p:nvPr>
        </p:nvSpPr>
        <p:spPr/>
        <p:txBody>
          <a:bodyPr/>
          <a:lstStyle/>
          <a:p>
            <a:fld id="{15EB6447-4271-4BBE-8FAB-B7809DB4B02D}" type="slidenum">
              <a:rPr lang="en-US" smtClean="0"/>
              <a:t>16</a:t>
            </a:fld>
            <a:endParaRPr lang="en-US"/>
          </a:p>
        </p:txBody>
      </p:sp>
    </p:spTree>
    <p:extLst>
      <p:ext uri="{BB962C8B-B14F-4D97-AF65-F5344CB8AC3E}">
        <p14:creationId xmlns:p14="http://schemas.microsoft.com/office/powerpoint/2010/main" val="2043046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well being of the students is one of our biggest priorities. We want to help students feel safe and welcome when they are at our school. The teachers and school counselors will collaborate to make sure no student is being bullied or suffering in silence from anxiety or depression. The school counselors will meet with students to talk about how they are feeling and to make sure they feel safe at school. Also, it will be important for the school counselors to have meetings with the families of students to make sure all the students needs are being met. Also, today drugs have become a major issue for some people. To counter this, we will teach students about the dangers of drugs and alcohol by having group lessons about the dangers. </a:t>
            </a:r>
          </a:p>
        </p:txBody>
      </p:sp>
      <p:sp>
        <p:nvSpPr>
          <p:cNvPr id="4" name="Slide Number Placeholder 3"/>
          <p:cNvSpPr>
            <a:spLocks noGrp="1"/>
          </p:cNvSpPr>
          <p:nvPr>
            <p:ph type="sldNum" sz="quarter" idx="5"/>
          </p:nvPr>
        </p:nvSpPr>
        <p:spPr/>
        <p:txBody>
          <a:bodyPr/>
          <a:lstStyle/>
          <a:p>
            <a:fld id="{15EB6447-4271-4BBE-8FAB-B7809DB4B02D}" type="slidenum">
              <a:rPr lang="en-US" smtClean="0"/>
              <a:t>17</a:t>
            </a:fld>
            <a:endParaRPr lang="en-US"/>
          </a:p>
        </p:txBody>
      </p:sp>
    </p:spTree>
    <p:extLst>
      <p:ext uri="{BB962C8B-B14F-4D97-AF65-F5344CB8AC3E}">
        <p14:creationId xmlns:p14="http://schemas.microsoft.com/office/powerpoint/2010/main" val="2129330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008AB-9DC9-A70E-78E6-91AD6F91EA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DA0157-9A0F-29FD-4EBC-5F6BDFF08D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E8D031-926E-E258-837F-4736DED365B1}"/>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5" name="Footer Placeholder 4">
            <a:extLst>
              <a:ext uri="{FF2B5EF4-FFF2-40B4-BE49-F238E27FC236}">
                <a16:creationId xmlns:a16="http://schemas.microsoft.com/office/drawing/2014/main" id="{573D1FC0-0773-FE51-BE1D-45C9BEB63B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EA45E-FF64-35A8-D2FA-7D5A178938D2}"/>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236095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9AA6-5F40-E211-1503-4102BAEFA9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B95162-E731-5D4D-214D-8257C88C95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A560E0-24E8-9ABB-EEC3-F86037094BBF}"/>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5" name="Footer Placeholder 4">
            <a:extLst>
              <a:ext uri="{FF2B5EF4-FFF2-40B4-BE49-F238E27FC236}">
                <a16:creationId xmlns:a16="http://schemas.microsoft.com/office/drawing/2014/main" id="{F73E1638-0796-E608-DFBD-45B62A9CC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63A6B-0AE1-563E-5E53-BEFE627CE226}"/>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2823382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24F5-F22C-1A6A-E55D-B492555D46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6CBC08-6879-C266-FDCE-E37BA12608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B4B8BB-C504-451E-4742-57C795AE9FC9}"/>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5" name="Footer Placeholder 4">
            <a:extLst>
              <a:ext uri="{FF2B5EF4-FFF2-40B4-BE49-F238E27FC236}">
                <a16:creationId xmlns:a16="http://schemas.microsoft.com/office/drawing/2014/main" id="{BE13CF92-6043-AA32-958B-94BB9BCE9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2F0616-F900-DB7C-8933-6546988784AC}"/>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2282040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A07AB-EA94-6392-D108-FDA874A059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4EA17C-27FF-1682-4B8D-574C7D6057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91ABFF-B2C1-0079-5006-7B5692A16C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C0D9F2-F1C4-C59B-76C4-002A87A77672}"/>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6" name="Footer Placeholder 5">
            <a:extLst>
              <a:ext uri="{FF2B5EF4-FFF2-40B4-BE49-F238E27FC236}">
                <a16:creationId xmlns:a16="http://schemas.microsoft.com/office/drawing/2014/main" id="{E5FA2E69-2113-A320-9DBD-434C05AE41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6316C-7C81-8ABE-8F28-2965DBAA42F2}"/>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2800072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12126-D895-4B76-8E8F-1C21261D4A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D544FA-CF8A-51D8-A0F7-8F33F0C1A2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FD5FEC-74F4-2AD8-10D8-85F00E71B1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AA221A-B32B-A4C2-E13E-D6C0D724C3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BA79F0-A1A0-5A0A-3539-2AD1AC8E05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B1D25C-C0B2-1194-9435-54A3999BCD0F}"/>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8" name="Footer Placeholder 7">
            <a:extLst>
              <a:ext uri="{FF2B5EF4-FFF2-40B4-BE49-F238E27FC236}">
                <a16:creationId xmlns:a16="http://schemas.microsoft.com/office/drawing/2014/main" id="{05EE35F2-5F2A-FFA8-917D-ABF61490BC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6C6831-1F66-973A-6A6C-ED0D2B05F0B1}"/>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3026733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4F7A8-7A77-F37F-2BA3-3FFD361FC2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45662B-9EF7-ED39-DF1A-F2BF18895FCF}"/>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4" name="Footer Placeholder 3">
            <a:extLst>
              <a:ext uri="{FF2B5EF4-FFF2-40B4-BE49-F238E27FC236}">
                <a16:creationId xmlns:a16="http://schemas.microsoft.com/office/drawing/2014/main" id="{F18697F2-BD9F-E232-C07A-19F0BA00C7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640100-9123-E0CD-4CBE-1E127F5259DB}"/>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1704932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8BF257-80FF-808A-7034-607B8B6EADB6}"/>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3" name="Footer Placeholder 2">
            <a:extLst>
              <a:ext uri="{FF2B5EF4-FFF2-40B4-BE49-F238E27FC236}">
                <a16:creationId xmlns:a16="http://schemas.microsoft.com/office/drawing/2014/main" id="{1C621B5B-3CD1-F716-AB5E-2FD5C61E44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1E5CDF-8AFD-5F97-6C44-8ABE5EA23F7F}"/>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556654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2EF0-D2E2-2DD2-09E9-EEC2329A2A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38363-5F55-5186-AE44-3B7514F56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7F215C-E008-C225-0FAD-20D93D5029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C334D-4750-FFB9-41E6-3269DD34F634}"/>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6" name="Footer Placeholder 5">
            <a:extLst>
              <a:ext uri="{FF2B5EF4-FFF2-40B4-BE49-F238E27FC236}">
                <a16:creationId xmlns:a16="http://schemas.microsoft.com/office/drawing/2014/main" id="{968DFA1C-0E42-EC3F-4075-01CBDA46AC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76B3E8-BD27-1259-8AEA-F59EF618F98A}"/>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1518135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C58C1-93D5-BD20-93C0-B18DD137B3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DC73D4-46D6-CCD1-3F9C-0AD88CC9BA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F2BF13-3BA3-0CBE-E994-AC4948BA4F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2D74A6-463E-CC5D-7EC3-108EE59257F7}"/>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6" name="Footer Placeholder 5">
            <a:extLst>
              <a:ext uri="{FF2B5EF4-FFF2-40B4-BE49-F238E27FC236}">
                <a16:creationId xmlns:a16="http://schemas.microsoft.com/office/drawing/2014/main" id="{3A25B154-B8AB-EAD8-049A-ACDEA1D10D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008798-B90A-691E-712C-5844116D8EA8}"/>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1554923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F28C0-0A9F-66DC-406E-C6DD702C8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2CA9FF-97E8-271E-3B9E-6FA51CD289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7B099-63B6-F29B-0567-CC84484AA999}"/>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5" name="Footer Placeholder 4">
            <a:extLst>
              <a:ext uri="{FF2B5EF4-FFF2-40B4-BE49-F238E27FC236}">
                <a16:creationId xmlns:a16="http://schemas.microsoft.com/office/drawing/2014/main" id="{EE88A7D4-CF78-2BCF-B6D7-3703A93F9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A28597-9365-9C80-4420-227E3CC871C4}"/>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4009197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DB93D6-A511-F574-5C3A-174CB0DD2D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D27FCB-8674-0F69-B0B0-BABBACA23E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0DBFA2-EB6D-4B53-F300-1C57E1A7ABF4}"/>
              </a:ext>
            </a:extLst>
          </p:cNvPr>
          <p:cNvSpPr>
            <a:spLocks noGrp="1"/>
          </p:cNvSpPr>
          <p:nvPr>
            <p:ph type="dt" sz="half" idx="10"/>
          </p:nvPr>
        </p:nvSpPr>
        <p:spPr/>
        <p:txBody>
          <a:bodyPr/>
          <a:lstStyle/>
          <a:p>
            <a:fld id="{3F8598FB-1A0C-4384-82FA-DB0B16B60E6C}" type="datetimeFigureOut">
              <a:rPr lang="en-US" smtClean="0"/>
              <a:t>4/25/2025</a:t>
            </a:fld>
            <a:endParaRPr lang="en-US"/>
          </a:p>
        </p:txBody>
      </p:sp>
      <p:sp>
        <p:nvSpPr>
          <p:cNvPr id="5" name="Footer Placeholder 4">
            <a:extLst>
              <a:ext uri="{FF2B5EF4-FFF2-40B4-BE49-F238E27FC236}">
                <a16:creationId xmlns:a16="http://schemas.microsoft.com/office/drawing/2014/main" id="{60AA665C-69CA-9441-543B-D05A312828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F18DFC-3581-06DF-066F-F9169D3BAA34}"/>
              </a:ext>
            </a:extLst>
          </p:cNvPr>
          <p:cNvSpPr>
            <a:spLocks noGrp="1"/>
          </p:cNvSpPr>
          <p:nvPr>
            <p:ph type="sldNum" sz="quarter" idx="12"/>
          </p:nvPr>
        </p:nvSpPr>
        <p:spPr/>
        <p:txBody>
          <a:bodyPr/>
          <a:lstStyle/>
          <a:p>
            <a:fld id="{D6FBED5D-B9F9-41F4-952E-8E8761910EAF}" type="slidenum">
              <a:rPr lang="en-US" smtClean="0"/>
              <a:t>‹#›</a:t>
            </a:fld>
            <a:endParaRPr lang="en-US"/>
          </a:p>
        </p:txBody>
      </p:sp>
    </p:spTree>
    <p:extLst>
      <p:ext uri="{BB962C8B-B14F-4D97-AF65-F5344CB8AC3E}">
        <p14:creationId xmlns:p14="http://schemas.microsoft.com/office/powerpoint/2010/main" val="2457420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EBB72-29D2-94D9-C6CD-8DB93B478E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45656B-3380-02FE-3540-2B4577BBF7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3474C7-38AF-02C0-F6FE-29464572B8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8598FB-1A0C-4384-82FA-DB0B16B60E6C}" type="datetimeFigureOut">
              <a:rPr lang="en-US" smtClean="0"/>
              <a:t>4/25/2025</a:t>
            </a:fld>
            <a:endParaRPr lang="en-US"/>
          </a:p>
        </p:txBody>
      </p:sp>
      <p:sp>
        <p:nvSpPr>
          <p:cNvPr id="5" name="Footer Placeholder 4">
            <a:extLst>
              <a:ext uri="{FF2B5EF4-FFF2-40B4-BE49-F238E27FC236}">
                <a16:creationId xmlns:a16="http://schemas.microsoft.com/office/drawing/2014/main" id="{9362270B-41B9-99E7-6650-5B1EBA01A7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271F4E-3C93-5767-99A8-15B2940034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FBED5D-B9F9-41F4-952E-8E8761910EAF}" type="slidenum">
              <a:rPr lang="en-US" smtClean="0"/>
              <a:t>‹#›</a:t>
            </a:fld>
            <a:endParaRPr lang="en-US"/>
          </a:p>
        </p:txBody>
      </p:sp>
    </p:spTree>
    <p:extLst>
      <p:ext uri="{BB962C8B-B14F-4D97-AF65-F5344CB8AC3E}">
        <p14:creationId xmlns:p14="http://schemas.microsoft.com/office/powerpoint/2010/main" val="1566556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doi.org/10.1037/a0022091"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languages.oup.com/google-dictionary-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CDF35FB-F61A-0E9B-CA9A-EA9B2468D5F7}"/>
              </a:ext>
            </a:extLst>
          </p:cNvPr>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Parent-Teacher Presentation</a:t>
            </a:r>
          </a:p>
        </p:txBody>
      </p:sp>
      <p:sp>
        <p:nvSpPr>
          <p:cNvPr id="3" name="Subtitle 2">
            <a:extLst>
              <a:ext uri="{FF2B5EF4-FFF2-40B4-BE49-F238E27FC236}">
                <a16:creationId xmlns:a16="http://schemas.microsoft.com/office/drawing/2014/main" id="{D8D69D65-9E6A-8D4E-83CF-80EE3677FEF5}"/>
              </a:ext>
            </a:extLst>
          </p:cNvPr>
          <p:cNvSpPr>
            <a:spLocks noGrp="1"/>
          </p:cNvSpPr>
          <p:nvPr>
            <p:ph type="subTitle" idx="1"/>
          </p:nvPr>
        </p:nvSpPr>
        <p:spPr>
          <a:xfrm>
            <a:off x="1350682" y="4870824"/>
            <a:ext cx="10005951" cy="1458258"/>
          </a:xfrm>
        </p:spPr>
        <p:txBody>
          <a:bodyPr anchor="ctr">
            <a:normAutofit/>
          </a:bodyPr>
          <a:lstStyle/>
          <a:p>
            <a:pPr algn="l"/>
            <a:r>
              <a:rPr lang="en-US"/>
              <a:t>Alden J. </a:t>
            </a:r>
            <a:r>
              <a:rPr lang="en-US" dirty="0"/>
              <a:t>May</a:t>
            </a:r>
          </a:p>
        </p:txBody>
      </p:sp>
    </p:spTree>
    <p:extLst>
      <p:ext uri="{BB962C8B-B14F-4D97-AF65-F5344CB8AC3E}">
        <p14:creationId xmlns:p14="http://schemas.microsoft.com/office/powerpoint/2010/main" val="2238779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833416-95D0-8B4D-DDE3-D09D0C11757B}"/>
              </a:ext>
            </a:extLst>
          </p:cNvPr>
          <p:cNvSpPr>
            <a:spLocks noGrp="1"/>
          </p:cNvSpPr>
          <p:nvPr>
            <p:ph type="title"/>
          </p:nvPr>
        </p:nvSpPr>
        <p:spPr>
          <a:xfrm>
            <a:off x="586478" y="1683756"/>
            <a:ext cx="3115265" cy="2396359"/>
          </a:xfrm>
        </p:spPr>
        <p:txBody>
          <a:bodyPr anchor="b">
            <a:normAutofit/>
          </a:bodyPr>
          <a:lstStyle/>
          <a:p>
            <a:pPr algn="r"/>
            <a:r>
              <a:rPr lang="en-US" sz="3400">
                <a:solidFill>
                  <a:srgbClr val="FFFFFF"/>
                </a:solidFill>
              </a:rPr>
              <a:t>Comprehensive Program Elements</a:t>
            </a:r>
          </a:p>
        </p:txBody>
      </p:sp>
      <p:graphicFrame>
        <p:nvGraphicFramePr>
          <p:cNvPr id="5" name="Content Placeholder 2">
            <a:extLst>
              <a:ext uri="{FF2B5EF4-FFF2-40B4-BE49-F238E27FC236}">
                <a16:creationId xmlns:a16="http://schemas.microsoft.com/office/drawing/2014/main" id="{0D1DD57A-6210-8968-FF18-E4757A86A5EA}"/>
              </a:ext>
            </a:extLst>
          </p:cNvPr>
          <p:cNvGraphicFramePr>
            <a:graphicFrameLocks noGrp="1"/>
          </p:cNvGraphicFramePr>
          <p:nvPr>
            <p:ph idx="1"/>
            <p:extLst>
              <p:ext uri="{D42A27DB-BD31-4B8C-83A1-F6EECF244321}">
                <p14:modId xmlns:p14="http://schemas.microsoft.com/office/powerpoint/2010/main" val="300872767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5559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B8C16-8F03-73B8-8A60-8D8DCE38834D}"/>
              </a:ext>
            </a:extLst>
          </p:cNvPr>
          <p:cNvSpPr>
            <a:spLocks noGrp="1"/>
          </p:cNvSpPr>
          <p:nvPr>
            <p:ph type="title"/>
          </p:nvPr>
        </p:nvSpPr>
        <p:spPr>
          <a:xfrm>
            <a:off x="466722" y="586855"/>
            <a:ext cx="3201366" cy="3387497"/>
          </a:xfrm>
        </p:spPr>
        <p:txBody>
          <a:bodyPr anchor="b">
            <a:normAutofit/>
          </a:bodyPr>
          <a:lstStyle/>
          <a:p>
            <a:pPr algn="r"/>
            <a:r>
              <a:rPr lang="en-US" sz="3700">
                <a:solidFill>
                  <a:srgbClr val="FFFFFF"/>
                </a:solidFill>
              </a:rPr>
              <a:t>Comprehensive Program Elements: Beliefs</a:t>
            </a:r>
          </a:p>
        </p:txBody>
      </p:sp>
      <p:sp>
        <p:nvSpPr>
          <p:cNvPr id="3" name="Content Placeholder 2">
            <a:extLst>
              <a:ext uri="{FF2B5EF4-FFF2-40B4-BE49-F238E27FC236}">
                <a16:creationId xmlns:a16="http://schemas.microsoft.com/office/drawing/2014/main" id="{6255070A-9B11-4AEF-3547-CAE76F360FB3}"/>
              </a:ext>
            </a:extLst>
          </p:cNvPr>
          <p:cNvSpPr>
            <a:spLocks noGrp="1"/>
          </p:cNvSpPr>
          <p:nvPr>
            <p:ph idx="1"/>
          </p:nvPr>
        </p:nvSpPr>
        <p:spPr>
          <a:xfrm>
            <a:off x="4810259" y="649480"/>
            <a:ext cx="6555347" cy="5546047"/>
          </a:xfrm>
        </p:spPr>
        <p:txBody>
          <a:bodyPr anchor="ctr">
            <a:normAutofit/>
          </a:bodyPr>
          <a:lstStyle/>
          <a:p>
            <a:r>
              <a:rPr lang="en-US" sz="2000" dirty="0"/>
              <a:t>At our school we take our beliefs from the American School Counseling Association. These beliefs are that students have basic rights. These are to be treated with dignity, have a safe school environment, have equitable access to all school counseling resources, support in self development, and to have privacy. (Association, A.S. C.2019)</a:t>
            </a:r>
          </a:p>
        </p:txBody>
      </p:sp>
    </p:spTree>
    <p:extLst>
      <p:ext uri="{BB962C8B-B14F-4D97-AF65-F5344CB8AC3E}">
        <p14:creationId xmlns:p14="http://schemas.microsoft.com/office/powerpoint/2010/main" val="236808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F7357E-E826-026A-FC31-E658FE427997}"/>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Comprehensive Program Elements: Mission</a:t>
            </a:r>
          </a:p>
        </p:txBody>
      </p:sp>
      <p:sp>
        <p:nvSpPr>
          <p:cNvPr id="3" name="Content Placeholder 2">
            <a:extLst>
              <a:ext uri="{FF2B5EF4-FFF2-40B4-BE49-F238E27FC236}">
                <a16:creationId xmlns:a16="http://schemas.microsoft.com/office/drawing/2014/main" id="{72B95988-62EE-8E1E-9FA5-0DEC50D814C1}"/>
              </a:ext>
            </a:extLst>
          </p:cNvPr>
          <p:cNvSpPr>
            <a:spLocks noGrp="1"/>
          </p:cNvSpPr>
          <p:nvPr>
            <p:ph idx="1"/>
          </p:nvPr>
        </p:nvSpPr>
        <p:spPr>
          <a:xfrm>
            <a:off x="6503158" y="649480"/>
            <a:ext cx="4862447" cy="5546047"/>
          </a:xfrm>
        </p:spPr>
        <p:txBody>
          <a:bodyPr anchor="ctr">
            <a:normAutofit/>
          </a:bodyPr>
          <a:lstStyle/>
          <a:p>
            <a:r>
              <a:rPr lang="en-US" sz="2000" dirty="0"/>
              <a:t>Our mission as school counselors is to advocate for the success of every student. We will make sure students get respect and have the tools they need to succeed. We will involve the students, staff and members of the community to make sure we are providing the best learning environment for the students. (Association, A.S. C. 2019)</a:t>
            </a:r>
          </a:p>
        </p:txBody>
      </p:sp>
    </p:spTree>
    <p:extLst>
      <p:ext uri="{BB962C8B-B14F-4D97-AF65-F5344CB8AC3E}">
        <p14:creationId xmlns:p14="http://schemas.microsoft.com/office/powerpoint/2010/main" val="2311703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D95D04-35F4-6F4A-54DB-B212165995C2}"/>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Comprehensive Program Elements: Vision</a:t>
            </a:r>
          </a:p>
        </p:txBody>
      </p:sp>
      <p:sp>
        <p:nvSpPr>
          <p:cNvPr id="3" name="Content Placeholder 2">
            <a:extLst>
              <a:ext uri="{FF2B5EF4-FFF2-40B4-BE49-F238E27FC236}">
                <a16:creationId xmlns:a16="http://schemas.microsoft.com/office/drawing/2014/main" id="{3A9E6FD1-FBD7-B2D9-78E8-24A407A67B51}"/>
              </a:ext>
            </a:extLst>
          </p:cNvPr>
          <p:cNvSpPr>
            <a:spLocks noGrp="1"/>
          </p:cNvSpPr>
          <p:nvPr>
            <p:ph idx="1"/>
          </p:nvPr>
        </p:nvSpPr>
        <p:spPr>
          <a:xfrm>
            <a:off x="1371599" y="2318197"/>
            <a:ext cx="9724031" cy="3683358"/>
          </a:xfrm>
        </p:spPr>
        <p:txBody>
          <a:bodyPr anchor="ctr">
            <a:normAutofit/>
          </a:bodyPr>
          <a:lstStyle/>
          <a:p>
            <a:r>
              <a:rPr lang="en-US" sz="2000" dirty="0"/>
              <a:t>Our schools' vision is for every student to have the skills and support they need to achieve any goal that they set for themselves. We as school counselors will be there to support them in every step of the process.</a:t>
            </a:r>
          </a:p>
        </p:txBody>
      </p:sp>
    </p:spTree>
    <p:extLst>
      <p:ext uri="{BB962C8B-B14F-4D97-AF65-F5344CB8AC3E}">
        <p14:creationId xmlns:p14="http://schemas.microsoft.com/office/powerpoint/2010/main" val="1734556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337CB-74CC-9FB2-1595-D3025AA2FCA0}"/>
              </a:ext>
            </a:extLst>
          </p:cNvPr>
          <p:cNvSpPr>
            <a:spLocks noGrp="1"/>
          </p:cNvSpPr>
          <p:nvPr>
            <p:ph type="title"/>
          </p:nvPr>
        </p:nvSpPr>
        <p:spPr>
          <a:xfrm>
            <a:off x="8079978" y="741391"/>
            <a:ext cx="3369234" cy="1616203"/>
          </a:xfrm>
        </p:spPr>
        <p:txBody>
          <a:bodyPr anchor="b">
            <a:normAutofit/>
          </a:bodyPr>
          <a:lstStyle/>
          <a:p>
            <a:r>
              <a:rPr lang="en-US" sz="3200"/>
              <a:t>Comprehensive Program Elements: Academic</a:t>
            </a:r>
          </a:p>
        </p:txBody>
      </p:sp>
      <p:pic>
        <p:nvPicPr>
          <p:cNvPr id="20" name="Picture 19" descr="Glasses on top of a book">
            <a:extLst>
              <a:ext uri="{FF2B5EF4-FFF2-40B4-BE49-F238E27FC236}">
                <a16:creationId xmlns:a16="http://schemas.microsoft.com/office/drawing/2014/main" id="{C34CD678-B736-F3DC-3C5A-185C9D02043D}"/>
              </a:ext>
            </a:extLst>
          </p:cNvPr>
          <p:cNvPicPr>
            <a:picLocks noChangeAspect="1"/>
          </p:cNvPicPr>
          <p:nvPr/>
        </p:nvPicPr>
        <p:blipFill rotWithShape="1">
          <a:blip r:embed="rId3"/>
          <a:srcRect l="1638" r="26970" b="-1"/>
          <a:stretch/>
        </p:blipFill>
        <p:spPr>
          <a:xfrm>
            <a:off x="20" y="10"/>
            <a:ext cx="7390243" cy="6857990"/>
          </a:xfrm>
          <a:prstGeom prst="rect">
            <a:avLst/>
          </a:prstGeom>
        </p:spPr>
      </p:pic>
      <p:sp>
        <p:nvSpPr>
          <p:cNvPr id="24" name="Rectangle 23">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8" name="Rectangle 27">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Content Placeholder 2">
            <a:extLst>
              <a:ext uri="{FF2B5EF4-FFF2-40B4-BE49-F238E27FC236}">
                <a16:creationId xmlns:a16="http://schemas.microsoft.com/office/drawing/2014/main" id="{4075F375-F2BD-277D-3E89-AD786B8A5BF0}"/>
              </a:ext>
            </a:extLst>
          </p:cNvPr>
          <p:cNvSpPr>
            <a:spLocks noGrp="1"/>
          </p:cNvSpPr>
          <p:nvPr>
            <p:ph idx="1"/>
          </p:nvPr>
        </p:nvSpPr>
        <p:spPr>
          <a:xfrm>
            <a:off x="8079978" y="2533476"/>
            <a:ext cx="3369234" cy="3447832"/>
          </a:xfrm>
        </p:spPr>
        <p:txBody>
          <a:bodyPr anchor="t">
            <a:normAutofit/>
          </a:bodyPr>
          <a:lstStyle/>
          <a:p>
            <a:r>
              <a:rPr lang="en-US" sz="2000" dirty="0"/>
              <a:t>School Counselors work in collaboration with teachers.</a:t>
            </a:r>
          </a:p>
          <a:p>
            <a:r>
              <a:rPr lang="en-US" sz="2000" dirty="0"/>
              <a:t>Students may need a counseling intervention to help reach full academic potential.</a:t>
            </a:r>
          </a:p>
          <a:p>
            <a:r>
              <a:rPr lang="en-US" sz="2000" dirty="0"/>
              <a:t>ASCA standard B-LS 8. Engagement in challenging coursework</a:t>
            </a:r>
          </a:p>
          <a:p>
            <a:endParaRPr lang="en-US" sz="2000" dirty="0"/>
          </a:p>
        </p:txBody>
      </p:sp>
    </p:spTree>
    <p:extLst>
      <p:ext uri="{BB962C8B-B14F-4D97-AF65-F5344CB8AC3E}">
        <p14:creationId xmlns:p14="http://schemas.microsoft.com/office/powerpoint/2010/main" val="668309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C3A5383-CC52-1918-0FA4-535FD27149CE}"/>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Comprehensive Program Element: Career</a:t>
            </a:r>
          </a:p>
        </p:txBody>
      </p:sp>
      <p:graphicFrame>
        <p:nvGraphicFramePr>
          <p:cNvPr id="5" name="Content Placeholder 2">
            <a:extLst>
              <a:ext uri="{FF2B5EF4-FFF2-40B4-BE49-F238E27FC236}">
                <a16:creationId xmlns:a16="http://schemas.microsoft.com/office/drawing/2014/main" id="{BB832619-8956-157E-F2A4-5A36107667A4}"/>
              </a:ext>
            </a:extLst>
          </p:cNvPr>
          <p:cNvGraphicFramePr>
            <a:graphicFrameLocks noGrp="1"/>
          </p:cNvGraphicFramePr>
          <p:nvPr>
            <p:ph idx="1"/>
            <p:extLst>
              <p:ext uri="{D42A27DB-BD31-4B8C-83A1-F6EECF244321}">
                <p14:modId xmlns:p14="http://schemas.microsoft.com/office/powerpoint/2010/main" val="177239638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40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C14A59-DDD2-D1C6-0BD4-553BF72B72F4}"/>
              </a:ext>
            </a:extLst>
          </p:cNvPr>
          <p:cNvSpPr>
            <a:spLocks noGrp="1"/>
          </p:cNvSpPr>
          <p:nvPr>
            <p:ph type="title"/>
          </p:nvPr>
        </p:nvSpPr>
        <p:spPr>
          <a:xfrm>
            <a:off x="1371597" y="348865"/>
            <a:ext cx="10044023" cy="877729"/>
          </a:xfrm>
        </p:spPr>
        <p:txBody>
          <a:bodyPr anchor="ctr">
            <a:normAutofit/>
          </a:bodyPr>
          <a:lstStyle/>
          <a:p>
            <a:r>
              <a:rPr lang="en-US" sz="2800">
                <a:solidFill>
                  <a:srgbClr val="FFFFFF"/>
                </a:solidFill>
              </a:rPr>
              <a:t>Comprehensive Program Element: Social/Emotional Development</a:t>
            </a:r>
          </a:p>
        </p:txBody>
      </p:sp>
      <p:graphicFrame>
        <p:nvGraphicFramePr>
          <p:cNvPr id="7" name="Content Placeholder 2">
            <a:extLst>
              <a:ext uri="{FF2B5EF4-FFF2-40B4-BE49-F238E27FC236}">
                <a16:creationId xmlns:a16="http://schemas.microsoft.com/office/drawing/2014/main" id="{7DD25033-5205-5914-421B-A3EC849DA9A1}"/>
              </a:ext>
            </a:extLst>
          </p:cNvPr>
          <p:cNvGraphicFramePr>
            <a:graphicFrameLocks noGrp="1"/>
          </p:cNvGraphicFramePr>
          <p:nvPr>
            <p:ph idx="1"/>
            <p:extLst>
              <p:ext uri="{D42A27DB-BD31-4B8C-83A1-F6EECF244321}">
                <p14:modId xmlns:p14="http://schemas.microsoft.com/office/powerpoint/2010/main" val="24713120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7423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199028-E516-212A-D624-2EEB1D5F5A74}"/>
              </a:ext>
            </a:extLst>
          </p:cNvPr>
          <p:cNvSpPr>
            <a:spLocks noGrp="1"/>
          </p:cNvSpPr>
          <p:nvPr>
            <p:ph type="title"/>
          </p:nvPr>
        </p:nvSpPr>
        <p:spPr>
          <a:xfrm>
            <a:off x="1043631" y="809898"/>
            <a:ext cx="10173010" cy="1554480"/>
          </a:xfrm>
        </p:spPr>
        <p:txBody>
          <a:bodyPr anchor="ctr">
            <a:normAutofit/>
          </a:bodyPr>
          <a:lstStyle/>
          <a:p>
            <a:r>
              <a:rPr lang="en-US" sz="4800"/>
              <a:t>Advocacy</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5F25AB1-08E7-44C7-C76A-71B5EB598E2B}"/>
              </a:ext>
            </a:extLst>
          </p:cNvPr>
          <p:cNvGraphicFramePr>
            <a:graphicFrameLocks noGrp="1"/>
          </p:cNvGraphicFramePr>
          <p:nvPr>
            <p:ph idx="1"/>
            <p:extLst>
              <p:ext uri="{D42A27DB-BD31-4B8C-83A1-F6EECF244321}">
                <p14:modId xmlns:p14="http://schemas.microsoft.com/office/powerpoint/2010/main" val="39540349"/>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659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00FF-F95D-AA5C-460B-3229EC41F7FF}"/>
              </a:ext>
            </a:extLst>
          </p:cNvPr>
          <p:cNvSpPr>
            <a:spLocks noGrp="1"/>
          </p:cNvSpPr>
          <p:nvPr>
            <p:ph type="title"/>
          </p:nvPr>
        </p:nvSpPr>
        <p:spPr/>
        <p:txBody>
          <a:bodyPr/>
          <a:lstStyle/>
          <a:p>
            <a:r>
              <a:rPr lang="en-US" dirty="0"/>
              <a:t>Advocacy: ASCA National Model</a:t>
            </a:r>
          </a:p>
        </p:txBody>
      </p:sp>
      <p:graphicFrame>
        <p:nvGraphicFramePr>
          <p:cNvPr id="5" name="Content Placeholder 2">
            <a:extLst>
              <a:ext uri="{FF2B5EF4-FFF2-40B4-BE49-F238E27FC236}">
                <a16:creationId xmlns:a16="http://schemas.microsoft.com/office/drawing/2014/main" id="{C9325C17-1CC3-BAEB-A347-1E7493B60FC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7833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0DAFBA-489D-37DC-70ED-28BCC1323EEF}"/>
              </a:ext>
            </a:extLst>
          </p:cNvPr>
          <p:cNvSpPr>
            <a:spLocks noGrp="1"/>
          </p:cNvSpPr>
          <p:nvPr>
            <p:ph type="title"/>
          </p:nvPr>
        </p:nvSpPr>
        <p:spPr>
          <a:xfrm>
            <a:off x="761800" y="762001"/>
            <a:ext cx="5334197" cy="1708242"/>
          </a:xfrm>
        </p:spPr>
        <p:txBody>
          <a:bodyPr anchor="ctr">
            <a:normAutofit/>
          </a:bodyPr>
          <a:lstStyle/>
          <a:p>
            <a:r>
              <a:rPr lang="en-US" sz="4000"/>
              <a:t>Advocacy: Student Centered Teaching</a:t>
            </a:r>
          </a:p>
        </p:txBody>
      </p:sp>
      <p:sp>
        <p:nvSpPr>
          <p:cNvPr id="3" name="Content Placeholder 2">
            <a:extLst>
              <a:ext uri="{FF2B5EF4-FFF2-40B4-BE49-F238E27FC236}">
                <a16:creationId xmlns:a16="http://schemas.microsoft.com/office/drawing/2014/main" id="{FB39F7F5-CC27-029E-F784-5F0CD93BFA99}"/>
              </a:ext>
            </a:extLst>
          </p:cNvPr>
          <p:cNvSpPr>
            <a:spLocks noGrp="1"/>
          </p:cNvSpPr>
          <p:nvPr>
            <p:ph idx="1"/>
          </p:nvPr>
        </p:nvSpPr>
        <p:spPr>
          <a:xfrm>
            <a:off x="761800" y="2470244"/>
            <a:ext cx="5334197" cy="3769835"/>
          </a:xfrm>
        </p:spPr>
        <p:txBody>
          <a:bodyPr anchor="ctr">
            <a:normAutofit/>
          </a:bodyPr>
          <a:lstStyle/>
          <a:p>
            <a:r>
              <a:rPr lang="en-US" sz="2000" dirty="0"/>
              <a:t>Students do more than just listen to a teacher talk</a:t>
            </a:r>
          </a:p>
          <a:p>
            <a:r>
              <a:rPr lang="en-US" sz="2000" dirty="0"/>
              <a:t>Students are challenged</a:t>
            </a:r>
          </a:p>
          <a:p>
            <a:r>
              <a:rPr lang="en-US" sz="2000" dirty="0"/>
              <a:t>Students create</a:t>
            </a:r>
          </a:p>
          <a:p>
            <a:r>
              <a:rPr lang="en-US" sz="2000" dirty="0"/>
              <a:t>Topics should be taught in multiple different ways for students that learn differently</a:t>
            </a:r>
          </a:p>
          <a:p>
            <a:r>
              <a:rPr lang="en-US" sz="2000" dirty="0"/>
              <a:t>(Darling-Hammond and Cook-Harvey, 2018)</a:t>
            </a:r>
          </a:p>
        </p:txBody>
      </p:sp>
      <p:pic>
        <p:nvPicPr>
          <p:cNvPr id="5" name="Picture 4" descr="Toy plastic numbers">
            <a:extLst>
              <a:ext uri="{FF2B5EF4-FFF2-40B4-BE49-F238E27FC236}">
                <a16:creationId xmlns:a16="http://schemas.microsoft.com/office/drawing/2014/main" id="{463A9A9D-162E-F8F9-4B81-A4FD6EDA76C9}"/>
              </a:ext>
            </a:extLst>
          </p:cNvPr>
          <p:cNvPicPr>
            <a:picLocks noChangeAspect="1"/>
          </p:cNvPicPr>
          <p:nvPr/>
        </p:nvPicPr>
        <p:blipFill rotWithShape="1">
          <a:blip r:embed="rId3"/>
          <a:srcRect l="21002" r="27161"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354058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A2C343-CEC8-D020-EFFE-AC1621B04D55}"/>
              </a:ext>
            </a:extLst>
          </p:cNvPr>
          <p:cNvSpPr>
            <a:spLocks noGrp="1"/>
          </p:cNvSpPr>
          <p:nvPr>
            <p:ph type="title"/>
          </p:nvPr>
        </p:nvSpPr>
        <p:spPr>
          <a:xfrm>
            <a:off x="5297762" y="329184"/>
            <a:ext cx="6251110" cy="1783080"/>
          </a:xfrm>
        </p:spPr>
        <p:txBody>
          <a:bodyPr anchor="b">
            <a:normAutofit/>
          </a:bodyPr>
          <a:lstStyle/>
          <a:p>
            <a:r>
              <a:rPr lang="en-US" sz="5400" dirty="0"/>
              <a:t>Advocacy Approach: Cultural Training</a:t>
            </a:r>
          </a:p>
        </p:txBody>
      </p:sp>
      <p:pic>
        <p:nvPicPr>
          <p:cNvPr id="21" name="Picture 4" descr="White paper ships being led by a yellow ship">
            <a:extLst>
              <a:ext uri="{FF2B5EF4-FFF2-40B4-BE49-F238E27FC236}">
                <a16:creationId xmlns:a16="http://schemas.microsoft.com/office/drawing/2014/main" id="{1F2B911B-43FF-01BF-D1B5-A432EEB26D59}"/>
              </a:ext>
            </a:extLst>
          </p:cNvPr>
          <p:cNvPicPr>
            <a:picLocks noChangeAspect="1"/>
          </p:cNvPicPr>
          <p:nvPr/>
        </p:nvPicPr>
        <p:blipFill rotWithShape="1">
          <a:blip r:embed="rId5"/>
          <a:srcRect l="41115" r="13553"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676C3A0-140A-5B04-1EF1-28B8CFF7E543}"/>
              </a:ext>
            </a:extLst>
          </p:cNvPr>
          <p:cNvSpPr>
            <a:spLocks noGrp="1"/>
          </p:cNvSpPr>
          <p:nvPr>
            <p:ph idx="1"/>
          </p:nvPr>
        </p:nvSpPr>
        <p:spPr>
          <a:xfrm>
            <a:off x="5297762" y="2706624"/>
            <a:ext cx="6251110" cy="3483864"/>
          </a:xfrm>
        </p:spPr>
        <p:txBody>
          <a:bodyPr>
            <a:normAutofit/>
          </a:bodyPr>
          <a:lstStyle/>
          <a:p>
            <a:r>
              <a:rPr lang="en-US" sz="2200" dirty="0"/>
              <a:t>School counselors and staff receive cultural training</a:t>
            </a:r>
          </a:p>
          <a:p>
            <a:r>
              <a:rPr lang="en-US" sz="2200" dirty="0"/>
              <a:t>ASCA standard M 2. Sense of acceptance, respect, support and inclusion for self and others in the school environment</a:t>
            </a:r>
          </a:p>
          <a:p>
            <a:r>
              <a:rPr lang="en-US" sz="2200" dirty="0"/>
              <a:t>Accept all student for who they are </a:t>
            </a:r>
          </a:p>
          <a:p>
            <a:r>
              <a:rPr lang="en-US" sz="2200" dirty="0"/>
              <a:t>No student should feel unwelcomed</a:t>
            </a:r>
          </a:p>
          <a:p>
            <a:endParaRPr lang="en-US" sz="2200" dirty="0"/>
          </a:p>
        </p:txBody>
      </p:sp>
      <p:pic>
        <p:nvPicPr>
          <p:cNvPr id="4" name="Slide 12">
            <a:hlinkClick r:id="" action="ppaction://media"/>
            <a:extLst>
              <a:ext uri="{FF2B5EF4-FFF2-40B4-BE49-F238E27FC236}">
                <a16:creationId xmlns:a16="http://schemas.microsoft.com/office/drawing/2014/main" id="{397A1078-5462-E6C9-5237-0FCA46EC07A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5141" y="1017524"/>
            <a:ext cx="406400" cy="406400"/>
          </a:xfrm>
          <a:prstGeom prst="rect">
            <a:avLst/>
          </a:prstGeom>
        </p:spPr>
      </p:pic>
    </p:spTree>
    <p:extLst>
      <p:ext uri="{BB962C8B-B14F-4D97-AF65-F5344CB8AC3E}">
        <p14:creationId xmlns:p14="http://schemas.microsoft.com/office/powerpoint/2010/main" val="116011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3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14" name="Rectangle 13">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8151C4-5457-1B8C-90CE-594FB31ECED8}"/>
              </a:ext>
            </a:extLst>
          </p:cNvPr>
          <p:cNvSpPr>
            <a:spLocks noGrp="1"/>
          </p:cNvSpPr>
          <p:nvPr>
            <p:ph type="title"/>
          </p:nvPr>
        </p:nvSpPr>
        <p:spPr>
          <a:xfrm>
            <a:off x="6816432" y="762001"/>
            <a:ext cx="4554680" cy="1708243"/>
          </a:xfrm>
        </p:spPr>
        <p:txBody>
          <a:bodyPr anchor="ctr">
            <a:normAutofit/>
          </a:bodyPr>
          <a:lstStyle/>
          <a:p>
            <a:r>
              <a:rPr lang="en-US" sz="4000" dirty="0"/>
              <a:t>Access, Attainments &amp; Achievement</a:t>
            </a:r>
          </a:p>
        </p:txBody>
      </p:sp>
      <p:pic>
        <p:nvPicPr>
          <p:cNvPr id="7" name="Graphic 6" descr="Schoolhouse">
            <a:extLst>
              <a:ext uri="{FF2B5EF4-FFF2-40B4-BE49-F238E27FC236}">
                <a16:creationId xmlns:a16="http://schemas.microsoft.com/office/drawing/2014/main" id="{EA8B9ED2-2421-B28D-569D-1C3764B8E5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1367" y="1158500"/>
            <a:ext cx="4541003" cy="4541003"/>
          </a:xfrm>
          <a:prstGeom prst="rect">
            <a:avLst/>
          </a:prstGeom>
        </p:spPr>
      </p:pic>
      <p:sp>
        <p:nvSpPr>
          <p:cNvPr id="3" name="Content Placeholder 2">
            <a:extLst>
              <a:ext uri="{FF2B5EF4-FFF2-40B4-BE49-F238E27FC236}">
                <a16:creationId xmlns:a16="http://schemas.microsoft.com/office/drawing/2014/main" id="{46E9A942-8F91-A283-438F-E4E019FD1BDF}"/>
              </a:ext>
            </a:extLst>
          </p:cNvPr>
          <p:cNvSpPr>
            <a:spLocks noGrp="1"/>
          </p:cNvSpPr>
          <p:nvPr>
            <p:ph idx="1"/>
          </p:nvPr>
        </p:nvSpPr>
        <p:spPr>
          <a:xfrm>
            <a:off x="6816432" y="2470244"/>
            <a:ext cx="4554680" cy="3769835"/>
          </a:xfrm>
        </p:spPr>
        <p:txBody>
          <a:bodyPr anchor="ctr">
            <a:normAutofit/>
          </a:bodyPr>
          <a:lstStyle/>
          <a:p>
            <a:r>
              <a:rPr lang="en-US" sz="2000" dirty="0"/>
              <a:t>Access- the ways in which educational institutions and policies ensure—or at least strive to ensure—that students have equal and equitable opportunities to take full advantage of their education. (Glossary of Educational Reform, 2014)</a:t>
            </a:r>
          </a:p>
          <a:p>
            <a:r>
              <a:rPr lang="en-US" sz="2000" dirty="0"/>
              <a:t>cultural, ethical, economic, legal, and political issues</a:t>
            </a:r>
          </a:p>
        </p:txBody>
      </p:sp>
    </p:spTree>
    <p:extLst>
      <p:ext uri="{BB962C8B-B14F-4D97-AF65-F5344CB8AC3E}">
        <p14:creationId xmlns:p14="http://schemas.microsoft.com/office/powerpoint/2010/main" val="2301243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FD45C-51DE-D825-7A63-C7BE8B44BD5D}"/>
              </a:ext>
            </a:extLst>
          </p:cNvPr>
          <p:cNvSpPr>
            <a:spLocks noGrp="1"/>
          </p:cNvSpPr>
          <p:nvPr>
            <p:ph type="title"/>
          </p:nvPr>
        </p:nvSpPr>
        <p:spPr>
          <a:xfrm>
            <a:off x="876693" y="741391"/>
            <a:ext cx="4355265" cy="1616203"/>
          </a:xfrm>
        </p:spPr>
        <p:txBody>
          <a:bodyPr anchor="b">
            <a:normAutofit/>
          </a:bodyPr>
          <a:lstStyle/>
          <a:p>
            <a:r>
              <a:rPr lang="en-US" sz="3200"/>
              <a:t>Access, Attainment and Achievement</a:t>
            </a:r>
          </a:p>
        </p:txBody>
      </p:sp>
      <p:sp>
        <p:nvSpPr>
          <p:cNvPr id="3" name="Content Placeholder 2">
            <a:extLst>
              <a:ext uri="{FF2B5EF4-FFF2-40B4-BE49-F238E27FC236}">
                <a16:creationId xmlns:a16="http://schemas.microsoft.com/office/drawing/2014/main" id="{322659D8-5C09-4A46-C963-374091C5DEA5}"/>
              </a:ext>
            </a:extLst>
          </p:cNvPr>
          <p:cNvSpPr>
            <a:spLocks noGrp="1"/>
          </p:cNvSpPr>
          <p:nvPr>
            <p:ph idx="1"/>
          </p:nvPr>
        </p:nvSpPr>
        <p:spPr>
          <a:xfrm>
            <a:off x="876692" y="2533476"/>
            <a:ext cx="4355265" cy="3447832"/>
          </a:xfrm>
        </p:spPr>
        <p:txBody>
          <a:bodyPr anchor="t">
            <a:normAutofit/>
          </a:bodyPr>
          <a:lstStyle/>
          <a:p>
            <a:r>
              <a:rPr lang="en-US" sz="2000" dirty="0"/>
              <a:t>Attainment- the action or fact of achieving a goal toward which one has worked. (Oxford dictionary, 2017)</a:t>
            </a:r>
          </a:p>
          <a:p>
            <a:r>
              <a:rPr lang="en-US" sz="2000" dirty="0"/>
              <a:t>cultural, ethical, economic, legal, and political issues</a:t>
            </a:r>
          </a:p>
        </p:txBody>
      </p:sp>
      <p:pic>
        <p:nvPicPr>
          <p:cNvPr id="5" name="Picture 4" descr="High angle view of a rolled paper, brown notebook, and black notepad on a wooden table">
            <a:extLst>
              <a:ext uri="{FF2B5EF4-FFF2-40B4-BE49-F238E27FC236}">
                <a16:creationId xmlns:a16="http://schemas.microsoft.com/office/drawing/2014/main" id="{6BEE31B2-B3DE-0372-983A-B2F80345A71E}"/>
              </a:ext>
            </a:extLst>
          </p:cNvPr>
          <p:cNvPicPr>
            <a:picLocks noChangeAspect="1"/>
          </p:cNvPicPr>
          <p:nvPr/>
        </p:nvPicPr>
        <p:blipFill rotWithShape="1">
          <a:blip r:embed="rId3"/>
          <a:srcRect r="40666" b="-1"/>
          <a:stretch/>
        </p:blipFill>
        <p:spPr>
          <a:xfrm>
            <a:off x="6096000" y="10"/>
            <a:ext cx="6095999" cy="6857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69424" y="3028872"/>
            <a:ext cx="1559464" cy="6106313"/>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15441" y="-3760"/>
            <a:ext cx="2176557" cy="68579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96000" y="5502302"/>
            <a:ext cx="6106314" cy="1359456"/>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26892" y="2939627"/>
            <a:ext cx="3162908" cy="3914612"/>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extLst>
      <p:ext uri="{BB962C8B-B14F-4D97-AF65-F5344CB8AC3E}">
        <p14:creationId xmlns:p14="http://schemas.microsoft.com/office/powerpoint/2010/main" val="1090219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C39782-FD7C-F220-79D2-0902E2FEC39F}"/>
              </a:ext>
            </a:extLst>
          </p:cNvPr>
          <p:cNvSpPr>
            <a:spLocks noGrp="1"/>
          </p:cNvSpPr>
          <p:nvPr>
            <p:ph type="title"/>
          </p:nvPr>
        </p:nvSpPr>
        <p:spPr>
          <a:xfrm>
            <a:off x="5297762" y="329184"/>
            <a:ext cx="6251110" cy="1783080"/>
          </a:xfrm>
        </p:spPr>
        <p:txBody>
          <a:bodyPr anchor="b">
            <a:normAutofit/>
          </a:bodyPr>
          <a:lstStyle/>
          <a:p>
            <a:r>
              <a:rPr lang="en-US" sz="5400"/>
              <a:t>Access, Attainment, and Achievement</a:t>
            </a:r>
          </a:p>
        </p:txBody>
      </p:sp>
      <p:pic>
        <p:nvPicPr>
          <p:cNvPr id="17" name="Picture 4" descr="Classroom sticker progress chart">
            <a:extLst>
              <a:ext uri="{FF2B5EF4-FFF2-40B4-BE49-F238E27FC236}">
                <a16:creationId xmlns:a16="http://schemas.microsoft.com/office/drawing/2014/main" id="{18881324-1511-B751-4A0F-ABE8E1C3766F}"/>
              </a:ext>
            </a:extLst>
          </p:cNvPr>
          <p:cNvPicPr>
            <a:picLocks noChangeAspect="1"/>
          </p:cNvPicPr>
          <p:nvPr/>
        </p:nvPicPr>
        <p:blipFill rotWithShape="1">
          <a:blip r:embed="rId3"/>
          <a:srcRect l="43298" r="576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2210BB-4814-2DF6-F7D5-10C6FA160037}"/>
              </a:ext>
            </a:extLst>
          </p:cNvPr>
          <p:cNvSpPr>
            <a:spLocks noGrp="1"/>
          </p:cNvSpPr>
          <p:nvPr>
            <p:ph idx="1"/>
          </p:nvPr>
        </p:nvSpPr>
        <p:spPr>
          <a:xfrm>
            <a:off x="5297762" y="2706624"/>
            <a:ext cx="6251110" cy="3483864"/>
          </a:xfrm>
        </p:spPr>
        <p:txBody>
          <a:bodyPr>
            <a:normAutofit/>
          </a:bodyPr>
          <a:lstStyle/>
          <a:p>
            <a:r>
              <a:rPr lang="en-US" sz="2200" dirty="0"/>
              <a:t>Achievement- a thing done successfully, typically by effort, courage, or skill. (Oxford Dictionary, 2017)</a:t>
            </a:r>
          </a:p>
          <a:p>
            <a:r>
              <a:rPr lang="en-US" sz="2200" dirty="0"/>
              <a:t>cultural, ethical, economic, legal, and political issues</a:t>
            </a:r>
          </a:p>
          <a:p>
            <a:r>
              <a:rPr lang="en-US" sz="2200" dirty="0"/>
              <a:t>B-SS 6. Collaborate with families, teachers, administrators, other school staff and education stakeholders for student achievement and success (ASCA, 2019)</a:t>
            </a:r>
          </a:p>
          <a:p>
            <a:endParaRPr lang="en-US" sz="2200" dirty="0"/>
          </a:p>
        </p:txBody>
      </p:sp>
    </p:spTree>
    <p:extLst>
      <p:ext uri="{BB962C8B-B14F-4D97-AF65-F5344CB8AC3E}">
        <p14:creationId xmlns:p14="http://schemas.microsoft.com/office/powerpoint/2010/main" val="185196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831FD2-3FF5-DC52-247C-9373846E4F4A}"/>
              </a:ext>
            </a:extLst>
          </p:cNvPr>
          <p:cNvSpPr>
            <a:spLocks noGrp="1"/>
          </p:cNvSpPr>
          <p:nvPr>
            <p:ph type="title"/>
          </p:nvPr>
        </p:nvSpPr>
        <p:spPr>
          <a:xfrm>
            <a:off x="5297762" y="329184"/>
            <a:ext cx="6251110" cy="1783080"/>
          </a:xfrm>
        </p:spPr>
        <p:txBody>
          <a:bodyPr anchor="b">
            <a:normAutofit/>
          </a:bodyPr>
          <a:lstStyle/>
          <a:p>
            <a:r>
              <a:rPr lang="en-US" sz="5400" dirty="0"/>
              <a:t>Barriers to Student Development</a:t>
            </a:r>
          </a:p>
        </p:txBody>
      </p:sp>
      <p:pic>
        <p:nvPicPr>
          <p:cNvPr id="5" name="Picture 4" descr="Railroad tracks intersecting">
            <a:extLst>
              <a:ext uri="{FF2B5EF4-FFF2-40B4-BE49-F238E27FC236}">
                <a16:creationId xmlns:a16="http://schemas.microsoft.com/office/drawing/2014/main" id="{653FC54C-67EC-9D1F-1F36-8ACFDF614FC4}"/>
              </a:ext>
            </a:extLst>
          </p:cNvPr>
          <p:cNvPicPr>
            <a:picLocks noChangeAspect="1"/>
          </p:cNvPicPr>
          <p:nvPr/>
        </p:nvPicPr>
        <p:blipFill rotWithShape="1">
          <a:blip r:embed="rId3"/>
          <a:srcRect l="17099" r="1499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F9B082-8D24-C243-569D-0B8D1EDDBA6D}"/>
              </a:ext>
            </a:extLst>
          </p:cNvPr>
          <p:cNvSpPr>
            <a:spLocks noGrp="1"/>
          </p:cNvSpPr>
          <p:nvPr>
            <p:ph idx="1"/>
          </p:nvPr>
        </p:nvSpPr>
        <p:spPr>
          <a:xfrm>
            <a:off x="5297762" y="2706624"/>
            <a:ext cx="6251110" cy="3483864"/>
          </a:xfrm>
        </p:spPr>
        <p:txBody>
          <a:bodyPr>
            <a:normAutofit/>
          </a:bodyPr>
          <a:lstStyle/>
          <a:p>
            <a:endParaRPr lang="en-US" sz="2200" dirty="0"/>
          </a:p>
          <a:p>
            <a:r>
              <a:rPr lang="en-US" sz="2200" dirty="0"/>
              <a:t>Academic achievement</a:t>
            </a:r>
          </a:p>
          <a:p>
            <a:r>
              <a:rPr lang="en-US" sz="2200" dirty="0"/>
              <a:t>Collaboration is key to student success</a:t>
            </a:r>
          </a:p>
          <a:p>
            <a:r>
              <a:rPr lang="en-US" sz="2200" dirty="0"/>
              <a:t>Teachers help the school counselors identify students that might need academic intervention</a:t>
            </a:r>
          </a:p>
          <a:p>
            <a:r>
              <a:rPr lang="en-US" sz="2200" dirty="0"/>
              <a:t>Promote Equity</a:t>
            </a:r>
          </a:p>
          <a:p>
            <a:endParaRPr lang="en-US" sz="2200" dirty="0"/>
          </a:p>
        </p:txBody>
      </p:sp>
    </p:spTree>
    <p:extLst>
      <p:ext uri="{BB962C8B-B14F-4D97-AF65-F5344CB8AC3E}">
        <p14:creationId xmlns:p14="http://schemas.microsoft.com/office/powerpoint/2010/main" val="1201107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3" name="Rectangle 2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3BDA3A-3A94-0256-C9D8-7AFB69C1B675}"/>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en-US" sz="4000"/>
              <a:t>Barriers to Student Development</a:t>
            </a:r>
          </a:p>
        </p:txBody>
      </p:sp>
      <p:sp>
        <p:nvSpPr>
          <p:cNvPr id="3" name="Content Placeholder 2">
            <a:extLst>
              <a:ext uri="{FF2B5EF4-FFF2-40B4-BE49-F238E27FC236}">
                <a16:creationId xmlns:a16="http://schemas.microsoft.com/office/drawing/2014/main" id="{12F54537-617D-3BED-57A4-101423FA9793}"/>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en-US" sz="2000" dirty="0"/>
              <a:t>Student well-being</a:t>
            </a:r>
          </a:p>
          <a:p>
            <a:r>
              <a:rPr lang="en-US" sz="2000" dirty="0"/>
              <a:t>Anxiety and depression</a:t>
            </a:r>
          </a:p>
          <a:p>
            <a:r>
              <a:rPr lang="en-US" sz="2000" dirty="0"/>
              <a:t>drugs</a:t>
            </a:r>
          </a:p>
          <a:p>
            <a:endParaRPr lang="en-US" sz="2000" dirty="0"/>
          </a:p>
        </p:txBody>
      </p:sp>
      <p:pic>
        <p:nvPicPr>
          <p:cNvPr id="5" name="Picture 4">
            <a:extLst>
              <a:ext uri="{FF2B5EF4-FFF2-40B4-BE49-F238E27FC236}">
                <a16:creationId xmlns:a16="http://schemas.microsoft.com/office/drawing/2014/main" id="{F4EEC8AA-7ADD-2601-C9E4-D24FF9D4AD28}"/>
              </a:ext>
            </a:extLst>
          </p:cNvPr>
          <p:cNvPicPr>
            <a:picLocks noChangeAspect="1"/>
          </p:cNvPicPr>
          <p:nvPr/>
        </p:nvPicPr>
        <p:blipFill rotWithShape="1">
          <a:blip r:embed="rId3"/>
          <a:srcRect l="18657" r="21942" b="-2"/>
          <a:stretch/>
        </p:blipFill>
        <p:spPr>
          <a:xfrm>
            <a:off x="6096000" y="1"/>
            <a:ext cx="6102825" cy="6858000"/>
          </a:xfrm>
          <a:prstGeom prst="rect">
            <a:avLst/>
          </a:prstGeom>
        </p:spPr>
      </p:pic>
    </p:spTree>
    <p:extLst>
      <p:ext uri="{BB962C8B-B14F-4D97-AF65-F5344CB8AC3E}">
        <p14:creationId xmlns:p14="http://schemas.microsoft.com/office/powerpoint/2010/main" val="2608332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1CB2-B973-9491-BF6B-BF2036A4BBB5}"/>
              </a:ext>
            </a:extLst>
          </p:cNvPr>
          <p:cNvSpPr>
            <a:spLocks noGrp="1"/>
          </p:cNvSpPr>
          <p:nvPr>
            <p:ph type="title"/>
          </p:nvPr>
        </p:nvSpPr>
        <p:spPr>
          <a:xfrm>
            <a:off x="1516380" y="741391"/>
            <a:ext cx="6705206" cy="1616203"/>
          </a:xfrm>
        </p:spPr>
        <p:txBody>
          <a:bodyPr anchor="b">
            <a:normAutofit/>
          </a:bodyPr>
          <a:lstStyle/>
          <a:p>
            <a:r>
              <a:rPr lang="en-US" sz="3200"/>
              <a:t>References</a:t>
            </a:r>
          </a:p>
        </p:txBody>
      </p:sp>
      <p:sp>
        <p:nvSpPr>
          <p:cNvPr id="3" name="Content Placeholder 2">
            <a:extLst>
              <a:ext uri="{FF2B5EF4-FFF2-40B4-BE49-F238E27FC236}">
                <a16:creationId xmlns:a16="http://schemas.microsoft.com/office/drawing/2014/main" id="{3AA89B6C-D687-4E25-AD25-CDFF906CF192}"/>
              </a:ext>
            </a:extLst>
          </p:cNvPr>
          <p:cNvSpPr>
            <a:spLocks noGrp="1"/>
          </p:cNvSpPr>
          <p:nvPr>
            <p:ph idx="1"/>
          </p:nvPr>
        </p:nvSpPr>
        <p:spPr>
          <a:xfrm>
            <a:off x="1516380" y="2533476"/>
            <a:ext cx="6705207" cy="3447832"/>
          </a:xfrm>
        </p:spPr>
        <p:txBody>
          <a:bodyPr anchor="t">
            <a:normAutofit/>
          </a:bodyPr>
          <a:lstStyle/>
          <a:p>
            <a:r>
              <a:rPr lang="en-US" sz="2000" dirty="0"/>
              <a:t>Martinez, R. R., Gavin Williams, R., &amp; Green, J. (2019). The 	Role of School Counselors Delivering a Trauma-	Informed Care Approach to Supporting Youth in Foster 	Care. Professional School Counseling, 23(1). 	https://doi.org/10.1177/2156759X20947747</a:t>
            </a:r>
          </a:p>
          <a:p>
            <a:r>
              <a:rPr lang="en-US" sz="2000" dirty="0"/>
              <a:t>American School Counselor Association. (2019). The ASCA 		National Model: A Framework for School Counseling 	Programs, Fourth Edition, Alexandria, VA: Author.</a:t>
            </a:r>
          </a:p>
          <a:p>
            <a:r>
              <a:rPr lang="en-US" sz="2000" dirty="0"/>
              <a:t>Darling-Hammond and Cook-Harvey (2018) Educating the 	Whole Child: Improving School Climate to Support 	Student Success. </a:t>
            </a:r>
          </a:p>
          <a:p>
            <a:endParaRPr lang="en-US" sz="2000" dirty="0"/>
          </a:p>
        </p:txBody>
      </p:sp>
      <p:grpSp>
        <p:nvGrpSpPr>
          <p:cNvPr id="8" name="Group 7">
            <a:extLst>
              <a:ext uri="{FF2B5EF4-FFF2-40B4-BE49-F238E27FC236}">
                <a16:creationId xmlns:a16="http://schemas.microsoft.com/office/drawing/2014/main" id="{26D12BCC-61D9-328E-F085-BB357865E8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9" name="Rectangle 8">
              <a:extLst>
                <a:ext uri="{FF2B5EF4-FFF2-40B4-BE49-F238E27FC236}">
                  <a16:creationId xmlns:a16="http://schemas.microsoft.com/office/drawing/2014/main" id="{0CE600A4-5138-6E7C-0A6C-3653FBD817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52843-24E8-329C-92EE-9B5CA2D4D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26099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6B53F-5DBF-5D69-0D6B-FD6719F0A8B1}"/>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8AA639D-B729-B942-8CFF-4FA8D0866237}"/>
              </a:ext>
            </a:extLst>
          </p:cNvPr>
          <p:cNvSpPr>
            <a:spLocks noGrp="1"/>
          </p:cNvSpPr>
          <p:nvPr>
            <p:ph idx="1"/>
          </p:nvPr>
        </p:nvSpPr>
        <p:spPr/>
        <p:txBody>
          <a:bodyPr/>
          <a:lstStyle/>
          <a:p>
            <a:r>
              <a:rPr lang="en-US" dirty="0"/>
              <a:t>Chao, Wei, M., Good, G. E., &amp; Flores, L. Y. (2011). Race/ethnicity, 	color-blind racial attitudes, and multicultural counseling 		competence: The moderating effects of multicultural counseling 	training. Journal of Counseling Psychology, 58(1), 72–82. 	</a:t>
            </a:r>
            <a:r>
              <a:rPr lang="en-US" dirty="0">
                <a:hlinkClick r:id="rId2"/>
              </a:rPr>
              <a:t>https://doi.org/10.1037/a0022091</a:t>
            </a:r>
            <a:endParaRPr lang="en-US" dirty="0"/>
          </a:p>
          <a:p>
            <a:r>
              <a:rPr lang="en-US" dirty="0"/>
              <a:t>Spica, E., &amp; </a:t>
            </a:r>
            <a:r>
              <a:rPr lang="en-US" dirty="0" err="1"/>
              <a:t>Biddix</a:t>
            </a:r>
            <a:r>
              <a:rPr lang="en-US" dirty="0"/>
              <a:t>, J. P. (2021). Prices They Pay: Academic 	Achievement and Progress to Graduation Barriers Experienced by 	Community College Students Due to the Cost of Course 		Materials. Innovative Higher Education, 46(6), 643-662. 	https://doi.org/10.1007/s10755-021-09557-7</a:t>
            </a:r>
          </a:p>
        </p:txBody>
      </p:sp>
    </p:spTree>
    <p:extLst>
      <p:ext uri="{BB962C8B-B14F-4D97-AF65-F5344CB8AC3E}">
        <p14:creationId xmlns:p14="http://schemas.microsoft.com/office/powerpoint/2010/main" val="421902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C3715-ABCA-9385-779A-761ABFBDA06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ED9BAC88-BF64-73C1-26A1-A408AB1A8E8A}"/>
              </a:ext>
            </a:extLst>
          </p:cNvPr>
          <p:cNvSpPr>
            <a:spLocks noGrp="1"/>
          </p:cNvSpPr>
          <p:nvPr>
            <p:ph idx="1"/>
          </p:nvPr>
        </p:nvSpPr>
        <p:spPr/>
        <p:txBody>
          <a:bodyPr/>
          <a:lstStyle/>
          <a:p>
            <a:r>
              <a:rPr lang="en-US" dirty="0"/>
              <a:t>Oxford Dictionary. (n.d.) Achievement and Attainment. 	</a:t>
            </a:r>
            <a:r>
              <a:rPr lang="en-US" dirty="0">
                <a:hlinkClick r:id="rId2"/>
              </a:rPr>
              <a:t>https://languages.oup.com/google-dictionary-en/</a:t>
            </a:r>
            <a:endParaRPr lang="en-US" dirty="0"/>
          </a:p>
          <a:p>
            <a:r>
              <a:rPr lang="en-US" dirty="0"/>
              <a:t>The Glossary of Education Reform. (2014) Access 	https://www.edglossary.org/access/</a:t>
            </a:r>
          </a:p>
        </p:txBody>
      </p:sp>
    </p:spTree>
    <p:extLst>
      <p:ext uri="{BB962C8B-B14F-4D97-AF65-F5344CB8AC3E}">
        <p14:creationId xmlns:p14="http://schemas.microsoft.com/office/powerpoint/2010/main" val="2407080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3105</TotalTime>
  <Words>2564</Words>
  <Application>Microsoft Office PowerPoint</Application>
  <PresentationFormat>Widescreen</PresentationFormat>
  <Paragraphs>107</Paragraphs>
  <Slides>20</Slides>
  <Notes>14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Parent-Teacher Presentation</vt:lpstr>
      <vt:lpstr>Comprehensive Program Elements</vt:lpstr>
      <vt:lpstr>Comprehensive Program Elements: Beliefs</vt:lpstr>
      <vt:lpstr>Comprehensive Program Elements: Mission</vt:lpstr>
      <vt:lpstr>Comprehensive Program Elements: Vision</vt:lpstr>
      <vt:lpstr>Comprehensive Program Elements: Academic</vt:lpstr>
      <vt:lpstr>Comprehensive Program Element: Career</vt:lpstr>
      <vt:lpstr>Comprehensive Program Element: Social/Emotional Development</vt:lpstr>
      <vt:lpstr>Advocacy</vt:lpstr>
      <vt:lpstr>Advocacy: ASCA National Model</vt:lpstr>
      <vt:lpstr>Advocacy: Student Centered Teaching</vt:lpstr>
      <vt:lpstr>Advocacy Approach: Cultural Training</vt:lpstr>
      <vt:lpstr>Access, Attainments &amp; Achievement</vt:lpstr>
      <vt:lpstr>Access, Attainment and Achievement</vt:lpstr>
      <vt:lpstr>Access, Attainment, and Achievement</vt:lpstr>
      <vt:lpstr>Barriers to Student Development</vt:lpstr>
      <vt:lpstr>Barriers to Student Development</vt:lpstr>
      <vt:lpstr>References</vt:lpstr>
      <vt:lpstr>References</vt:lpstr>
      <vt:lpstr>References</vt:lpstr>
    </vt:vector>
  </TitlesOfParts>
  <Company>SVSD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Parent-Teacher Presentation</dc:title>
  <dc:creator>May, Alden J</dc:creator>
  <cp:lastModifiedBy>May, Alden J</cp:lastModifiedBy>
  <cp:revision>4</cp:revision>
  <dcterms:created xsi:type="dcterms:W3CDTF">2023-08-11T20:12:26Z</dcterms:created>
  <dcterms:modified xsi:type="dcterms:W3CDTF">2025-04-25T13:08:00Z</dcterms:modified>
</cp:coreProperties>
</file>