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57" r:id="rId6"/>
    <p:sldId id="258" r:id="rId7"/>
    <p:sldId id="280" r:id="rId8"/>
    <p:sldId id="259" r:id="rId9"/>
    <p:sldId id="269" r:id="rId10"/>
    <p:sldId id="270" r:id="rId11"/>
    <p:sldId id="271" r:id="rId12"/>
    <p:sldId id="262" r:id="rId13"/>
    <p:sldId id="272" r:id="rId14"/>
    <p:sldId id="273" r:id="rId15"/>
    <p:sldId id="274" r:id="rId16"/>
    <p:sldId id="275" r:id="rId17"/>
    <p:sldId id="276" r:id="rId18"/>
    <p:sldId id="277" r:id="rId19"/>
    <p:sldId id="261" r:id="rId20"/>
    <p:sldId id="267" r:id="rId21"/>
    <p:sldId id="278" r:id="rId22"/>
    <p:sldId id="279" r:id="rId23"/>
    <p:sldId id="266" r:id="rId24"/>
    <p:sldId id="263" r:id="rId25"/>
    <p:sldId id="260" r:id="rId26"/>
    <p:sldId id="265" r:id="rId27"/>
    <p:sldId id="268" r:id="rId28"/>
    <p:sldId id="264" r:id="rId29"/>
    <p:sldId id="28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863DCC-68F0-45A6-B415-06B9A74FE7E9}" v="44" dt="2024-06-25T19:55:59.2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740" autoAdjust="0"/>
  </p:normalViewPr>
  <p:slideViewPr>
    <p:cSldViewPr snapToGrid="0">
      <p:cViewPr varScale="1">
        <p:scale>
          <a:sx n="63" d="100"/>
          <a:sy n="63" d="100"/>
        </p:scale>
        <p:origin x="96" y="1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Koert" userId="826a2d4cf5be06f6" providerId="LiveId" clId="{12863DCC-68F0-45A6-B415-06B9A74FE7E9}"/>
    <pc:docChg chg="undo custSel addSld delSld modSld">
      <pc:chgData name="Nancy Koert" userId="826a2d4cf5be06f6" providerId="LiveId" clId="{12863DCC-68F0-45A6-B415-06B9A74FE7E9}" dt="2024-06-27T12:12:14.926" v="23525" actId="122"/>
      <pc:docMkLst>
        <pc:docMk/>
      </pc:docMkLst>
      <pc:sldChg chg="addSp modSp mod setBg modNotesTx">
        <pc:chgData name="Nancy Koert" userId="826a2d4cf5be06f6" providerId="LiveId" clId="{12863DCC-68F0-45A6-B415-06B9A74FE7E9}" dt="2024-06-26T11:57:05.485" v="23368" actId="20577"/>
        <pc:sldMkLst>
          <pc:docMk/>
          <pc:sldMk cId="2625693654" sldId="256"/>
        </pc:sldMkLst>
        <pc:spChg chg="mod">
          <ac:chgData name="Nancy Koert" userId="826a2d4cf5be06f6" providerId="LiveId" clId="{12863DCC-68F0-45A6-B415-06B9A74FE7E9}" dt="2024-06-25T19:56:03.953" v="23354" actId="20577"/>
          <ac:spMkLst>
            <pc:docMk/>
            <pc:sldMk cId="2625693654" sldId="256"/>
            <ac:spMk id="2" creationId="{C432823B-8B23-4DEC-BCC8-0F233A628B34}"/>
          </ac:spMkLst>
        </pc:spChg>
        <pc:spChg chg="mod">
          <ac:chgData name="Nancy Koert" userId="826a2d4cf5be06f6" providerId="LiveId" clId="{12863DCC-68F0-45A6-B415-06B9A74FE7E9}" dt="2024-06-21T16:45:22.810" v="23240" actId="26606"/>
          <ac:spMkLst>
            <pc:docMk/>
            <pc:sldMk cId="2625693654" sldId="256"/>
            <ac:spMk id="3" creationId="{402C3034-D8C3-42ED-A455-93637F7C8692}"/>
          </ac:spMkLst>
        </pc:spChg>
        <pc:spChg chg="add">
          <ac:chgData name="Nancy Koert" userId="826a2d4cf5be06f6" providerId="LiveId" clId="{12863DCC-68F0-45A6-B415-06B9A74FE7E9}" dt="2024-06-21T16:45:22.810" v="23240" actId="26606"/>
          <ac:spMkLst>
            <pc:docMk/>
            <pc:sldMk cId="2625693654" sldId="256"/>
            <ac:spMk id="8" creationId="{4522B21E-B2B9-4C72-9A71-C87EFD137480}"/>
          </ac:spMkLst>
        </pc:spChg>
        <pc:spChg chg="add">
          <ac:chgData name="Nancy Koert" userId="826a2d4cf5be06f6" providerId="LiveId" clId="{12863DCC-68F0-45A6-B415-06B9A74FE7E9}" dt="2024-06-21T16:45:22.810" v="23240" actId="26606"/>
          <ac:spMkLst>
            <pc:docMk/>
            <pc:sldMk cId="2625693654" sldId="256"/>
            <ac:spMk id="10" creationId="{5EB7D2A2-F448-44D4-938C-DC84CBCB3B1E}"/>
          </ac:spMkLst>
        </pc:spChg>
        <pc:spChg chg="add">
          <ac:chgData name="Nancy Koert" userId="826a2d4cf5be06f6" providerId="LiveId" clId="{12863DCC-68F0-45A6-B415-06B9A74FE7E9}" dt="2024-06-21T16:45:22.810" v="23240" actId="26606"/>
          <ac:spMkLst>
            <pc:docMk/>
            <pc:sldMk cId="2625693654" sldId="256"/>
            <ac:spMk id="12" creationId="{871AEA07-1E14-44B4-8E55-64EF049CD66F}"/>
          </ac:spMkLst>
        </pc:spChg>
        <pc:cxnChg chg="add">
          <ac:chgData name="Nancy Koert" userId="826a2d4cf5be06f6" providerId="LiveId" clId="{12863DCC-68F0-45A6-B415-06B9A74FE7E9}" dt="2024-06-21T16:45:22.810" v="23240" actId="26606"/>
          <ac:cxnSpMkLst>
            <pc:docMk/>
            <pc:sldMk cId="2625693654" sldId="256"/>
            <ac:cxnSpMk id="14" creationId="{F7C8EA93-3210-4C62-99E9-153C275E3A87}"/>
          </ac:cxnSpMkLst>
        </pc:cxnChg>
      </pc:sldChg>
      <pc:sldChg chg="addSp delSp modSp mod setBg">
        <pc:chgData name="Nancy Koert" userId="826a2d4cf5be06f6" providerId="LiveId" clId="{12863DCC-68F0-45A6-B415-06B9A74FE7E9}" dt="2024-06-25T19:55:59.253" v="23352" actId="20577"/>
        <pc:sldMkLst>
          <pc:docMk/>
          <pc:sldMk cId="3751948737" sldId="257"/>
        </pc:sldMkLst>
        <pc:spChg chg="mod">
          <ac:chgData name="Nancy Koert" userId="826a2d4cf5be06f6" providerId="LiveId" clId="{12863DCC-68F0-45A6-B415-06B9A74FE7E9}" dt="2024-06-21T16:45:06.911" v="23239" actId="26606"/>
          <ac:spMkLst>
            <pc:docMk/>
            <pc:sldMk cId="3751948737" sldId="257"/>
            <ac:spMk id="2" creationId="{20E7BD09-18BC-492A-A157-E9114E4521BE}"/>
          </ac:spMkLst>
        </pc:spChg>
        <pc:spChg chg="del mod">
          <ac:chgData name="Nancy Koert" userId="826a2d4cf5be06f6" providerId="LiveId" clId="{12863DCC-68F0-45A6-B415-06B9A74FE7E9}" dt="2024-06-21T16:45:06.911" v="23239" actId="26606"/>
          <ac:spMkLst>
            <pc:docMk/>
            <pc:sldMk cId="3751948737" sldId="257"/>
            <ac:spMk id="3" creationId="{18888E2C-02C0-4506-A0C3-3F6D44883A27}"/>
          </ac:spMkLst>
        </pc:spChg>
        <pc:spChg chg="add">
          <ac:chgData name="Nancy Koert" userId="826a2d4cf5be06f6" providerId="LiveId" clId="{12863DCC-68F0-45A6-B415-06B9A74FE7E9}" dt="2024-06-21T16:45:06.911" v="23239" actId="26606"/>
          <ac:spMkLst>
            <pc:docMk/>
            <pc:sldMk cId="3751948737" sldId="257"/>
            <ac:spMk id="9" creationId="{2659FDB4-FCBE-4A89-B46D-43D4FA54464D}"/>
          </ac:spMkLst>
        </pc:spChg>
        <pc:spChg chg="add">
          <ac:chgData name="Nancy Koert" userId="826a2d4cf5be06f6" providerId="LiveId" clId="{12863DCC-68F0-45A6-B415-06B9A74FE7E9}" dt="2024-06-21T16:45:06.911" v="23239" actId="26606"/>
          <ac:spMkLst>
            <pc:docMk/>
            <pc:sldMk cId="3751948737" sldId="257"/>
            <ac:spMk id="13" creationId="{58BDB0EE-D238-415B-9ED8-62AA6AB2AAD1}"/>
          </ac:spMkLst>
        </pc:spChg>
        <pc:spChg chg="add">
          <ac:chgData name="Nancy Koert" userId="826a2d4cf5be06f6" providerId="LiveId" clId="{12863DCC-68F0-45A6-B415-06B9A74FE7E9}" dt="2024-06-21T16:45:06.911" v="23239" actId="26606"/>
          <ac:spMkLst>
            <pc:docMk/>
            <pc:sldMk cId="3751948737" sldId="257"/>
            <ac:spMk id="15" creationId="{C5B55FC3-961D-4325-82F1-DE92B0D04E03}"/>
          </ac:spMkLst>
        </pc:spChg>
        <pc:spChg chg="add">
          <ac:chgData name="Nancy Koert" userId="826a2d4cf5be06f6" providerId="LiveId" clId="{12863DCC-68F0-45A6-B415-06B9A74FE7E9}" dt="2024-06-21T16:45:06.911" v="23239" actId="26606"/>
          <ac:spMkLst>
            <pc:docMk/>
            <pc:sldMk cId="3751948737" sldId="257"/>
            <ac:spMk id="17" creationId="{4C8AB332-D09E-4F28-943C-DABDD4716A3C}"/>
          </ac:spMkLst>
        </pc:spChg>
        <pc:graphicFrameChg chg="add mod">
          <ac:chgData name="Nancy Koert" userId="826a2d4cf5be06f6" providerId="LiveId" clId="{12863DCC-68F0-45A6-B415-06B9A74FE7E9}" dt="2024-06-25T19:55:59.253" v="23352" actId="20577"/>
          <ac:graphicFrameMkLst>
            <pc:docMk/>
            <pc:sldMk cId="3751948737" sldId="257"/>
            <ac:graphicFrameMk id="5" creationId="{61A6BAB7-A573-08A0-422B-4ACA4305D638}"/>
          </ac:graphicFrameMkLst>
        </pc:graphicFrameChg>
        <pc:cxnChg chg="add">
          <ac:chgData name="Nancy Koert" userId="826a2d4cf5be06f6" providerId="LiveId" clId="{12863DCC-68F0-45A6-B415-06B9A74FE7E9}" dt="2024-06-21T16:45:06.911" v="23239" actId="26606"/>
          <ac:cxnSpMkLst>
            <pc:docMk/>
            <pc:sldMk cId="3751948737" sldId="257"/>
            <ac:cxnSpMk id="11" creationId="{C8F51B3F-8331-4E4A-AE96-D47B1006EEAD}"/>
          </ac:cxnSpMkLst>
        </pc:cxnChg>
      </pc:sldChg>
      <pc:sldChg chg="addSp delSp modSp mod setBg">
        <pc:chgData name="Nancy Koert" userId="826a2d4cf5be06f6" providerId="LiveId" clId="{12863DCC-68F0-45A6-B415-06B9A74FE7E9}" dt="2024-06-21T16:38:39.714" v="23200" actId="26606"/>
        <pc:sldMkLst>
          <pc:docMk/>
          <pc:sldMk cId="1363019188" sldId="258"/>
        </pc:sldMkLst>
        <pc:spChg chg="mod">
          <ac:chgData name="Nancy Koert" userId="826a2d4cf5be06f6" providerId="LiveId" clId="{12863DCC-68F0-45A6-B415-06B9A74FE7E9}" dt="2024-06-21T16:38:39.714" v="23200" actId="26606"/>
          <ac:spMkLst>
            <pc:docMk/>
            <pc:sldMk cId="1363019188" sldId="258"/>
            <ac:spMk id="2" creationId="{4DE570BE-D08A-4B93-A472-39B22548C714}"/>
          </ac:spMkLst>
        </pc:spChg>
        <pc:spChg chg="mod">
          <ac:chgData name="Nancy Koert" userId="826a2d4cf5be06f6" providerId="LiveId" clId="{12863DCC-68F0-45A6-B415-06B9A74FE7E9}" dt="2024-06-21T16:38:39.714" v="23200" actId="26606"/>
          <ac:spMkLst>
            <pc:docMk/>
            <pc:sldMk cId="1363019188" sldId="258"/>
            <ac:spMk id="3" creationId="{0E3C3912-FB90-4466-8487-502B1CDAC649}"/>
          </ac:spMkLst>
        </pc:spChg>
        <pc:spChg chg="add">
          <ac:chgData name="Nancy Koert" userId="826a2d4cf5be06f6" providerId="LiveId" clId="{12863DCC-68F0-45A6-B415-06B9A74FE7E9}" dt="2024-06-21T16:38:39.714" v="23200" actId="26606"/>
          <ac:spMkLst>
            <pc:docMk/>
            <pc:sldMk cId="1363019188" sldId="258"/>
            <ac:spMk id="11" creationId="{2B97F24A-32CE-4C1C-A50D-3016B394DCFB}"/>
          </ac:spMkLst>
        </pc:spChg>
        <pc:spChg chg="add">
          <ac:chgData name="Nancy Koert" userId="826a2d4cf5be06f6" providerId="LiveId" clId="{12863DCC-68F0-45A6-B415-06B9A74FE7E9}" dt="2024-06-21T16:38:39.714" v="23200" actId="26606"/>
          <ac:spMkLst>
            <pc:docMk/>
            <pc:sldMk cId="1363019188" sldId="258"/>
            <ac:spMk id="13" creationId="{CD8B4F24-440B-49E9-B85D-733523DC064B}"/>
          </ac:spMkLst>
        </pc:spChg>
        <pc:graphicFrameChg chg="add del mod">
          <ac:chgData name="Nancy Koert" userId="826a2d4cf5be06f6" providerId="LiveId" clId="{12863DCC-68F0-45A6-B415-06B9A74FE7E9}" dt="2024-06-21T16:37:43.919" v="23196" actId="478"/>
          <ac:graphicFrameMkLst>
            <pc:docMk/>
            <pc:sldMk cId="1363019188" sldId="258"/>
            <ac:graphicFrameMk id="4" creationId="{5B1FE2EF-D459-5CEE-7375-CB8A464DE4AB}"/>
          </ac:graphicFrameMkLst>
        </pc:graphicFrameChg>
        <pc:picChg chg="add mod">
          <ac:chgData name="Nancy Koert" userId="826a2d4cf5be06f6" providerId="LiveId" clId="{12863DCC-68F0-45A6-B415-06B9A74FE7E9}" dt="2024-06-21T16:38:39.714" v="23200" actId="26606"/>
          <ac:picMkLst>
            <pc:docMk/>
            <pc:sldMk cId="1363019188" sldId="258"/>
            <ac:picMk id="6" creationId="{FC77659D-24CC-6F2C-385C-50FF36455EC4}"/>
          </ac:picMkLst>
        </pc:picChg>
      </pc:sldChg>
      <pc:sldChg chg="addSp modSp mod setBg">
        <pc:chgData name="Nancy Koert" userId="826a2d4cf5be06f6" providerId="LiveId" clId="{12863DCC-68F0-45A6-B415-06B9A74FE7E9}" dt="2024-06-26T16:38:53.524" v="23411" actId="20577"/>
        <pc:sldMkLst>
          <pc:docMk/>
          <pc:sldMk cId="2791701305" sldId="259"/>
        </pc:sldMkLst>
        <pc:spChg chg="mod">
          <ac:chgData name="Nancy Koert" userId="826a2d4cf5be06f6" providerId="LiveId" clId="{12863DCC-68F0-45A6-B415-06B9A74FE7E9}" dt="2024-06-21T16:40:27.683" v="23207" actId="26606"/>
          <ac:spMkLst>
            <pc:docMk/>
            <pc:sldMk cId="2791701305" sldId="259"/>
            <ac:spMk id="2" creationId="{BC51EB70-C7D1-4F23-A17B-354738030C72}"/>
          </ac:spMkLst>
        </pc:spChg>
        <pc:spChg chg="mod">
          <ac:chgData name="Nancy Koert" userId="826a2d4cf5be06f6" providerId="LiveId" clId="{12863DCC-68F0-45A6-B415-06B9A74FE7E9}" dt="2024-06-26T16:38:53.524" v="23411" actId="20577"/>
          <ac:spMkLst>
            <pc:docMk/>
            <pc:sldMk cId="2791701305" sldId="259"/>
            <ac:spMk id="3" creationId="{CEBF1BD9-9868-4E22-9717-4F53F679DAAD}"/>
          </ac:spMkLst>
        </pc:spChg>
        <pc:spChg chg="add">
          <ac:chgData name="Nancy Koert" userId="826a2d4cf5be06f6" providerId="LiveId" clId="{12863DCC-68F0-45A6-B415-06B9A74FE7E9}" dt="2024-06-21T16:40:27.683" v="23207" actId="26606"/>
          <ac:spMkLst>
            <pc:docMk/>
            <pc:sldMk cId="2791701305" sldId="259"/>
            <ac:spMk id="8" creationId="{100EDD19-6802-4EC3-95CE-CFFAB042CFD6}"/>
          </ac:spMkLst>
        </pc:spChg>
        <pc:spChg chg="add">
          <ac:chgData name="Nancy Koert" userId="826a2d4cf5be06f6" providerId="LiveId" clId="{12863DCC-68F0-45A6-B415-06B9A74FE7E9}" dt="2024-06-21T16:40:27.683" v="23207" actId="26606"/>
          <ac:spMkLst>
            <pc:docMk/>
            <pc:sldMk cId="2791701305" sldId="259"/>
            <ac:spMk id="10" creationId="{DB17E863-922E-4C26-BD64-E8FD41D28661}"/>
          </ac:spMkLst>
        </pc:spChg>
      </pc:sldChg>
      <pc:sldChg chg="addSp delSp modSp mod setBg modNotesTx">
        <pc:chgData name="Nancy Koert" userId="826a2d4cf5be06f6" providerId="LiveId" clId="{12863DCC-68F0-45A6-B415-06B9A74FE7E9}" dt="2024-06-23T20:26:22.592" v="23336" actId="20577"/>
        <pc:sldMkLst>
          <pc:docMk/>
          <pc:sldMk cId="3673880174" sldId="260"/>
        </pc:sldMkLst>
        <pc:spChg chg="mod">
          <ac:chgData name="Nancy Koert" userId="826a2d4cf5be06f6" providerId="LiveId" clId="{12863DCC-68F0-45A6-B415-06B9A74FE7E9}" dt="2024-06-21T16:42:58.722" v="23232" actId="26606"/>
          <ac:spMkLst>
            <pc:docMk/>
            <pc:sldMk cId="3673880174" sldId="260"/>
            <ac:spMk id="2" creationId="{10C3CFEC-C6B6-419E-8D26-BF623CCC8038}"/>
          </ac:spMkLst>
        </pc:spChg>
        <pc:spChg chg="add del mod">
          <ac:chgData name="Nancy Koert" userId="826a2d4cf5be06f6" providerId="LiveId" clId="{12863DCC-68F0-45A6-B415-06B9A74FE7E9}" dt="2024-06-21T16:42:58.722" v="23232" actId="26606"/>
          <ac:spMkLst>
            <pc:docMk/>
            <pc:sldMk cId="3673880174" sldId="260"/>
            <ac:spMk id="3" creationId="{57A1F712-8C4A-4146-B948-2BA654070A5A}"/>
          </ac:spMkLst>
        </pc:spChg>
        <pc:spChg chg="add">
          <ac:chgData name="Nancy Koert" userId="826a2d4cf5be06f6" providerId="LiveId" clId="{12863DCC-68F0-45A6-B415-06B9A74FE7E9}" dt="2024-06-21T16:42:58.722" v="23232" actId="26606"/>
          <ac:spMkLst>
            <pc:docMk/>
            <pc:sldMk cId="3673880174" sldId="260"/>
            <ac:spMk id="8" creationId="{777A147A-9ED8-46B4-8660-1B3C2AA880B5}"/>
          </ac:spMkLst>
        </pc:spChg>
        <pc:spChg chg="add del">
          <ac:chgData name="Nancy Koert" userId="826a2d4cf5be06f6" providerId="LiveId" clId="{12863DCC-68F0-45A6-B415-06B9A74FE7E9}" dt="2024-06-21T16:42:58.676" v="23231" actId="26606"/>
          <ac:spMkLst>
            <pc:docMk/>
            <pc:sldMk cId="3673880174" sldId="260"/>
            <ac:spMk id="9" creationId="{2C61293E-6EBE-43EF-A52C-9BEBFD7679D4}"/>
          </ac:spMkLst>
        </pc:spChg>
        <pc:spChg chg="add del">
          <ac:chgData name="Nancy Koert" userId="826a2d4cf5be06f6" providerId="LiveId" clId="{12863DCC-68F0-45A6-B415-06B9A74FE7E9}" dt="2024-06-21T16:42:32.946" v="23225" actId="26606"/>
          <ac:spMkLst>
            <pc:docMk/>
            <pc:sldMk cId="3673880174" sldId="260"/>
            <ac:spMk id="10" creationId="{E51BA4DF-2BD4-4EC2-B1DB-B27C8AC71864}"/>
          </ac:spMkLst>
        </pc:spChg>
        <pc:spChg chg="add del">
          <ac:chgData name="Nancy Koert" userId="826a2d4cf5be06f6" providerId="LiveId" clId="{12863DCC-68F0-45A6-B415-06B9A74FE7E9}" dt="2024-06-21T16:42:58.676" v="23231" actId="26606"/>
          <ac:spMkLst>
            <pc:docMk/>
            <pc:sldMk cId="3673880174" sldId="260"/>
            <ac:spMk id="11" creationId="{21540236-BFD5-4A9D-8840-4703E7F76825}"/>
          </ac:spMkLst>
        </pc:spChg>
        <pc:spChg chg="add del">
          <ac:chgData name="Nancy Koert" userId="826a2d4cf5be06f6" providerId="LiveId" clId="{12863DCC-68F0-45A6-B415-06B9A74FE7E9}" dt="2024-06-21T16:42:49.328" v="23229" actId="26606"/>
          <ac:spMkLst>
            <pc:docMk/>
            <pc:sldMk cId="3673880174" sldId="260"/>
            <ac:spMk id="14" creationId="{E51BA4DF-2BD4-4EC2-B1DB-B27C8AC71864}"/>
          </ac:spMkLst>
        </pc:spChg>
        <pc:spChg chg="add del">
          <ac:chgData name="Nancy Koert" userId="826a2d4cf5be06f6" providerId="LiveId" clId="{12863DCC-68F0-45A6-B415-06B9A74FE7E9}" dt="2024-06-21T16:42:58.676" v="23231" actId="26606"/>
          <ac:spMkLst>
            <pc:docMk/>
            <pc:sldMk cId="3673880174" sldId="260"/>
            <ac:spMk id="19" creationId="{57A1F712-8C4A-4146-B948-2BA654070A5A}"/>
          </ac:spMkLst>
        </pc:spChg>
        <pc:spChg chg="add">
          <ac:chgData name="Nancy Koert" userId="826a2d4cf5be06f6" providerId="LiveId" clId="{12863DCC-68F0-45A6-B415-06B9A74FE7E9}" dt="2024-06-21T16:42:58.722" v="23232" actId="26606"/>
          <ac:spMkLst>
            <pc:docMk/>
            <pc:sldMk cId="3673880174" sldId="260"/>
            <ac:spMk id="21" creationId="{5D6C15A0-C087-4593-8414-2B4EC1CDC3DE}"/>
          </ac:spMkLst>
        </pc:spChg>
        <pc:spChg chg="add mod">
          <ac:chgData name="Nancy Koert" userId="826a2d4cf5be06f6" providerId="LiveId" clId="{12863DCC-68F0-45A6-B415-06B9A74FE7E9}" dt="2024-06-23T20:26:22.592" v="23336" actId="20577"/>
          <ac:spMkLst>
            <pc:docMk/>
            <pc:sldMk cId="3673880174" sldId="260"/>
            <ac:spMk id="22" creationId="{57A1F712-8C4A-4146-B948-2BA654070A5A}"/>
          </ac:spMkLst>
        </pc:spChg>
        <pc:graphicFrameChg chg="add del">
          <ac:chgData name="Nancy Koert" userId="826a2d4cf5be06f6" providerId="LiveId" clId="{12863DCC-68F0-45A6-B415-06B9A74FE7E9}" dt="2024-06-21T16:42:32.946" v="23225" actId="26606"/>
          <ac:graphicFrameMkLst>
            <pc:docMk/>
            <pc:sldMk cId="3673880174" sldId="260"/>
            <ac:graphicFrameMk id="5" creationId="{B2481694-7D67-DC85-59AC-A90A0A8D80DD}"/>
          </ac:graphicFrameMkLst>
        </pc:graphicFrameChg>
        <pc:graphicFrameChg chg="add del">
          <ac:chgData name="Nancy Koert" userId="826a2d4cf5be06f6" providerId="LiveId" clId="{12863DCC-68F0-45A6-B415-06B9A74FE7E9}" dt="2024-06-21T16:42:45.639" v="23227" actId="26606"/>
          <ac:graphicFrameMkLst>
            <pc:docMk/>
            <pc:sldMk cId="3673880174" sldId="260"/>
            <ac:graphicFrameMk id="12" creationId="{004167AE-F550-C1EA-AE65-86068A99585D}"/>
          </ac:graphicFrameMkLst>
        </pc:graphicFrameChg>
        <pc:graphicFrameChg chg="add del">
          <ac:chgData name="Nancy Koert" userId="826a2d4cf5be06f6" providerId="LiveId" clId="{12863DCC-68F0-45A6-B415-06B9A74FE7E9}" dt="2024-06-21T16:42:49.328" v="23229" actId="26606"/>
          <ac:graphicFrameMkLst>
            <pc:docMk/>
            <pc:sldMk cId="3673880174" sldId="260"/>
            <ac:graphicFrameMk id="16" creationId="{B2481694-7D67-DC85-59AC-A90A0A8D80DD}"/>
          </ac:graphicFrameMkLst>
        </pc:graphicFrameChg>
        <pc:picChg chg="add del">
          <ac:chgData name="Nancy Koert" userId="826a2d4cf5be06f6" providerId="LiveId" clId="{12863DCC-68F0-45A6-B415-06B9A74FE7E9}" dt="2024-06-21T16:42:32.946" v="23225" actId="26606"/>
          <ac:picMkLst>
            <pc:docMk/>
            <pc:sldMk cId="3673880174" sldId="260"/>
            <ac:picMk id="6" creationId="{C2C5CDB6-367C-A4F4-B6D3-EF6F1839A85F}"/>
          </ac:picMkLst>
        </pc:picChg>
        <pc:picChg chg="add del">
          <ac:chgData name="Nancy Koert" userId="826a2d4cf5be06f6" providerId="LiveId" clId="{12863DCC-68F0-45A6-B415-06B9A74FE7E9}" dt="2024-06-21T16:42:49.328" v="23229" actId="26606"/>
          <ac:picMkLst>
            <pc:docMk/>
            <pc:sldMk cId="3673880174" sldId="260"/>
            <ac:picMk id="15" creationId="{C2C5CDB6-367C-A4F4-B6D3-EF6F1839A85F}"/>
          </ac:picMkLst>
        </pc:picChg>
        <pc:picChg chg="add del">
          <ac:chgData name="Nancy Koert" userId="826a2d4cf5be06f6" providerId="LiveId" clId="{12863DCC-68F0-45A6-B415-06B9A74FE7E9}" dt="2024-06-21T16:42:58.676" v="23231" actId="26606"/>
          <ac:picMkLst>
            <pc:docMk/>
            <pc:sldMk cId="3673880174" sldId="260"/>
            <ac:picMk id="18" creationId="{35AF7CC2-F88C-1C0E-049D-DE2948C615F0}"/>
          </ac:picMkLst>
        </pc:picChg>
      </pc:sldChg>
      <pc:sldChg chg="addSp modSp mod setBg modNotesTx">
        <pc:chgData name="Nancy Koert" userId="826a2d4cf5be06f6" providerId="LiveId" clId="{12863DCC-68F0-45A6-B415-06B9A74FE7E9}" dt="2024-06-21T16:41:18.727" v="23218" actId="26606"/>
        <pc:sldMkLst>
          <pc:docMk/>
          <pc:sldMk cId="1476993839" sldId="261"/>
        </pc:sldMkLst>
        <pc:spChg chg="mod">
          <ac:chgData name="Nancy Koert" userId="826a2d4cf5be06f6" providerId="LiveId" clId="{12863DCC-68F0-45A6-B415-06B9A74FE7E9}" dt="2024-06-21T16:41:18.727" v="23218" actId="26606"/>
          <ac:spMkLst>
            <pc:docMk/>
            <pc:sldMk cId="1476993839" sldId="261"/>
            <ac:spMk id="2" creationId="{8297A53B-DB2D-4088-B048-252FB0837916}"/>
          </ac:spMkLst>
        </pc:spChg>
        <pc:spChg chg="mod">
          <ac:chgData name="Nancy Koert" userId="826a2d4cf5be06f6" providerId="LiveId" clId="{12863DCC-68F0-45A6-B415-06B9A74FE7E9}" dt="2024-06-21T16:41:18.727" v="23218" actId="26606"/>
          <ac:spMkLst>
            <pc:docMk/>
            <pc:sldMk cId="1476993839" sldId="261"/>
            <ac:spMk id="3" creationId="{03C2D3B7-E5AE-4F23-917B-993F72AE5A2D}"/>
          </ac:spMkLst>
        </pc:spChg>
        <pc:spChg chg="add">
          <ac:chgData name="Nancy Koert" userId="826a2d4cf5be06f6" providerId="LiveId" clId="{12863DCC-68F0-45A6-B415-06B9A74FE7E9}" dt="2024-06-21T16:41:18.727" v="23218" actId="26606"/>
          <ac:spMkLst>
            <pc:docMk/>
            <pc:sldMk cId="1476993839" sldId="261"/>
            <ac:spMk id="9" creationId="{2C61293E-6EBE-43EF-A52C-9BEBFD7679D4}"/>
          </ac:spMkLst>
        </pc:spChg>
        <pc:spChg chg="add">
          <ac:chgData name="Nancy Koert" userId="826a2d4cf5be06f6" providerId="LiveId" clId="{12863DCC-68F0-45A6-B415-06B9A74FE7E9}" dt="2024-06-21T16:41:18.727" v="23218" actId="26606"/>
          <ac:spMkLst>
            <pc:docMk/>
            <pc:sldMk cId="1476993839" sldId="261"/>
            <ac:spMk id="11" creationId="{21540236-BFD5-4A9D-8840-4703E7F76825}"/>
          </ac:spMkLst>
        </pc:spChg>
        <pc:picChg chg="add">
          <ac:chgData name="Nancy Koert" userId="826a2d4cf5be06f6" providerId="LiveId" clId="{12863DCC-68F0-45A6-B415-06B9A74FE7E9}" dt="2024-06-21T16:41:18.727" v="23218" actId="26606"/>
          <ac:picMkLst>
            <pc:docMk/>
            <pc:sldMk cId="1476993839" sldId="261"/>
            <ac:picMk id="5" creationId="{54717DD3-41D8-1CBC-931D-EFF683016C34}"/>
          </ac:picMkLst>
        </pc:picChg>
      </pc:sldChg>
      <pc:sldChg chg="addSp delSp modSp add mod setBg delDesignElem">
        <pc:chgData name="Nancy Koert" userId="826a2d4cf5be06f6" providerId="LiveId" clId="{12863DCC-68F0-45A6-B415-06B9A74FE7E9}" dt="2024-06-21T16:40:49.211" v="23211" actId="26606"/>
        <pc:sldMkLst>
          <pc:docMk/>
          <pc:sldMk cId="2355544272" sldId="262"/>
        </pc:sldMkLst>
        <pc:spChg chg="add">
          <ac:chgData name="Nancy Koert" userId="826a2d4cf5be06f6" providerId="LiveId" clId="{12863DCC-68F0-45A6-B415-06B9A74FE7E9}" dt="2024-06-21T16:40:49.211" v="23211" actId="26606"/>
          <ac:spMkLst>
            <pc:docMk/>
            <pc:sldMk cId="2355544272" sldId="262"/>
            <ac:spMk id="5" creationId="{C463B99A-73EE-4FBB-B7C4-F9F9BCC25C65}"/>
          </ac:spMkLst>
        </pc:spChg>
        <pc:spChg chg="add">
          <ac:chgData name="Nancy Koert" userId="826a2d4cf5be06f6" providerId="LiveId" clId="{12863DCC-68F0-45A6-B415-06B9A74FE7E9}" dt="2024-06-21T16:40:49.211" v="23211" actId="26606"/>
          <ac:spMkLst>
            <pc:docMk/>
            <pc:sldMk cId="2355544272" sldId="262"/>
            <ac:spMk id="6" creationId="{A5D2A5D1-BA0D-47D3-B051-DA7743C46E28}"/>
          </ac:spMkLst>
        </pc:spChg>
        <pc:spChg chg="add">
          <ac:chgData name="Nancy Koert" userId="826a2d4cf5be06f6" providerId="LiveId" clId="{12863DCC-68F0-45A6-B415-06B9A74FE7E9}" dt="2024-06-21T16:40:49.211" v="23211" actId="26606"/>
          <ac:spMkLst>
            <pc:docMk/>
            <pc:sldMk cId="2355544272" sldId="262"/>
            <ac:spMk id="8" creationId="{2D2B266D-3625-4584-A5C3-7D3F672CFF30}"/>
          </ac:spMkLst>
        </pc:spChg>
        <pc:spChg chg="del">
          <ac:chgData name="Nancy Koert" userId="826a2d4cf5be06f6" providerId="LiveId" clId="{12863DCC-68F0-45A6-B415-06B9A74FE7E9}" dt="2024-06-20T16:46:45.963" v="585"/>
          <ac:spMkLst>
            <pc:docMk/>
            <pc:sldMk cId="2355544272" sldId="262"/>
            <ac:spMk id="12" creationId="{16B067B1-F4E5-4FDF-813D-C9E872E80075}"/>
          </ac:spMkLst>
        </pc:spChg>
        <pc:picChg chg="mod">
          <ac:chgData name="Nancy Koert" userId="826a2d4cf5be06f6" providerId="LiveId" clId="{12863DCC-68F0-45A6-B415-06B9A74FE7E9}" dt="2024-06-21T16:40:49.211" v="23211" actId="26606"/>
          <ac:picMkLst>
            <pc:docMk/>
            <pc:sldMk cId="2355544272" sldId="262"/>
            <ac:picMk id="3" creationId="{A087D7A8-CFCE-670A-D419-0F5E9D36D1F6}"/>
          </ac:picMkLst>
        </pc:picChg>
        <pc:cxnChg chg="del">
          <ac:chgData name="Nancy Koert" userId="826a2d4cf5be06f6" providerId="LiveId" clId="{12863DCC-68F0-45A6-B415-06B9A74FE7E9}" dt="2024-06-20T16:46:45.963" v="585"/>
          <ac:cxnSpMkLst>
            <pc:docMk/>
            <pc:sldMk cId="2355544272" sldId="262"/>
            <ac:cxnSpMk id="10" creationId="{353C1207-D1C8-49E3-8837-E2B89D366FAE}"/>
          </ac:cxnSpMkLst>
        </pc:cxnChg>
      </pc:sldChg>
      <pc:sldChg chg="addSp modSp mod setBg modNotesTx">
        <pc:chgData name="Nancy Koert" userId="826a2d4cf5be06f6" providerId="LiveId" clId="{12863DCC-68F0-45A6-B415-06B9A74FE7E9}" dt="2024-06-25T19:56:49.058" v="23356" actId="20577"/>
        <pc:sldMkLst>
          <pc:docMk/>
          <pc:sldMk cId="778447974" sldId="263"/>
        </pc:sldMkLst>
        <pc:spChg chg="mod">
          <ac:chgData name="Nancy Koert" userId="826a2d4cf5be06f6" providerId="LiveId" clId="{12863DCC-68F0-45A6-B415-06B9A74FE7E9}" dt="2024-06-21T16:42:00.271" v="23223" actId="26606"/>
          <ac:spMkLst>
            <pc:docMk/>
            <pc:sldMk cId="778447974" sldId="263"/>
            <ac:spMk id="2" creationId="{CEE07CCE-125E-4B02-94C3-3C5A93905B1C}"/>
          </ac:spMkLst>
        </pc:spChg>
        <pc:spChg chg="mod">
          <ac:chgData name="Nancy Koert" userId="826a2d4cf5be06f6" providerId="LiveId" clId="{12863DCC-68F0-45A6-B415-06B9A74FE7E9}" dt="2024-06-25T19:56:49.058" v="23356" actId="20577"/>
          <ac:spMkLst>
            <pc:docMk/>
            <pc:sldMk cId="778447974" sldId="263"/>
            <ac:spMk id="3" creationId="{C352CBBA-CD2F-47B6-8383-91EB46B325EF}"/>
          </ac:spMkLst>
        </pc:spChg>
        <pc:spChg chg="add">
          <ac:chgData name="Nancy Koert" userId="826a2d4cf5be06f6" providerId="LiveId" clId="{12863DCC-68F0-45A6-B415-06B9A74FE7E9}" dt="2024-06-21T16:42:00.271" v="23223" actId="26606"/>
          <ac:spMkLst>
            <pc:docMk/>
            <pc:sldMk cId="778447974" sldId="263"/>
            <ac:spMk id="9" creationId="{2C61293E-6EBE-43EF-A52C-9BEBFD7679D4}"/>
          </ac:spMkLst>
        </pc:spChg>
        <pc:spChg chg="add">
          <ac:chgData name="Nancy Koert" userId="826a2d4cf5be06f6" providerId="LiveId" clId="{12863DCC-68F0-45A6-B415-06B9A74FE7E9}" dt="2024-06-21T16:42:00.271" v="23223" actId="26606"/>
          <ac:spMkLst>
            <pc:docMk/>
            <pc:sldMk cId="778447974" sldId="263"/>
            <ac:spMk id="11" creationId="{21540236-BFD5-4A9D-8840-4703E7F76825}"/>
          </ac:spMkLst>
        </pc:spChg>
        <pc:picChg chg="add">
          <ac:chgData name="Nancy Koert" userId="826a2d4cf5be06f6" providerId="LiveId" clId="{12863DCC-68F0-45A6-B415-06B9A74FE7E9}" dt="2024-06-21T16:42:00.271" v="23223" actId="26606"/>
          <ac:picMkLst>
            <pc:docMk/>
            <pc:sldMk cId="778447974" sldId="263"/>
            <ac:picMk id="5" creationId="{C9A85828-048F-7DAE-54E4-A75A54628BB4}"/>
          </ac:picMkLst>
        </pc:picChg>
      </pc:sldChg>
      <pc:sldChg chg="addSp modSp mod setBg">
        <pc:chgData name="Nancy Koert" userId="826a2d4cf5be06f6" providerId="LiveId" clId="{12863DCC-68F0-45A6-B415-06B9A74FE7E9}" dt="2024-06-23T20:35:58.692" v="23346" actId="179"/>
        <pc:sldMkLst>
          <pc:docMk/>
          <pc:sldMk cId="935984274" sldId="264"/>
        </pc:sldMkLst>
        <pc:spChg chg="mod">
          <ac:chgData name="Nancy Koert" userId="826a2d4cf5be06f6" providerId="LiveId" clId="{12863DCC-68F0-45A6-B415-06B9A74FE7E9}" dt="2024-06-21T16:43:40.336" v="23236" actId="122"/>
          <ac:spMkLst>
            <pc:docMk/>
            <pc:sldMk cId="935984274" sldId="264"/>
            <ac:spMk id="2" creationId="{F43EC645-5F1D-443F-8DE1-44E34ADEA464}"/>
          </ac:spMkLst>
        </pc:spChg>
        <pc:spChg chg="mod">
          <ac:chgData name="Nancy Koert" userId="826a2d4cf5be06f6" providerId="LiveId" clId="{12863DCC-68F0-45A6-B415-06B9A74FE7E9}" dt="2024-06-23T20:35:58.692" v="23346" actId="179"/>
          <ac:spMkLst>
            <pc:docMk/>
            <pc:sldMk cId="935984274" sldId="264"/>
            <ac:spMk id="3" creationId="{A8B67940-06FE-4AC8-B244-656FAD65259A}"/>
          </ac:spMkLst>
        </pc:spChg>
        <pc:spChg chg="add">
          <ac:chgData name="Nancy Koert" userId="826a2d4cf5be06f6" providerId="LiveId" clId="{12863DCC-68F0-45A6-B415-06B9A74FE7E9}" dt="2024-06-21T15:23:21.119" v="20914"/>
          <ac:spMkLst>
            <pc:docMk/>
            <pc:sldMk cId="935984274" sldId="264"/>
            <ac:spMk id="4" creationId="{235DB50E-712A-4A45-E9BF-E6A1AA338FF4}"/>
          </ac:spMkLst>
        </pc:spChg>
        <pc:spChg chg="add">
          <ac:chgData name="Nancy Koert" userId="826a2d4cf5be06f6" providerId="LiveId" clId="{12863DCC-68F0-45A6-B415-06B9A74FE7E9}" dt="2024-06-21T15:23:31.798" v="20915"/>
          <ac:spMkLst>
            <pc:docMk/>
            <pc:sldMk cId="935984274" sldId="264"/>
            <ac:spMk id="5" creationId="{58A33D6E-F032-3524-0933-0EE2572E8922}"/>
          </ac:spMkLst>
        </pc:spChg>
        <pc:spChg chg="add">
          <ac:chgData name="Nancy Koert" userId="826a2d4cf5be06f6" providerId="LiveId" clId="{12863DCC-68F0-45A6-B415-06B9A74FE7E9}" dt="2024-06-21T15:23:38.741" v="20917"/>
          <ac:spMkLst>
            <pc:docMk/>
            <pc:sldMk cId="935984274" sldId="264"/>
            <ac:spMk id="6" creationId="{823E6524-21ED-A543-EF52-A44EC92BB27F}"/>
          </ac:spMkLst>
        </pc:spChg>
        <pc:spChg chg="add mod">
          <ac:chgData name="Nancy Koert" userId="826a2d4cf5be06f6" providerId="LiveId" clId="{12863DCC-68F0-45A6-B415-06B9A74FE7E9}" dt="2024-06-21T15:24:03.438" v="20920" actId="27636"/>
          <ac:spMkLst>
            <pc:docMk/>
            <pc:sldMk cId="935984274" sldId="264"/>
            <ac:spMk id="7" creationId="{B5282C26-E692-7165-8B98-F8FBF25F85E3}"/>
          </ac:spMkLst>
        </pc:spChg>
        <pc:spChg chg="add">
          <ac:chgData name="Nancy Koert" userId="826a2d4cf5be06f6" providerId="LiveId" clId="{12863DCC-68F0-45A6-B415-06B9A74FE7E9}" dt="2024-06-21T15:51:13.659" v="21642"/>
          <ac:spMkLst>
            <pc:docMk/>
            <pc:sldMk cId="935984274" sldId="264"/>
            <ac:spMk id="8" creationId="{4FF3FED2-0869-F983-7D27-BD4A83DD819B}"/>
          </ac:spMkLst>
        </pc:spChg>
        <pc:spChg chg="add">
          <ac:chgData name="Nancy Koert" userId="826a2d4cf5be06f6" providerId="LiveId" clId="{12863DCC-68F0-45A6-B415-06B9A74FE7E9}" dt="2024-06-21T16:26:50.381" v="22743"/>
          <ac:spMkLst>
            <pc:docMk/>
            <pc:sldMk cId="935984274" sldId="264"/>
            <ac:spMk id="9" creationId="{330A6132-38D1-52F3-0FB7-D8D56FFA2CB0}"/>
          </ac:spMkLst>
        </pc:spChg>
        <pc:spChg chg="add">
          <ac:chgData name="Nancy Koert" userId="826a2d4cf5be06f6" providerId="LiveId" clId="{12863DCC-68F0-45A6-B415-06B9A74FE7E9}" dt="2024-06-21T16:43:32.427" v="23235" actId="26606"/>
          <ac:spMkLst>
            <pc:docMk/>
            <pc:sldMk cId="935984274" sldId="264"/>
            <ac:spMk id="10" creationId="{DB17E863-922E-4C26-BD64-E8FD41D28661}"/>
          </ac:spMkLst>
        </pc:spChg>
        <pc:spChg chg="add">
          <ac:chgData name="Nancy Koert" userId="826a2d4cf5be06f6" providerId="LiveId" clId="{12863DCC-68F0-45A6-B415-06B9A74FE7E9}" dt="2024-06-21T16:43:32.427" v="23235" actId="26606"/>
          <ac:spMkLst>
            <pc:docMk/>
            <pc:sldMk cId="935984274" sldId="264"/>
            <ac:spMk id="11" creationId="{100EDD19-6802-4EC3-95CE-CFFAB042CFD6}"/>
          </ac:spMkLst>
        </pc:spChg>
      </pc:sldChg>
      <pc:sldChg chg="addSp delSp modSp mod setBg modNotesTx">
        <pc:chgData name="Nancy Koert" userId="826a2d4cf5be06f6" providerId="LiveId" clId="{12863DCC-68F0-45A6-B415-06B9A74FE7E9}" dt="2024-06-21T16:43:05.882" v="23233" actId="26606"/>
        <pc:sldMkLst>
          <pc:docMk/>
          <pc:sldMk cId="3841729710" sldId="265"/>
        </pc:sldMkLst>
        <pc:spChg chg="mod">
          <ac:chgData name="Nancy Koert" userId="826a2d4cf5be06f6" providerId="LiveId" clId="{12863DCC-68F0-45A6-B415-06B9A74FE7E9}" dt="2024-06-21T16:43:05.882" v="23233" actId="26606"/>
          <ac:spMkLst>
            <pc:docMk/>
            <pc:sldMk cId="3841729710" sldId="265"/>
            <ac:spMk id="2" creationId="{1E1E2244-9CF7-4171-90FF-4A9F200C6B53}"/>
          </ac:spMkLst>
        </pc:spChg>
        <pc:spChg chg="del mod">
          <ac:chgData name="Nancy Koert" userId="826a2d4cf5be06f6" providerId="LiveId" clId="{12863DCC-68F0-45A6-B415-06B9A74FE7E9}" dt="2024-06-21T16:43:05.882" v="23233" actId="26606"/>
          <ac:spMkLst>
            <pc:docMk/>
            <pc:sldMk cId="3841729710" sldId="265"/>
            <ac:spMk id="3" creationId="{DBB90896-C386-4D7A-802C-7E7F19C7672C}"/>
          </ac:spMkLst>
        </pc:spChg>
        <pc:spChg chg="add">
          <ac:chgData name="Nancy Koert" userId="826a2d4cf5be06f6" providerId="LiveId" clId="{12863DCC-68F0-45A6-B415-06B9A74FE7E9}" dt="2024-06-21T16:43:05.882" v="23233" actId="26606"/>
          <ac:spMkLst>
            <pc:docMk/>
            <pc:sldMk cId="3841729710" sldId="265"/>
            <ac:spMk id="9" creationId="{2659FDB4-FCBE-4A89-B46D-43D4FA54464D}"/>
          </ac:spMkLst>
        </pc:spChg>
        <pc:graphicFrameChg chg="add">
          <ac:chgData name="Nancy Koert" userId="826a2d4cf5be06f6" providerId="LiveId" clId="{12863DCC-68F0-45A6-B415-06B9A74FE7E9}" dt="2024-06-21T16:43:05.882" v="23233" actId="26606"/>
          <ac:graphicFrameMkLst>
            <pc:docMk/>
            <pc:sldMk cId="3841729710" sldId="265"/>
            <ac:graphicFrameMk id="5" creationId="{C64DD219-E64A-6A6D-696D-BA47CD2901AF}"/>
          </ac:graphicFrameMkLst>
        </pc:graphicFrameChg>
        <pc:cxnChg chg="add">
          <ac:chgData name="Nancy Koert" userId="826a2d4cf5be06f6" providerId="LiveId" clId="{12863DCC-68F0-45A6-B415-06B9A74FE7E9}" dt="2024-06-21T16:43:05.882" v="23233" actId="26606"/>
          <ac:cxnSpMkLst>
            <pc:docMk/>
            <pc:sldMk cId="3841729710" sldId="265"/>
            <ac:cxnSpMk id="11" creationId="{C8F51B3F-8331-4E4A-AE96-D47B1006EEAD}"/>
          </ac:cxnSpMkLst>
        </pc:cxnChg>
      </pc:sldChg>
      <pc:sldChg chg="addSp modSp mod setBg modNotesTx">
        <pc:chgData name="Nancy Koert" userId="826a2d4cf5be06f6" providerId="LiveId" clId="{12863DCC-68F0-45A6-B415-06B9A74FE7E9}" dt="2024-06-21T16:41:48.245" v="23222" actId="26606"/>
        <pc:sldMkLst>
          <pc:docMk/>
          <pc:sldMk cId="128075180" sldId="266"/>
        </pc:sldMkLst>
        <pc:spChg chg="mod">
          <ac:chgData name="Nancy Koert" userId="826a2d4cf5be06f6" providerId="LiveId" clId="{12863DCC-68F0-45A6-B415-06B9A74FE7E9}" dt="2024-06-21T16:41:48.245" v="23222" actId="26606"/>
          <ac:spMkLst>
            <pc:docMk/>
            <pc:sldMk cId="128075180" sldId="266"/>
            <ac:spMk id="2" creationId="{B376DF19-32C6-4577-B35D-7C25343FB50B}"/>
          </ac:spMkLst>
        </pc:spChg>
        <pc:spChg chg="mod">
          <ac:chgData name="Nancy Koert" userId="826a2d4cf5be06f6" providerId="LiveId" clId="{12863DCC-68F0-45A6-B415-06B9A74FE7E9}" dt="2024-06-21T16:41:48.245" v="23222" actId="26606"/>
          <ac:spMkLst>
            <pc:docMk/>
            <pc:sldMk cId="128075180" sldId="266"/>
            <ac:spMk id="3" creationId="{764576C3-2E8A-4790-9D52-5EE3119E9A47}"/>
          </ac:spMkLst>
        </pc:spChg>
        <pc:spChg chg="add">
          <ac:chgData name="Nancy Koert" userId="826a2d4cf5be06f6" providerId="LiveId" clId="{12863DCC-68F0-45A6-B415-06B9A74FE7E9}" dt="2024-06-21T16:41:48.245" v="23222" actId="26606"/>
          <ac:spMkLst>
            <pc:docMk/>
            <pc:sldMk cId="128075180" sldId="266"/>
            <ac:spMk id="9" creationId="{2C61293E-6EBE-43EF-A52C-9BEBFD7679D4}"/>
          </ac:spMkLst>
        </pc:spChg>
        <pc:spChg chg="add">
          <ac:chgData name="Nancy Koert" userId="826a2d4cf5be06f6" providerId="LiveId" clId="{12863DCC-68F0-45A6-B415-06B9A74FE7E9}" dt="2024-06-21T16:41:48.245" v="23222" actId="26606"/>
          <ac:spMkLst>
            <pc:docMk/>
            <pc:sldMk cId="128075180" sldId="266"/>
            <ac:spMk id="11" creationId="{21540236-BFD5-4A9D-8840-4703E7F76825}"/>
          </ac:spMkLst>
        </pc:spChg>
        <pc:picChg chg="add">
          <ac:chgData name="Nancy Koert" userId="826a2d4cf5be06f6" providerId="LiveId" clId="{12863DCC-68F0-45A6-B415-06B9A74FE7E9}" dt="2024-06-21T16:41:48.245" v="23222" actId="26606"/>
          <ac:picMkLst>
            <pc:docMk/>
            <pc:sldMk cId="128075180" sldId="266"/>
            <ac:picMk id="5" creationId="{A1D64AC2-81F7-4985-0B15-873F09D89CD8}"/>
          </ac:picMkLst>
        </pc:picChg>
      </pc:sldChg>
      <pc:sldChg chg="addSp modSp mod setBg modNotesTx">
        <pc:chgData name="Nancy Koert" userId="826a2d4cf5be06f6" providerId="LiveId" clId="{12863DCC-68F0-45A6-B415-06B9A74FE7E9}" dt="2024-06-26T17:34:33.105" v="23487" actId="20577"/>
        <pc:sldMkLst>
          <pc:docMk/>
          <pc:sldMk cId="609714323" sldId="267"/>
        </pc:sldMkLst>
        <pc:spChg chg="mod">
          <ac:chgData name="Nancy Koert" userId="826a2d4cf5be06f6" providerId="LiveId" clId="{12863DCC-68F0-45A6-B415-06B9A74FE7E9}" dt="2024-06-23T20:20:33.781" v="23255" actId="20577"/>
          <ac:spMkLst>
            <pc:docMk/>
            <pc:sldMk cId="609714323" sldId="267"/>
            <ac:spMk id="2" creationId="{4F0EE428-221E-42F1-B87C-DCD86C79267C}"/>
          </ac:spMkLst>
        </pc:spChg>
        <pc:spChg chg="mod">
          <ac:chgData name="Nancy Koert" userId="826a2d4cf5be06f6" providerId="LiveId" clId="{12863DCC-68F0-45A6-B415-06B9A74FE7E9}" dt="2024-06-23T20:19:15.520" v="23245" actId="255"/>
          <ac:spMkLst>
            <pc:docMk/>
            <pc:sldMk cId="609714323" sldId="267"/>
            <ac:spMk id="3" creationId="{B95AC7B1-E12A-4FEF-8C11-E769E5BF0903}"/>
          </ac:spMkLst>
        </pc:spChg>
        <pc:spChg chg="mod">
          <ac:chgData name="Nancy Koert" userId="826a2d4cf5be06f6" providerId="LiveId" clId="{12863DCC-68F0-45A6-B415-06B9A74FE7E9}" dt="2024-06-26T17:34:33.105" v="23487" actId="20577"/>
          <ac:spMkLst>
            <pc:docMk/>
            <pc:sldMk cId="609714323" sldId="267"/>
            <ac:spMk id="4" creationId="{DCF59224-B35D-4BEA-9F93-16A069D36EB6}"/>
          </ac:spMkLst>
        </pc:spChg>
        <pc:spChg chg="mod">
          <ac:chgData name="Nancy Koert" userId="826a2d4cf5be06f6" providerId="LiveId" clId="{12863DCC-68F0-45A6-B415-06B9A74FE7E9}" dt="2024-06-23T20:19:25.429" v="23246" actId="255"/>
          <ac:spMkLst>
            <pc:docMk/>
            <pc:sldMk cId="609714323" sldId="267"/>
            <ac:spMk id="5" creationId="{DCB3B0A9-5CBA-40F5-A996-88A16AB9B754}"/>
          </ac:spMkLst>
        </pc:spChg>
        <pc:spChg chg="mod">
          <ac:chgData name="Nancy Koert" userId="826a2d4cf5be06f6" providerId="LiveId" clId="{12863DCC-68F0-45A6-B415-06B9A74FE7E9}" dt="2024-06-21T16:41:30.801" v="23219" actId="26606"/>
          <ac:spMkLst>
            <pc:docMk/>
            <pc:sldMk cId="609714323" sldId="267"/>
            <ac:spMk id="6" creationId="{C823C018-281D-4FDB-A338-74D1A6F0755D}"/>
          </ac:spMkLst>
        </pc:spChg>
        <pc:spChg chg="add">
          <ac:chgData name="Nancy Koert" userId="826a2d4cf5be06f6" providerId="LiveId" clId="{12863DCC-68F0-45A6-B415-06B9A74FE7E9}" dt="2024-06-21T16:41:30.801" v="23219" actId="26606"/>
          <ac:spMkLst>
            <pc:docMk/>
            <pc:sldMk cId="609714323" sldId="267"/>
            <ac:spMk id="12" creationId="{56E9B3E6-E277-4D68-BA48-9CB43FFBD6E2}"/>
          </ac:spMkLst>
        </pc:spChg>
        <pc:spChg chg="add">
          <ac:chgData name="Nancy Koert" userId="826a2d4cf5be06f6" providerId="LiveId" clId="{12863DCC-68F0-45A6-B415-06B9A74FE7E9}" dt="2024-06-21T16:41:30.801" v="23219" actId="26606"/>
          <ac:spMkLst>
            <pc:docMk/>
            <pc:sldMk cId="609714323" sldId="267"/>
            <ac:spMk id="19" creationId="{D5B0017B-2ECA-49AF-B397-DC140825DF8D}"/>
          </ac:spMkLst>
        </pc:spChg>
        <pc:grpChg chg="add">
          <ac:chgData name="Nancy Koert" userId="826a2d4cf5be06f6" providerId="LiveId" clId="{12863DCC-68F0-45A6-B415-06B9A74FE7E9}" dt="2024-06-21T16:41:30.801" v="23219" actId="26606"/>
          <ac:grpSpMkLst>
            <pc:docMk/>
            <pc:sldMk cId="609714323" sldId="267"/>
            <ac:grpSpMk id="14" creationId="{AE1C45F0-260A-458C-96ED-C1F6D2151219}"/>
          </ac:grpSpMkLst>
        </pc:grpChg>
        <pc:cxnChg chg="add">
          <ac:chgData name="Nancy Koert" userId="826a2d4cf5be06f6" providerId="LiveId" clId="{12863DCC-68F0-45A6-B415-06B9A74FE7E9}" dt="2024-06-21T16:41:30.801" v="23219" actId="26606"/>
          <ac:cxnSpMkLst>
            <pc:docMk/>
            <pc:sldMk cId="609714323" sldId="267"/>
            <ac:cxnSpMk id="21" creationId="{6CF1BAF6-AD41-4082-B212-8A1F9A2E8779}"/>
          </ac:cxnSpMkLst>
        </pc:cxnChg>
      </pc:sldChg>
      <pc:sldChg chg="addSp delSp modSp mod setBg">
        <pc:chgData name="Nancy Koert" userId="826a2d4cf5be06f6" providerId="LiveId" clId="{12863DCC-68F0-45A6-B415-06B9A74FE7E9}" dt="2024-06-23T20:27:17.253" v="23344" actId="20577"/>
        <pc:sldMkLst>
          <pc:docMk/>
          <pc:sldMk cId="1460259069" sldId="268"/>
        </pc:sldMkLst>
        <pc:spChg chg="mod">
          <ac:chgData name="Nancy Koert" userId="826a2d4cf5be06f6" providerId="LiveId" clId="{12863DCC-68F0-45A6-B415-06B9A74FE7E9}" dt="2024-06-21T16:43:19.124" v="23234" actId="26606"/>
          <ac:spMkLst>
            <pc:docMk/>
            <pc:sldMk cId="1460259069" sldId="268"/>
            <ac:spMk id="2" creationId="{7A34BFA9-4533-12BC-8C51-9CE7D38259C9}"/>
          </ac:spMkLst>
        </pc:spChg>
        <pc:spChg chg="del mod">
          <ac:chgData name="Nancy Koert" userId="826a2d4cf5be06f6" providerId="LiveId" clId="{12863DCC-68F0-45A6-B415-06B9A74FE7E9}" dt="2024-06-21T14:28:54.709" v="20010" actId="478"/>
          <ac:spMkLst>
            <pc:docMk/>
            <pc:sldMk cId="1460259069" sldId="268"/>
            <ac:spMk id="3" creationId="{86373E9F-6C18-2ED8-B8E0-B2891FE90DC6}"/>
          </ac:spMkLst>
        </pc:spChg>
        <pc:spChg chg="add">
          <ac:chgData name="Nancy Koert" userId="826a2d4cf5be06f6" providerId="LiveId" clId="{12863DCC-68F0-45A6-B415-06B9A74FE7E9}" dt="2024-06-21T16:43:19.124" v="23234" actId="26606"/>
          <ac:spMkLst>
            <pc:docMk/>
            <pc:sldMk cId="1460259069" sldId="268"/>
            <ac:spMk id="9" creationId="{BA79A7CF-01AF-4178-9369-94E0C90EB046}"/>
          </ac:spMkLst>
        </pc:spChg>
        <pc:spChg chg="add">
          <ac:chgData name="Nancy Koert" userId="826a2d4cf5be06f6" providerId="LiveId" clId="{12863DCC-68F0-45A6-B415-06B9A74FE7E9}" dt="2024-06-21T16:43:19.124" v="23234" actId="26606"/>
          <ac:spMkLst>
            <pc:docMk/>
            <pc:sldMk cId="1460259069" sldId="268"/>
            <ac:spMk id="11" creationId="{99413ED5-9ED4-4772-BCE4-2BCAE6B12E35}"/>
          </ac:spMkLst>
        </pc:spChg>
        <pc:spChg chg="add">
          <ac:chgData name="Nancy Koert" userId="826a2d4cf5be06f6" providerId="LiveId" clId="{12863DCC-68F0-45A6-B415-06B9A74FE7E9}" dt="2024-06-21T16:43:19.124" v="23234" actId="26606"/>
          <ac:spMkLst>
            <pc:docMk/>
            <pc:sldMk cId="1460259069" sldId="268"/>
            <ac:spMk id="13" creationId="{04357C93-F0CB-4A1C-8F77-4E9063789819}"/>
          </ac:spMkLst>
        </pc:spChg>
        <pc:spChg chg="add">
          <ac:chgData name="Nancy Koert" userId="826a2d4cf5be06f6" providerId="LiveId" clId="{12863DCC-68F0-45A6-B415-06B9A74FE7E9}" dt="2024-06-21T16:43:19.124" v="23234" actId="26606"/>
          <ac:spMkLst>
            <pc:docMk/>
            <pc:sldMk cId="1460259069" sldId="268"/>
            <ac:spMk id="15" creationId="{90F533E9-6690-41A8-A372-4C6C622D028D}"/>
          </ac:spMkLst>
        </pc:spChg>
        <pc:graphicFrameChg chg="mod modGraphic">
          <ac:chgData name="Nancy Koert" userId="826a2d4cf5be06f6" providerId="LiveId" clId="{12863DCC-68F0-45A6-B415-06B9A74FE7E9}" dt="2024-06-23T20:27:17.253" v="23344" actId="20577"/>
          <ac:graphicFrameMkLst>
            <pc:docMk/>
            <pc:sldMk cId="1460259069" sldId="268"/>
            <ac:graphicFrameMk id="4" creationId="{2E2728B4-B0F9-43FA-E333-8F916D917B20}"/>
          </ac:graphicFrameMkLst>
        </pc:graphicFrameChg>
      </pc:sldChg>
      <pc:sldChg chg="addSp delSp modSp add mod setBg delDesignElem">
        <pc:chgData name="Nancy Koert" userId="826a2d4cf5be06f6" providerId="LiveId" clId="{12863DCC-68F0-45A6-B415-06B9A74FE7E9}" dt="2024-06-21T16:40:36.703" v="23208" actId="26606"/>
        <pc:sldMkLst>
          <pc:docMk/>
          <pc:sldMk cId="2014019254" sldId="269"/>
        </pc:sldMkLst>
        <pc:spChg chg="add">
          <ac:chgData name="Nancy Koert" userId="826a2d4cf5be06f6" providerId="LiveId" clId="{12863DCC-68F0-45A6-B415-06B9A74FE7E9}" dt="2024-06-21T16:40:36.703" v="23208" actId="26606"/>
          <ac:spMkLst>
            <pc:docMk/>
            <pc:sldMk cId="2014019254" sldId="269"/>
            <ac:spMk id="11" creationId="{2D2B266D-3625-4584-A5C3-7D3F672CFF30}"/>
          </ac:spMkLst>
        </pc:spChg>
        <pc:spChg chg="add">
          <ac:chgData name="Nancy Koert" userId="826a2d4cf5be06f6" providerId="LiveId" clId="{12863DCC-68F0-45A6-B415-06B9A74FE7E9}" dt="2024-06-21T16:40:36.703" v="23208" actId="26606"/>
          <ac:spMkLst>
            <pc:docMk/>
            <pc:sldMk cId="2014019254" sldId="269"/>
            <ac:spMk id="13" creationId="{C463B99A-73EE-4FBB-B7C4-F9F9BCC25C65}"/>
          </ac:spMkLst>
        </pc:spChg>
        <pc:spChg chg="add">
          <ac:chgData name="Nancy Koert" userId="826a2d4cf5be06f6" providerId="LiveId" clId="{12863DCC-68F0-45A6-B415-06B9A74FE7E9}" dt="2024-06-21T16:40:36.703" v="23208" actId="26606"/>
          <ac:spMkLst>
            <pc:docMk/>
            <pc:sldMk cId="2014019254" sldId="269"/>
            <ac:spMk id="15" creationId="{A5D2A5D1-BA0D-47D3-B051-DA7743C46E28}"/>
          </ac:spMkLst>
        </pc:spChg>
        <pc:spChg chg="del">
          <ac:chgData name="Nancy Koert" userId="826a2d4cf5be06f6" providerId="LiveId" clId="{12863DCC-68F0-45A6-B415-06B9A74FE7E9}" dt="2024-06-20T16:46:45.963" v="585"/>
          <ac:spMkLst>
            <pc:docMk/>
            <pc:sldMk cId="2014019254" sldId="269"/>
            <ac:spMk id="1033" creationId="{16B067B1-F4E5-4FDF-813D-C9E872E80075}"/>
          </ac:spMkLst>
        </pc:spChg>
        <pc:picChg chg="mod">
          <ac:chgData name="Nancy Koert" userId="826a2d4cf5be06f6" providerId="LiveId" clId="{12863DCC-68F0-45A6-B415-06B9A74FE7E9}" dt="2024-06-21T16:40:36.703" v="23208" actId="26606"/>
          <ac:picMkLst>
            <pc:docMk/>
            <pc:sldMk cId="2014019254" sldId="269"/>
            <ac:picMk id="6" creationId="{CC6E0F37-8793-9E5D-C2DF-5E095DC070A4}"/>
          </ac:picMkLst>
        </pc:picChg>
        <pc:cxnChg chg="del">
          <ac:chgData name="Nancy Koert" userId="826a2d4cf5be06f6" providerId="LiveId" clId="{12863DCC-68F0-45A6-B415-06B9A74FE7E9}" dt="2024-06-20T16:46:45.963" v="585"/>
          <ac:cxnSpMkLst>
            <pc:docMk/>
            <pc:sldMk cId="2014019254" sldId="269"/>
            <ac:cxnSpMk id="1031" creationId="{353C1207-D1C8-49E3-8837-E2B89D366FAE}"/>
          </ac:cxnSpMkLst>
        </pc:cxnChg>
      </pc:sldChg>
      <pc:sldChg chg="addSp delSp modSp add mod setBg delDesignElem">
        <pc:chgData name="Nancy Koert" userId="826a2d4cf5be06f6" providerId="LiveId" clId="{12863DCC-68F0-45A6-B415-06B9A74FE7E9}" dt="2024-06-21T16:40:40.221" v="23209" actId="26606"/>
        <pc:sldMkLst>
          <pc:docMk/>
          <pc:sldMk cId="1055396021" sldId="270"/>
        </pc:sldMkLst>
        <pc:spChg chg="add">
          <ac:chgData name="Nancy Koert" userId="826a2d4cf5be06f6" providerId="LiveId" clId="{12863DCC-68F0-45A6-B415-06B9A74FE7E9}" dt="2024-06-21T16:40:40.221" v="23209" actId="26606"/>
          <ac:spMkLst>
            <pc:docMk/>
            <pc:sldMk cId="1055396021" sldId="270"/>
            <ac:spMk id="10" creationId="{2D2B266D-3625-4584-A5C3-7D3F672CFF30}"/>
          </ac:spMkLst>
        </pc:spChg>
        <pc:spChg chg="add">
          <ac:chgData name="Nancy Koert" userId="826a2d4cf5be06f6" providerId="LiveId" clId="{12863DCC-68F0-45A6-B415-06B9A74FE7E9}" dt="2024-06-21T16:40:40.221" v="23209" actId="26606"/>
          <ac:spMkLst>
            <pc:docMk/>
            <pc:sldMk cId="1055396021" sldId="270"/>
            <ac:spMk id="12" creationId="{C463B99A-73EE-4FBB-B7C4-F9F9BCC25C65}"/>
          </ac:spMkLst>
        </pc:spChg>
        <pc:spChg chg="add">
          <ac:chgData name="Nancy Koert" userId="826a2d4cf5be06f6" providerId="LiveId" clId="{12863DCC-68F0-45A6-B415-06B9A74FE7E9}" dt="2024-06-21T16:40:40.221" v="23209" actId="26606"/>
          <ac:spMkLst>
            <pc:docMk/>
            <pc:sldMk cId="1055396021" sldId="270"/>
            <ac:spMk id="14" creationId="{A5D2A5D1-BA0D-47D3-B051-DA7743C46E28}"/>
          </ac:spMkLst>
        </pc:spChg>
        <pc:spChg chg="del">
          <ac:chgData name="Nancy Koert" userId="826a2d4cf5be06f6" providerId="LiveId" clId="{12863DCC-68F0-45A6-B415-06B9A74FE7E9}" dt="2024-06-20T16:46:45.963" v="585"/>
          <ac:spMkLst>
            <pc:docMk/>
            <pc:sldMk cId="1055396021" sldId="270"/>
            <ac:spMk id="2066" creationId="{16B067B1-F4E5-4FDF-813D-C9E872E80075}"/>
          </ac:spMkLst>
        </pc:spChg>
        <pc:picChg chg="mod">
          <ac:chgData name="Nancy Koert" userId="826a2d4cf5be06f6" providerId="LiveId" clId="{12863DCC-68F0-45A6-B415-06B9A74FE7E9}" dt="2024-06-21T16:40:40.221" v="23209" actId="26606"/>
          <ac:picMkLst>
            <pc:docMk/>
            <pc:sldMk cId="1055396021" sldId="270"/>
            <ac:picMk id="5" creationId="{A8E7F5F5-2C71-5639-145F-C3B56E936047}"/>
          </ac:picMkLst>
        </pc:picChg>
        <pc:cxnChg chg="del">
          <ac:chgData name="Nancy Koert" userId="826a2d4cf5be06f6" providerId="LiveId" clId="{12863DCC-68F0-45A6-B415-06B9A74FE7E9}" dt="2024-06-20T16:46:45.963" v="585"/>
          <ac:cxnSpMkLst>
            <pc:docMk/>
            <pc:sldMk cId="1055396021" sldId="270"/>
            <ac:cxnSpMk id="2064" creationId="{353C1207-D1C8-49E3-8837-E2B89D366FAE}"/>
          </ac:cxnSpMkLst>
        </pc:cxnChg>
        <pc:cxnChg chg="del">
          <ac:chgData name="Nancy Koert" userId="826a2d4cf5be06f6" providerId="LiveId" clId="{12863DCC-68F0-45A6-B415-06B9A74FE7E9}" dt="2024-06-20T16:46:45.963" v="585"/>
          <ac:cxnSpMkLst>
            <pc:docMk/>
            <pc:sldMk cId="1055396021" sldId="270"/>
            <ac:cxnSpMk id="2068" creationId="{7C9ADA25-078F-42AB-B92D-4535AA4442E1}"/>
          </ac:cxnSpMkLst>
        </pc:cxnChg>
      </pc:sldChg>
      <pc:sldChg chg="addSp delSp modSp add mod setBg delDesignElem">
        <pc:chgData name="Nancy Koert" userId="826a2d4cf5be06f6" providerId="LiveId" clId="{12863DCC-68F0-45A6-B415-06B9A74FE7E9}" dt="2024-06-21T16:40:43.019" v="23210" actId="26606"/>
        <pc:sldMkLst>
          <pc:docMk/>
          <pc:sldMk cId="1740085188" sldId="271"/>
        </pc:sldMkLst>
        <pc:spChg chg="del">
          <ac:chgData name="Nancy Koert" userId="826a2d4cf5be06f6" providerId="LiveId" clId="{12863DCC-68F0-45A6-B415-06B9A74FE7E9}" dt="2024-06-20T16:46:45.963" v="585"/>
          <ac:spMkLst>
            <pc:docMk/>
            <pc:sldMk cId="1740085188" sldId="271"/>
            <ac:spMk id="12" creationId="{16B067B1-F4E5-4FDF-813D-C9E872E80075}"/>
          </ac:spMkLst>
        </pc:spChg>
        <pc:spChg chg="add">
          <ac:chgData name="Nancy Koert" userId="826a2d4cf5be06f6" providerId="LiveId" clId="{12863DCC-68F0-45A6-B415-06B9A74FE7E9}" dt="2024-06-21T16:40:43.019" v="23210" actId="26606"/>
          <ac:spMkLst>
            <pc:docMk/>
            <pc:sldMk cId="1740085188" sldId="271"/>
            <ac:spMk id="14" creationId="{2D2B266D-3625-4584-A5C3-7D3F672CFF30}"/>
          </ac:spMkLst>
        </pc:spChg>
        <pc:spChg chg="add">
          <ac:chgData name="Nancy Koert" userId="826a2d4cf5be06f6" providerId="LiveId" clId="{12863DCC-68F0-45A6-B415-06B9A74FE7E9}" dt="2024-06-21T16:40:43.019" v="23210" actId="26606"/>
          <ac:spMkLst>
            <pc:docMk/>
            <pc:sldMk cId="1740085188" sldId="271"/>
            <ac:spMk id="16" creationId="{C463B99A-73EE-4FBB-B7C4-F9F9BCC25C65}"/>
          </ac:spMkLst>
        </pc:spChg>
        <pc:spChg chg="add">
          <ac:chgData name="Nancy Koert" userId="826a2d4cf5be06f6" providerId="LiveId" clId="{12863DCC-68F0-45A6-B415-06B9A74FE7E9}" dt="2024-06-21T16:40:43.019" v="23210" actId="26606"/>
          <ac:spMkLst>
            <pc:docMk/>
            <pc:sldMk cId="1740085188" sldId="271"/>
            <ac:spMk id="18" creationId="{A5D2A5D1-BA0D-47D3-B051-DA7743C46E28}"/>
          </ac:spMkLst>
        </pc:spChg>
        <pc:picChg chg="mod">
          <ac:chgData name="Nancy Koert" userId="826a2d4cf5be06f6" providerId="LiveId" clId="{12863DCC-68F0-45A6-B415-06B9A74FE7E9}" dt="2024-06-21T16:40:43.019" v="23210" actId="26606"/>
          <ac:picMkLst>
            <pc:docMk/>
            <pc:sldMk cId="1740085188" sldId="271"/>
            <ac:picMk id="9" creationId="{13C8CF5B-0689-16D3-46E2-1154777074B3}"/>
          </ac:picMkLst>
        </pc:picChg>
        <pc:cxnChg chg="del">
          <ac:chgData name="Nancy Koert" userId="826a2d4cf5be06f6" providerId="LiveId" clId="{12863DCC-68F0-45A6-B415-06B9A74FE7E9}" dt="2024-06-20T16:46:45.963" v="585"/>
          <ac:cxnSpMkLst>
            <pc:docMk/>
            <pc:sldMk cId="1740085188" sldId="271"/>
            <ac:cxnSpMk id="10" creationId="{353C1207-D1C8-49E3-8837-E2B89D366FAE}"/>
          </ac:cxnSpMkLst>
        </pc:cxnChg>
      </pc:sldChg>
      <pc:sldChg chg="addSp delSp modSp add mod setBg delDesignElem">
        <pc:chgData name="Nancy Koert" userId="826a2d4cf5be06f6" providerId="LiveId" clId="{12863DCC-68F0-45A6-B415-06B9A74FE7E9}" dt="2024-06-21T16:40:52.806" v="23212" actId="26606"/>
        <pc:sldMkLst>
          <pc:docMk/>
          <pc:sldMk cId="3099561843" sldId="272"/>
        </pc:sldMkLst>
        <pc:spChg chg="add">
          <ac:chgData name="Nancy Koert" userId="826a2d4cf5be06f6" providerId="LiveId" clId="{12863DCC-68F0-45A6-B415-06B9A74FE7E9}" dt="2024-06-21T16:40:52.806" v="23212" actId="26606"/>
          <ac:spMkLst>
            <pc:docMk/>
            <pc:sldMk cId="3099561843" sldId="272"/>
            <ac:spMk id="9" creationId="{2D2B266D-3625-4584-A5C3-7D3F672CFF30}"/>
          </ac:spMkLst>
        </pc:spChg>
        <pc:spChg chg="add">
          <ac:chgData name="Nancy Koert" userId="826a2d4cf5be06f6" providerId="LiveId" clId="{12863DCC-68F0-45A6-B415-06B9A74FE7E9}" dt="2024-06-21T16:40:52.806" v="23212" actId="26606"/>
          <ac:spMkLst>
            <pc:docMk/>
            <pc:sldMk cId="3099561843" sldId="272"/>
            <ac:spMk id="11" creationId="{C463B99A-73EE-4FBB-B7C4-F9F9BCC25C65}"/>
          </ac:spMkLst>
        </pc:spChg>
        <pc:spChg chg="del">
          <ac:chgData name="Nancy Koert" userId="826a2d4cf5be06f6" providerId="LiveId" clId="{12863DCC-68F0-45A6-B415-06B9A74FE7E9}" dt="2024-06-20T16:46:45.963" v="585"/>
          <ac:spMkLst>
            <pc:docMk/>
            <pc:sldMk cId="3099561843" sldId="272"/>
            <ac:spMk id="12" creationId="{16B067B1-F4E5-4FDF-813D-C9E872E80075}"/>
          </ac:spMkLst>
        </pc:spChg>
        <pc:spChg chg="add">
          <ac:chgData name="Nancy Koert" userId="826a2d4cf5be06f6" providerId="LiveId" clId="{12863DCC-68F0-45A6-B415-06B9A74FE7E9}" dt="2024-06-21T16:40:52.806" v="23212" actId="26606"/>
          <ac:spMkLst>
            <pc:docMk/>
            <pc:sldMk cId="3099561843" sldId="272"/>
            <ac:spMk id="13" creationId="{A5D2A5D1-BA0D-47D3-B051-DA7743C46E28}"/>
          </ac:spMkLst>
        </pc:spChg>
        <pc:picChg chg="mod">
          <ac:chgData name="Nancy Koert" userId="826a2d4cf5be06f6" providerId="LiveId" clId="{12863DCC-68F0-45A6-B415-06B9A74FE7E9}" dt="2024-06-21T16:40:52.806" v="23212" actId="26606"/>
          <ac:picMkLst>
            <pc:docMk/>
            <pc:sldMk cId="3099561843" sldId="272"/>
            <ac:picMk id="4" creationId="{55968D7B-FB87-8FDE-3446-DA5414F8732E}"/>
          </ac:picMkLst>
        </pc:picChg>
        <pc:cxnChg chg="del">
          <ac:chgData name="Nancy Koert" userId="826a2d4cf5be06f6" providerId="LiveId" clId="{12863DCC-68F0-45A6-B415-06B9A74FE7E9}" dt="2024-06-20T16:46:45.963" v="585"/>
          <ac:cxnSpMkLst>
            <pc:docMk/>
            <pc:sldMk cId="3099561843" sldId="272"/>
            <ac:cxnSpMk id="10" creationId="{353C1207-D1C8-49E3-8837-E2B89D366FAE}"/>
          </ac:cxnSpMkLst>
        </pc:cxnChg>
      </pc:sldChg>
      <pc:sldChg chg="addSp delSp modSp add mod setBg delDesignElem">
        <pc:chgData name="Nancy Koert" userId="826a2d4cf5be06f6" providerId="LiveId" clId="{12863DCC-68F0-45A6-B415-06B9A74FE7E9}" dt="2024-06-21T16:40:55.917" v="23213" actId="26606"/>
        <pc:sldMkLst>
          <pc:docMk/>
          <pc:sldMk cId="1405924331" sldId="273"/>
        </pc:sldMkLst>
        <pc:spChg chg="add">
          <ac:chgData name="Nancy Koert" userId="826a2d4cf5be06f6" providerId="LiveId" clId="{12863DCC-68F0-45A6-B415-06B9A74FE7E9}" dt="2024-06-21T16:40:55.917" v="23213" actId="26606"/>
          <ac:spMkLst>
            <pc:docMk/>
            <pc:sldMk cId="1405924331" sldId="273"/>
            <ac:spMk id="5" creationId="{C463B99A-73EE-4FBB-B7C4-F9F9BCC25C65}"/>
          </ac:spMkLst>
        </pc:spChg>
        <pc:spChg chg="add">
          <ac:chgData name="Nancy Koert" userId="826a2d4cf5be06f6" providerId="LiveId" clId="{12863DCC-68F0-45A6-B415-06B9A74FE7E9}" dt="2024-06-21T16:40:55.917" v="23213" actId="26606"/>
          <ac:spMkLst>
            <pc:docMk/>
            <pc:sldMk cId="1405924331" sldId="273"/>
            <ac:spMk id="6" creationId="{A5D2A5D1-BA0D-47D3-B051-DA7743C46E28}"/>
          </ac:spMkLst>
        </pc:spChg>
        <pc:spChg chg="add">
          <ac:chgData name="Nancy Koert" userId="826a2d4cf5be06f6" providerId="LiveId" clId="{12863DCC-68F0-45A6-B415-06B9A74FE7E9}" dt="2024-06-21T16:40:55.917" v="23213" actId="26606"/>
          <ac:spMkLst>
            <pc:docMk/>
            <pc:sldMk cId="1405924331" sldId="273"/>
            <ac:spMk id="8" creationId="{2D2B266D-3625-4584-A5C3-7D3F672CFF30}"/>
          </ac:spMkLst>
        </pc:spChg>
        <pc:spChg chg="del">
          <ac:chgData name="Nancy Koert" userId="826a2d4cf5be06f6" providerId="LiveId" clId="{12863DCC-68F0-45A6-B415-06B9A74FE7E9}" dt="2024-06-20T16:46:45.963" v="585"/>
          <ac:spMkLst>
            <pc:docMk/>
            <pc:sldMk cId="1405924331" sldId="273"/>
            <ac:spMk id="12" creationId="{16B067B1-F4E5-4FDF-813D-C9E872E80075}"/>
          </ac:spMkLst>
        </pc:spChg>
        <pc:picChg chg="mod">
          <ac:chgData name="Nancy Koert" userId="826a2d4cf5be06f6" providerId="LiveId" clId="{12863DCC-68F0-45A6-B415-06B9A74FE7E9}" dt="2024-06-21T16:40:55.917" v="23213" actId="26606"/>
          <ac:picMkLst>
            <pc:docMk/>
            <pc:sldMk cId="1405924331" sldId="273"/>
            <ac:picMk id="3" creationId="{61F47931-D51B-0C55-5650-C8719B9C1DB7}"/>
          </ac:picMkLst>
        </pc:picChg>
        <pc:cxnChg chg="del">
          <ac:chgData name="Nancy Koert" userId="826a2d4cf5be06f6" providerId="LiveId" clId="{12863DCC-68F0-45A6-B415-06B9A74FE7E9}" dt="2024-06-20T16:46:45.963" v="585"/>
          <ac:cxnSpMkLst>
            <pc:docMk/>
            <pc:sldMk cId="1405924331" sldId="273"/>
            <ac:cxnSpMk id="10" creationId="{353C1207-D1C8-49E3-8837-E2B89D366FAE}"/>
          </ac:cxnSpMkLst>
        </pc:cxnChg>
      </pc:sldChg>
      <pc:sldChg chg="addSp delSp modSp add mod setBg delDesignElem">
        <pc:chgData name="Nancy Koert" userId="826a2d4cf5be06f6" providerId="LiveId" clId="{12863DCC-68F0-45A6-B415-06B9A74FE7E9}" dt="2024-06-21T16:40:59.059" v="23214" actId="26606"/>
        <pc:sldMkLst>
          <pc:docMk/>
          <pc:sldMk cId="3573137014" sldId="274"/>
        </pc:sldMkLst>
        <pc:spChg chg="add">
          <ac:chgData name="Nancy Koert" userId="826a2d4cf5be06f6" providerId="LiveId" clId="{12863DCC-68F0-45A6-B415-06B9A74FE7E9}" dt="2024-06-21T16:40:59.059" v="23214" actId="26606"/>
          <ac:spMkLst>
            <pc:docMk/>
            <pc:sldMk cId="3573137014" sldId="274"/>
            <ac:spMk id="9" creationId="{2D2B266D-3625-4584-A5C3-7D3F672CFF30}"/>
          </ac:spMkLst>
        </pc:spChg>
        <pc:spChg chg="add">
          <ac:chgData name="Nancy Koert" userId="826a2d4cf5be06f6" providerId="LiveId" clId="{12863DCC-68F0-45A6-B415-06B9A74FE7E9}" dt="2024-06-21T16:40:59.059" v="23214" actId="26606"/>
          <ac:spMkLst>
            <pc:docMk/>
            <pc:sldMk cId="3573137014" sldId="274"/>
            <ac:spMk id="11" creationId="{C463B99A-73EE-4FBB-B7C4-F9F9BCC25C65}"/>
          </ac:spMkLst>
        </pc:spChg>
        <pc:spChg chg="del">
          <ac:chgData name="Nancy Koert" userId="826a2d4cf5be06f6" providerId="LiveId" clId="{12863DCC-68F0-45A6-B415-06B9A74FE7E9}" dt="2024-06-20T16:46:45.963" v="585"/>
          <ac:spMkLst>
            <pc:docMk/>
            <pc:sldMk cId="3573137014" sldId="274"/>
            <ac:spMk id="12" creationId="{16B067B1-F4E5-4FDF-813D-C9E872E80075}"/>
          </ac:spMkLst>
        </pc:spChg>
        <pc:spChg chg="add">
          <ac:chgData name="Nancy Koert" userId="826a2d4cf5be06f6" providerId="LiveId" clId="{12863DCC-68F0-45A6-B415-06B9A74FE7E9}" dt="2024-06-21T16:40:59.059" v="23214" actId="26606"/>
          <ac:spMkLst>
            <pc:docMk/>
            <pc:sldMk cId="3573137014" sldId="274"/>
            <ac:spMk id="13" creationId="{A5D2A5D1-BA0D-47D3-B051-DA7743C46E28}"/>
          </ac:spMkLst>
        </pc:spChg>
        <pc:picChg chg="mod">
          <ac:chgData name="Nancy Koert" userId="826a2d4cf5be06f6" providerId="LiveId" clId="{12863DCC-68F0-45A6-B415-06B9A74FE7E9}" dt="2024-06-21T16:40:59.059" v="23214" actId="26606"/>
          <ac:picMkLst>
            <pc:docMk/>
            <pc:sldMk cId="3573137014" sldId="274"/>
            <ac:picMk id="4" creationId="{9301774C-F497-CA73-9B2E-66AF73AA7420}"/>
          </ac:picMkLst>
        </pc:picChg>
        <pc:cxnChg chg="del">
          <ac:chgData name="Nancy Koert" userId="826a2d4cf5be06f6" providerId="LiveId" clId="{12863DCC-68F0-45A6-B415-06B9A74FE7E9}" dt="2024-06-20T16:46:45.963" v="585"/>
          <ac:cxnSpMkLst>
            <pc:docMk/>
            <pc:sldMk cId="3573137014" sldId="274"/>
            <ac:cxnSpMk id="10" creationId="{353C1207-D1C8-49E3-8837-E2B89D366FAE}"/>
          </ac:cxnSpMkLst>
        </pc:cxnChg>
      </pc:sldChg>
      <pc:sldChg chg="addSp delSp modSp add mod setBg delDesignElem">
        <pc:chgData name="Nancy Koert" userId="826a2d4cf5be06f6" providerId="LiveId" clId="{12863DCC-68F0-45A6-B415-06B9A74FE7E9}" dt="2024-06-21T16:41:01.779" v="23215" actId="26606"/>
        <pc:sldMkLst>
          <pc:docMk/>
          <pc:sldMk cId="3639213344" sldId="275"/>
        </pc:sldMkLst>
        <pc:spChg chg="add">
          <ac:chgData name="Nancy Koert" userId="826a2d4cf5be06f6" providerId="LiveId" clId="{12863DCC-68F0-45A6-B415-06B9A74FE7E9}" dt="2024-06-21T16:41:01.779" v="23215" actId="26606"/>
          <ac:spMkLst>
            <pc:docMk/>
            <pc:sldMk cId="3639213344" sldId="275"/>
            <ac:spMk id="5" creationId="{C463B99A-73EE-4FBB-B7C4-F9F9BCC25C65}"/>
          </ac:spMkLst>
        </pc:spChg>
        <pc:spChg chg="add">
          <ac:chgData name="Nancy Koert" userId="826a2d4cf5be06f6" providerId="LiveId" clId="{12863DCC-68F0-45A6-B415-06B9A74FE7E9}" dt="2024-06-21T16:41:01.779" v="23215" actId="26606"/>
          <ac:spMkLst>
            <pc:docMk/>
            <pc:sldMk cId="3639213344" sldId="275"/>
            <ac:spMk id="6" creationId="{A5D2A5D1-BA0D-47D3-B051-DA7743C46E28}"/>
          </ac:spMkLst>
        </pc:spChg>
        <pc:spChg chg="add">
          <ac:chgData name="Nancy Koert" userId="826a2d4cf5be06f6" providerId="LiveId" clId="{12863DCC-68F0-45A6-B415-06B9A74FE7E9}" dt="2024-06-21T16:41:01.779" v="23215" actId="26606"/>
          <ac:spMkLst>
            <pc:docMk/>
            <pc:sldMk cId="3639213344" sldId="275"/>
            <ac:spMk id="8" creationId="{2D2B266D-3625-4584-A5C3-7D3F672CFF30}"/>
          </ac:spMkLst>
        </pc:spChg>
        <pc:spChg chg="del">
          <ac:chgData name="Nancy Koert" userId="826a2d4cf5be06f6" providerId="LiveId" clId="{12863DCC-68F0-45A6-B415-06B9A74FE7E9}" dt="2024-06-20T16:46:45.963" v="585"/>
          <ac:spMkLst>
            <pc:docMk/>
            <pc:sldMk cId="3639213344" sldId="275"/>
            <ac:spMk id="12" creationId="{16B067B1-F4E5-4FDF-813D-C9E872E80075}"/>
          </ac:spMkLst>
        </pc:spChg>
        <pc:picChg chg="mod">
          <ac:chgData name="Nancy Koert" userId="826a2d4cf5be06f6" providerId="LiveId" clId="{12863DCC-68F0-45A6-B415-06B9A74FE7E9}" dt="2024-06-21T16:41:01.779" v="23215" actId="26606"/>
          <ac:picMkLst>
            <pc:docMk/>
            <pc:sldMk cId="3639213344" sldId="275"/>
            <ac:picMk id="3" creationId="{BB90AE12-BFE8-A97E-A210-C0564BC236A1}"/>
          </ac:picMkLst>
        </pc:picChg>
        <pc:cxnChg chg="del">
          <ac:chgData name="Nancy Koert" userId="826a2d4cf5be06f6" providerId="LiveId" clId="{12863DCC-68F0-45A6-B415-06B9A74FE7E9}" dt="2024-06-20T16:46:45.963" v="585"/>
          <ac:cxnSpMkLst>
            <pc:docMk/>
            <pc:sldMk cId="3639213344" sldId="275"/>
            <ac:cxnSpMk id="10" creationId="{353C1207-D1C8-49E3-8837-E2B89D366FAE}"/>
          </ac:cxnSpMkLst>
        </pc:cxnChg>
      </pc:sldChg>
      <pc:sldChg chg="addSp delSp modSp add mod setBg delDesignElem">
        <pc:chgData name="Nancy Koert" userId="826a2d4cf5be06f6" providerId="LiveId" clId="{12863DCC-68F0-45A6-B415-06B9A74FE7E9}" dt="2024-06-21T16:41:04.530" v="23216" actId="26606"/>
        <pc:sldMkLst>
          <pc:docMk/>
          <pc:sldMk cId="2875820857" sldId="276"/>
        </pc:sldMkLst>
        <pc:spChg chg="add">
          <ac:chgData name="Nancy Koert" userId="826a2d4cf5be06f6" providerId="LiveId" clId="{12863DCC-68F0-45A6-B415-06B9A74FE7E9}" dt="2024-06-21T16:41:04.530" v="23216" actId="26606"/>
          <ac:spMkLst>
            <pc:docMk/>
            <pc:sldMk cId="2875820857" sldId="276"/>
            <ac:spMk id="9" creationId="{2D2B266D-3625-4584-A5C3-7D3F672CFF30}"/>
          </ac:spMkLst>
        </pc:spChg>
        <pc:spChg chg="add">
          <ac:chgData name="Nancy Koert" userId="826a2d4cf5be06f6" providerId="LiveId" clId="{12863DCC-68F0-45A6-B415-06B9A74FE7E9}" dt="2024-06-21T16:41:04.530" v="23216" actId="26606"/>
          <ac:spMkLst>
            <pc:docMk/>
            <pc:sldMk cId="2875820857" sldId="276"/>
            <ac:spMk id="11" creationId="{C463B99A-73EE-4FBB-B7C4-F9F9BCC25C65}"/>
          </ac:spMkLst>
        </pc:spChg>
        <pc:spChg chg="del">
          <ac:chgData name="Nancy Koert" userId="826a2d4cf5be06f6" providerId="LiveId" clId="{12863DCC-68F0-45A6-B415-06B9A74FE7E9}" dt="2024-06-20T16:46:45.963" v="585"/>
          <ac:spMkLst>
            <pc:docMk/>
            <pc:sldMk cId="2875820857" sldId="276"/>
            <ac:spMk id="12" creationId="{16B067B1-F4E5-4FDF-813D-C9E872E80075}"/>
          </ac:spMkLst>
        </pc:spChg>
        <pc:spChg chg="add">
          <ac:chgData name="Nancy Koert" userId="826a2d4cf5be06f6" providerId="LiveId" clId="{12863DCC-68F0-45A6-B415-06B9A74FE7E9}" dt="2024-06-21T16:41:04.530" v="23216" actId="26606"/>
          <ac:spMkLst>
            <pc:docMk/>
            <pc:sldMk cId="2875820857" sldId="276"/>
            <ac:spMk id="13" creationId="{A5D2A5D1-BA0D-47D3-B051-DA7743C46E28}"/>
          </ac:spMkLst>
        </pc:spChg>
        <pc:picChg chg="mod">
          <ac:chgData name="Nancy Koert" userId="826a2d4cf5be06f6" providerId="LiveId" clId="{12863DCC-68F0-45A6-B415-06B9A74FE7E9}" dt="2024-06-21T16:41:04.530" v="23216" actId="26606"/>
          <ac:picMkLst>
            <pc:docMk/>
            <pc:sldMk cId="2875820857" sldId="276"/>
            <ac:picMk id="4" creationId="{37EA8425-06AF-13DB-E5EA-3163D98D301F}"/>
          </ac:picMkLst>
        </pc:picChg>
        <pc:cxnChg chg="del">
          <ac:chgData name="Nancy Koert" userId="826a2d4cf5be06f6" providerId="LiveId" clId="{12863DCC-68F0-45A6-B415-06B9A74FE7E9}" dt="2024-06-20T16:46:45.963" v="585"/>
          <ac:cxnSpMkLst>
            <pc:docMk/>
            <pc:sldMk cId="2875820857" sldId="276"/>
            <ac:cxnSpMk id="10" creationId="{353C1207-D1C8-49E3-8837-E2B89D366FAE}"/>
          </ac:cxnSpMkLst>
        </pc:cxnChg>
      </pc:sldChg>
      <pc:sldChg chg="addSp delSp modSp add mod setBg delDesignElem">
        <pc:chgData name="Nancy Koert" userId="826a2d4cf5be06f6" providerId="LiveId" clId="{12863DCC-68F0-45A6-B415-06B9A74FE7E9}" dt="2024-06-21T16:41:07.156" v="23217" actId="26606"/>
        <pc:sldMkLst>
          <pc:docMk/>
          <pc:sldMk cId="1431823493" sldId="277"/>
        </pc:sldMkLst>
        <pc:spChg chg="add">
          <ac:chgData name="Nancy Koert" userId="826a2d4cf5be06f6" providerId="LiveId" clId="{12863DCC-68F0-45A6-B415-06B9A74FE7E9}" dt="2024-06-21T16:41:07.156" v="23217" actId="26606"/>
          <ac:spMkLst>
            <pc:docMk/>
            <pc:sldMk cId="1431823493" sldId="277"/>
            <ac:spMk id="5" creationId="{C463B99A-73EE-4FBB-B7C4-F9F9BCC25C65}"/>
          </ac:spMkLst>
        </pc:spChg>
        <pc:spChg chg="add">
          <ac:chgData name="Nancy Koert" userId="826a2d4cf5be06f6" providerId="LiveId" clId="{12863DCC-68F0-45A6-B415-06B9A74FE7E9}" dt="2024-06-21T16:41:07.156" v="23217" actId="26606"/>
          <ac:spMkLst>
            <pc:docMk/>
            <pc:sldMk cId="1431823493" sldId="277"/>
            <ac:spMk id="6" creationId="{A5D2A5D1-BA0D-47D3-B051-DA7743C46E28}"/>
          </ac:spMkLst>
        </pc:spChg>
        <pc:spChg chg="add">
          <ac:chgData name="Nancy Koert" userId="826a2d4cf5be06f6" providerId="LiveId" clId="{12863DCC-68F0-45A6-B415-06B9A74FE7E9}" dt="2024-06-21T16:41:07.156" v="23217" actId="26606"/>
          <ac:spMkLst>
            <pc:docMk/>
            <pc:sldMk cId="1431823493" sldId="277"/>
            <ac:spMk id="8" creationId="{2D2B266D-3625-4584-A5C3-7D3F672CFF30}"/>
          </ac:spMkLst>
        </pc:spChg>
        <pc:spChg chg="del">
          <ac:chgData name="Nancy Koert" userId="826a2d4cf5be06f6" providerId="LiveId" clId="{12863DCC-68F0-45A6-B415-06B9A74FE7E9}" dt="2024-06-20T16:46:45.963" v="585"/>
          <ac:spMkLst>
            <pc:docMk/>
            <pc:sldMk cId="1431823493" sldId="277"/>
            <ac:spMk id="12" creationId="{16B067B1-F4E5-4FDF-813D-C9E872E80075}"/>
          </ac:spMkLst>
        </pc:spChg>
        <pc:picChg chg="mod">
          <ac:chgData name="Nancy Koert" userId="826a2d4cf5be06f6" providerId="LiveId" clId="{12863DCC-68F0-45A6-B415-06B9A74FE7E9}" dt="2024-06-21T16:41:07.156" v="23217" actId="26606"/>
          <ac:picMkLst>
            <pc:docMk/>
            <pc:sldMk cId="1431823493" sldId="277"/>
            <ac:picMk id="3" creationId="{A4CC39CA-4FB8-55EE-AE58-634C5B72092D}"/>
          </ac:picMkLst>
        </pc:picChg>
        <pc:cxnChg chg="del">
          <ac:chgData name="Nancy Koert" userId="826a2d4cf5be06f6" providerId="LiveId" clId="{12863DCC-68F0-45A6-B415-06B9A74FE7E9}" dt="2024-06-20T16:46:45.963" v="585"/>
          <ac:cxnSpMkLst>
            <pc:docMk/>
            <pc:sldMk cId="1431823493" sldId="277"/>
            <ac:cxnSpMk id="10" creationId="{353C1207-D1C8-49E3-8837-E2B89D366FAE}"/>
          </ac:cxnSpMkLst>
        </pc:cxnChg>
      </pc:sldChg>
      <pc:sldChg chg="addSp modSp add mod setBg modNotesTx">
        <pc:chgData name="Nancy Koert" userId="826a2d4cf5be06f6" providerId="LiveId" clId="{12863DCC-68F0-45A6-B415-06B9A74FE7E9}" dt="2024-06-23T20:20:06.782" v="23253" actId="255"/>
        <pc:sldMkLst>
          <pc:docMk/>
          <pc:sldMk cId="3001735289" sldId="278"/>
        </pc:sldMkLst>
        <pc:spChg chg="mod">
          <ac:chgData name="Nancy Koert" userId="826a2d4cf5be06f6" providerId="LiveId" clId="{12863DCC-68F0-45A6-B415-06B9A74FE7E9}" dt="2024-06-23T20:19:48.439" v="23249" actId="122"/>
          <ac:spMkLst>
            <pc:docMk/>
            <pc:sldMk cId="3001735289" sldId="278"/>
            <ac:spMk id="2" creationId="{4F0EE428-221E-42F1-B87C-DCD86C79267C}"/>
          </ac:spMkLst>
        </pc:spChg>
        <pc:spChg chg="mod">
          <ac:chgData name="Nancy Koert" userId="826a2d4cf5be06f6" providerId="LiveId" clId="{12863DCC-68F0-45A6-B415-06B9A74FE7E9}" dt="2024-06-23T20:19:58.576" v="23251" actId="113"/>
          <ac:spMkLst>
            <pc:docMk/>
            <pc:sldMk cId="3001735289" sldId="278"/>
            <ac:spMk id="3" creationId="{B95AC7B1-E12A-4FEF-8C11-E769E5BF0903}"/>
          </ac:spMkLst>
        </pc:spChg>
        <pc:spChg chg="mod">
          <ac:chgData name="Nancy Koert" userId="826a2d4cf5be06f6" providerId="LiveId" clId="{12863DCC-68F0-45A6-B415-06B9A74FE7E9}" dt="2024-06-21T16:41:36.288" v="23220" actId="26606"/>
          <ac:spMkLst>
            <pc:docMk/>
            <pc:sldMk cId="3001735289" sldId="278"/>
            <ac:spMk id="4" creationId="{DCF59224-B35D-4BEA-9F93-16A069D36EB6}"/>
          </ac:spMkLst>
        </pc:spChg>
        <pc:spChg chg="mod">
          <ac:chgData name="Nancy Koert" userId="826a2d4cf5be06f6" providerId="LiveId" clId="{12863DCC-68F0-45A6-B415-06B9A74FE7E9}" dt="2024-06-23T20:20:06.782" v="23253" actId="255"/>
          <ac:spMkLst>
            <pc:docMk/>
            <pc:sldMk cId="3001735289" sldId="278"/>
            <ac:spMk id="5" creationId="{DCB3B0A9-5CBA-40F5-A996-88A16AB9B754}"/>
          </ac:spMkLst>
        </pc:spChg>
        <pc:spChg chg="mod">
          <ac:chgData name="Nancy Koert" userId="826a2d4cf5be06f6" providerId="LiveId" clId="{12863DCC-68F0-45A6-B415-06B9A74FE7E9}" dt="2024-06-21T16:41:36.288" v="23220" actId="26606"/>
          <ac:spMkLst>
            <pc:docMk/>
            <pc:sldMk cId="3001735289" sldId="278"/>
            <ac:spMk id="6" creationId="{C823C018-281D-4FDB-A338-74D1A6F0755D}"/>
          </ac:spMkLst>
        </pc:spChg>
        <pc:spChg chg="add">
          <ac:chgData name="Nancy Koert" userId="826a2d4cf5be06f6" providerId="LiveId" clId="{12863DCC-68F0-45A6-B415-06B9A74FE7E9}" dt="2024-06-21T16:41:36.288" v="23220" actId="26606"/>
          <ac:spMkLst>
            <pc:docMk/>
            <pc:sldMk cId="3001735289" sldId="278"/>
            <ac:spMk id="12" creationId="{56E9B3E6-E277-4D68-BA48-9CB43FFBD6E2}"/>
          </ac:spMkLst>
        </pc:spChg>
        <pc:spChg chg="add">
          <ac:chgData name="Nancy Koert" userId="826a2d4cf5be06f6" providerId="LiveId" clId="{12863DCC-68F0-45A6-B415-06B9A74FE7E9}" dt="2024-06-21T16:41:36.288" v="23220" actId="26606"/>
          <ac:spMkLst>
            <pc:docMk/>
            <pc:sldMk cId="3001735289" sldId="278"/>
            <ac:spMk id="19" creationId="{D5B0017B-2ECA-49AF-B397-DC140825DF8D}"/>
          </ac:spMkLst>
        </pc:spChg>
        <pc:grpChg chg="add">
          <ac:chgData name="Nancy Koert" userId="826a2d4cf5be06f6" providerId="LiveId" clId="{12863DCC-68F0-45A6-B415-06B9A74FE7E9}" dt="2024-06-21T16:41:36.288" v="23220" actId="26606"/>
          <ac:grpSpMkLst>
            <pc:docMk/>
            <pc:sldMk cId="3001735289" sldId="278"/>
            <ac:grpSpMk id="14" creationId="{AE1C45F0-260A-458C-96ED-C1F6D2151219}"/>
          </ac:grpSpMkLst>
        </pc:grpChg>
        <pc:cxnChg chg="add">
          <ac:chgData name="Nancy Koert" userId="826a2d4cf5be06f6" providerId="LiveId" clId="{12863DCC-68F0-45A6-B415-06B9A74FE7E9}" dt="2024-06-21T16:41:36.288" v="23220" actId="26606"/>
          <ac:cxnSpMkLst>
            <pc:docMk/>
            <pc:sldMk cId="3001735289" sldId="278"/>
            <ac:cxnSpMk id="21" creationId="{6CF1BAF6-AD41-4082-B212-8A1F9A2E8779}"/>
          </ac:cxnSpMkLst>
        </pc:cxnChg>
      </pc:sldChg>
      <pc:sldChg chg="addSp modSp add mod setBg modNotesTx">
        <pc:chgData name="Nancy Koert" userId="826a2d4cf5be06f6" providerId="LiveId" clId="{12863DCC-68F0-45A6-B415-06B9A74FE7E9}" dt="2024-06-23T20:21:04.702" v="23261" actId="255"/>
        <pc:sldMkLst>
          <pc:docMk/>
          <pc:sldMk cId="657157168" sldId="279"/>
        </pc:sldMkLst>
        <pc:spChg chg="mod">
          <ac:chgData name="Nancy Koert" userId="826a2d4cf5be06f6" providerId="LiveId" clId="{12863DCC-68F0-45A6-B415-06B9A74FE7E9}" dt="2024-06-23T20:20:48.931" v="23257" actId="122"/>
          <ac:spMkLst>
            <pc:docMk/>
            <pc:sldMk cId="657157168" sldId="279"/>
            <ac:spMk id="2" creationId="{4F0EE428-221E-42F1-B87C-DCD86C79267C}"/>
          </ac:spMkLst>
        </pc:spChg>
        <pc:spChg chg="mod">
          <ac:chgData name="Nancy Koert" userId="826a2d4cf5be06f6" providerId="LiveId" clId="{12863DCC-68F0-45A6-B415-06B9A74FE7E9}" dt="2024-06-23T20:20:58.028" v="23259" actId="255"/>
          <ac:spMkLst>
            <pc:docMk/>
            <pc:sldMk cId="657157168" sldId="279"/>
            <ac:spMk id="3" creationId="{B95AC7B1-E12A-4FEF-8C11-E769E5BF0903}"/>
          </ac:spMkLst>
        </pc:spChg>
        <pc:spChg chg="mod">
          <ac:chgData name="Nancy Koert" userId="826a2d4cf5be06f6" providerId="LiveId" clId="{12863DCC-68F0-45A6-B415-06B9A74FE7E9}" dt="2024-06-21T16:41:39.633" v="23221" actId="26606"/>
          <ac:spMkLst>
            <pc:docMk/>
            <pc:sldMk cId="657157168" sldId="279"/>
            <ac:spMk id="4" creationId="{DCF59224-B35D-4BEA-9F93-16A069D36EB6}"/>
          </ac:spMkLst>
        </pc:spChg>
        <pc:spChg chg="mod">
          <ac:chgData name="Nancy Koert" userId="826a2d4cf5be06f6" providerId="LiveId" clId="{12863DCC-68F0-45A6-B415-06B9A74FE7E9}" dt="2024-06-23T20:21:04.702" v="23261" actId="255"/>
          <ac:spMkLst>
            <pc:docMk/>
            <pc:sldMk cId="657157168" sldId="279"/>
            <ac:spMk id="5" creationId="{DCB3B0A9-5CBA-40F5-A996-88A16AB9B754}"/>
          </ac:spMkLst>
        </pc:spChg>
        <pc:spChg chg="mod">
          <ac:chgData name="Nancy Koert" userId="826a2d4cf5be06f6" providerId="LiveId" clId="{12863DCC-68F0-45A6-B415-06B9A74FE7E9}" dt="2024-06-21T16:41:39.633" v="23221" actId="26606"/>
          <ac:spMkLst>
            <pc:docMk/>
            <pc:sldMk cId="657157168" sldId="279"/>
            <ac:spMk id="6" creationId="{C823C018-281D-4FDB-A338-74D1A6F0755D}"/>
          </ac:spMkLst>
        </pc:spChg>
        <pc:spChg chg="add">
          <ac:chgData name="Nancy Koert" userId="826a2d4cf5be06f6" providerId="LiveId" clId="{12863DCC-68F0-45A6-B415-06B9A74FE7E9}" dt="2024-06-21T16:41:39.633" v="23221" actId="26606"/>
          <ac:spMkLst>
            <pc:docMk/>
            <pc:sldMk cId="657157168" sldId="279"/>
            <ac:spMk id="12" creationId="{56E9B3E6-E277-4D68-BA48-9CB43FFBD6E2}"/>
          </ac:spMkLst>
        </pc:spChg>
        <pc:spChg chg="add">
          <ac:chgData name="Nancy Koert" userId="826a2d4cf5be06f6" providerId="LiveId" clId="{12863DCC-68F0-45A6-B415-06B9A74FE7E9}" dt="2024-06-21T16:41:39.633" v="23221" actId="26606"/>
          <ac:spMkLst>
            <pc:docMk/>
            <pc:sldMk cId="657157168" sldId="279"/>
            <ac:spMk id="19" creationId="{D5B0017B-2ECA-49AF-B397-DC140825DF8D}"/>
          </ac:spMkLst>
        </pc:spChg>
        <pc:grpChg chg="add">
          <ac:chgData name="Nancy Koert" userId="826a2d4cf5be06f6" providerId="LiveId" clId="{12863DCC-68F0-45A6-B415-06B9A74FE7E9}" dt="2024-06-21T16:41:39.633" v="23221" actId="26606"/>
          <ac:grpSpMkLst>
            <pc:docMk/>
            <pc:sldMk cId="657157168" sldId="279"/>
            <ac:grpSpMk id="14" creationId="{AE1C45F0-260A-458C-96ED-C1F6D2151219}"/>
          </ac:grpSpMkLst>
        </pc:grpChg>
        <pc:cxnChg chg="add">
          <ac:chgData name="Nancy Koert" userId="826a2d4cf5be06f6" providerId="LiveId" clId="{12863DCC-68F0-45A6-B415-06B9A74FE7E9}" dt="2024-06-21T16:41:39.633" v="23221" actId="26606"/>
          <ac:cxnSpMkLst>
            <pc:docMk/>
            <pc:sldMk cId="657157168" sldId="279"/>
            <ac:cxnSpMk id="21" creationId="{6CF1BAF6-AD41-4082-B212-8A1F9A2E8779}"/>
          </ac:cxnSpMkLst>
        </pc:cxnChg>
      </pc:sldChg>
      <pc:sldChg chg="addSp delSp modSp add mod">
        <pc:chgData name="Nancy Koert" userId="826a2d4cf5be06f6" providerId="LiveId" clId="{12863DCC-68F0-45A6-B415-06B9A74FE7E9}" dt="2024-06-21T16:40:01.062" v="23206" actId="26606"/>
        <pc:sldMkLst>
          <pc:docMk/>
          <pc:sldMk cId="1088300518" sldId="280"/>
        </pc:sldMkLst>
        <pc:spChg chg="mod">
          <ac:chgData name="Nancy Koert" userId="826a2d4cf5be06f6" providerId="LiveId" clId="{12863DCC-68F0-45A6-B415-06B9A74FE7E9}" dt="2024-06-21T16:40:01.062" v="23206" actId="26606"/>
          <ac:spMkLst>
            <pc:docMk/>
            <pc:sldMk cId="1088300518" sldId="280"/>
            <ac:spMk id="2" creationId="{4DE570BE-D08A-4B93-A472-39B22548C714}"/>
          </ac:spMkLst>
        </pc:spChg>
        <pc:spChg chg="mod">
          <ac:chgData name="Nancy Koert" userId="826a2d4cf5be06f6" providerId="LiveId" clId="{12863DCC-68F0-45A6-B415-06B9A74FE7E9}" dt="2024-06-21T16:40:01.062" v="23206" actId="26606"/>
          <ac:spMkLst>
            <pc:docMk/>
            <pc:sldMk cId="1088300518" sldId="280"/>
            <ac:spMk id="3" creationId="{0E3C3912-FB90-4466-8487-502B1CDAC649}"/>
          </ac:spMkLst>
        </pc:spChg>
        <pc:spChg chg="del">
          <ac:chgData name="Nancy Koert" userId="826a2d4cf5be06f6" providerId="LiveId" clId="{12863DCC-68F0-45A6-B415-06B9A74FE7E9}" dt="2024-06-21T16:40:01.062" v="23206" actId="26606"/>
          <ac:spMkLst>
            <pc:docMk/>
            <pc:sldMk cId="1088300518" sldId="280"/>
            <ac:spMk id="11" creationId="{2B97F24A-32CE-4C1C-A50D-3016B394DCFB}"/>
          </ac:spMkLst>
        </pc:spChg>
        <pc:spChg chg="del">
          <ac:chgData name="Nancy Koert" userId="826a2d4cf5be06f6" providerId="LiveId" clId="{12863DCC-68F0-45A6-B415-06B9A74FE7E9}" dt="2024-06-21T16:40:01.062" v="23206" actId="26606"/>
          <ac:spMkLst>
            <pc:docMk/>
            <pc:sldMk cId="1088300518" sldId="280"/>
            <ac:spMk id="13" creationId="{CD8B4F24-440B-49E9-B85D-733523DC064B}"/>
          </ac:spMkLst>
        </pc:spChg>
        <pc:spChg chg="add">
          <ac:chgData name="Nancy Koert" userId="826a2d4cf5be06f6" providerId="LiveId" clId="{12863DCC-68F0-45A6-B415-06B9A74FE7E9}" dt="2024-06-21T16:40:01.062" v="23206" actId="26606"/>
          <ac:spMkLst>
            <pc:docMk/>
            <pc:sldMk cId="1088300518" sldId="280"/>
            <ac:spMk id="18" creationId="{201CC55D-ED54-4C5C-95E6-10947BD1103B}"/>
          </ac:spMkLst>
        </pc:spChg>
        <pc:spChg chg="add">
          <ac:chgData name="Nancy Koert" userId="826a2d4cf5be06f6" providerId="LiveId" clId="{12863DCC-68F0-45A6-B415-06B9A74FE7E9}" dt="2024-06-21T16:40:01.062" v="23206" actId="26606"/>
          <ac:spMkLst>
            <pc:docMk/>
            <pc:sldMk cId="1088300518" sldId="280"/>
            <ac:spMk id="24" creationId="{3873B707-463F-40B0-8227-E8CC6C67EB25}"/>
          </ac:spMkLst>
        </pc:spChg>
        <pc:spChg chg="add">
          <ac:chgData name="Nancy Koert" userId="826a2d4cf5be06f6" providerId="LiveId" clId="{12863DCC-68F0-45A6-B415-06B9A74FE7E9}" dt="2024-06-21T16:40:01.062" v="23206" actId="26606"/>
          <ac:spMkLst>
            <pc:docMk/>
            <pc:sldMk cId="1088300518" sldId="280"/>
            <ac:spMk id="26" creationId="{C13237C8-E62C-4F0D-A318-BD6FB6C2D138}"/>
          </ac:spMkLst>
        </pc:spChg>
        <pc:spChg chg="add">
          <ac:chgData name="Nancy Koert" userId="826a2d4cf5be06f6" providerId="LiveId" clId="{12863DCC-68F0-45A6-B415-06B9A74FE7E9}" dt="2024-06-21T16:40:01.062" v="23206" actId="26606"/>
          <ac:spMkLst>
            <pc:docMk/>
            <pc:sldMk cId="1088300518" sldId="280"/>
            <ac:spMk id="28" creationId="{19C9EAEA-39D0-4B0E-A0EB-51E7B26740B1}"/>
          </ac:spMkLst>
        </pc:spChg>
        <pc:grpChg chg="add">
          <ac:chgData name="Nancy Koert" userId="826a2d4cf5be06f6" providerId="LiveId" clId="{12863DCC-68F0-45A6-B415-06B9A74FE7E9}" dt="2024-06-21T16:40:01.062" v="23206" actId="26606"/>
          <ac:grpSpMkLst>
            <pc:docMk/>
            <pc:sldMk cId="1088300518" sldId="280"/>
            <ac:grpSpMk id="20" creationId="{1DE889C7-FAD6-4397-98E2-05D503484459}"/>
          </ac:grpSpMkLst>
        </pc:grpChg>
        <pc:picChg chg="add mod">
          <ac:chgData name="Nancy Koert" userId="826a2d4cf5be06f6" providerId="LiveId" clId="{12863DCC-68F0-45A6-B415-06B9A74FE7E9}" dt="2024-06-21T16:40:01.062" v="23206" actId="26606"/>
          <ac:picMkLst>
            <pc:docMk/>
            <pc:sldMk cId="1088300518" sldId="280"/>
            <ac:picMk id="5" creationId="{F0C20328-1925-94B6-1558-396F780A3B45}"/>
          </ac:picMkLst>
        </pc:picChg>
        <pc:picChg chg="del mod">
          <ac:chgData name="Nancy Koert" userId="826a2d4cf5be06f6" providerId="LiveId" clId="{12863DCC-68F0-45A6-B415-06B9A74FE7E9}" dt="2024-06-21T16:39:57.699" v="23205" actId="478"/>
          <ac:picMkLst>
            <pc:docMk/>
            <pc:sldMk cId="1088300518" sldId="280"/>
            <ac:picMk id="6" creationId="{FC77659D-24CC-6F2C-385C-50FF36455EC4}"/>
          </ac:picMkLst>
        </pc:picChg>
      </pc:sldChg>
      <pc:sldChg chg="modSp new mod">
        <pc:chgData name="Nancy Koert" userId="826a2d4cf5be06f6" providerId="LiveId" clId="{12863DCC-68F0-45A6-B415-06B9A74FE7E9}" dt="2024-06-27T12:12:14.926" v="23525" actId="122"/>
        <pc:sldMkLst>
          <pc:docMk/>
          <pc:sldMk cId="440308890" sldId="281"/>
        </pc:sldMkLst>
        <pc:spChg chg="mod">
          <ac:chgData name="Nancy Koert" userId="826a2d4cf5be06f6" providerId="LiveId" clId="{12863DCC-68F0-45A6-B415-06B9A74FE7E9}" dt="2024-06-27T12:12:14.926" v="23525" actId="122"/>
          <ac:spMkLst>
            <pc:docMk/>
            <pc:sldMk cId="440308890" sldId="281"/>
            <ac:spMk id="2" creationId="{32859F83-F26B-B0BA-1A74-B61B48A506DE}"/>
          </ac:spMkLst>
        </pc:spChg>
        <pc:spChg chg="mod">
          <ac:chgData name="Nancy Koert" userId="826a2d4cf5be06f6" providerId="LiveId" clId="{12863DCC-68F0-45A6-B415-06B9A74FE7E9}" dt="2024-06-27T12:11:52.437" v="23490" actId="20577"/>
          <ac:spMkLst>
            <pc:docMk/>
            <pc:sldMk cId="440308890" sldId="281"/>
            <ac:spMk id="3" creationId="{03FB0183-1415-D7E5-7DE9-DE01E5B08D56}"/>
          </ac:spMkLst>
        </pc:spChg>
      </pc:sldChg>
      <pc:sldChg chg="new del">
        <pc:chgData name="Nancy Koert" userId="826a2d4cf5be06f6" providerId="LiveId" clId="{12863DCC-68F0-45A6-B415-06B9A74FE7E9}" dt="2024-06-21T16:44:57.907" v="23238" actId="47"/>
        <pc:sldMkLst>
          <pc:docMk/>
          <pc:sldMk cId="1825990738" sldId="281"/>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ata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8E9C788-AA42-42B1-92CD-CF04877E782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3D93CA0-6CD8-4B3E-8DBC-8EED3DB6E89A}">
      <dgm:prSet/>
      <dgm:spPr/>
      <dgm:t>
        <a:bodyPr/>
        <a:lstStyle/>
        <a:p>
          <a:r>
            <a:rPr lang="en-US"/>
            <a:t>The purpose of our survey was to gather information from 8</a:t>
          </a:r>
          <a:r>
            <a:rPr lang="en-US" baseline="30000"/>
            <a:t>th</a:t>
          </a:r>
          <a:r>
            <a:rPr lang="en-US"/>
            <a:t> teachers concerning their students’ academic, career, and social/emotional mindsets. </a:t>
          </a:r>
        </a:p>
      </dgm:t>
    </dgm:pt>
    <dgm:pt modelId="{8E8C0AA7-9BD9-4C10-9CB3-56BF3D95D993}" type="parTrans" cxnId="{66501F68-3405-407A-A7A3-105D0224CA59}">
      <dgm:prSet/>
      <dgm:spPr/>
      <dgm:t>
        <a:bodyPr/>
        <a:lstStyle/>
        <a:p>
          <a:endParaRPr lang="en-US"/>
        </a:p>
      </dgm:t>
    </dgm:pt>
    <dgm:pt modelId="{62D1EB5D-40D4-43E4-9DBD-6FDDD6A6136B}" type="sibTrans" cxnId="{66501F68-3405-407A-A7A3-105D0224CA59}">
      <dgm:prSet/>
      <dgm:spPr/>
      <dgm:t>
        <a:bodyPr/>
        <a:lstStyle/>
        <a:p>
          <a:endParaRPr lang="en-US"/>
        </a:p>
      </dgm:t>
    </dgm:pt>
    <dgm:pt modelId="{39ED192D-0FE7-4400-9C0B-CE5EE291300C}">
      <dgm:prSet/>
      <dgm:spPr/>
      <dgm:t>
        <a:bodyPr/>
        <a:lstStyle/>
        <a:p>
          <a:r>
            <a:rPr lang="en-US" dirty="0"/>
            <a:t>We asked all 8</a:t>
          </a:r>
          <a:r>
            <a:rPr lang="en-US" baseline="30000" dirty="0"/>
            <a:t>th</a:t>
          </a:r>
          <a:r>
            <a:rPr lang="en-US" dirty="0"/>
            <a:t> grade teachers to fill out an online google form survey consisting of 10 questions. The survey was completely anonymous. </a:t>
          </a:r>
        </a:p>
      </dgm:t>
    </dgm:pt>
    <dgm:pt modelId="{F2274C17-2E77-4AF5-9144-3D3B7248D6C9}" type="parTrans" cxnId="{1199A78B-0063-4DF8-A016-C3D305B05072}">
      <dgm:prSet/>
      <dgm:spPr/>
      <dgm:t>
        <a:bodyPr/>
        <a:lstStyle/>
        <a:p>
          <a:endParaRPr lang="en-US"/>
        </a:p>
      </dgm:t>
    </dgm:pt>
    <dgm:pt modelId="{949A1D6B-C56D-41C5-9844-6EB1D6A38D60}" type="sibTrans" cxnId="{1199A78B-0063-4DF8-A016-C3D305B05072}">
      <dgm:prSet/>
      <dgm:spPr/>
      <dgm:t>
        <a:bodyPr/>
        <a:lstStyle/>
        <a:p>
          <a:endParaRPr lang="en-US"/>
        </a:p>
      </dgm:t>
    </dgm:pt>
    <dgm:pt modelId="{A3E0F366-D085-48A2-A7C5-1A8B9D6F000C}">
      <dgm:prSet/>
      <dgm:spPr/>
      <dgm:t>
        <a:bodyPr/>
        <a:lstStyle/>
        <a:p>
          <a:r>
            <a:rPr lang="en-US"/>
            <a:t>We decided to ask the teachers for their valuable input as we value their feedback in the development of our comprehensive school counseling program. </a:t>
          </a:r>
        </a:p>
      </dgm:t>
    </dgm:pt>
    <dgm:pt modelId="{CA451BA1-2722-4831-88E7-54575996D91F}" type="parTrans" cxnId="{D5E200E3-C905-4176-B9E9-9FC9F04C6BED}">
      <dgm:prSet/>
      <dgm:spPr/>
      <dgm:t>
        <a:bodyPr/>
        <a:lstStyle/>
        <a:p>
          <a:endParaRPr lang="en-US"/>
        </a:p>
      </dgm:t>
    </dgm:pt>
    <dgm:pt modelId="{594E3F10-459D-47FE-8A35-9C1FB805CF9F}" type="sibTrans" cxnId="{D5E200E3-C905-4176-B9E9-9FC9F04C6BED}">
      <dgm:prSet/>
      <dgm:spPr/>
      <dgm:t>
        <a:bodyPr/>
        <a:lstStyle/>
        <a:p>
          <a:endParaRPr lang="en-US"/>
        </a:p>
      </dgm:t>
    </dgm:pt>
    <dgm:pt modelId="{7D97A0F5-1B93-460A-AD3B-6B7E976075F6}">
      <dgm:prSet/>
      <dgm:spPr/>
      <dgm:t>
        <a:bodyPr/>
        <a:lstStyle/>
        <a:p>
          <a:r>
            <a:rPr lang="en-US"/>
            <a:t>Important consideration – we are going to give our 8</a:t>
          </a:r>
          <a:r>
            <a:rPr lang="en-US" baseline="30000"/>
            <a:t>th</a:t>
          </a:r>
          <a:r>
            <a:rPr lang="en-US"/>
            <a:t> grade students a similar survey so we may have a more complete and accurate assessment of the needs of our 8</a:t>
          </a:r>
          <a:r>
            <a:rPr lang="en-US" baseline="30000"/>
            <a:t>th</a:t>
          </a:r>
          <a:r>
            <a:rPr lang="en-US"/>
            <a:t> grade students.  </a:t>
          </a:r>
        </a:p>
      </dgm:t>
    </dgm:pt>
    <dgm:pt modelId="{6160B8F3-4D70-4C2D-A376-6C63F029A416}" type="parTrans" cxnId="{EA924F6E-E58C-4B3F-BF02-DAC24BAF9FAC}">
      <dgm:prSet/>
      <dgm:spPr/>
      <dgm:t>
        <a:bodyPr/>
        <a:lstStyle/>
        <a:p>
          <a:endParaRPr lang="en-US"/>
        </a:p>
      </dgm:t>
    </dgm:pt>
    <dgm:pt modelId="{23B029C8-43C2-43BC-8B36-DBEE8820D160}" type="sibTrans" cxnId="{EA924F6E-E58C-4B3F-BF02-DAC24BAF9FAC}">
      <dgm:prSet/>
      <dgm:spPr/>
      <dgm:t>
        <a:bodyPr/>
        <a:lstStyle/>
        <a:p>
          <a:endParaRPr lang="en-US"/>
        </a:p>
      </dgm:t>
    </dgm:pt>
    <dgm:pt modelId="{3CE02F5B-FACD-4BEC-9C59-E4F5E4D9B16C}" type="pres">
      <dgm:prSet presAssocID="{C8E9C788-AA42-42B1-92CD-CF04877E7829}" presName="root" presStyleCnt="0">
        <dgm:presLayoutVars>
          <dgm:dir/>
          <dgm:resizeHandles val="exact"/>
        </dgm:presLayoutVars>
      </dgm:prSet>
      <dgm:spPr/>
    </dgm:pt>
    <dgm:pt modelId="{3B777E84-39FF-4A32-A175-6A1620DB4E43}" type="pres">
      <dgm:prSet presAssocID="{E3D93CA0-6CD8-4B3E-8DBC-8EED3DB6E89A}" presName="compNode" presStyleCnt="0"/>
      <dgm:spPr/>
    </dgm:pt>
    <dgm:pt modelId="{21434F33-E218-4D2E-BF19-CD3C4420DCEA}" type="pres">
      <dgm:prSet presAssocID="{E3D93CA0-6CD8-4B3E-8DBC-8EED3DB6E89A}" presName="bgRect" presStyleLbl="bgShp" presStyleIdx="0" presStyleCnt="4"/>
      <dgm:spPr/>
    </dgm:pt>
    <dgm:pt modelId="{4E058DAD-0B28-47CD-AAAA-3D5449C49A09}" type="pres">
      <dgm:prSet presAssocID="{E3D93CA0-6CD8-4B3E-8DBC-8EED3DB6E89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2E40D11E-3249-430D-9D20-57AC757949A7}" type="pres">
      <dgm:prSet presAssocID="{E3D93CA0-6CD8-4B3E-8DBC-8EED3DB6E89A}" presName="spaceRect" presStyleCnt="0"/>
      <dgm:spPr/>
    </dgm:pt>
    <dgm:pt modelId="{10A7D7F1-4F14-4217-A488-A4CAB8D2151A}" type="pres">
      <dgm:prSet presAssocID="{E3D93CA0-6CD8-4B3E-8DBC-8EED3DB6E89A}" presName="parTx" presStyleLbl="revTx" presStyleIdx="0" presStyleCnt="4">
        <dgm:presLayoutVars>
          <dgm:chMax val="0"/>
          <dgm:chPref val="0"/>
        </dgm:presLayoutVars>
      </dgm:prSet>
      <dgm:spPr/>
    </dgm:pt>
    <dgm:pt modelId="{3013845C-0D89-4AD6-8C39-AAA8F9F9C439}" type="pres">
      <dgm:prSet presAssocID="{62D1EB5D-40D4-43E4-9DBD-6FDDD6A6136B}" presName="sibTrans" presStyleCnt="0"/>
      <dgm:spPr/>
    </dgm:pt>
    <dgm:pt modelId="{A3D00009-17D5-45A6-8F60-62A92001281D}" type="pres">
      <dgm:prSet presAssocID="{39ED192D-0FE7-4400-9C0B-CE5EE291300C}" presName="compNode" presStyleCnt="0"/>
      <dgm:spPr/>
    </dgm:pt>
    <dgm:pt modelId="{9582D203-9516-4850-B3C1-7C49F16903C0}" type="pres">
      <dgm:prSet presAssocID="{39ED192D-0FE7-4400-9C0B-CE5EE291300C}" presName="bgRect" presStyleLbl="bgShp" presStyleIdx="1" presStyleCnt="4"/>
      <dgm:spPr/>
    </dgm:pt>
    <dgm:pt modelId="{E03629CB-9F95-4254-A79A-A78F946BFE9D}" type="pres">
      <dgm:prSet presAssocID="{39ED192D-0FE7-4400-9C0B-CE5EE291300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8A8F18E7-4E03-4094-9736-AE91629684D7}" type="pres">
      <dgm:prSet presAssocID="{39ED192D-0FE7-4400-9C0B-CE5EE291300C}" presName="spaceRect" presStyleCnt="0"/>
      <dgm:spPr/>
    </dgm:pt>
    <dgm:pt modelId="{86E3FCB1-A0C5-470D-93B1-616784DCED06}" type="pres">
      <dgm:prSet presAssocID="{39ED192D-0FE7-4400-9C0B-CE5EE291300C}" presName="parTx" presStyleLbl="revTx" presStyleIdx="1" presStyleCnt="4">
        <dgm:presLayoutVars>
          <dgm:chMax val="0"/>
          <dgm:chPref val="0"/>
        </dgm:presLayoutVars>
      </dgm:prSet>
      <dgm:spPr/>
    </dgm:pt>
    <dgm:pt modelId="{D0803561-AA25-4A1E-94D3-BAA2E2BC1C36}" type="pres">
      <dgm:prSet presAssocID="{949A1D6B-C56D-41C5-9844-6EB1D6A38D60}" presName="sibTrans" presStyleCnt="0"/>
      <dgm:spPr/>
    </dgm:pt>
    <dgm:pt modelId="{E5191D4C-BCA2-47AD-8F17-C258CE1B0BD0}" type="pres">
      <dgm:prSet presAssocID="{A3E0F366-D085-48A2-A7C5-1A8B9D6F000C}" presName="compNode" presStyleCnt="0"/>
      <dgm:spPr/>
    </dgm:pt>
    <dgm:pt modelId="{1684BE91-0B4B-40A9-857A-298CDCD09E66}" type="pres">
      <dgm:prSet presAssocID="{A3E0F366-D085-48A2-A7C5-1A8B9D6F000C}" presName="bgRect" presStyleLbl="bgShp" presStyleIdx="2" presStyleCnt="4"/>
      <dgm:spPr/>
    </dgm:pt>
    <dgm:pt modelId="{74B229D5-0736-4FDB-B198-34FFD6F8C689}" type="pres">
      <dgm:prSet presAssocID="{A3E0F366-D085-48A2-A7C5-1A8B9D6F00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EB83DBFF-0EA2-4A9D-99B9-C27C0C99BC1B}" type="pres">
      <dgm:prSet presAssocID="{A3E0F366-D085-48A2-A7C5-1A8B9D6F000C}" presName="spaceRect" presStyleCnt="0"/>
      <dgm:spPr/>
    </dgm:pt>
    <dgm:pt modelId="{B0C4A46F-EB29-4F1D-BD5C-4F8AF5EFB772}" type="pres">
      <dgm:prSet presAssocID="{A3E0F366-D085-48A2-A7C5-1A8B9D6F000C}" presName="parTx" presStyleLbl="revTx" presStyleIdx="2" presStyleCnt="4">
        <dgm:presLayoutVars>
          <dgm:chMax val="0"/>
          <dgm:chPref val="0"/>
        </dgm:presLayoutVars>
      </dgm:prSet>
      <dgm:spPr/>
    </dgm:pt>
    <dgm:pt modelId="{83C51DB0-8C8D-4CA3-B035-FA8A75B563D1}" type="pres">
      <dgm:prSet presAssocID="{594E3F10-459D-47FE-8A35-9C1FB805CF9F}" presName="sibTrans" presStyleCnt="0"/>
      <dgm:spPr/>
    </dgm:pt>
    <dgm:pt modelId="{60B17F98-E63B-4E81-9487-D138ECD0AA7A}" type="pres">
      <dgm:prSet presAssocID="{7D97A0F5-1B93-460A-AD3B-6B7E976075F6}" presName="compNode" presStyleCnt="0"/>
      <dgm:spPr/>
    </dgm:pt>
    <dgm:pt modelId="{9DA05D0A-647B-4E20-9DAB-7AD210E7C606}" type="pres">
      <dgm:prSet presAssocID="{7D97A0F5-1B93-460A-AD3B-6B7E976075F6}" presName="bgRect" presStyleLbl="bgShp" presStyleIdx="3" presStyleCnt="4"/>
      <dgm:spPr/>
    </dgm:pt>
    <dgm:pt modelId="{C8EBA876-792D-44D5-8A03-5CF1805002F4}" type="pres">
      <dgm:prSet presAssocID="{7D97A0F5-1B93-460A-AD3B-6B7E976075F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esentation with Checklist"/>
        </a:ext>
      </dgm:extLst>
    </dgm:pt>
    <dgm:pt modelId="{9619C50B-83D9-4354-B2D9-8D40BC80FABC}" type="pres">
      <dgm:prSet presAssocID="{7D97A0F5-1B93-460A-AD3B-6B7E976075F6}" presName="spaceRect" presStyleCnt="0"/>
      <dgm:spPr/>
    </dgm:pt>
    <dgm:pt modelId="{C028DA94-7D9D-439F-87CF-F74F8A4CB5BE}" type="pres">
      <dgm:prSet presAssocID="{7D97A0F5-1B93-460A-AD3B-6B7E976075F6}" presName="parTx" presStyleLbl="revTx" presStyleIdx="3" presStyleCnt="4">
        <dgm:presLayoutVars>
          <dgm:chMax val="0"/>
          <dgm:chPref val="0"/>
        </dgm:presLayoutVars>
      </dgm:prSet>
      <dgm:spPr/>
    </dgm:pt>
  </dgm:ptLst>
  <dgm:cxnLst>
    <dgm:cxn modelId="{B2C1D30D-5109-4C18-968E-D4AF6825AFED}" type="presOf" srcId="{E3D93CA0-6CD8-4B3E-8DBC-8EED3DB6E89A}" destId="{10A7D7F1-4F14-4217-A488-A4CAB8D2151A}" srcOrd="0" destOrd="0" presId="urn:microsoft.com/office/officeart/2018/2/layout/IconVerticalSolidList"/>
    <dgm:cxn modelId="{127D2816-2CC0-4076-872C-94024EB3E40C}" type="presOf" srcId="{39ED192D-0FE7-4400-9C0B-CE5EE291300C}" destId="{86E3FCB1-A0C5-470D-93B1-616784DCED06}" srcOrd="0" destOrd="0" presId="urn:microsoft.com/office/officeart/2018/2/layout/IconVerticalSolidList"/>
    <dgm:cxn modelId="{66501F68-3405-407A-A7A3-105D0224CA59}" srcId="{C8E9C788-AA42-42B1-92CD-CF04877E7829}" destId="{E3D93CA0-6CD8-4B3E-8DBC-8EED3DB6E89A}" srcOrd="0" destOrd="0" parTransId="{8E8C0AA7-9BD9-4C10-9CB3-56BF3D95D993}" sibTransId="{62D1EB5D-40D4-43E4-9DBD-6FDDD6A6136B}"/>
    <dgm:cxn modelId="{EA924F6E-E58C-4B3F-BF02-DAC24BAF9FAC}" srcId="{C8E9C788-AA42-42B1-92CD-CF04877E7829}" destId="{7D97A0F5-1B93-460A-AD3B-6B7E976075F6}" srcOrd="3" destOrd="0" parTransId="{6160B8F3-4D70-4C2D-A376-6C63F029A416}" sibTransId="{23B029C8-43C2-43BC-8B36-DBEE8820D160}"/>
    <dgm:cxn modelId="{A7E44D4F-F598-4E01-AEBB-FD8D9BE1775F}" type="presOf" srcId="{A3E0F366-D085-48A2-A7C5-1A8B9D6F000C}" destId="{B0C4A46F-EB29-4F1D-BD5C-4F8AF5EFB772}" srcOrd="0" destOrd="0" presId="urn:microsoft.com/office/officeart/2018/2/layout/IconVerticalSolidList"/>
    <dgm:cxn modelId="{1199A78B-0063-4DF8-A016-C3D305B05072}" srcId="{C8E9C788-AA42-42B1-92CD-CF04877E7829}" destId="{39ED192D-0FE7-4400-9C0B-CE5EE291300C}" srcOrd="1" destOrd="0" parTransId="{F2274C17-2E77-4AF5-9144-3D3B7248D6C9}" sibTransId="{949A1D6B-C56D-41C5-9844-6EB1D6A38D60}"/>
    <dgm:cxn modelId="{3FB3F093-F54B-4F06-B376-916AB19BE9D0}" type="presOf" srcId="{7D97A0F5-1B93-460A-AD3B-6B7E976075F6}" destId="{C028DA94-7D9D-439F-87CF-F74F8A4CB5BE}" srcOrd="0" destOrd="0" presId="urn:microsoft.com/office/officeart/2018/2/layout/IconVerticalSolidList"/>
    <dgm:cxn modelId="{D5E200E3-C905-4176-B9E9-9FC9F04C6BED}" srcId="{C8E9C788-AA42-42B1-92CD-CF04877E7829}" destId="{A3E0F366-D085-48A2-A7C5-1A8B9D6F000C}" srcOrd="2" destOrd="0" parTransId="{CA451BA1-2722-4831-88E7-54575996D91F}" sibTransId="{594E3F10-459D-47FE-8A35-9C1FB805CF9F}"/>
    <dgm:cxn modelId="{41F320F3-CCA7-49EF-B901-C8BD4E5F26C4}" type="presOf" srcId="{C8E9C788-AA42-42B1-92CD-CF04877E7829}" destId="{3CE02F5B-FACD-4BEC-9C59-E4F5E4D9B16C}" srcOrd="0" destOrd="0" presId="urn:microsoft.com/office/officeart/2018/2/layout/IconVerticalSolidList"/>
    <dgm:cxn modelId="{8996997D-D4DE-47CB-BAEF-3B4E9266347F}" type="presParOf" srcId="{3CE02F5B-FACD-4BEC-9C59-E4F5E4D9B16C}" destId="{3B777E84-39FF-4A32-A175-6A1620DB4E43}" srcOrd="0" destOrd="0" presId="urn:microsoft.com/office/officeart/2018/2/layout/IconVerticalSolidList"/>
    <dgm:cxn modelId="{D54A92FA-A04D-4D54-8457-F4A3970B4FFB}" type="presParOf" srcId="{3B777E84-39FF-4A32-A175-6A1620DB4E43}" destId="{21434F33-E218-4D2E-BF19-CD3C4420DCEA}" srcOrd="0" destOrd="0" presId="urn:microsoft.com/office/officeart/2018/2/layout/IconVerticalSolidList"/>
    <dgm:cxn modelId="{F535BA10-F555-40BD-9411-317DEA4175D4}" type="presParOf" srcId="{3B777E84-39FF-4A32-A175-6A1620DB4E43}" destId="{4E058DAD-0B28-47CD-AAAA-3D5449C49A09}" srcOrd="1" destOrd="0" presId="urn:microsoft.com/office/officeart/2018/2/layout/IconVerticalSolidList"/>
    <dgm:cxn modelId="{360B090F-D8EB-435F-95BA-B0F5D6C4A52B}" type="presParOf" srcId="{3B777E84-39FF-4A32-A175-6A1620DB4E43}" destId="{2E40D11E-3249-430D-9D20-57AC757949A7}" srcOrd="2" destOrd="0" presId="urn:microsoft.com/office/officeart/2018/2/layout/IconVerticalSolidList"/>
    <dgm:cxn modelId="{1481FFC4-4FF8-4AFA-9CC8-B881762D1E9C}" type="presParOf" srcId="{3B777E84-39FF-4A32-A175-6A1620DB4E43}" destId="{10A7D7F1-4F14-4217-A488-A4CAB8D2151A}" srcOrd="3" destOrd="0" presId="urn:microsoft.com/office/officeart/2018/2/layout/IconVerticalSolidList"/>
    <dgm:cxn modelId="{51E3906E-D168-400E-8DBB-BDFD2699E502}" type="presParOf" srcId="{3CE02F5B-FACD-4BEC-9C59-E4F5E4D9B16C}" destId="{3013845C-0D89-4AD6-8C39-AAA8F9F9C439}" srcOrd="1" destOrd="0" presId="urn:microsoft.com/office/officeart/2018/2/layout/IconVerticalSolidList"/>
    <dgm:cxn modelId="{626E9FC7-C00D-4A6B-8461-53AF7CD1A019}" type="presParOf" srcId="{3CE02F5B-FACD-4BEC-9C59-E4F5E4D9B16C}" destId="{A3D00009-17D5-45A6-8F60-62A92001281D}" srcOrd="2" destOrd="0" presId="urn:microsoft.com/office/officeart/2018/2/layout/IconVerticalSolidList"/>
    <dgm:cxn modelId="{791C4399-2957-464C-8394-B67161247428}" type="presParOf" srcId="{A3D00009-17D5-45A6-8F60-62A92001281D}" destId="{9582D203-9516-4850-B3C1-7C49F16903C0}" srcOrd="0" destOrd="0" presId="urn:microsoft.com/office/officeart/2018/2/layout/IconVerticalSolidList"/>
    <dgm:cxn modelId="{5AD49424-0C52-44FF-939A-6B1678E99F58}" type="presParOf" srcId="{A3D00009-17D5-45A6-8F60-62A92001281D}" destId="{E03629CB-9F95-4254-A79A-A78F946BFE9D}" srcOrd="1" destOrd="0" presId="urn:microsoft.com/office/officeart/2018/2/layout/IconVerticalSolidList"/>
    <dgm:cxn modelId="{F6FF02EA-D5C7-470D-B5B6-2491E6B2D76F}" type="presParOf" srcId="{A3D00009-17D5-45A6-8F60-62A92001281D}" destId="{8A8F18E7-4E03-4094-9736-AE91629684D7}" srcOrd="2" destOrd="0" presId="urn:microsoft.com/office/officeart/2018/2/layout/IconVerticalSolidList"/>
    <dgm:cxn modelId="{204EFCCE-AF76-48FB-A76A-CB3107B4395F}" type="presParOf" srcId="{A3D00009-17D5-45A6-8F60-62A92001281D}" destId="{86E3FCB1-A0C5-470D-93B1-616784DCED06}" srcOrd="3" destOrd="0" presId="urn:microsoft.com/office/officeart/2018/2/layout/IconVerticalSolidList"/>
    <dgm:cxn modelId="{FAF92A11-2CBF-4533-93CE-511CBE689738}" type="presParOf" srcId="{3CE02F5B-FACD-4BEC-9C59-E4F5E4D9B16C}" destId="{D0803561-AA25-4A1E-94D3-BAA2E2BC1C36}" srcOrd="3" destOrd="0" presId="urn:microsoft.com/office/officeart/2018/2/layout/IconVerticalSolidList"/>
    <dgm:cxn modelId="{E317F370-D660-412D-B61B-87C98DE821CB}" type="presParOf" srcId="{3CE02F5B-FACD-4BEC-9C59-E4F5E4D9B16C}" destId="{E5191D4C-BCA2-47AD-8F17-C258CE1B0BD0}" srcOrd="4" destOrd="0" presId="urn:microsoft.com/office/officeart/2018/2/layout/IconVerticalSolidList"/>
    <dgm:cxn modelId="{4877CDA3-FE69-492C-9DCB-AA977D334AEC}" type="presParOf" srcId="{E5191D4C-BCA2-47AD-8F17-C258CE1B0BD0}" destId="{1684BE91-0B4B-40A9-857A-298CDCD09E66}" srcOrd="0" destOrd="0" presId="urn:microsoft.com/office/officeart/2018/2/layout/IconVerticalSolidList"/>
    <dgm:cxn modelId="{F9B57A06-E35A-48BC-A14C-5F37817E261C}" type="presParOf" srcId="{E5191D4C-BCA2-47AD-8F17-C258CE1B0BD0}" destId="{74B229D5-0736-4FDB-B198-34FFD6F8C689}" srcOrd="1" destOrd="0" presId="urn:microsoft.com/office/officeart/2018/2/layout/IconVerticalSolidList"/>
    <dgm:cxn modelId="{04F5A688-36A4-4C4F-926B-1611B0F3DF62}" type="presParOf" srcId="{E5191D4C-BCA2-47AD-8F17-C258CE1B0BD0}" destId="{EB83DBFF-0EA2-4A9D-99B9-C27C0C99BC1B}" srcOrd="2" destOrd="0" presId="urn:microsoft.com/office/officeart/2018/2/layout/IconVerticalSolidList"/>
    <dgm:cxn modelId="{317248D1-87F0-42B2-BD4B-0CA6F58B96F9}" type="presParOf" srcId="{E5191D4C-BCA2-47AD-8F17-C258CE1B0BD0}" destId="{B0C4A46F-EB29-4F1D-BD5C-4F8AF5EFB772}" srcOrd="3" destOrd="0" presId="urn:microsoft.com/office/officeart/2018/2/layout/IconVerticalSolidList"/>
    <dgm:cxn modelId="{ED8C2EA1-F7F6-4A0D-AC66-F1B3131BA590}" type="presParOf" srcId="{3CE02F5B-FACD-4BEC-9C59-E4F5E4D9B16C}" destId="{83C51DB0-8C8D-4CA3-B035-FA8A75B563D1}" srcOrd="5" destOrd="0" presId="urn:microsoft.com/office/officeart/2018/2/layout/IconVerticalSolidList"/>
    <dgm:cxn modelId="{5D3BB5A5-D0E3-41DB-B20D-0B3532D72D02}" type="presParOf" srcId="{3CE02F5B-FACD-4BEC-9C59-E4F5E4D9B16C}" destId="{60B17F98-E63B-4E81-9487-D138ECD0AA7A}" srcOrd="6" destOrd="0" presId="urn:microsoft.com/office/officeart/2018/2/layout/IconVerticalSolidList"/>
    <dgm:cxn modelId="{32B97739-145C-4632-BE0B-1838A9DCF859}" type="presParOf" srcId="{60B17F98-E63B-4E81-9487-D138ECD0AA7A}" destId="{9DA05D0A-647B-4E20-9DAB-7AD210E7C606}" srcOrd="0" destOrd="0" presId="urn:microsoft.com/office/officeart/2018/2/layout/IconVerticalSolidList"/>
    <dgm:cxn modelId="{786DE5D9-23C2-4DC4-B324-EA42F8B5FB09}" type="presParOf" srcId="{60B17F98-E63B-4E81-9487-D138ECD0AA7A}" destId="{C8EBA876-792D-44D5-8A03-5CF1805002F4}" srcOrd="1" destOrd="0" presId="urn:microsoft.com/office/officeart/2018/2/layout/IconVerticalSolidList"/>
    <dgm:cxn modelId="{DF4F8BEE-97B8-4273-8CB0-62696A91A5B3}" type="presParOf" srcId="{60B17F98-E63B-4E81-9487-D138ECD0AA7A}" destId="{9619C50B-83D9-4354-B2D9-8D40BC80FABC}" srcOrd="2" destOrd="0" presId="urn:microsoft.com/office/officeart/2018/2/layout/IconVerticalSolidList"/>
    <dgm:cxn modelId="{C8EFD145-2667-4106-9E10-52E3E2EB8B51}" type="presParOf" srcId="{60B17F98-E63B-4E81-9487-D138ECD0AA7A}" destId="{C028DA94-7D9D-439F-87CF-F74F8A4CB5B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DC01D3-BAAD-4954-810B-E76CC9F664E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678DD94-C50E-4E04-AC27-A802145B5E56}">
      <dgm:prSet/>
      <dgm:spPr/>
      <dgm:t>
        <a:bodyPr/>
        <a:lstStyle/>
        <a:p>
          <a:r>
            <a:rPr lang="en-US" b="1"/>
            <a:t>Teachers/ administration – </a:t>
          </a:r>
          <a:r>
            <a:rPr lang="en-US"/>
            <a:t>staff meetings, emails, professional development sessions</a:t>
          </a:r>
        </a:p>
      </dgm:t>
    </dgm:pt>
    <dgm:pt modelId="{76F96AA9-3B21-441F-B533-95B550433793}" type="parTrans" cxnId="{D4000678-393B-41CD-9E1A-7D5878D707BD}">
      <dgm:prSet/>
      <dgm:spPr/>
      <dgm:t>
        <a:bodyPr/>
        <a:lstStyle/>
        <a:p>
          <a:endParaRPr lang="en-US"/>
        </a:p>
      </dgm:t>
    </dgm:pt>
    <dgm:pt modelId="{FCF28C09-41F8-49A8-95FB-F319282E395F}" type="sibTrans" cxnId="{D4000678-393B-41CD-9E1A-7D5878D707BD}">
      <dgm:prSet/>
      <dgm:spPr/>
      <dgm:t>
        <a:bodyPr/>
        <a:lstStyle/>
        <a:p>
          <a:endParaRPr lang="en-US"/>
        </a:p>
      </dgm:t>
    </dgm:pt>
    <dgm:pt modelId="{8DE07B1C-F753-4F99-953E-16637FF5ED4A}">
      <dgm:prSet/>
      <dgm:spPr/>
      <dgm:t>
        <a:bodyPr/>
        <a:lstStyle/>
        <a:p>
          <a:r>
            <a:rPr lang="en-US" b="1"/>
            <a:t>Parents/ community members – </a:t>
          </a:r>
          <a:r>
            <a:rPr lang="en-US"/>
            <a:t>parent/teacher/counselor conferences, school newsletters/school social media, community meetings</a:t>
          </a:r>
        </a:p>
      </dgm:t>
    </dgm:pt>
    <dgm:pt modelId="{F3FD98CA-1051-4D28-9645-49C4E0DB9F9F}" type="parTrans" cxnId="{F9162F5E-5530-480B-91E6-694C2D05EC82}">
      <dgm:prSet/>
      <dgm:spPr/>
      <dgm:t>
        <a:bodyPr/>
        <a:lstStyle/>
        <a:p>
          <a:endParaRPr lang="en-US"/>
        </a:p>
      </dgm:t>
    </dgm:pt>
    <dgm:pt modelId="{E1703954-9083-469C-8D54-780982B3938D}" type="sibTrans" cxnId="{F9162F5E-5530-480B-91E6-694C2D05EC82}">
      <dgm:prSet/>
      <dgm:spPr/>
      <dgm:t>
        <a:bodyPr/>
        <a:lstStyle/>
        <a:p>
          <a:endParaRPr lang="en-US"/>
        </a:p>
      </dgm:t>
    </dgm:pt>
    <dgm:pt modelId="{F8400EA7-FF9F-40C3-A65F-5228AFEFD12A}">
      <dgm:prSet/>
      <dgm:spPr/>
      <dgm:t>
        <a:bodyPr/>
        <a:lstStyle/>
        <a:p>
          <a:r>
            <a:rPr lang="en-US" b="1"/>
            <a:t>Students – </a:t>
          </a:r>
          <a:r>
            <a:rPr lang="en-US"/>
            <a:t>classroom/school announcements, morning meeting messages, school assemblies, student emails</a:t>
          </a:r>
        </a:p>
      </dgm:t>
    </dgm:pt>
    <dgm:pt modelId="{35DF5104-C264-4E25-8A2A-0D0F5CEF3133}" type="parTrans" cxnId="{4A810D20-D6F5-4D5F-AD60-BE9034AA4D43}">
      <dgm:prSet/>
      <dgm:spPr/>
      <dgm:t>
        <a:bodyPr/>
        <a:lstStyle/>
        <a:p>
          <a:endParaRPr lang="en-US"/>
        </a:p>
      </dgm:t>
    </dgm:pt>
    <dgm:pt modelId="{782A9566-6CEB-40C3-B682-33B821812683}" type="sibTrans" cxnId="{4A810D20-D6F5-4D5F-AD60-BE9034AA4D43}">
      <dgm:prSet/>
      <dgm:spPr/>
      <dgm:t>
        <a:bodyPr/>
        <a:lstStyle/>
        <a:p>
          <a:endParaRPr lang="en-US"/>
        </a:p>
      </dgm:t>
    </dgm:pt>
    <dgm:pt modelId="{0E371600-F59E-4292-9CEC-D6AFE7A3B67F}" type="pres">
      <dgm:prSet presAssocID="{E4DC01D3-BAAD-4954-810B-E76CC9F664EC}" presName="root" presStyleCnt="0">
        <dgm:presLayoutVars>
          <dgm:dir/>
          <dgm:resizeHandles val="exact"/>
        </dgm:presLayoutVars>
      </dgm:prSet>
      <dgm:spPr/>
    </dgm:pt>
    <dgm:pt modelId="{291248ED-2A23-4FDB-9F68-E9137734C3D8}" type="pres">
      <dgm:prSet presAssocID="{C678DD94-C50E-4E04-AC27-A802145B5E56}" presName="compNode" presStyleCnt="0"/>
      <dgm:spPr/>
    </dgm:pt>
    <dgm:pt modelId="{F0FE7E29-8BE5-4CD0-81B5-AD29DA47A256}" type="pres">
      <dgm:prSet presAssocID="{C678DD94-C50E-4E04-AC27-A802145B5E56}" presName="bgRect" presStyleLbl="bgShp" presStyleIdx="0" presStyleCnt="3"/>
      <dgm:spPr/>
    </dgm:pt>
    <dgm:pt modelId="{D4FC5A13-5D04-4DF7-96B1-2781B7AC0BC0}" type="pres">
      <dgm:prSet presAssocID="{C678DD94-C50E-4E04-AC27-A802145B5E5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nvelope"/>
        </a:ext>
      </dgm:extLst>
    </dgm:pt>
    <dgm:pt modelId="{311EAB30-2A5C-43C7-BF03-DC674E88F2A4}" type="pres">
      <dgm:prSet presAssocID="{C678DD94-C50E-4E04-AC27-A802145B5E56}" presName="spaceRect" presStyleCnt="0"/>
      <dgm:spPr/>
    </dgm:pt>
    <dgm:pt modelId="{5A804AD0-4F86-4526-A52B-261BA8D38D02}" type="pres">
      <dgm:prSet presAssocID="{C678DD94-C50E-4E04-AC27-A802145B5E56}" presName="parTx" presStyleLbl="revTx" presStyleIdx="0" presStyleCnt="3">
        <dgm:presLayoutVars>
          <dgm:chMax val="0"/>
          <dgm:chPref val="0"/>
        </dgm:presLayoutVars>
      </dgm:prSet>
      <dgm:spPr/>
    </dgm:pt>
    <dgm:pt modelId="{22EC3E31-43C3-49DA-ABBE-A391DAA7DEF6}" type="pres">
      <dgm:prSet presAssocID="{FCF28C09-41F8-49A8-95FB-F319282E395F}" presName="sibTrans" presStyleCnt="0"/>
      <dgm:spPr/>
    </dgm:pt>
    <dgm:pt modelId="{EAEEFA8D-0167-4B3F-839D-DB7588F3A9E3}" type="pres">
      <dgm:prSet presAssocID="{8DE07B1C-F753-4F99-953E-16637FF5ED4A}" presName="compNode" presStyleCnt="0"/>
      <dgm:spPr/>
    </dgm:pt>
    <dgm:pt modelId="{99C1E410-8A80-4A5F-848C-28CE90844787}" type="pres">
      <dgm:prSet presAssocID="{8DE07B1C-F753-4F99-953E-16637FF5ED4A}" presName="bgRect" presStyleLbl="bgShp" presStyleIdx="1" presStyleCnt="3"/>
      <dgm:spPr/>
    </dgm:pt>
    <dgm:pt modelId="{0BC1D2B4-8586-4907-B0B5-F477127679FA}" type="pres">
      <dgm:prSet presAssocID="{8DE07B1C-F753-4F99-953E-16637FF5ED4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00B5731C-36F7-467F-9D58-099FAB09F06C}" type="pres">
      <dgm:prSet presAssocID="{8DE07B1C-F753-4F99-953E-16637FF5ED4A}" presName="spaceRect" presStyleCnt="0"/>
      <dgm:spPr/>
    </dgm:pt>
    <dgm:pt modelId="{F003C4A9-04A2-48BE-8B1F-389BF94F509D}" type="pres">
      <dgm:prSet presAssocID="{8DE07B1C-F753-4F99-953E-16637FF5ED4A}" presName="parTx" presStyleLbl="revTx" presStyleIdx="1" presStyleCnt="3">
        <dgm:presLayoutVars>
          <dgm:chMax val="0"/>
          <dgm:chPref val="0"/>
        </dgm:presLayoutVars>
      </dgm:prSet>
      <dgm:spPr/>
    </dgm:pt>
    <dgm:pt modelId="{E659EFC0-0B3C-4275-9297-526FE950C8F4}" type="pres">
      <dgm:prSet presAssocID="{E1703954-9083-469C-8D54-780982B3938D}" presName="sibTrans" presStyleCnt="0"/>
      <dgm:spPr/>
    </dgm:pt>
    <dgm:pt modelId="{CCE7616C-31AB-4A1F-84D0-B315F38FA1FF}" type="pres">
      <dgm:prSet presAssocID="{F8400EA7-FF9F-40C3-A65F-5228AFEFD12A}" presName="compNode" presStyleCnt="0"/>
      <dgm:spPr/>
    </dgm:pt>
    <dgm:pt modelId="{DC7ABB05-35B3-4FD9-8AEA-02A5180AE364}" type="pres">
      <dgm:prSet presAssocID="{F8400EA7-FF9F-40C3-A65F-5228AFEFD12A}" presName="bgRect" presStyleLbl="bgShp" presStyleIdx="2" presStyleCnt="3"/>
      <dgm:spPr/>
    </dgm:pt>
    <dgm:pt modelId="{FC2F8A96-45D1-451D-A378-5C84425631B5}" type="pres">
      <dgm:prSet presAssocID="{F8400EA7-FF9F-40C3-A65F-5228AFEFD12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3A4C29E8-CE97-4F27-9670-F97211634C11}" type="pres">
      <dgm:prSet presAssocID="{F8400EA7-FF9F-40C3-A65F-5228AFEFD12A}" presName="spaceRect" presStyleCnt="0"/>
      <dgm:spPr/>
    </dgm:pt>
    <dgm:pt modelId="{E453ECA4-EB9E-4A8F-BD61-291B223D1BF2}" type="pres">
      <dgm:prSet presAssocID="{F8400EA7-FF9F-40C3-A65F-5228AFEFD12A}" presName="parTx" presStyleLbl="revTx" presStyleIdx="2" presStyleCnt="3">
        <dgm:presLayoutVars>
          <dgm:chMax val="0"/>
          <dgm:chPref val="0"/>
        </dgm:presLayoutVars>
      </dgm:prSet>
      <dgm:spPr/>
    </dgm:pt>
  </dgm:ptLst>
  <dgm:cxnLst>
    <dgm:cxn modelId="{4A810D20-D6F5-4D5F-AD60-BE9034AA4D43}" srcId="{E4DC01D3-BAAD-4954-810B-E76CC9F664EC}" destId="{F8400EA7-FF9F-40C3-A65F-5228AFEFD12A}" srcOrd="2" destOrd="0" parTransId="{35DF5104-C264-4E25-8A2A-0D0F5CEF3133}" sibTransId="{782A9566-6CEB-40C3-B682-33B821812683}"/>
    <dgm:cxn modelId="{1ED7493B-09A6-4BFC-BE2B-064F1A336AA7}" type="presOf" srcId="{8DE07B1C-F753-4F99-953E-16637FF5ED4A}" destId="{F003C4A9-04A2-48BE-8B1F-389BF94F509D}" srcOrd="0" destOrd="0" presId="urn:microsoft.com/office/officeart/2018/2/layout/IconVerticalSolidList"/>
    <dgm:cxn modelId="{F9162F5E-5530-480B-91E6-694C2D05EC82}" srcId="{E4DC01D3-BAAD-4954-810B-E76CC9F664EC}" destId="{8DE07B1C-F753-4F99-953E-16637FF5ED4A}" srcOrd="1" destOrd="0" parTransId="{F3FD98CA-1051-4D28-9645-49C4E0DB9F9F}" sibTransId="{E1703954-9083-469C-8D54-780982B3938D}"/>
    <dgm:cxn modelId="{D4000678-393B-41CD-9E1A-7D5878D707BD}" srcId="{E4DC01D3-BAAD-4954-810B-E76CC9F664EC}" destId="{C678DD94-C50E-4E04-AC27-A802145B5E56}" srcOrd="0" destOrd="0" parTransId="{76F96AA9-3B21-441F-B533-95B550433793}" sibTransId="{FCF28C09-41F8-49A8-95FB-F319282E395F}"/>
    <dgm:cxn modelId="{47B68A81-7832-45CF-A39B-1E4E2A907DBA}" type="presOf" srcId="{F8400EA7-FF9F-40C3-A65F-5228AFEFD12A}" destId="{E453ECA4-EB9E-4A8F-BD61-291B223D1BF2}" srcOrd="0" destOrd="0" presId="urn:microsoft.com/office/officeart/2018/2/layout/IconVerticalSolidList"/>
    <dgm:cxn modelId="{D664B284-5667-4392-B93E-0D9CF8A1C1F5}" type="presOf" srcId="{E4DC01D3-BAAD-4954-810B-E76CC9F664EC}" destId="{0E371600-F59E-4292-9CEC-D6AFE7A3B67F}" srcOrd="0" destOrd="0" presId="urn:microsoft.com/office/officeart/2018/2/layout/IconVerticalSolidList"/>
    <dgm:cxn modelId="{C7CDECD4-8D01-488B-AC02-3D251CBBA7AB}" type="presOf" srcId="{C678DD94-C50E-4E04-AC27-A802145B5E56}" destId="{5A804AD0-4F86-4526-A52B-261BA8D38D02}" srcOrd="0" destOrd="0" presId="urn:microsoft.com/office/officeart/2018/2/layout/IconVerticalSolidList"/>
    <dgm:cxn modelId="{9BA03BD5-648A-48FD-AA80-DF487909ADFE}" type="presParOf" srcId="{0E371600-F59E-4292-9CEC-D6AFE7A3B67F}" destId="{291248ED-2A23-4FDB-9F68-E9137734C3D8}" srcOrd="0" destOrd="0" presId="urn:microsoft.com/office/officeart/2018/2/layout/IconVerticalSolidList"/>
    <dgm:cxn modelId="{C3ADBEF6-47AA-4262-B92A-44029D0CB8E6}" type="presParOf" srcId="{291248ED-2A23-4FDB-9F68-E9137734C3D8}" destId="{F0FE7E29-8BE5-4CD0-81B5-AD29DA47A256}" srcOrd="0" destOrd="0" presId="urn:microsoft.com/office/officeart/2018/2/layout/IconVerticalSolidList"/>
    <dgm:cxn modelId="{24DD2A92-F211-4A52-980B-4D8DAE4F9991}" type="presParOf" srcId="{291248ED-2A23-4FDB-9F68-E9137734C3D8}" destId="{D4FC5A13-5D04-4DF7-96B1-2781B7AC0BC0}" srcOrd="1" destOrd="0" presId="urn:microsoft.com/office/officeart/2018/2/layout/IconVerticalSolidList"/>
    <dgm:cxn modelId="{3F66CAE9-5587-4216-A230-710239584FFB}" type="presParOf" srcId="{291248ED-2A23-4FDB-9F68-E9137734C3D8}" destId="{311EAB30-2A5C-43C7-BF03-DC674E88F2A4}" srcOrd="2" destOrd="0" presId="urn:microsoft.com/office/officeart/2018/2/layout/IconVerticalSolidList"/>
    <dgm:cxn modelId="{0218263E-AC93-4944-AE09-5531798FB222}" type="presParOf" srcId="{291248ED-2A23-4FDB-9F68-E9137734C3D8}" destId="{5A804AD0-4F86-4526-A52B-261BA8D38D02}" srcOrd="3" destOrd="0" presId="urn:microsoft.com/office/officeart/2018/2/layout/IconVerticalSolidList"/>
    <dgm:cxn modelId="{F0468EDF-795C-4372-9555-6227F9CA8162}" type="presParOf" srcId="{0E371600-F59E-4292-9CEC-D6AFE7A3B67F}" destId="{22EC3E31-43C3-49DA-ABBE-A391DAA7DEF6}" srcOrd="1" destOrd="0" presId="urn:microsoft.com/office/officeart/2018/2/layout/IconVerticalSolidList"/>
    <dgm:cxn modelId="{359E32BA-BCDE-4333-99A5-810A5765D2C9}" type="presParOf" srcId="{0E371600-F59E-4292-9CEC-D6AFE7A3B67F}" destId="{EAEEFA8D-0167-4B3F-839D-DB7588F3A9E3}" srcOrd="2" destOrd="0" presId="urn:microsoft.com/office/officeart/2018/2/layout/IconVerticalSolidList"/>
    <dgm:cxn modelId="{92B1C922-C585-4CF9-8084-09CA56D59445}" type="presParOf" srcId="{EAEEFA8D-0167-4B3F-839D-DB7588F3A9E3}" destId="{99C1E410-8A80-4A5F-848C-28CE90844787}" srcOrd="0" destOrd="0" presId="urn:microsoft.com/office/officeart/2018/2/layout/IconVerticalSolidList"/>
    <dgm:cxn modelId="{A51DAACC-7E31-4077-A68A-3EC77042E773}" type="presParOf" srcId="{EAEEFA8D-0167-4B3F-839D-DB7588F3A9E3}" destId="{0BC1D2B4-8586-4907-B0B5-F477127679FA}" srcOrd="1" destOrd="0" presId="urn:microsoft.com/office/officeart/2018/2/layout/IconVerticalSolidList"/>
    <dgm:cxn modelId="{63ADC3E8-2BFE-412C-8668-BFBB2BADD32D}" type="presParOf" srcId="{EAEEFA8D-0167-4B3F-839D-DB7588F3A9E3}" destId="{00B5731C-36F7-467F-9D58-099FAB09F06C}" srcOrd="2" destOrd="0" presId="urn:microsoft.com/office/officeart/2018/2/layout/IconVerticalSolidList"/>
    <dgm:cxn modelId="{3A313AD9-E3BE-4381-BDA7-C03882D115D3}" type="presParOf" srcId="{EAEEFA8D-0167-4B3F-839D-DB7588F3A9E3}" destId="{F003C4A9-04A2-48BE-8B1F-389BF94F509D}" srcOrd="3" destOrd="0" presId="urn:microsoft.com/office/officeart/2018/2/layout/IconVerticalSolidList"/>
    <dgm:cxn modelId="{04F1F551-73B1-4ED3-81DB-BAB4A74B1281}" type="presParOf" srcId="{0E371600-F59E-4292-9CEC-D6AFE7A3B67F}" destId="{E659EFC0-0B3C-4275-9297-526FE950C8F4}" srcOrd="3" destOrd="0" presId="urn:microsoft.com/office/officeart/2018/2/layout/IconVerticalSolidList"/>
    <dgm:cxn modelId="{891DCACB-81AA-416A-BBF7-4E01BF14C250}" type="presParOf" srcId="{0E371600-F59E-4292-9CEC-D6AFE7A3B67F}" destId="{CCE7616C-31AB-4A1F-84D0-B315F38FA1FF}" srcOrd="4" destOrd="0" presId="urn:microsoft.com/office/officeart/2018/2/layout/IconVerticalSolidList"/>
    <dgm:cxn modelId="{F41FCBEB-387F-4736-891D-B65EE739E3D2}" type="presParOf" srcId="{CCE7616C-31AB-4A1F-84D0-B315F38FA1FF}" destId="{DC7ABB05-35B3-4FD9-8AEA-02A5180AE364}" srcOrd="0" destOrd="0" presId="urn:microsoft.com/office/officeart/2018/2/layout/IconVerticalSolidList"/>
    <dgm:cxn modelId="{A9A768BF-E93F-4B67-8C26-EAE4F192F5B2}" type="presParOf" srcId="{CCE7616C-31AB-4A1F-84D0-B315F38FA1FF}" destId="{FC2F8A96-45D1-451D-A378-5C84425631B5}" srcOrd="1" destOrd="0" presId="urn:microsoft.com/office/officeart/2018/2/layout/IconVerticalSolidList"/>
    <dgm:cxn modelId="{5E75D3EF-93FD-45C4-AE25-8B7EF28B217B}" type="presParOf" srcId="{CCE7616C-31AB-4A1F-84D0-B315F38FA1FF}" destId="{3A4C29E8-CE97-4F27-9670-F97211634C11}" srcOrd="2" destOrd="0" presId="urn:microsoft.com/office/officeart/2018/2/layout/IconVerticalSolidList"/>
    <dgm:cxn modelId="{D6ABA3BC-47EC-44CE-95EE-D425F7C129E4}" type="presParOf" srcId="{CCE7616C-31AB-4A1F-84D0-B315F38FA1FF}" destId="{E453ECA4-EB9E-4A8F-BD61-291B223D1BF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34F33-E218-4D2E-BF19-CD3C4420DCEA}">
      <dsp:nvSpPr>
        <dsp:cNvPr id="0" name=""/>
        <dsp:cNvSpPr/>
      </dsp:nvSpPr>
      <dsp:spPr>
        <a:xfrm>
          <a:off x="0" y="1805"/>
          <a:ext cx="10515600" cy="91531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058DAD-0B28-47CD-AAAA-3D5449C49A09}">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A7D7F1-4F14-4217-A488-A4CAB8D2151A}">
      <dsp:nvSpPr>
        <dsp:cNvPr id="0" name=""/>
        <dsp:cNvSpPr/>
      </dsp:nvSpPr>
      <dsp:spPr>
        <a:xfrm>
          <a:off x="1057183" y="1805"/>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kern="1200"/>
            <a:t>The purpose of our survey was to gather information from 8</a:t>
          </a:r>
          <a:r>
            <a:rPr lang="en-US" sz="1900" kern="1200" baseline="30000"/>
            <a:t>th</a:t>
          </a:r>
          <a:r>
            <a:rPr lang="en-US" sz="1900" kern="1200"/>
            <a:t> teachers concerning their students’ academic, career, and social/emotional mindsets. </a:t>
          </a:r>
        </a:p>
      </dsp:txBody>
      <dsp:txXfrm>
        <a:off x="1057183" y="1805"/>
        <a:ext cx="9458416" cy="915310"/>
      </dsp:txXfrm>
    </dsp:sp>
    <dsp:sp modelId="{9582D203-9516-4850-B3C1-7C49F16903C0}">
      <dsp:nvSpPr>
        <dsp:cNvPr id="0" name=""/>
        <dsp:cNvSpPr/>
      </dsp:nvSpPr>
      <dsp:spPr>
        <a:xfrm>
          <a:off x="0" y="1145944"/>
          <a:ext cx="10515600" cy="91531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3629CB-9F95-4254-A79A-A78F946BFE9D}">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E3FCB1-A0C5-470D-93B1-616784DCED06}">
      <dsp:nvSpPr>
        <dsp:cNvPr id="0" name=""/>
        <dsp:cNvSpPr/>
      </dsp:nvSpPr>
      <dsp:spPr>
        <a:xfrm>
          <a:off x="1057183" y="1145944"/>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kern="1200" dirty="0"/>
            <a:t>We asked all 8</a:t>
          </a:r>
          <a:r>
            <a:rPr lang="en-US" sz="1900" kern="1200" baseline="30000" dirty="0"/>
            <a:t>th</a:t>
          </a:r>
          <a:r>
            <a:rPr lang="en-US" sz="1900" kern="1200" dirty="0"/>
            <a:t> grade teachers to fill out an online google form survey consisting of 10 questions. The survey was completely anonymous. </a:t>
          </a:r>
        </a:p>
      </dsp:txBody>
      <dsp:txXfrm>
        <a:off x="1057183" y="1145944"/>
        <a:ext cx="9458416" cy="915310"/>
      </dsp:txXfrm>
    </dsp:sp>
    <dsp:sp modelId="{1684BE91-0B4B-40A9-857A-298CDCD09E66}">
      <dsp:nvSpPr>
        <dsp:cNvPr id="0" name=""/>
        <dsp:cNvSpPr/>
      </dsp:nvSpPr>
      <dsp:spPr>
        <a:xfrm>
          <a:off x="0" y="2290082"/>
          <a:ext cx="10515600" cy="91531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B229D5-0736-4FDB-B198-34FFD6F8C689}">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C4A46F-EB29-4F1D-BD5C-4F8AF5EFB772}">
      <dsp:nvSpPr>
        <dsp:cNvPr id="0" name=""/>
        <dsp:cNvSpPr/>
      </dsp:nvSpPr>
      <dsp:spPr>
        <a:xfrm>
          <a:off x="1057183" y="2290082"/>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kern="1200"/>
            <a:t>We decided to ask the teachers for their valuable input as we value their feedback in the development of our comprehensive school counseling program. </a:t>
          </a:r>
        </a:p>
      </dsp:txBody>
      <dsp:txXfrm>
        <a:off x="1057183" y="2290082"/>
        <a:ext cx="9458416" cy="915310"/>
      </dsp:txXfrm>
    </dsp:sp>
    <dsp:sp modelId="{9DA05D0A-647B-4E20-9DAB-7AD210E7C606}">
      <dsp:nvSpPr>
        <dsp:cNvPr id="0" name=""/>
        <dsp:cNvSpPr/>
      </dsp:nvSpPr>
      <dsp:spPr>
        <a:xfrm>
          <a:off x="0" y="3434221"/>
          <a:ext cx="10515600" cy="91531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EBA876-792D-44D5-8A03-5CF1805002F4}">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28DA94-7D9D-439F-87CF-F74F8A4CB5BE}">
      <dsp:nvSpPr>
        <dsp:cNvPr id="0" name=""/>
        <dsp:cNvSpPr/>
      </dsp:nvSpPr>
      <dsp:spPr>
        <a:xfrm>
          <a:off x="1057183" y="3434221"/>
          <a:ext cx="94584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kern="1200"/>
            <a:t>Important consideration – we are going to give our 8</a:t>
          </a:r>
          <a:r>
            <a:rPr lang="en-US" sz="1900" kern="1200" baseline="30000"/>
            <a:t>th</a:t>
          </a:r>
          <a:r>
            <a:rPr lang="en-US" sz="1900" kern="1200"/>
            <a:t> grade students a similar survey so we may have a more complete and accurate assessment of the needs of our 8</a:t>
          </a:r>
          <a:r>
            <a:rPr lang="en-US" sz="1900" kern="1200" baseline="30000"/>
            <a:t>th</a:t>
          </a:r>
          <a:r>
            <a:rPr lang="en-US" sz="1900" kern="1200"/>
            <a:t> grade students.  </a:t>
          </a:r>
        </a:p>
      </dsp:txBody>
      <dsp:txXfrm>
        <a:off x="1057183" y="3434221"/>
        <a:ext cx="9458416" cy="915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FE7E29-8BE5-4CD0-81B5-AD29DA47A256}">
      <dsp:nvSpPr>
        <dsp:cNvPr id="0" name=""/>
        <dsp:cNvSpPr/>
      </dsp:nvSpPr>
      <dsp:spPr>
        <a:xfrm>
          <a:off x="0" y="682"/>
          <a:ext cx="6245265"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FC5A13-5D04-4DF7-96B1-2781B7AC0BC0}">
      <dsp:nvSpPr>
        <dsp:cNvPr id="0" name=""/>
        <dsp:cNvSpPr/>
      </dsp:nvSpPr>
      <dsp:spPr>
        <a:xfrm>
          <a:off x="482961" y="359909"/>
          <a:ext cx="878111" cy="8781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804AD0-4F86-4526-A52B-261BA8D38D02}">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44550">
            <a:lnSpc>
              <a:spcPct val="90000"/>
            </a:lnSpc>
            <a:spcBef>
              <a:spcPct val="0"/>
            </a:spcBef>
            <a:spcAft>
              <a:spcPct val="35000"/>
            </a:spcAft>
            <a:buNone/>
          </a:pPr>
          <a:r>
            <a:rPr lang="en-US" sz="1900" b="1" kern="1200"/>
            <a:t>Teachers/ administration – </a:t>
          </a:r>
          <a:r>
            <a:rPr lang="en-US" sz="1900" kern="1200"/>
            <a:t>staff meetings, emails, professional development sessions</a:t>
          </a:r>
        </a:p>
      </dsp:txBody>
      <dsp:txXfrm>
        <a:off x="1844034" y="682"/>
        <a:ext cx="4401230" cy="1596566"/>
      </dsp:txXfrm>
    </dsp:sp>
    <dsp:sp modelId="{99C1E410-8A80-4A5F-848C-28CE90844787}">
      <dsp:nvSpPr>
        <dsp:cNvPr id="0" name=""/>
        <dsp:cNvSpPr/>
      </dsp:nvSpPr>
      <dsp:spPr>
        <a:xfrm>
          <a:off x="0" y="1996390"/>
          <a:ext cx="6245265"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C1D2B4-8586-4907-B0B5-F477127679FA}">
      <dsp:nvSpPr>
        <dsp:cNvPr id="0" name=""/>
        <dsp:cNvSpPr/>
      </dsp:nvSpPr>
      <dsp:spPr>
        <a:xfrm>
          <a:off x="482961" y="2355617"/>
          <a:ext cx="878111" cy="878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03C4A9-04A2-48BE-8B1F-389BF94F509D}">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44550">
            <a:lnSpc>
              <a:spcPct val="90000"/>
            </a:lnSpc>
            <a:spcBef>
              <a:spcPct val="0"/>
            </a:spcBef>
            <a:spcAft>
              <a:spcPct val="35000"/>
            </a:spcAft>
            <a:buNone/>
          </a:pPr>
          <a:r>
            <a:rPr lang="en-US" sz="1900" b="1" kern="1200"/>
            <a:t>Parents/ community members – </a:t>
          </a:r>
          <a:r>
            <a:rPr lang="en-US" sz="1900" kern="1200"/>
            <a:t>parent/teacher/counselor conferences, school newsletters/school social media, community meetings</a:t>
          </a:r>
        </a:p>
      </dsp:txBody>
      <dsp:txXfrm>
        <a:off x="1844034" y="1996390"/>
        <a:ext cx="4401230" cy="1596566"/>
      </dsp:txXfrm>
    </dsp:sp>
    <dsp:sp modelId="{DC7ABB05-35B3-4FD9-8AEA-02A5180AE364}">
      <dsp:nvSpPr>
        <dsp:cNvPr id="0" name=""/>
        <dsp:cNvSpPr/>
      </dsp:nvSpPr>
      <dsp:spPr>
        <a:xfrm>
          <a:off x="0" y="3992098"/>
          <a:ext cx="6245265"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2F8A96-45D1-451D-A378-5C84425631B5}">
      <dsp:nvSpPr>
        <dsp:cNvPr id="0" name=""/>
        <dsp:cNvSpPr/>
      </dsp:nvSpPr>
      <dsp:spPr>
        <a:xfrm>
          <a:off x="482961" y="4351325"/>
          <a:ext cx="878111" cy="878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53ECA4-EB9E-4A8F-BD61-291B223D1BF2}">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844550">
            <a:lnSpc>
              <a:spcPct val="90000"/>
            </a:lnSpc>
            <a:spcBef>
              <a:spcPct val="0"/>
            </a:spcBef>
            <a:spcAft>
              <a:spcPct val="35000"/>
            </a:spcAft>
            <a:buNone/>
          </a:pPr>
          <a:r>
            <a:rPr lang="en-US" sz="1900" b="1" kern="1200"/>
            <a:t>Students – </a:t>
          </a:r>
          <a:r>
            <a:rPr lang="en-US" sz="1900" kern="1200"/>
            <a:t>classroom/school announcements, morning meeting messages, school assemblies, student emails</a:t>
          </a:r>
        </a:p>
      </dsp:txBody>
      <dsp:txXfrm>
        <a:off x="1844034" y="3992098"/>
        <a:ext cx="4401230" cy="15965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0221B0-4A04-4FF3-8CE1-B60482CD50F2}" type="datetimeFigureOut">
              <a:rPr lang="en-US" smtClean="0"/>
              <a:t>6/27/2024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65CAE9-E247-4CBA-B5EE-53613C18746C}" type="slidenum">
              <a:rPr lang="en-US" smtClean="0"/>
              <a:t>‹#›</a:t>
            </a:fld>
            <a:endParaRPr lang="en-US"/>
          </a:p>
        </p:txBody>
      </p:sp>
    </p:spTree>
    <p:extLst>
      <p:ext uri="{BB962C8B-B14F-4D97-AF65-F5344CB8AC3E}">
        <p14:creationId xmlns:p14="http://schemas.microsoft.com/office/powerpoint/2010/main" val="1216153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1</a:t>
            </a:fld>
            <a:endParaRPr lang="en-US"/>
          </a:p>
        </p:txBody>
      </p:sp>
    </p:spTree>
    <p:extLst>
      <p:ext uri="{BB962C8B-B14F-4D97-AF65-F5344CB8AC3E}">
        <p14:creationId xmlns:p14="http://schemas.microsoft.com/office/powerpoint/2010/main" val="2743902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2</a:t>
            </a:fld>
            <a:endParaRPr lang="en-US"/>
          </a:p>
        </p:txBody>
      </p:sp>
    </p:spTree>
    <p:extLst>
      <p:ext uri="{BB962C8B-B14F-4D97-AF65-F5344CB8AC3E}">
        <p14:creationId xmlns:p14="http://schemas.microsoft.com/office/powerpoint/2010/main" val="2159065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5</a:t>
            </a:fld>
            <a:endParaRPr lang="en-US"/>
          </a:p>
        </p:txBody>
      </p:sp>
    </p:spTree>
    <p:extLst>
      <p:ext uri="{BB962C8B-B14F-4D97-AF65-F5344CB8AC3E}">
        <p14:creationId xmlns:p14="http://schemas.microsoft.com/office/powerpoint/2010/main" val="2893883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our teachers, our students are displaying a positive attitude towards working with classmates and also showing respect and empathy towards each other. Where I see the challenge is from students’ own self-confidence. 50% of teachers feel their students don’t feel confident expressing their opinion even though about 68% of teachers expressed that their students show empathy and respect towards one another. So the need may be in helping our students see their own strengths and worth, build self-confidence. </a:t>
            </a:r>
          </a:p>
          <a:p>
            <a:endParaRPr lang="en-US" dirty="0"/>
          </a:p>
          <a:p>
            <a:r>
              <a:rPr lang="en-US" dirty="0"/>
              <a:t>50% of students will get frustrated and disengage if content is too hard – growth mindset, adjust curriculum and teaching? </a:t>
            </a:r>
          </a:p>
          <a:p>
            <a:endParaRPr lang="en-US" dirty="0"/>
          </a:p>
          <a:p>
            <a:r>
              <a:rPr lang="en-US" dirty="0"/>
              <a:t>Another takeaway is that only 50% of teachers felt their students understood that they have to work hard in order to achieve postsecondary success. What are they thinking then? And there is an even divide between agreeing and disagreeing that their students understand the importance and connection of education and achieving postsecondary goals. If the majority of our students don’t see a connection between education and postsecondary success than we aren’t emphasizing this enough. – improve our career counseling program </a:t>
            </a:r>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16</a:t>
            </a:fld>
            <a:endParaRPr lang="en-US"/>
          </a:p>
        </p:txBody>
      </p:sp>
    </p:spTree>
    <p:extLst>
      <p:ext uri="{BB962C8B-B14F-4D97-AF65-F5344CB8AC3E}">
        <p14:creationId xmlns:p14="http://schemas.microsoft.com/office/powerpoint/2010/main" val="1054500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Whole class growth mindset workshops. Explicit teaching of the brains ability. Teach from the </a:t>
            </a:r>
            <a:r>
              <a:rPr lang="en-US" b="0" i="0" dirty="0">
                <a:solidFill>
                  <a:srgbClr val="4D5156"/>
                </a:solidFill>
                <a:effectLst/>
                <a:highlight>
                  <a:srgbClr val="FFFFFF"/>
                </a:highlight>
                <a:latin typeface="Google Sans"/>
              </a:rPr>
              <a:t>Brainology curriculum – helping students to understand that their intelligence and abilities are not fixed and can be developed through effort.</a:t>
            </a:r>
            <a:r>
              <a:rPr lang="en-US" dirty="0"/>
              <a:t> (Carol Dweck’s theory) </a:t>
            </a:r>
          </a:p>
          <a:p>
            <a:pPr marL="228600" indent="-228600">
              <a:buAutoNum type="arabicPeriod"/>
            </a:pPr>
            <a:endParaRPr lang="en-US" dirty="0"/>
          </a:p>
          <a:p>
            <a:pPr marL="0" indent="0">
              <a:buNone/>
            </a:pPr>
            <a:r>
              <a:rPr lang="en-US" dirty="0"/>
              <a:t>2. Teachers will provide specific feedback emphasizing specific progress and hard work – </a:t>
            </a:r>
          </a:p>
          <a:p>
            <a:pPr marL="0" indent="0">
              <a:buNone/>
            </a:pPr>
            <a:r>
              <a:rPr lang="en-US" dirty="0"/>
              <a:t>3. School Counselors will have ongoing goal setting workshops to assist students in goal setting and monitoring of Goal setting (academic, social/emotional, and career) </a:t>
            </a:r>
          </a:p>
          <a:p>
            <a:endParaRPr lang="en-US" dirty="0"/>
          </a:p>
          <a:p>
            <a:pPr marL="0" indent="0">
              <a:buNone/>
            </a:pPr>
            <a:r>
              <a:rPr lang="en-US" dirty="0"/>
              <a:t>1. Our classrooms will value learning from mistakes, a culture of kindness and support so students will feel free to take risks in front of peers, participate without fear and make mistakes. </a:t>
            </a:r>
          </a:p>
          <a:p>
            <a:pPr marL="0" indent="0">
              <a:buNone/>
            </a:pPr>
            <a:r>
              <a:rPr lang="en-US" dirty="0"/>
              <a:t>2. Growth Mindset Role Models – I always love showcasing people, famous or not who exemplify resilience and perseverance. Students will be exposed to numerous role models throughout the year who have growth mindsets especially when faced with adversities. </a:t>
            </a:r>
          </a:p>
          <a:p>
            <a:pPr marL="0" indent="0">
              <a:buNone/>
            </a:pPr>
            <a:r>
              <a:rPr lang="en-US" dirty="0"/>
              <a:t>3. Parent education and involvement – parent education and involvement is extremely important. Parents will have the same opportunities to learn about Carol Dweck’s theory and how they can help their student at home engage in a more growth mindset mentality. </a:t>
            </a:r>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17</a:t>
            </a:fld>
            <a:endParaRPr lang="en-US"/>
          </a:p>
        </p:txBody>
      </p:sp>
    </p:spTree>
    <p:extLst>
      <p:ext uri="{BB962C8B-B14F-4D97-AF65-F5344CB8AC3E}">
        <p14:creationId xmlns:p14="http://schemas.microsoft.com/office/powerpoint/2010/main" val="335344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Skill-building Workshops – showcase strengths, talents through the creative arts, music, writing etc. – I love showcasing our strengths and talents. It brings the class community together in a fun way.</a:t>
            </a:r>
          </a:p>
          <a:p>
            <a:pPr marL="0" indent="0">
              <a:buNone/>
            </a:pPr>
            <a:r>
              <a:rPr lang="en-US" dirty="0"/>
              <a:t>2. Individual/small group counseling – this will be done on an as-needed basis which will be tailored to help students really struggling to think positively about themselves. </a:t>
            </a:r>
            <a:r>
              <a:rPr lang="en-US" sz="1200" dirty="0"/>
              <a:t>Use Cognitive Behavioral Therapy as this can teach a student to change their mindset from faulty to more positive thinking</a:t>
            </a:r>
          </a:p>
          <a:p>
            <a:pPr marL="0" indent="0">
              <a:buNone/>
            </a:pPr>
            <a:r>
              <a:rPr lang="en-US" sz="1200" dirty="0"/>
              <a:t> </a:t>
            </a:r>
            <a:endParaRPr lang="en-US" dirty="0"/>
          </a:p>
          <a:p>
            <a:pPr marL="0" indent="0">
              <a:buNone/>
            </a:pPr>
            <a:r>
              <a:rPr lang="en-US" dirty="0"/>
              <a:t>3. Positive Talk Moments – beginning of SEL lessons. Learn and practice saying positive affirmations to self, learning to make this habit. </a:t>
            </a:r>
            <a:r>
              <a:rPr lang="en-US" sz="1200" dirty="0"/>
              <a:t>Creates a protective barrier ands builds resilience (Cascio et at., 2016). </a:t>
            </a:r>
            <a:endParaRPr lang="en-US" dirty="0"/>
          </a:p>
          <a:p>
            <a:endParaRPr lang="en-US" dirty="0"/>
          </a:p>
          <a:p>
            <a:pPr marL="0" indent="0">
              <a:buNone/>
            </a:pPr>
            <a:r>
              <a:rPr lang="en-US" dirty="0"/>
              <a:t>1. Creating a supportive and inclusive classroom environment again where students feel free of judgement so they want to participate more and feel confident doing so</a:t>
            </a:r>
          </a:p>
          <a:p>
            <a:pPr marL="0" indent="0">
              <a:buNone/>
            </a:pPr>
            <a:r>
              <a:rPr lang="en-US" dirty="0"/>
              <a:t>2. Peer/Adult support network – offering students the opportunity to have a peer or adult mentor as a system of support. </a:t>
            </a:r>
          </a:p>
          <a:p>
            <a:pPr marL="0" indent="0">
              <a:buNone/>
            </a:pPr>
            <a:r>
              <a:rPr lang="en-US" dirty="0"/>
              <a:t>3. Parent education and involvement  - again parent involvement is key to any successful program and this is no exception. Parents are an integral part of helping their child see their value. We can hold information sessions and coffee mornings to help give parents tools and strategies to help build their child’s confidence at home. </a:t>
            </a:r>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18</a:t>
            </a:fld>
            <a:endParaRPr lang="en-US"/>
          </a:p>
        </p:txBody>
      </p:sp>
    </p:spTree>
    <p:extLst>
      <p:ext uri="{BB962C8B-B14F-4D97-AF65-F5344CB8AC3E}">
        <p14:creationId xmlns:p14="http://schemas.microsoft.com/office/powerpoint/2010/main" val="268201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inventory/Goal-setting workshops – teach students how to do interest inventories (O*Net, Holland Code, True Colors). Assist in making and achieving goals (short and long-term). Teach the steps needed and the role of hard work in achieving a goal</a:t>
            </a:r>
          </a:p>
          <a:p>
            <a:endParaRPr lang="en-US" dirty="0"/>
          </a:p>
          <a:p>
            <a:r>
              <a:rPr lang="en-US" dirty="0"/>
              <a:t>Career exploration days – explore careers through attending career fairs at other schools, host our own, invite guest speakers, field trips to universities and postsecondary trades schools. Students in middle school are at the perfect age for these types of career explorations as they have an increased sense of self-awareness. </a:t>
            </a:r>
          </a:p>
          <a:p>
            <a:endParaRPr lang="en-US" dirty="0"/>
          </a:p>
          <a:p>
            <a:r>
              <a:rPr lang="en-US" dirty="0"/>
              <a:t>Mentorship Program – connect students with an adult in the school as their mentor (teacher, previous teacher, coach, admin) these mentors provide guidance and share experiences while emphasizing the importance of hard work and postsecondary and career opportunities. Mentorships will be ongoing and allow our students to feel more connected to their learning, and to the school. These mentorships have a positive impact on our students academic, SEL and career readiness . </a:t>
            </a:r>
          </a:p>
          <a:p>
            <a:endParaRPr lang="en-US" dirty="0"/>
          </a:p>
          <a:p>
            <a:r>
              <a:rPr lang="en-US" dirty="0"/>
              <a:t>Career/real-world curriculum design – work to connect the existing curriculum to real-world applications showing the connection between subjects taught and the real-world. The why behind why students are learning what they’re learning. </a:t>
            </a:r>
          </a:p>
          <a:p>
            <a:endParaRPr lang="en-US" dirty="0"/>
          </a:p>
          <a:p>
            <a:r>
              <a:rPr lang="en-US" dirty="0"/>
              <a:t>College/career showcasing – because it seems our students are disconnected with understanding the value education and working hard has on their future, and the implications of this. I would like to have an alumni featured each month on a bulletin board. This will help students understand that they too can accomplish greatness and success. (feature their college swag, pictures of their certificates/awards/degrees etc. maybe even get them in as guest speakers. </a:t>
            </a:r>
          </a:p>
          <a:p>
            <a:endParaRPr lang="en-US" dirty="0"/>
          </a:p>
          <a:p>
            <a:r>
              <a:rPr lang="en-US" dirty="0"/>
              <a:t>Parent involvement – Involve parents in the planning and provide them with resources and information to help their student achieve their aspirations and goals. </a:t>
            </a:r>
          </a:p>
          <a:p>
            <a:endParaRPr lang="en-US" dirty="0"/>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19</a:t>
            </a:fld>
            <a:endParaRPr lang="en-US"/>
          </a:p>
        </p:txBody>
      </p:sp>
    </p:spTree>
    <p:extLst>
      <p:ext uri="{BB962C8B-B14F-4D97-AF65-F5344CB8AC3E}">
        <p14:creationId xmlns:p14="http://schemas.microsoft.com/office/powerpoint/2010/main" val="1120707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 Involvement and Engagement – language barriers, work schedules, lack of access to information </a:t>
            </a:r>
          </a:p>
          <a:p>
            <a:r>
              <a:rPr lang="en-US" dirty="0"/>
              <a:t>Curriculum Inclusivity – curriculum might alienate underrepresented groups affecting their self-esteem</a:t>
            </a:r>
          </a:p>
          <a:p>
            <a:r>
              <a:rPr lang="en-US" dirty="0"/>
              <a:t>Bias in Teaching and Disciplining – teachers might bring personal bias and frustrations to their teaching and disciplining, potentially disproportionately affecting students of color and lower socioeconomic status</a:t>
            </a:r>
          </a:p>
          <a:p>
            <a:r>
              <a:rPr lang="en-US" dirty="0"/>
              <a:t>We can offer flexible meeting times for parents, multilingual resources and communication</a:t>
            </a:r>
          </a:p>
          <a:p>
            <a:r>
              <a:rPr lang="en-US" dirty="0"/>
              <a:t>We can work to adopt a culturally responsive curriculum that celebrates diversity and values equity.</a:t>
            </a:r>
          </a:p>
          <a:p>
            <a:r>
              <a:rPr lang="en-US" dirty="0"/>
              <a:t>We will provide cultural sensitivity training to all staff once beginning of year and once mid-term so we can continue to foster supportive, inclusive classroom environments </a:t>
            </a:r>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20</a:t>
            </a:fld>
            <a:endParaRPr lang="en-US"/>
          </a:p>
        </p:txBody>
      </p:sp>
    </p:spTree>
    <p:extLst>
      <p:ext uri="{BB962C8B-B14F-4D97-AF65-F5344CB8AC3E}">
        <p14:creationId xmlns:p14="http://schemas.microsoft.com/office/powerpoint/2010/main" val="4144263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Participation data – 100% of our 8</a:t>
            </a:r>
            <a:r>
              <a:rPr lang="en-US" baseline="30000" dirty="0"/>
              <a:t>th</a:t>
            </a:r>
            <a:r>
              <a:rPr lang="en-US" dirty="0"/>
              <a:t> grade students will participate in activities mentioned in previous intervention slides with the exception of individual/small group counseling which will be on a needs basis and targeted towards more individual interventions. Teachers and school counselors will track participation data by taking attendance at all classes, workshops, field trips, mentoring sessions etc. through our </a:t>
            </a:r>
            <a:r>
              <a:rPr lang="en-US" dirty="0" err="1"/>
              <a:t>Pheonix</a:t>
            </a:r>
            <a:r>
              <a:rPr lang="en-US" dirty="0"/>
              <a:t> digital attendance tracking system. </a:t>
            </a:r>
          </a:p>
          <a:p>
            <a:pPr marL="0" indent="0">
              <a:buNone/>
            </a:pPr>
            <a:r>
              <a:rPr lang="en-US" dirty="0"/>
              <a:t>2. ASCA Mindsets ad Behavior data – our “what” did students learn through participating in all of our activities (ASCA, 2019). Collect data before and after certain activities to demonstrate knowledge, growth, attitudes towards learned skill. So, our hope is that we can get from 50% to 80%  of 8</a:t>
            </a:r>
            <a:r>
              <a:rPr lang="en-US" baseline="30000" dirty="0"/>
              <a:t>th</a:t>
            </a:r>
            <a:r>
              <a:rPr lang="en-US" dirty="0"/>
              <a:t> graders improving their growth mindsets and improved attitudes around the hard work and dedication needed to achieve future career/postsecondary success. We will use ASCA-aligned pre-post surveys and questionnaires. </a:t>
            </a:r>
          </a:p>
          <a:p>
            <a:pPr marL="0" indent="0">
              <a:buNone/>
            </a:pPr>
            <a:r>
              <a:rPr lang="en-US" dirty="0"/>
              <a:t>3. Outcome data – Our “how” did the learning affect their achievement, attendance, and discipline? (ASCA, 2019). We will collect data three times throughout the year to demonstrate growth and future needs. (beg-year, mid-year, end-year) We are looking for academic performance, behavior records, teacher/mentor/admin/counselor feedback. </a:t>
            </a:r>
          </a:p>
          <a:p>
            <a:pPr marL="0" indent="0">
              <a:buNone/>
            </a:pPr>
            <a:r>
              <a:rPr lang="en-US" dirty="0"/>
              <a:t>We will look at report cards, school behavior records, and stakeholders anecdotal records. </a:t>
            </a:r>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21</a:t>
            </a:fld>
            <a:endParaRPr lang="en-US"/>
          </a:p>
        </p:txBody>
      </p:sp>
    </p:spTree>
    <p:extLst>
      <p:ext uri="{BB962C8B-B14F-4D97-AF65-F5344CB8AC3E}">
        <p14:creationId xmlns:p14="http://schemas.microsoft.com/office/powerpoint/2010/main" val="886510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a:t>M 2. Self-confidence in ability to succeed </a:t>
            </a:r>
            <a:r>
              <a:rPr lang="en-US" sz="1200" dirty="0"/>
              <a:t>(ASCA, 2019). </a:t>
            </a:r>
            <a:endParaRPr lang="en-US" sz="1200" b="1" dirty="0"/>
          </a:p>
          <a:p>
            <a:pPr marL="0" indent="0">
              <a:buNone/>
            </a:pPr>
            <a:r>
              <a:rPr lang="en-US" sz="1200" dirty="0"/>
              <a:t>Relevance – our interventions listed in previous slides (workshops, mentoring, showcasing strengths and talents in guidance classes) will improve our students’ self-esteem and self-confidence which is our main goal and where we have seen the most need</a:t>
            </a:r>
          </a:p>
          <a:p>
            <a:pPr marL="0" indent="0">
              <a:buNone/>
            </a:pPr>
            <a:r>
              <a:rPr lang="en-US" sz="1200" b="1" dirty="0"/>
              <a:t>M 4. Understanding that postsecondary education and life-long learning are necessary for long-term career success </a:t>
            </a:r>
            <a:r>
              <a:rPr lang="en-US" sz="1200" dirty="0"/>
              <a:t>(ASCA, 2019). </a:t>
            </a:r>
          </a:p>
          <a:p>
            <a:pPr marL="0" indent="0">
              <a:buNone/>
            </a:pPr>
            <a:r>
              <a:rPr lang="en-US" sz="1200" dirty="0"/>
              <a:t>Relevance – we will work to improve our students’ attitudes towards postsecondary education. We will help our students see the importance and role college has in their future success. All of our career exploration workshops planned throughout the year will help our students see the value of hard work and lifelong learning.</a:t>
            </a:r>
          </a:p>
          <a:p>
            <a:pPr marL="0" indent="0">
              <a:buNone/>
            </a:pPr>
            <a:r>
              <a:rPr lang="en-US" sz="1200" b="1" dirty="0"/>
              <a:t>B-LS 7. Identify long- and short-term academic, career and social/emotional goals </a:t>
            </a:r>
            <a:r>
              <a:rPr lang="en-US" sz="1200" dirty="0"/>
              <a:t>(ASCA, 2019). </a:t>
            </a:r>
          </a:p>
          <a:p>
            <a:pPr marL="0" indent="0">
              <a:buNone/>
            </a:pPr>
            <a:r>
              <a:rPr lang="en-US" sz="1200" dirty="0"/>
              <a:t>Relevance – Our plan includes workshop activities and mentorship that will help our students set and achieve personal and academic goals. </a:t>
            </a:r>
          </a:p>
          <a:p>
            <a:pPr marL="0" indent="0">
              <a:buNone/>
            </a:pPr>
            <a:r>
              <a:rPr lang="en-US" sz="1200" dirty="0"/>
              <a:t>B-SMS 5. – </a:t>
            </a:r>
            <a:r>
              <a:rPr lang="en-US" sz="1200" b="1" dirty="0"/>
              <a:t>Demonstrate perseverance to achieve long- and short-term goals </a:t>
            </a:r>
            <a:r>
              <a:rPr lang="en-US" sz="1200" dirty="0"/>
              <a:t>(ASCA, 2019). </a:t>
            </a:r>
          </a:p>
          <a:p>
            <a:pPr marL="0" indent="0">
              <a:buNone/>
            </a:pPr>
            <a:r>
              <a:rPr lang="en-US" sz="1200" dirty="0"/>
              <a:t>Relevance – through our growth mindset education and workshops our students will learn strategies to improve their </a:t>
            </a:r>
            <a:r>
              <a:rPr lang="en-US" sz="1200" dirty="0" err="1"/>
              <a:t>abitlity</a:t>
            </a:r>
            <a:r>
              <a:rPr lang="en-US" sz="1200" dirty="0"/>
              <a:t> to persist through challenges, struggles, or barriers they may face. </a:t>
            </a:r>
          </a:p>
          <a:p>
            <a:pPr marL="0" indent="0">
              <a:buNone/>
            </a:pPr>
            <a:r>
              <a:rPr lang="en-US" sz="1200" b="1" dirty="0"/>
              <a:t>B-SS 9. – Demonstrate social maturity and behaviors appropriate to the situation and environment </a:t>
            </a:r>
            <a:r>
              <a:rPr lang="en-US" sz="1200" dirty="0"/>
              <a:t>(ASCA, 2019). </a:t>
            </a:r>
          </a:p>
          <a:p>
            <a:pPr marL="0" indent="0">
              <a:buNone/>
            </a:pPr>
            <a:r>
              <a:rPr lang="en-US" sz="1200" dirty="0"/>
              <a:t>Relevance – Our students will learn to take their future more seriously and that the planning starts now. Through all of our workshops and instruction our students will learn to navigate these post-secondary decision-making with maturity. </a:t>
            </a:r>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22</a:t>
            </a:fld>
            <a:endParaRPr lang="en-US"/>
          </a:p>
        </p:txBody>
      </p:sp>
    </p:spTree>
    <p:extLst>
      <p:ext uri="{BB962C8B-B14F-4D97-AF65-F5344CB8AC3E}">
        <p14:creationId xmlns:p14="http://schemas.microsoft.com/office/powerpoint/2010/main" val="2638782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Teachers/ administration – we can present progress/updates and results at staff meetings, emails, professional development sessions. </a:t>
            </a:r>
          </a:p>
          <a:p>
            <a:pPr marL="0" indent="0">
              <a:buNone/>
            </a:pPr>
            <a:endParaRPr lang="en-US" dirty="0"/>
          </a:p>
          <a:p>
            <a:pPr marL="0" indent="0">
              <a:buNone/>
            </a:pPr>
            <a:endParaRPr lang="en-US" dirty="0"/>
          </a:p>
          <a:p>
            <a:pPr marL="0" indent="0">
              <a:buNone/>
            </a:pPr>
            <a:r>
              <a:rPr lang="en-US" dirty="0"/>
              <a:t>Parents/ community members – we can share progress and results during individual parent/teacher/counselor conferences, school newsletters/school social media, community meetings</a:t>
            </a:r>
          </a:p>
          <a:p>
            <a:pPr marL="0" indent="0">
              <a:buNone/>
            </a:pPr>
            <a:endParaRPr lang="en-US" dirty="0"/>
          </a:p>
          <a:p>
            <a:pPr marL="0" indent="0">
              <a:buNone/>
            </a:pPr>
            <a:endParaRPr lang="en-US" dirty="0"/>
          </a:p>
          <a:p>
            <a:pPr marL="0" indent="0">
              <a:buNone/>
            </a:pPr>
            <a:r>
              <a:rPr lang="en-US" dirty="0"/>
              <a:t>Students – teachers can share progress and results in classroom/school announcements, morning meeting messages, school assemblies, student emails</a:t>
            </a:r>
          </a:p>
          <a:p>
            <a:endParaRPr lang="en-US" dirty="0"/>
          </a:p>
        </p:txBody>
      </p:sp>
      <p:sp>
        <p:nvSpPr>
          <p:cNvPr id="4" name="Slide Number Placeholder 3"/>
          <p:cNvSpPr>
            <a:spLocks noGrp="1"/>
          </p:cNvSpPr>
          <p:nvPr>
            <p:ph type="sldNum" sz="quarter" idx="5"/>
          </p:nvPr>
        </p:nvSpPr>
        <p:spPr/>
        <p:txBody>
          <a:bodyPr/>
          <a:lstStyle/>
          <a:p>
            <a:fld id="{1C65CAE9-E247-4CBA-B5EE-53613C18746C}" type="slidenum">
              <a:rPr lang="en-US" smtClean="0"/>
              <a:t>23</a:t>
            </a:fld>
            <a:endParaRPr lang="en-US"/>
          </a:p>
        </p:txBody>
      </p:sp>
    </p:spTree>
    <p:extLst>
      <p:ext uri="{BB962C8B-B14F-4D97-AF65-F5344CB8AC3E}">
        <p14:creationId xmlns:p14="http://schemas.microsoft.com/office/powerpoint/2010/main" val="209829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6D62-A4A2-4192-98BE-9C53408FA4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EBB205-283A-4954-B1FF-EC82B5D914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A5C217-912F-41B7-9839-39C4126FAD6A}"/>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5" name="Footer Placeholder 4">
            <a:extLst>
              <a:ext uri="{FF2B5EF4-FFF2-40B4-BE49-F238E27FC236}">
                <a16:creationId xmlns:a16="http://schemas.microsoft.com/office/drawing/2014/main" id="{A1236D93-E79D-4880-87F5-55C6835CC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E8C9B-F06B-4AD6-A730-D60E4D1FE13B}"/>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2071147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DB85A-A60E-45F4-8F6A-2EC5C7A9C8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45B4E7-0EEF-4E90-B4CF-63103D6F91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8CE573-67DF-4A40-BAD1-D668B2001F97}"/>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5" name="Footer Placeholder 4">
            <a:extLst>
              <a:ext uri="{FF2B5EF4-FFF2-40B4-BE49-F238E27FC236}">
                <a16:creationId xmlns:a16="http://schemas.microsoft.com/office/drawing/2014/main" id="{456FD382-6663-488C-8B6A-732FCB8FBB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F7777-CA8A-4939-A568-27CC523958BD}"/>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2877454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B1795-E033-44A0-A535-4627B4BDC1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DE21DD-CAE8-4DFD-B3E2-B1C5958A80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9409A4-EA19-4413-B4D8-75ED60E45119}"/>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5" name="Footer Placeholder 4">
            <a:extLst>
              <a:ext uri="{FF2B5EF4-FFF2-40B4-BE49-F238E27FC236}">
                <a16:creationId xmlns:a16="http://schemas.microsoft.com/office/drawing/2014/main" id="{F77D807E-ED6C-4CE3-89EC-700B539E22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C5C1D8-8AB9-4B0F-ABD6-73DF48EBFB08}"/>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3666203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7C6FC-6B46-4910-A613-F146B61F98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BB1390-FE50-4918-8B4B-705160606D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910EC0-1813-4F04-AB29-506F156053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72761D-AEED-4D8A-8510-A1C8B9CA57CA}"/>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6" name="Footer Placeholder 5">
            <a:extLst>
              <a:ext uri="{FF2B5EF4-FFF2-40B4-BE49-F238E27FC236}">
                <a16:creationId xmlns:a16="http://schemas.microsoft.com/office/drawing/2014/main" id="{3B5F47A1-1B9E-4E57-BCE9-2AB431C0D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07F5A5-1CE1-4455-A148-2545647F44CF}"/>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2298081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D405A-362B-4292-9CB7-BE675A2EDD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B2F0F3-C753-4780-86BF-6BC0770442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B852FF-4C78-4D31-A920-96F5003E1B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039D6B-C6EB-4AE7-8187-76C824DF0B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F52DAE-B8BA-4C3D-81B0-9461CEFD5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6337AF-9C4B-4CD4-A9B0-1FD2637020C2}"/>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8" name="Footer Placeholder 7">
            <a:extLst>
              <a:ext uri="{FF2B5EF4-FFF2-40B4-BE49-F238E27FC236}">
                <a16:creationId xmlns:a16="http://schemas.microsoft.com/office/drawing/2014/main" id="{C0F1AF40-836D-4D70-9417-9B1D93929B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42B42A-7D44-4827-907B-837B7CB5EB99}"/>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3980489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AE658-B6F7-447D-A511-778A777B5B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8ECD6A-CCBF-4107-99B8-F0A69CC9F679}"/>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4" name="Footer Placeholder 3">
            <a:extLst>
              <a:ext uri="{FF2B5EF4-FFF2-40B4-BE49-F238E27FC236}">
                <a16:creationId xmlns:a16="http://schemas.microsoft.com/office/drawing/2014/main" id="{E5761320-BD7A-46ED-8E58-1B671A833B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98C9F3-EC8B-40C8-86F8-70A4D370789E}"/>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605824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D2BBA1-1EA1-49EE-996F-9FCF20822306}"/>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3" name="Footer Placeholder 2">
            <a:extLst>
              <a:ext uri="{FF2B5EF4-FFF2-40B4-BE49-F238E27FC236}">
                <a16:creationId xmlns:a16="http://schemas.microsoft.com/office/drawing/2014/main" id="{49EE1412-1C0B-4238-8DC6-0CBEE4AF68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E96383-C289-424D-9923-E0BB17909366}"/>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1070903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46B91-D214-4E48-8F6F-98CA5EB498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B3080A-B3C3-4FBD-BCB5-BCF83CF89C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356EA7-7B6E-4BC0-BE18-4EA29DAF14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9710E7-3FD8-4AD0-9414-F9224381ED4A}"/>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6" name="Footer Placeholder 5">
            <a:extLst>
              <a:ext uri="{FF2B5EF4-FFF2-40B4-BE49-F238E27FC236}">
                <a16:creationId xmlns:a16="http://schemas.microsoft.com/office/drawing/2014/main" id="{AC2018C5-A584-4B7E-9510-8F15C44EE0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3FB327-5E2E-4E56-8EFF-D173F9E7D94F}"/>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2642591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11C84-D31E-440B-8AF1-6DAF5D7D84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B1BA4C-BAFB-410E-A7C1-69CFC668BD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F44516-8C22-4BDA-B743-C7CCFCBECE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44641C-C740-480E-9EF2-8149DC0F17B3}"/>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6" name="Footer Placeholder 5">
            <a:extLst>
              <a:ext uri="{FF2B5EF4-FFF2-40B4-BE49-F238E27FC236}">
                <a16:creationId xmlns:a16="http://schemas.microsoft.com/office/drawing/2014/main" id="{2AE71EBD-446E-4C2D-A8A6-718E6915C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E8B7D8-1891-4E0A-BA4A-03086045BF95}"/>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30636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C06AA-6F99-4778-97A5-B09A7FDDE68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0570B7-299B-4471-830E-93EA517C1E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6A8B3-B9CB-49E9-936F-15B9A2E273FD}"/>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5" name="Footer Placeholder 4">
            <a:extLst>
              <a:ext uri="{FF2B5EF4-FFF2-40B4-BE49-F238E27FC236}">
                <a16:creationId xmlns:a16="http://schemas.microsoft.com/office/drawing/2014/main" id="{A0A28346-7042-4EEA-967D-FEE62CA52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2E567B-EDE4-40A7-A18E-2AD0E3CB7320}"/>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371428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6D715F-2EBF-46D1-BFBC-2D0B664BBA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29AE05-A1F0-4335-B0E5-2804D490D2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66024F-E4CB-4C0B-B2C1-68C023A0E400}"/>
              </a:ext>
            </a:extLst>
          </p:cNvPr>
          <p:cNvSpPr>
            <a:spLocks noGrp="1"/>
          </p:cNvSpPr>
          <p:nvPr>
            <p:ph type="dt" sz="half" idx="10"/>
          </p:nvPr>
        </p:nvSpPr>
        <p:spPr/>
        <p:txBody>
          <a:bodyPr/>
          <a:lstStyle/>
          <a:p>
            <a:fld id="{86370F5B-DD12-4505-8100-01AE3C44D2A6}" type="datetimeFigureOut">
              <a:rPr lang="en-US" smtClean="0"/>
              <a:t>6/27/2024</a:t>
            </a:fld>
            <a:endParaRPr lang="en-US"/>
          </a:p>
        </p:txBody>
      </p:sp>
      <p:sp>
        <p:nvSpPr>
          <p:cNvPr id="5" name="Footer Placeholder 4">
            <a:extLst>
              <a:ext uri="{FF2B5EF4-FFF2-40B4-BE49-F238E27FC236}">
                <a16:creationId xmlns:a16="http://schemas.microsoft.com/office/drawing/2014/main" id="{8D8DF528-3D9B-4D74-B946-84E3904A19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BCF0A-F973-473B-9915-8115EEA6E27A}"/>
              </a:ext>
            </a:extLst>
          </p:cNvPr>
          <p:cNvSpPr>
            <a:spLocks noGrp="1"/>
          </p:cNvSpPr>
          <p:nvPr>
            <p:ph type="sldNum" sz="quarter" idx="12"/>
          </p:nvPr>
        </p:nvSpPr>
        <p:spPr/>
        <p:txBody>
          <a:bodyPr/>
          <a:lstStyle/>
          <a:p>
            <a:fld id="{10ABE8DF-CC64-4969-B84E-0F434F394F2C}" type="slidenum">
              <a:rPr lang="en-US" smtClean="0"/>
              <a:t>‹#›</a:t>
            </a:fld>
            <a:endParaRPr lang="en-US"/>
          </a:p>
        </p:txBody>
      </p:sp>
    </p:spTree>
    <p:extLst>
      <p:ext uri="{BB962C8B-B14F-4D97-AF65-F5344CB8AC3E}">
        <p14:creationId xmlns:p14="http://schemas.microsoft.com/office/powerpoint/2010/main" val="308610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91769F-E7F4-4C41-A0B4-8A23A5F614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77299A-D2C1-43A8-9E49-B1CF2C883B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34014D-E031-493C-91B4-8429A962D0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370F5B-DD12-4505-8100-01AE3C44D2A6}" type="datetimeFigureOut">
              <a:rPr lang="en-US" smtClean="0"/>
              <a:t>6/27/2024</a:t>
            </a:fld>
            <a:endParaRPr lang="en-US"/>
          </a:p>
        </p:txBody>
      </p:sp>
      <p:sp>
        <p:nvSpPr>
          <p:cNvPr id="5" name="Footer Placeholder 4">
            <a:extLst>
              <a:ext uri="{FF2B5EF4-FFF2-40B4-BE49-F238E27FC236}">
                <a16:creationId xmlns:a16="http://schemas.microsoft.com/office/drawing/2014/main" id="{86F4F7C8-BDDB-46AF-81DB-59212CD32B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F16062-ABF6-4ACC-9605-249CA89B0A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ABE8DF-CC64-4969-B84E-0F434F394F2C}" type="slidenum">
              <a:rPr lang="en-US" smtClean="0"/>
              <a:t>‹#›</a:t>
            </a:fld>
            <a:endParaRPr lang="en-US"/>
          </a:p>
        </p:txBody>
      </p:sp>
    </p:spTree>
    <p:extLst>
      <p:ext uri="{BB962C8B-B14F-4D97-AF65-F5344CB8AC3E}">
        <p14:creationId xmlns:p14="http://schemas.microsoft.com/office/powerpoint/2010/main" val="241664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files.eric.ed.gov/fulltext/EJ894786.pdf" TargetMode="External"/><Relationship Id="rId3" Type="http://schemas.openxmlformats.org/officeDocument/2006/relationships/hyperlink" Target="https://files.eric.ed.gov/fulltext/EJ1158116.pdf" TargetMode="External"/><Relationship Id="rId7" Type="http://schemas.openxmlformats.org/officeDocument/2006/relationships/hyperlink" Target="https://doi.org/10.3389/fpsyg.2018.01040" TargetMode="External"/><Relationship Id="rId2" Type="http://schemas.openxmlformats.org/officeDocument/2006/relationships/hyperlink" Target="https://doi.org/10.1093/scan/nsv136" TargetMode="External"/><Relationship Id="rId1" Type="http://schemas.openxmlformats.org/officeDocument/2006/relationships/slideLayout" Target="../slideLayouts/slideLayout2.xml"/><Relationship Id="rId6" Type="http://schemas.openxmlformats.org/officeDocument/2006/relationships/hyperlink" Target="https://nationalmentoringresourcecenter.org/index.php/component/k2/item/572-mentoring-and-academic-outcomes-a-review-of-the-literature.html" TargetMode="External"/><Relationship Id="rId5" Type="http://schemas.openxmlformats.org/officeDocument/2006/relationships/hyperlink" Target="https://scholarworks.uvm.edu/mgreview/vol5/iss2/2" TargetMode="External"/><Relationship Id="rId4" Type="http://schemas.openxmlformats.org/officeDocument/2006/relationships/hyperlink" Target="https://doi.org/10.1177/1745691618804166"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watch.liberty.edu/media/t/1_aan3eav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32823B-8B23-4DEC-BCC8-0F233A628B34}"/>
              </a:ext>
            </a:extLst>
          </p:cNvPr>
          <p:cNvSpPr>
            <a:spLocks noGrp="1"/>
          </p:cNvSpPr>
          <p:nvPr>
            <p:ph type="ctrTitle"/>
          </p:nvPr>
        </p:nvSpPr>
        <p:spPr>
          <a:xfrm>
            <a:off x="1524000" y="1293338"/>
            <a:ext cx="9144000" cy="3274592"/>
          </a:xfrm>
        </p:spPr>
        <p:txBody>
          <a:bodyPr anchor="ctr">
            <a:normAutofit/>
          </a:bodyPr>
          <a:lstStyle/>
          <a:p>
            <a:r>
              <a:rPr lang="en-US" sz="6100" dirty="0"/>
              <a:t>School Counseling Needs Assessment for 8</a:t>
            </a:r>
            <a:r>
              <a:rPr lang="en-US" sz="6100" baseline="30000" dirty="0"/>
              <a:t>th</a:t>
            </a:r>
            <a:r>
              <a:rPr lang="en-US" sz="6100" dirty="0"/>
              <a:t> graders – Sharing the Data </a:t>
            </a:r>
          </a:p>
        </p:txBody>
      </p:sp>
      <p:sp>
        <p:nvSpPr>
          <p:cNvPr id="3" name="Subtitle 2">
            <a:extLst>
              <a:ext uri="{FF2B5EF4-FFF2-40B4-BE49-F238E27FC236}">
                <a16:creationId xmlns:a16="http://schemas.microsoft.com/office/drawing/2014/main" id="{402C3034-D8C3-42ED-A455-93637F7C8692}"/>
              </a:ext>
            </a:extLst>
          </p:cNvPr>
          <p:cNvSpPr>
            <a:spLocks noGrp="1"/>
          </p:cNvSpPr>
          <p:nvPr>
            <p:ph type="subTitle" idx="1"/>
          </p:nvPr>
        </p:nvSpPr>
        <p:spPr>
          <a:xfrm>
            <a:off x="1524000" y="5514052"/>
            <a:ext cx="9144000" cy="651910"/>
          </a:xfrm>
        </p:spPr>
        <p:txBody>
          <a:bodyPr anchor="ctr">
            <a:normAutofit/>
          </a:bodyPr>
          <a:lstStyle/>
          <a:p>
            <a:r>
              <a:rPr lang="en-US" dirty="0"/>
              <a:t>Mrs. Langberg</a:t>
            </a:r>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5693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0E7BD09-18BC-492A-A157-E9114E4521BE}"/>
              </a:ext>
            </a:extLst>
          </p:cNvPr>
          <p:cNvSpPr>
            <a:spLocks noGrp="1"/>
          </p:cNvSpPr>
          <p:nvPr>
            <p:ph type="title"/>
          </p:nvPr>
        </p:nvSpPr>
        <p:spPr>
          <a:xfrm>
            <a:off x="838200" y="365125"/>
            <a:ext cx="9842237" cy="1325563"/>
          </a:xfrm>
        </p:spPr>
        <p:txBody>
          <a:bodyPr>
            <a:normAutofit/>
          </a:bodyPr>
          <a:lstStyle/>
          <a:p>
            <a:r>
              <a:rPr lang="en-US" sz="5600"/>
              <a:t>Explanation of Survey</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3"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5"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aphicFrame>
        <p:nvGraphicFramePr>
          <p:cNvPr id="5" name="Content Placeholder 2">
            <a:extLst>
              <a:ext uri="{FF2B5EF4-FFF2-40B4-BE49-F238E27FC236}">
                <a16:creationId xmlns:a16="http://schemas.microsoft.com/office/drawing/2014/main" id="{61A6BAB7-A573-08A0-422B-4ACA4305D638}"/>
              </a:ext>
            </a:extLst>
          </p:cNvPr>
          <p:cNvGraphicFramePr>
            <a:graphicFrameLocks noGrp="1"/>
          </p:cNvGraphicFramePr>
          <p:nvPr>
            <p:ph idx="1"/>
            <p:extLst>
              <p:ext uri="{D42A27DB-BD31-4B8C-83A1-F6EECF244321}">
                <p14:modId xmlns:p14="http://schemas.microsoft.com/office/powerpoint/2010/main" val="8302799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1948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E570BE-D08A-4B93-A472-39B22548C714}"/>
              </a:ext>
            </a:extLst>
          </p:cNvPr>
          <p:cNvSpPr>
            <a:spLocks noGrp="1"/>
          </p:cNvSpPr>
          <p:nvPr>
            <p:ph type="title"/>
          </p:nvPr>
        </p:nvSpPr>
        <p:spPr>
          <a:xfrm>
            <a:off x="630936" y="639520"/>
            <a:ext cx="3429000" cy="1719072"/>
          </a:xfrm>
        </p:spPr>
        <p:txBody>
          <a:bodyPr anchor="b">
            <a:normAutofit/>
          </a:bodyPr>
          <a:lstStyle/>
          <a:p>
            <a:r>
              <a:rPr lang="en-US" sz="5400" b="1"/>
              <a:t>Survey</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3C3912-FB90-4466-8487-502B1CDAC649}"/>
              </a:ext>
            </a:extLst>
          </p:cNvPr>
          <p:cNvSpPr>
            <a:spLocks noGrp="1"/>
          </p:cNvSpPr>
          <p:nvPr>
            <p:ph idx="1"/>
          </p:nvPr>
        </p:nvSpPr>
        <p:spPr>
          <a:xfrm>
            <a:off x="630936" y="2807208"/>
            <a:ext cx="3429000" cy="3410712"/>
          </a:xfrm>
        </p:spPr>
        <p:txBody>
          <a:bodyPr anchor="t">
            <a:normAutofit/>
          </a:bodyPr>
          <a:lstStyle/>
          <a:p>
            <a:endParaRPr lang="en-US" sz="2200"/>
          </a:p>
          <a:p>
            <a:pPr marL="0" indent="0">
              <a:buNone/>
            </a:pPr>
            <a:endParaRPr lang="en-US" sz="2200"/>
          </a:p>
          <a:p>
            <a:endParaRPr lang="en-US" sz="2200"/>
          </a:p>
        </p:txBody>
      </p:sp>
      <p:pic>
        <p:nvPicPr>
          <p:cNvPr id="6" name="Picture 5" descr="A screenshot of a survey&#10;&#10;Description automatically generated">
            <a:extLst>
              <a:ext uri="{FF2B5EF4-FFF2-40B4-BE49-F238E27FC236}">
                <a16:creationId xmlns:a16="http://schemas.microsoft.com/office/drawing/2014/main" id="{FC77659D-24CC-6F2C-385C-50FF36455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7900" y="640080"/>
            <a:ext cx="6356512" cy="5577840"/>
          </a:xfrm>
          <a:prstGeom prst="rect">
            <a:avLst/>
          </a:prstGeom>
        </p:spPr>
      </p:pic>
    </p:spTree>
    <p:extLst>
      <p:ext uri="{BB962C8B-B14F-4D97-AF65-F5344CB8AC3E}">
        <p14:creationId xmlns:p14="http://schemas.microsoft.com/office/powerpoint/2010/main" val="1363019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E570BE-D08A-4B93-A472-39B22548C714}"/>
              </a:ext>
            </a:extLst>
          </p:cNvPr>
          <p:cNvSpPr>
            <a:spLocks noGrp="1"/>
          </p:cNvSpPr>
          <p:nvPr>
            <p:ph type="title"/>
          </p:nvPr>
        </p:nvSpPr>
        <p:spPr>
          <a:xfrm>
            <a:off x="589560" y="856180"/>
            <a:ext cx="4560584" cy="1128068"/>
          </a:xfrm>
        </p:spPr>
        <p:txBody>
          <a:bodyPr anchor="ctr">
            <a:normAutofit/>
          </a:bodyPr>
          <a:lstStyle/>
          <a:p>
            <a:r>
              <a:rPr lang="en-US" sz="4000" b="1"/>
              <a:t>Survey</a:t>
            </a:r>
          </a:p>
        </p:txBody>
      </p:sp>
      <p:grpSp>
        <p:nvGrpSpPr>
          <p:cNvPr id="20" name="Group 19">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1" name="Rectangle 2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3C3912-FB90-4466-8487-502B1CDAC649}"/>
              </a:ext>
            </a:extLst>
          </p:cNvPr>
          <p:cNvSpPr>
            <a:spLocks noGrp="1"/>
          </p:cNvSpPr>
          <p:nvPr>
            <p:ph idx="1"/>
          </p:nvPr>
        </p:nvSpPr>
        <p:spPr>
          <a:xfrm>
            <a:off x="590719" y="2330505"/>
            <a:ext cx="4559425" cy="3979585"/>
          </a:xfrm>
        </p:spPr>
        <p:txBody>
          <a:bodyPr anchor="ctr">
            <a:normAutofit/>
          </a:bodyPr>
          <a:lstStyle/>
          <a:p>
            <a:endParaRPr lang="en-US" sz="2000"/>
          </a:p>
          <a:p>
            <a:pPr marL="0" indent="0">
              <a:buNone/>
            </a:pPr>
            <a:endParaRPr lang="en-US" sz="2000"/>
          </a:p>
          <a:p>
            <a:endParaRPr lang="en-US" sz="2000"/>
          </a:p>
        </p:txBody>
      </p:sp>
      <p:sp>
        <p:nvSpPr>
          <p:cNvPr id="26" name="Rectangle 25">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test&#10;&#10;Description automatically generated">
            <a:extLst>
              <a:ext uri="{FF2B5EF4-FFF2-40B4-BE49-F238E27FC236}">
                <a16:creationId xmlns:a16="http://schemas.microsoft.com/office/drawing/2014/main" id="{F0C20328-1925-94B6-1558-396F780A3B45}"/>
              </a:ext>
            </a:extLst>
          </p:cNvPr>
          <p:cNvPicPr>
            <a:picLocks noChangeAspect="1"/>
          </p:cNvPicPr>
          <p:nvPr/>
        </p:nvPicPr>
        <p:blipFill rotWithShape="1">
          <a:blip r:embed="rId2">
            <a:extLst>
              <a:ext uri="{28A0092B-C50C-407E-A947-70E740481C1C}">
                <a14:useLocalDpi xmlns:a14="http://schemas.microsoft.com/office/drawing/2010/main" val="0"/>
              </a:ext>
            </a:extLst>
          </a:blip>
          <a:srcRect r="195" b="1"/>
          <a:stretch/>
        </p:blipFill>
        <p:spPr>
          <a:xfrm>
            <a:off x="5977788" y="799352"/>
            <a:ext cx="5425410" cy="5259296"/>
          </a:xfrm>
          <a:prstGeom prst="rect">
            <a:avLst/>
          </a:prstGeom>
        </p:spPr>
      </p:pic>
    </p:spTree>
    <p:extLst>
      <p:ext uri="{BB962C8B-B14F-4D97-AF65-F5344CB8AC3E}">
        <p14:creationId xmlns:p14="http://schemas.microsoft.com/office/powerpoint/2010/main" val="1088300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51EB70-C7D1-4F23-A17B-354738030C72}"/>
              </a:ext>
            </a:extLst>
          </p:cNvPr>
          <p:cNvSpPr>
            <a:spLocks noGrp="1"/>
          </p:cNvSpPr>
          <p:nvPr>
            <p:ph type="title"/>
          </p:nvPr>
        </p:nvSpPr>
        <p:spPr>
          <a:xfrm>
            <a:off x="838200" y="365125"/>
            <a:ext cx="10515600" cy="1325563"/>
          </a:xfrm>
        </p:spPr>
        <p:txBody>
          <a:bodyPr>
            <a:normAutofit/>
          </a:bodyPr>
          <a:lstStyle/>
          <a:p>
            <a:r>
              <a:rPr lang="en-US" sz="5400"/>
              <a:t>Survey results – what teachers said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BF1BD9-9868-4E22-9717-4F53F679DAAD}"/>
              </a:ext>
            </a:extLst>
          </p:cNvPr>
          <p:cNvSpPr>
            <a:spLocks noGrp="1"/>
          </p:cNvSpPr>
          <p:nvPr>
            <p:ph idx="1"/>
          </p:nvPr>
        </p:nvSpPr>
        <p:spPr>
          <a:xfrm>
            <a:off x="838200" y="1929384"/>
            <a:ext cx="10515600" cy="4251960"/>
          </a:xfrm>
        </p:spPr>
        <p:txBody>
          <a:bodyPr>
            <a:normAutofit/>
          </a:bodyPr>
          <a:lstStyle/>
          <a:p>
            <a:pPr marL="0" indent="0">
              <a:buNone/>
            </a:pPr>
            <a:r>
              <a:rPr lang="en-US" sz="1700" b="1" dirty="0"/>
              <a:t>Academic Analysis – </a:t>
            </a:r>
          </a:p>
          <a:p>
            <a:pPr marL="0" indent="0">
              <a:buNone/>
            </a:pPr>
            <a:r>
              <a:rPr lang="en-US" sz="1700" dirty="0"/>
              <a:t>Only 50% of students are confident in ability to solve problems</a:t>
            </a:r>
          </a:p>
          <a:p>
            <a:pPr marL="0" indent="0">
              <a:buNone/>
            </a:pPr>
            <a:r>
              <a:rPr lang="en-US" sz="1700" dirty="0"/>
              <a:t>50% of students feel frustrated when they do not understand their work</a:t>
            </a:r>
          </a:p>
          <a:p>
            <a:pPr marL="0" indent="0">
              <a:buNone/>
            </a:pPr>
            <a:r>
              <a:rPr lang="en-US" sz="1700" b="1" dirty="0"/>
              <a:t>Social/Emotional Analysis – </a:t>
            </a:r>
          </a:p>
          <a:p>
            <a:pPr marL="0" indent="0">
              <a:buNone/>
            </a:pPr>
            <a:r>
              <a:rPr lang="en-US" sz="1700" dirty="0"/>
              <a:t>50% do not feel confident expressing opinions in front of classmates</a:t>
            </a:r>
          </a:p>
          <a:p>
            <a:pPr marL="0" indent="0">
              <a:buNone/>
            </a:pPr>
            <a:r>
              <a:rPr lang="en-US" sz="1700" dirty="0"/>
              <a:t>50% supportive of their peers </a:t>
            </a:r>
          </a:p>
          <a:p>
            <a:pPr marL="0" indent="0">
              <a:buNone/>
            </a:pPr>
            <a:r>
              <a:rPr lang="en-US" sz="1700" dirty="0"/>
              <a:t>33% students are anxious to participate </a:t>
            </a:r>
          </a:p>
          <a:p>
            <a:pPr marL="0" indent="0">
              <a:buNone/>
            </a:pPr>
            <a:r>
              <a:rPr lang="en-US" sz="1700" b="1" dirty="0"/>
              <a:t>Career Analysis – </a:t>
            </a:r>
          </a:p>
          <a:p>
            <a:pPr marL="0" indent="0">
              <a:buNone/>
            </a:pPr>
            <a:r>
              <a:rPr lang="en-US" sz="1700" dirty="0"/>
              <a:t>50% of students do not believe they can achieve their postsecondary goals through hard work.</a:t>
            </a:r>
          </a:p>
          <a:p>
            <a:pPr marL="0" indent="0">
              <a:buNone/>
            </a:pPr>
            <a:r>
              <a:rPr lang="en-US" sz="1700" dirty="0"/>
              <a:t>Only 33% of teachers believe their students understand the importance of education in achieving their postsecondary goals.</a:t>
            </a:r>
          </a:p>
          <a:p>
            <a:pPr marL="0" indent="0">
              <a:buNone/>
            </a:pPr>
            <a:r>
              <a:rPr lang="en-US" sz="1700" dirty="0"/>
              <a:t>33% of teachers do not believe their students understand the importance of postsecondary attainment </a:t>
            </a:r>
          </a:p>
          <a:p>
            <a:pPr marL="0" indent="0">
              <a:buNone/>
            </a:pPr>
            <a:endParaRPr lang="en-US" sz="1700" dirty="0"/>
          </a:p>
        </p:txBody>
      </p:sp>
    </p:spTree>
    <p:extLst>
      <p:ext uri="{BB962C8B-B14F-4D97-AF65-F5344CB8AC3E}">
        <p14:creationId xmlns:p14="http://schemas.microsoft.com/office/powerpoint/2010/main" val="2791701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5" descr="A pie chart with numbers and a few words&#10;&#10;Description automatically generated with medium confidence">
            <a:extLst>
              <a:ext uri="{FF2B5EF4-FFF2-40B4-BE49-F238E27FC236}">
                <a16:creationId xmlns:a16="http://schemas.microsoft.com/office/drawing/2014/main" id="{CC6E0F37-8793-9E5D-C2DF-5E095DC070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0011" y="228600"/>
            <a:ext cx="9955777" cy="4953000"/>
          </a:xfrm>
          <a:prstGeom prst="rect">
            <a:avLst/>
          </a:prstGeom>
        </p:spPr>
      </p:pic>
    </p:spTree>
    <p:extLst>
      <p:ext uri="{BB962C8B-B14F-4D97-AF65-F5344CB8AC3E}">
        <p14:creationId xmlns:p14="http://schemas.microsoft.com/office/powerpoint/2010/main" val="2014019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pie chart with different colored circles&#10;&#10;Description automatically generated">
            <a:extLst>
              <a:ext uri="{FF2B5EF4-FFF2-40B4-BE49-F238E27FC236}">
                <a16:creationId xmlns:a16="http://schemas.microsoft.com/office/drawing/2014/main" id="{A8E7F5F5-2C71-5639-145F-C3B56E936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5706" y="228600"/>
            <a:ext cx="9664388" cy="4953000"/>
          </a:xfrm>
          <a:prstGeom prst="rect">
            <a:avLst/>
          </a:prstGeom>
        </p:spPr>
      </p:pic>
    </p:spTree>
    <p:extLst>
      <p:ext uri="{BB962C8B-B14F-4D97-AF65-F5344CB8AC3E}">
        <p14:creationId xmlns:p14="http://schemas.microsoft.com/office/powerpoint/2010/main" val="1055396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Content Placeholder 8" descr="A pie chart with numbers and a few different colored triangles">
            <a:extLst>
              <a:ext uri="{FF2B5EF4-FFF2-40B4-BE49-F238E27FC236}">
                <a16:creationId xmlns:a16="http://schemas.microsoft.com/office/drawing/2014/main" id="{13C8CF5B-0689-16D3-46E2-1154777074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4784" y="228600"/>
            <a:ext cx="10826231" cy="4953000"/>
          </a:xfrm>
          <a:prstGeom prst="rect">
            <a:avLst/>
          </a:prstGeom>
        </p:spPr>
      </p:pic>
    </p:spTree>
    <p:extLst>
      <p:ext uri="{BB962C8B-B14F-4D97-AF65-F5344CB8AC3E}">
        <p14:creationId xmlns:p14="http://schemas.microsoft.com/office/powerpoint/2010/main" val="1740085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ie chart with text on it&#10;&#10;Description automatically generated">
            <a:extLst>
              <a:ext uri="{FF2B5EF4-FFF2-40B4-BE49-F238E27FC236}">
                <a16:creationId xmlns:a16="http://schemas.microsoft.com/office/drawing/2014/main" id="{A087D7A8-CFCE-670A-D419-0F5E9D36D1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258" y="228600"/>
            <a:ext cx="10265283" cy="4953000"/>
          </a:xfrm>
          <a:prstGeom prst="rect">
            <a:avLst/>
          </a:prstGeom>
        </p:spPr>
      </p:pic>
    </p:spTree>
    <p:extLst>
      <p:ext uri="{BB962C8B-B14F-4D97-AF65-F5344CB8AC3E}">
        <p14:creationId xmlns:p14="http://schemas.microsoft.com/office/powerpoint/2010/main" val="2355544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descr="A pie chart with numbers and text&#10;&#10;Description automatically generated">
            <a:extLst>
              <a:ext uri="{FF2B5EF4-FFF2-40B4-BE49-F238E27FC236}">
                <a16:creationId xmlns:a16="http://schemas.microsoft.com/office/drawing/2014/main" id="{55968D7B-FB87-8FDE-3446-DA5414F873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0756" y="228600"/>
            <a:ext cx="9434287" cy="4953000"/>
          </a:xfrm>
          <a:prstGeom prst="rect">
            <a:avLst/>
          </a:prstGeom>
        </p:spPr>
      </p:pic>
    </p:spTree>
    <p:extLst>
      <p:ext uri="{BB962C8B-B14F-4D97-AF65-F5344CB8AC3E}">
        <p14:creationId xmlns:p14="http://schemas.microsoft.com/office/powerpoint/2010/main" val="3099561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colorful pie chart with text&#10;&#10;Description automatically generated">
            <a:extLst>
              <a:ext uri="{FF2B5EF4-FFF2-40B4-BE49-F238E27FC236}">
                <a16:creationId xmlns:a16="http://schemas.microsoft.com/office/drawing/2014/main" id="{61F47931-D51B-0C55-5650-C8719B9C1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258" y="228600"/>
            <a:ext cx="10265283" cy="4953000"/>
          </a:xfrm>
          <a:prstGeom prst="rect">
            <a:avLst/>
          </a:prstGeom>
        </p:spPr>
      </p:pic>
    </p:spTree>
    <p:extLst>
      <p:ext uri="{BB962C8B-B14F-4D97-AF65-F5344CB8AC3E}">
        <p14:creationId xmlns:p14="http://schemas.microsoft.com/office/powerpoint/2010/main" val="1405924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ie chart with text&#10;&#10;Description automatically generated">
            <a:extLst>
              <a:ext uri="{FF2B5EF4-FFF2-40B4-BE49-F238E27FC236}">
                <a16:creationId xmlns:a16="http://schemas.microsoft.com/office/drawing/2014/main" id="{9301774C-F497-CA73-9B2E-66AF73AA7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05" y="228600"/>
            <a:ext cx="10709189" cy="4953000"/>
          </a:xfrm>
          <a:prstGeom prst="rect">
            <a:avLst/>
          </a:prstGeom>
        </p:spPr>
      </p:pic>
    </p:spTree>
    <p:extLst>
      <p:ext uri="{BB962C8B-B14F-4D97-AF65-F5344CB8AC3E}">
        <p14:creationId xmlns:p14="http://schemas.microsoft.com/office/powerpoint/2010/main" val="3573137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ie chart with numbers and a few percentages&#10;&#10;Description automatically generated">
            <a:extLst>
              <a:ext uri="{FF2B5EF4-FFF2-40B4-BE49-F238E27FC236}">
                <a16:creationId xmlns:a16="http://schemas.microsoft.com/office/drawing/2014/main" id="{BB90AE12-BFE8-A97E-A210-C0564BC236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474" y="228600"/>
            <a:ext cx="10056852" cy="4953000"/>
          </a:xfrm>
          <a:prstGeom prst="rect">
            <a:avLst/>
          </a:prstGeom>
        </p:spPr>
      </p:pic>
    </p:spTree>
    <p:extLst>
      <p:ext uri="{BB962C8B-B14F-4D97-AF65-F5344CB8AC3E}">
        <p14:creationId xmlns:p14="http://schemas.microsoft.com/office/powerpoint/2010/main" val="3639213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pie chart with numbers and a few words&#10;&#10;Description automatically generated with medium confidence">
            <a:extLst>
              <a:ext uri="{FF2B5EF4-FFF2-40B4-BE49-F238E27FC236}">
                <a16:creationId xmlns:a16="http://schemas.microsoft.com/office/drawing/2014/main" id="{37EA8425-06AF-13DB-E5EA-3163D98D30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869" y="228600"/>
            <a:ext cx="10006062" cy="4953000"/>
          </a:xfrm>
          <a:prstGeom prst="rect">
            <a:avLst/>
          </a:prstGeom>
        </p:spPr>
      </p:pic>
    </p:spTree>
    <p:extLst>
      <p:ext uri="{BB962C8B-B14F-4D97-AF65-F5344CB8AC3E}">
        <p14:creationId xmlns:p14="http://schemas.microsoft.com/office/powerpoint/2010/main" val="2875820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ie chart with numbers and a few words&#10;&#10;Description automatically generated with medium confidence">
            <a:extLst>
              <a:ext uri="{FF2B5EF4-FFF2-40B4-BE49-F238E27FC236}">
                <a16:creationId xmlns:a16="http://schemas.microsoft.com/office/drawing/2014/main" id="{A4CC39CA-4FB8-55EE-AE58-634C5B720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05" y="228600"/>
            <a:ext cx="10709189" cy="4953000"/>
          </a:xfrm>
          <a:prstGeom prst="rect">
            <a:avLst/>
          </a:prstGeom>
        </p:spPr>
      </p:pic>
    </p:spTree>
    <p:extLst>
      <p:ext uri="{BB962C8B-B14F-4D97-AF65-F5344CB8AC3E}">
        <p14:creationId xmlns:p14="http://schemas.microsoft.com/office/powerpoint/2010/main" val="1431823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97A53B-DB2D-4088-B048-252FB0837916}"/>
              </a:ext>
            </a:extLst>
          </p:cNvPr>
          <p:cNvSpPr>
            <a:spLocks noGrp="1"/>
          </p:cNvSpPr>
          <p:nvPr>
            <p:ph type="title"/>
          </p:nvPr>
        </p:nvSpPr>
        <p:spPr>
          <a:xfrm>
            <a:off x="5297762" y="329184"/>
            <a:ext cx="6251110" cy="1783080"/>
          </a:xfrm>
        </p:spPr>
        <p:txBody>
          <a:bodyPr anchor="b">
            <a:normAutofit/>
          </a:bodyPr>
          <a:lstStyle/>
          <a:p>
            <a:r>
              <a:rPr lang="en-US" sz="5400"/>
              <a:t>Interpretation of results</a:t>
            </a:r>
          </a:p>
        </p:txBody>
      </p:sp>
      <p:pic>
        <p:nvPicPr>
          <p:cNvPr id="5" name="Picture 4" descr="Glasses on top of a book">
            <a:extLst>
              <a:ext uri="{FF2B5EF4-FFF2-40B4-BE49-F238E27FC236}">
                <a16:creationId xmlns:a16="http://schemas.microsoft.com/office/drawing/2014/main" id="{54717DD3-41D8-1CBC-931D-EFF683016C34}"/>
              </a:ext>
            </a:extLst>
          </p:cNvPr>
          <p:cNvPicPr>
            <a:picLocks noChangeAspect="1"/>
          </p:cNvPicPr>
          <p:nvPr/>
        </p:nvPicPr>
        <p:blipFill rotWithShape="1">
          <a:blip r:embed="rId3"/>
          <a:srcRect l="14838" r="40170"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C2D3B7-E5AE-4F23-917B-993F72AE5A2D}"/>
              </a:ext>
            </a:extLst>
          </p:cNvPr>
          <p:cNvSpPr>
            <a:spLocks noGrp="1"/>
          </p:cNvSpPr>
          <p:nvPr>
            <p:ph idx="1"/>
          </p:nvPr>
        </p:nvSpPr>
        <p:spPr>
          <a:xfrm>
            <a:off x="5297762" y="2706624"/>
            <a:ext cx="6251110" cy="3483864"/>
          </a:xfrm>
        </p:spPr>
        <p:txBody>
          <a:bodyPr>
            <a:normAutofit/>
          </a:bodyPr>
          <a:lstStyle/>
          <a:p>
            <a:pPr marL="0" indent="0">
              <a:buNone/>
            </a:pPr>
            <a:r>
              <a:rPr lang="en-US" sz="1200" b="1"/>
              <a:t>3 major takeaways  - </a:t>
            </a:r>
          </a:p>
          <a:p>
            <a:r>
              <a:rPr lang="en-US" sz="1200"/>
              <a:t>Career/Postsecondary counseling</a:t>
            </a:r>
          </a:p>
          <a:p>
            <a:r>
              <a:rPr lang="en-US" sz="1200"/>
              <a:t>Growth mindset</a:t>
            </a:r>
          </a:p>
          <a:p>
            <a:r>
              <a:rPr lang="en-US" sz="1200"/>
              <a:t>Self-confidence/self-esteem</a:t>
            </a:r>
          </a:p>
          <a:p>
            <a:endParaRPr lang="en-US" sz="1200"/>
          </a:p>
          <a:p>
            <a:pPr marL="0" indent="0">
              <a:buNone/>
            </a:pPr>
            <a:r>
              <a:rPr lang="en-US" sz="1200" b="1"/>
              <a:t>Recommendations – </a:t>
            </a:r>
          </a:p>
          <a:p>
            <a:r>
              <a:rPr lang="en-US" sz="1200"/>
              <a:t>Share data with teachers so they can see overall how 8</a:t>
            </a:r>
            <a:r>
              <a:rPr lang="en-US" sz="1200" baseline="30000"/>
              <a:t>th</a:t>
            </a:r>
            <a:r>
              <a:rPr lang="en-US" sz="1200"/>
              <a:t> graders are doing. (50% of teachers said students disengage) Is the content too hard? Are they receiving supplemental instruction when needed? Enough time to master a skill? </a:t>
            </a:r>
          </a:p>
          <a:p>
            <a:r>
              <a:rPr lang="en-US" sz="1200"/>
              <a:t>Improve/modify the career counseling program. Do our students understand the importance and implications of staying in school and or working hard to achieve postsecondary goals? </a:t>
            </a:r>
          </a:p>
          <a:p>
            <a:r>
              <a:rPr lang="en-US" sz="1200"/>
              <a:t>Improve/modify the guidance lessons to include a more growth mindset and self-confidence focus. Increase small-group counseling. Are our students giving up when things get tough? Are they not believing in their abilities? Do they know they have many abilities and talents? </a:t>
            </a:r>
          </a:p>
        </p:txBody>
      </p:sp>
    </p:spTree>
    <p:extLst>
      <p:ext uri="{BB962C8B-B14F-4D97-AF65-F5344CB8AC3E}">
        <p14:creationId xmlns:p14="http://schemas.microsoft.com/office/powerpoint/2010/main" val="1476993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0EE428-221E-42F1-B87C-DCD86C79267C}"/>
              </a:ext>
            </a:extLst>
          </p:cNvPr>
          <p:cNvSpPr>
            <a:spLocks noGrp="1"/>
          </p:cNvSpPr>
          <p:nvPr>
            <p:ph type="title"/>
          </p:nvPr>
        </p:nvSpPr>
        <p:spPr>
          <a:xfrm>
            <a:off x="1043631" y="809898"/>
            <a:ext cx="10173010" cy="1554480"/>
          </a:xfrm>
        </p:spPr>
        <p:txBody>
          <a:bodyPr vert="horz" lIns="91440" tIns="45720" rIns="91440" bIns="45720" rtlCol="0" anchor="ctr">
            <a:normAutofit/>
          </a:bodyPr>
          <a:lstStyle/>
          <a:p>
            <a:pPr algn="ctr"/>
            <a:r>
              <a:rPr lang="en-US" sz="4000" kern="1200" dirty="0">
                <a:solidFill>
                  <a:schemeClr val="tx1"/>
                </a:solidFill>
                <a:latin typeface="+mj-lt"/>
                <a:ea typeface="+mj-ea"/>
                <a:cs typeface="+mj-cs"/>
              </a:rPr>
              <a:t>Interventions for addressing </a:t>
            </a:r>
            <a:r>
              <a:rPr lang="en-US" sz="4000" b="1" kern="1200" dirty="0">
                <a:solidFill>
                  <a:schemeClr val="tx1"/>
                </a:solidFill>
                <a:latin typeface="+mj-lt"/>
                <a:ea typeface="+mj-ea"/>
                <a:cs typeface="+mj-cs"/>
              </a:rPr>
              <a:t>growth mindset </a:t>
            </a:r>
            <a:endParaRPr lang="en-US" sz="4000" kern="1200" dirty="0">
              <a:solidFill>
                <a:schemeClr val="tx1"/>
              </a:solidFill>
              <a:latin typeface="+mj-lt"/>
              <a:ea typeface="+mj-ea"/>
              <a:cs typeface="+mj-cs"/>
            </a:endParaRP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95AC7B1-E12A-4FEF-8C11-E769E5BF0903}"/>
              </a:ext>
            </a:extLst>
          </p:cNvPr>
          <p:cNvSpPr>
            <a:spLocks/>
          </p:cNvSpPr>
          <p:nvPr/>
        </p:nvSpPr>
        <p:spPr>
          <a:xfrm>
            <a:off x="2350443" y="3017519"/>
            <a:ext cx="3672173" cy="586598"/>
          </a:xfrm>
          <a:prstGeom prst="rect">
            <a:avLst/>
          </a:prstGeom>
        </p:spPr>
        <p:txBody>
          <a:bodyPr/>
          <a:lstStyle/>
          <a:p>
            <a:pPr defTabSz="649224">
              <a:spcAft>
                <a:spcPts val="600"/>
              </a:spcAft>
            </a:pPr>
            <a:r>
              <a:rPr lang="en-US" sz="1600" b="1" kern="1200" dirty="0">
                <a:solidFill>
                  <a:schemeClr val="tx1"/>
                </a:solidFill>
                <a:latin typeface="+mn-lt"/>
                <a:ea typeface="+mn-ea"/>
                <a:cs typeface="+mn-cs"/>
              </a:rPr>
              <a:t>Direct student services</a:t>
            </a:r>
            <a:endParaRPr lang="en-US" sz="1600" b="1" dirty="0"/>
          </a:p>
        </p:txBody>
      </p:sp>
      <p:sp>
        <p:nvSpPr>
          <p:cNvPr id="4" name="Content Placeholder 3">
            <a:extLst>
              <a:ext uri="{FF2B5EF4-FFF2-40B4-BE49-F238E27FC236}">
                <a16:creationId xmlns:a16="http://schemas.microsoft.com/office/drawing/2014/main" id="{DCF59224-B35D-4BEA-9F93-16A069D36EB6}"/>
              </a:ext>
            </a:extLst>
          </p:cNvPr>
          <p:cNvSpPr>
            <a:spLocks/>
          </p:cNvSpPr>
          <p:nvPr/>
        </p:nvSpPr>
        <p:spPr>
          <a:xfrm>
            <a:off x="2350443" y="3604117"/>
            <a:ext cx="3672173" cy="2623304"/>
          </a:xfrm>
          <a:prstGeom prst="rect">
            <a:avLst/>
          </a:prstGeom>
        </p:spPr>
        <p:txBody>
          <a:bodyPr>
            <a:normAutofit/>
          </a:bodyPr>
          <a:lstStyle/>
          <a:p>
            <a:pPr defTabSz="649224">
              <a:spcAft>
                <a:spcPts val="600"/>
              </a:spcAft>
            </a:pPr>
            <a:r>
              <a:rPr lang="en-US" sz="1278" kern="1200" dirty="0">
                <a:solidFill>
                  <a:schemeClr val="tx1"/>
                </a:solidFill>
                <a:latin typeface="+mn-lt"/>
                <a:ea typeface="+mn-ea"/>
                <a:cs typeface="+mn-cs"/>
              </a:rPr>
              <a:t>Whole class growth mindset workshops. Explicit teaching of the brain’s ability to form </a:t>
            </a:r>
            <a:r>
              <a:rPr lang="en-US" sz="1278" kern="1200">
                <a:solidFill>
                  <a:schemeClr val="tx1"/>
                </a:solidFill>
                <a:latin typeface="+mn-lt"/>
                <a:ea typeface="+mn-ea"/>
                <a:cs typeface="+mn-cs"/>
              </a:rPr>
              <a:t>new connections and grow - Carol Dweck’s theory (Dweck &amp; Yeager, 2019) </a:t>
            </a:r>
            <a:r>
              <a:rPr lang="en-US" sz="1278"/>
              <a:t>“I can’t” to “I can’t yet” </a:t>
            </a:r>
            <a:endParaRPr lang="en-US" sz="1278" kern="1200">
              <a:solidFill>
                <a:schemeClr val="tx1"/>
              </a:solidFill>
              <a:latin typeface="+mn-lt"/>
              <a:ea typeface="+mn-ea"/>
              <a:cs typeface="+mn-cs"/>
            </a:endParaRPr>
          </a:p>
          <a:p>
            <a:pPr defTabSz="649224">
              <a:spcAft>
                <a:spcPts val="600"/>
              </a:spcAft>
            </a:pPr>
            <a:r>
              <a:rPr lang="en-US" sz="1278" kern="1200" dirty="0">
                <a:solidFill>
                  <a:schemeClr val="tx1"/>
                </a:solidFill>
                <a:latin typeface="+mn-lt"/>
                <a:ea typeface="+mn-ea"/>
                <a:cs typeface="+mn-cs"/>
              </a:rPr>
              <a:t>2. Specific teacher feedback emphasizing specific progress and hard work (Gan &amp; Liu, 2021). </a:t>
            </a:r>
          </a:p>
          <a:p>
            <a:pPr defTabSz="649224">
              <a:spcAft>
                <a:spcPts val="600"/>
              </a:spcAft>
            </a:pPr>
            <a:r>
              <a:rPr lang="en-US" sz="1278" kern="1200" dirty="0">
                <a:solidFill>
                  <a:schemeClr val="tx1"/>
                </a:solidFill>
                <a:latin typeface="+mn-lt"/>
                <a:ea typeface="+mn-ea"/>
                <a:cs typeface="+mn-cs"/>
              </a:rPr>
              <a:t>3. Assisting and monitoring of Goal setting (academic, social/emotional, and career) Proven to improve growth and performance (Dotson, 2015). </a:t>
            </a:r>
            <a:endParaRPr lang="en-US" sz="1800" dirty="0"/>
          </a:p>
        </p:txBody>
      </p:sp>
      <p:sp>
        <p:nvSpPr>
          <p:cNvPr id="5" name="Text Placeholder 4">
            <a:extLst>
              <a:ext uri="{FF2B5EF4-FFF2-40B4-BE49-F238E27FC236}">
                <a16:creationId xmlns:a16="http://schemas.microsoft.com/office/drawing/2014/main" id="{DCB3B0A9-5CBA-40F5-A996-88A16AB9B754}"/>
              </a:ext>
            </a:extLst>
          </p:cNvPr>
          <p:cNvSpPr>
            <a:spLocks/>
          </p:cNvSpPr>
          <p:nvPr/>
        </p:nvSpPr>
        <p:spPr>
          <a:xfrm>
            <a:off x="6146943" y="3017519"/>
            <a:ext cx="3690257" cy="586598"/>
          </a:xfrm>
          <a:prstGeom prst="rect">
            <a:avLst/>
          </a:prstGeom>
        </p:spPr>
        <p:txBody>
          <a:bodyPr/>
          <a:lstStyle/>
          <a:p>
            <a:pPr defTabSz="649224">
              <a:spcAft>
                <a:spcPts val="600"/>
              </a:spcAft>
            </a:pPr>
            <a:r>
              <a:rPr lang="en-US" sz="1600" b="1" kern="1200" dirty="0">
                <a:solidFill>
                  <a:schemeClr val="tx1"/>
                </a:solidFill>
                <a:latin typeface="+mn-lt"/>
                <a:ea typeface="+mn-ea"/>
                <a:cs typeface="+mn-cs"/>
              </a:rPr>
              <a:t>Indirect student services</a:t>
            </a:r>
            <a:endParaRPr lang="en-US" sz="1600" b="1" dirty="0"/>
          </a:p>
        </p:txBody>
      </p:sp>
      <p:sp>
        <p:nvSpPr>
          <p:cNvPr id="6" name="Content Placeholder 5">
            <a:extLst>
              <a:ext uri="{FF2B5EF4-FFF2-40B4-BE49-F238E27FC236}">
                <a16:creationId xmlns:a16="http://schemas.microsoft.com/office/drawing/2014/main" id="{C823C018-281D-4FDB-A338-74D1A6F0755D}"/>
              </a:ext>
            </a:extLst>
          </p:cNvPr>
          <p:cNvSpPr>
            <a:spLocks/>
          </p:cNvSpPr>
          <p:nvPr/>
        </p:nvSpPr>
        <p:spPr>
          <a:xfrm>
            <a:off x="6146943" y="3604117"/>
            <a:ext cx="3690257" cy="2623304"/>
          </a:xfrm>
          <a:prstGeom prst="rect">
            <a:avLst/>
          </a:prstGeom>
        </p:spPr>
        <p:txBody>
          <a:bodyPr>
            <a:normAutofit/>
          </a:bodyPr>
          <a:lstStyle/>
          <a:p>
            <a:pPr defTabSz="649224">
              <a:spcAft>
                <a:spcPts val="600"/>
              </a:spcAft>
            </a:pPr>
            <a:r>
              <a:rPr lang="en-US" sz="1278" kern="1200">
                <a:solidFill>
                  <a:schemeClr val="tx1"/>
                </a:solidFill>
                <a:latin typeface="+mn-lt"/>
                <a:ea typeface="+mn-ea"/>
                <a:cs typeface="+mn-cs"/>
              </a:rPr>
              <a:t>1. Create a supportive classroom environment</a:t>
            </a:r>
          </a:p>
          <a:p>
            <a:pPr defTabSz="649224">
              <a:spcAft>
                <a:spcPts val="600"/>
              </a:spcAft>
            </a:pPr>
            <a:r>
              <a:rPr lang="en-US" sz="1278" kern="1200">
                <a:solidFill>
                  <a:schemeClr val="tx1"/>
                </a:solidFill>
                <a:latin typeface="+mn-lt"/>
                <a:ea typeface="+mn-ea"/>
                <a:cs typeface="+mn-cs"/>
              </a:rPr>
              <a:t>2. Growth Mindset Role Models </a:t>
            </a:r>
          </a:p>
          <a:p>
            <a:pPr defTabSz="649224">
              <a:spcAft>
                <a:spcPts val="600"/>
              </a:spcAft>
            </a:pPr>
            <a:r>
              <a:rPr lang="en-US" sz="1278" kern="1200">
                <a:solidFill>
                  <a:schemeClr val="tx1"/>
                </a:solidFill>
                <a:latin typeface="+mn-lt"/>
                <a:ea typeface="+mn-ea"/>
                <a:cs typeface="+mn-cs"/>
              </a:rPr>
              <a:t>3. Parent education and involvement </a:t>
            </a:r>
            <a:endParaRPr lang="en-US" sz="1800"/>
          </a:p>
        </p:txBody>
      </p:sp>
    </p:spTree>
    <p:extLst>
      <p:ext uri="{BB962C8B-B14F-4D97-AF65-F5344CB8AC3E}">
        <p14:creationId xmlns:p14="http://schemas.microsoft.com/office/powerpoint/2010/main" val="609714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0EE428-221E-42F1-B87C-DCD86C79267C}"/>
              </a:ext>
            </a:extLst>
          </p:cNvPr>
          <p:cNvSpPr>
            <a:spLocks noGrp="1"/>
          </p:cNvSpPr>
          <p:nvPr>
            <p:ph type="title"/>
          </p:nvPr>
        </p:nvSpPr>
        <p:spPr>
          <a:xfrm>
            <a:off x="1043631" y="809898"/>
            <a:ext cx="10173010" cy="1554480"/>
          </a:xfrm>
        </p:spPr>
        <p:txBody>
          <a:bodyPr vert="horz" lIns="91440" tIns="45720" rIns="91440" bIns="45720" rtlCol="0" anchor="ctr">
            <a:normAutofit/>
          </a:bodyPr>
          <a:lstStyle/>
          <a:p>
            <a:pPr algn="ctr"/>
            <a:r>
              <a:rPr lang="en-US" sz="3200" kern="1200" dirty="0">
                <a:solidFill>
                  <a:schemeClr val="tx1"/>
                </a:solidFill>
                <a:latin typeface="+mj-lt"/>
                <a:ea typeface="+mj-ea"/>
                <a:cs typeface="+mj-cs"/>
              </a:rPr>
              <a:t>Interventions for addressing </a:t>
            </a:r>
            <a:r>
              <a:rPr lang="en-US" sz="3200" b="1" kern="1200" dirty="0">
                <a:solidFill>
                  <a:schemeClr val="tx1"/>
                </a:solidFill>
                <a:latin typeface="+mj-lt"/>
                <a:ea typeface="+mj-ea"/>
                <a:cs typeface="+mj-cs"/>
              </a:rPr>
              <a:t>self-confidence/self-esteem</a:t>
            </a:r>
            <a:r>
              <a:rPr lang="en-US" sz="3200" kern="1200" dirty="0">
                <a:solidFill>
                  <a:schemeClr val="tx1"/>
                </a:solidFill>
                <a:latin typeface="+mj-lt"/>
                <a:ea typeface="+mj-ea"/>
                <a:cs typeface="+mj-cs"/>
              </a:rPr>
              <a:t> </a:t>
            </a: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95AC7B1-E12A-4FEF-8C11-E769E5BF0903}"/>
              </a:ext>
            </a:extLst>
          </p:cNvPr>
          <p:cNvSpPr>
            <a:spLocks/>
          </p:cNvSpPr>
          <p:nvPr/>
        </p:nvSpPr>
        <p:spPr>
          <a:xfrm>
            <a:off x="2350443" y="3017519"/>
            <a:ext cx="3672173" cy="586598"/>
          </a:xfrm>
          <a:prstGeom prst="rect">
            <a:avLst/>
          </a:prstGeom>
        </p:spPr>
        <p:txBody>
          <a:bodyPr/>
          <a:lstStyle/>
          <a:p>
            <a:pPr defTabSz="649224">
              <a:spcAft>
                <a:spcPts val="600"/>
              </a:spcAft>
            </a:pPr>
            <a:r>
              <a:rPr lang="en-US" sz="1600" b="1" kern="1200" dirty="0">
                <a:solidFill>
                  <a:schemeClr val="tx1"/>
                </a:solidFill>
                <a:latin typeface="+mn-lt"/>
                <a:ea typeface="+mn-ea"/>
                <a:cs typeface="+mn-cs"/>
              </a:rPr>
              <a:t>Direct student services</a:t>
            </a:r>
            <a:endParaRPr lang="en-US" sz="1600" b="1" dirty="0"/>
          </a:p>
        </p:txBody>
      </p:sp>
      <p:sp>
        <p:nvSpPr>
          <p:cNvPr id="4" name="Content Placeholder 3">
            <a:extLst>
              <a:ext uri="{FF2B5EF4-FFF2-40B4-BE49-F238E27FC236}">
                <a16:creationId xmlns:a16="http://schemas.microsoft.com/office/drawing/2014/main" id="{DCF59224-B35D-4BEA-9F93-16A069D36EB6}"/>
              </a:ext>
            </a:extLst>
          </p:cNvPr>
          <p:cNvSpPr>
            <a:spLocks/>
          </p:cNvSpPr>
          <p:nvPr/>
        </p:nvSpPr>
        <p:spPr>
          <a:xfrm>
            <a:off x="2350443" y="3604117"/>
            <a:ext cx="3672173" cy="2623304"/>
          </a:xfrm>
          <a:prstGeom prst="rect">
            <a:avLst/>
          </a:prstGeom>
        </p:spPr>
        <p:txBody>
          <a:bodyPr>
            <a:normAutofit/>
          </a:bodyPr>
          <a:lstStyle/>
          <a:p>
            <a:pPr defTabSz="649224">
              <a:spcAft>
                <a:spcPts val="600"/>
              </a:spcAft>
            </a:pPr>
            <a:r>
              <a:rPr lang="en-US" sz="1278" kern="1200" dirty="0">
                <a:solidFill>
                  <a:schemeClr val="tx1"/>
                </a:solidFill>
                <a:latin typeface="+mn-lt"/>
                <a:ea typeface="+mn-ea"/>
                <a:cs typeface="+mn-cs"/>
              </a:rPr>
              <a:t>1. Skill-building Workshops – showcase strengths, talents etc. Proven to increase confidence and well-being (Zhang &amp; Chen, 2018). </a:t>
            </a:r>
          </a:p>
          <a:p>
            <a:pPr defTabSz="649224">
              <a:spcAft>
                <a:spcPts val="600"/>
              </a:spcAft>
            </a:pPr>
            <a:r>
              <a:rPr lang="en-US" sz="1278" kern="1200" dirty="0">
                <a:solidFill>
                  <a:schemeClr val="tx1"/>
                </a:solidFill>
                <a:latin typeface="+mn-lt"/>
                <a:ea typeface="+mn-ea"/>
                <a:cs typeface="+mn-cs"/>
              </a:rPr>
              <a:t>2. Individual/small group counseling – tailored to help students really struggling to think positively (</a:t>
            </a:r>
            <a:r>
              <a:rPr lang="en-US" sz="1278" kern="1200" dirty="0" err="1">
                <a:solidFill>
                  <a:schemeClr val="tx1"/>
                </a:solidFill>
                <a:latin typeface="+mn-lt"/>
                <a:ea typeface="+mn-ea"/>
                <a:cs typeface="+mn-cs"/>
              </a:rPr>
              <a:t>Zyromski</a:t>
            </a:r>
            <a:r>
              <a:rPr lang="en-US" sz="1278" kern="1200" dirty="0">
                <a:solidFill>
                  <a:schemeClr val="tx1"/>
                </a:solidFill>
                <a:latin typeface="+mn-lt"/>
                <a:ea typeface="+mn-ea"/>
                <a:cs typeface="+mn-cs"/>
              </a:rPr>
              <a:t> &amp; Joseph, </a:t>
            </a:r>
            <a:r>
              <a:rPr lang="en-US" sz="1278" kern="1200" dirty="0" err="1">
                <a:solidFill>
                  <a:schemeClr val="tx1"/>
                </a:solidFill>
                <a:latin typeface="+mn-lt"/>
                <a:ea typeface="+mn-ea"/>
                <a:cs typeface="+mn-cs"/>
              </a:rPr>
              <a:t>nd</a:t>
            </a:r>
            <a:r>
              <a:rPr lang="en-US" sz="1278" kern="1200" dirty="0">
                <a:solidFill>
                  <a:schemeClr val="tx1"/>
                </a:solidFill>
                <a:latin typeface="+mn-lt"/>
                <a:ea typeface="+mn-ea"/>
                <a:cs typeface="+mn-cs"/>
              </a:rPr>
              <a:t>). </a:t>
            </a:r>
          </a:p>
          <a:p>
            <a:pPr defTabSz="649224">
              <a:spcAft>
                <a:spcPts val="600"/>
              </a:spcAft>
            </a:pPr>
            <a:r>
              <a:rPr lang="en-US" sz="1278" kern="1200" dirty="0">
                <a:solidFill>
                  <a:schemeClr val="tx1"/>
                </a:solidFill>
                <a:latin typeface="+mn-lt"/>
                <a:ea typeface="+mn-ea"/>
                <a:cs typeface="+mn-cs"/>
              </a:rPr>
              <a:t>3. Positive Talk Moments – beginning of SEL lessons. Learn and practice saying positive affirmations to self, make this habit. Creates a protective barrier ands builds resilience (Cascio et at., 2016). </a:t>
            </a:r>
            <a:endParaRPr lang="en-US" sz="1800" dirty="0"/>
          </a:p>
        </p:txBody>
      </p:sp>
      <p:sp>
        <p:nvSpPr>
          <p:cNvPr id="5" name="Text Placeholder 4">
            <a:extLst>
              <a:ext uri="{FF2B5EF4-FFF2-40B4-BE49-F238E27FC236}">
                <a16:creationId xmlns:a16="http://schemas.microsoft.com/office/drawing/2014/main" id="{DCB3B0A9-5CBA-40F5-A996-88A16AB9B754}"/>
              </a:ext>
            </a:extLst>
          </p:cNvPr>
          <p:cNvSpPr>
            <a:spLocks/>
          </p:cNvSpPr>
          <p:nvPr/>
        </p:nvSpPr>
        <p:spPr>
          <a:xfrm>
            <a:off x="6146943" y="3017519"/>
            <a:ext cx="3690257" cy="586598"/>
          </a:xfrm>
          <a:prstGeom prst="rect">
            <a:avLst/>
          </a:prstGeom>
        </p:spPr>
        <p:txBody>
          <a:bodyPr/>
          <a:lstStyle/>
          <a:p>
            <a:pPr defTabSz="649224">
              <a:spcAft>
                <a:spcPts val="600"/>
              </a:spcAft>
            </a:pPr>
            <a:r>
              <a:rPr lang="en-US" sz="1600" b="1" kern="1200" dirty="0">
                <a:solidFill>
                  <a:schemeClr val="tx1"/>
                </a:solidFill>
                <a:latin typeface="+mn-lt"/>
                <a:ea typeface="+mn-ea"/>
                <a:cs typeface="+mn-cs"/>
              </a:rPr>
              <a:t>Indirect student services</a:t>
            </a:r>
            <a:endParaRPr lang="en-US" sz="1600" b="1" dirty="0"/>
          </a:p>
        </p:txBody>
      </p:sp>
      <p:sp>
        <p:nvSpPr>
          <p:cNvPr id="6" name="Content Placeholder 5">
            <a:extLst>
              <a:ext uri="{FF2B5EF4-FFF2-40B4-BE49-F238E27FC236}">
                <a16:creationId xmlns:a16="http://schemas.microsoft.com/office/drawing/2014/main" id="{C823C018-281D-4FDB-A338-74D1A6F0755D}"/>
              </a:ext>
            </a:extLst>
          </p:cNvPr>
          <p:cNvSpPr>
            <a:spLocks/>
          </p:cNvSpPr>
          <p:nvPr/>
        </p:nvSpPr>
        <p:spPr>
          <a:xfrm>
            <a:off x="6146943" y="3604117"/>
            <a:ext cx="3690257" cy="2623304"/>
          </a:xfrm>
          <a:prstGeom prst="rect">
            <a:avLst/>
          </a:prstGeom>
        </p:spPr>
        <p:txBody>
          <a:bodyPr>
            <a:normAutofit/>
          </a:bodyPr>
          <a:lstStyle/>
          <a:p>
            <a:pPr defTabSz="649224">
              <a:spcAft>
                <a:spcPts val="600"/>
              </a:spcAft>
            </a:pPr>
            <a:r>
              <a:rPr lang="en-US" sz="1278" kern="1200" dirty="0">
                <a:solidFill>
                  <a:schemeClr val="tx1"/>
                </a:solidFill>
                <a:latin typeface="+mn-lt"/>
                <a:ea typeface="+mn-ea"/>
                <a:cs typeface="+mn-cs"/>
              </a:rPr>
              <a:t>1. Creating a supportive and inclusive classroom environment </a:t>
            </a:r>
          </a:p>
          <a:p>
            <a:pPr defTabSz="649224">
              <a:spcAft>
                <a:spcPts val="600"/>
              </a:spcAft>
            </a:pPr>
            <a:r>
              <a:rPr lang="en-US" sz="1278" kern="1200" dirty="0">
                <a:solidFill>
                  <a:schemeClr val="tx1"/>
                </a:solidFill>
                <a:latin typeface="+mn-lt"/>
                <a:ea typeface="+mn-ea"/>
                <a:cs typeface="+mn-cs"/>
              </a:rPr>
              <a:t>2. Peer/Adult support network </a:t>
            </a:r>
          </a:p>
          <a:p>
            <a:pPr defTabSz="649224">
              <a:spcAft>
                <a:spcPts val="600"/>
              </a:spcAft>
            </a:pPr>
            <a:r>
              <a:rPr lang="en-US" sz="1278" kern="1200" dirty="0">
                <a:solidFill>
                  <a:schemeClr val="tx1"/>
                </a:solidFill>
                <a:latin typeface="+mn-lt"/>
                <a:ea typeface="+mn-ea"/>
                <a:cs typeface="+mn-cs"/>
              </a:rPr>
              <a:t>3. Parent education and involvement </a:t>
            </a:r>
            <a:endParaRPr lang="en-US" sz="1800" dirty="0"/>
          </a:p>
        </p:txBody>
      </p:sp>
    </p:spTree>
    <p:extLst>
      <p:ext uri="{BB962C8B-B14F-4D97-AF65-F5344CB8AC3E}">
        <p14:creationId xmlns:p14="http://schemas.microsoft.com/office/powerpoint/2010/main" val="3001735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0EE428-221E-42F1-B87C-DCD86C79267C}"/>
              </a:ext>
            </a:extLst>
          </p:cNvPr>
          <p:cNvSpPr>
            <a:spLocks noGrp="1"/>
          </p:cNvSpPr>
          <p:nvPr>
            <p:ph type="title"/>
          </p:nvPr>
        </p:nvSpPr>
        <p:spPr>
          <a:xfrm>
            <a:off x="1043631" y="809898"/>
            <a:ext cx="10173010" cy="1554480"/>
          </a:xfrm>
        </p:spPr>
        <p:txBody>
          <a:bodyPr vert="horz" lIns="91440" tIns="45720" rIns="91440" bIns="45720" rtlCol="0" anchor="ctr">
            <a:normAutofit/>
          </a:bodyPr>
          <a:lstStyle/>
          <a:p>
            <a:pPr algn="ctr"/>
            <a:r>
              <a:rPr lang="en-US" sz="2800" kern="1200" dirty="0">
                <a:solidFill>
                  <a:schemeClr val="tx1"/>
                </a:solidFill>
                <a:latin typeface="+mj-lt"/>
                <a:ea typeface="+mj-ea"/>
                <a:cs typeface="+mj-cs"/>
              </a:rPr>
              <a:t>Interventions for addressing </a:t>
            </a:r>
            <a:r>
              <a:rPr lang="en-US" sz="2800" b="1" kern="1200" dirty="0">
                <a:solidFill>
                  <a:schemeClr val="tx1"/>
                </a:solidFill>
                <a:latin typeface="+mj-lt"/>
                <a:ea typeface="+mj-ea"/>
                <a:cs typeface="+mj-cs"/>
              </a:rPr>
              <a:t>postsecondary/career importance</a:t>
            </a:r>
            <a:r>
              <a:rPr lang="en-US" sz="2800" kern="1200" dirty="0">
                <a:solidFill>
                  <a:schemeClr val="tx1"/>
                </a:solidFill>
                <a:latin typeface="+mj-lt"/>
                <a:ea typeface="+mj-ea"/>
                <a:cs typeface="+mj-cs"/>
              </a:rPr>
              <a:t> </a:t>
            </a: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95AC7B1-E12A-4FEF-8C11-E769E5BF0903}"/>
              </a:ext>
            </a:extLst>
          </p:cNvPr>
          <p:cNvSpPr>
            <a:spLocks/>
          </p:cNvSpPr>
          <p:nvPr/>
        </p:nvSpPr>
        <p:spPr>
          <a:xfrm>
            <a:off x="2350443" y="3017519"/>
            <a:ext cx="3672173" cy="586598"/>
          </a:xfrm>
          <a:prstGeom prst="rect">
            <a:avLst/>
          </a:prstGeom>
        </p:spPr>
        <p:txBody>
          <a:bodyPr/>
          <a:lstStyle/>
          <a:p>
            <a:pPr defTabSz="649224">
              <a:spcAft>
                <a:spcPts val="600"/>
              </a:spcAft>
            </a:pPr>
            <a:r>
              <a:rPr lang="en-US" sz="1600" b="1" kern="1200" dirty="0">
                <a:solidFill>
                  <a:schemeClr val="tx1"/>
                </a:solidFill>
                <a:latin typeface="+mn-lt"/>
                <a:ea typeface="+mn-ea"/>
                <a:cs typeface="+mn-cs"/>
              </a:rPr>
              <a:t>Direct student services</a:t>
            </a:r>
            <a:endParaRPr lang="en-US" sz="1600" b="1" dirty="0"/>
          </a:p>
        </p:txBody>
      </p:sp>
      <p:sp>
        <p:nvSpPr>
          <p:cNvPr id="4" name="Content Placeholder 3">
            <a:extLst>
              <a:ext uri="{FF2B5EF4-FFF2-40B4-BE49-F238E27FC236}">
                <a16:creationId xmlns:a16="http://schemas.microsoft.com/office/drawing/2014/main" id="{DCF59224-B35D-4BEA-9F93-16A069D36EB6}"/>
              </a:ext>
            </a:extLst>
          </p:cNvPr>
          <p:cNvSpPr>
            <a:spLocks/>
          </p:cNvSpPr>
          <p:nvPr/>
        </p:nvSpPr>
        <p:spPr>
          <a:xfrm>
            <a:off x="2350443" y="3604117"/>
            <a:ext cx="3672173" cy="2623304"/>
          </a:xfrm>
          <a:prstGeom prst="rect">
            <a:avLst/>
          </a:prstGeom>
        </p:spPr>
        <p:txBody>
          <a:bodyPr>
            <a:normAutofit/>
          </a:bodyPr>
          <a:lstStyle/>
          <a:p>
            <a:pPr defTabSz="649224">
              <a:spcAft>
                <a:spcPts val="600"/>
              </a:spcAft>
            </a:pPr>
            <a:r>
              <a:rPr lang="en-US" sz="1278" kern="1200" dirty="0">
                <a:solidFill>
                  <a:schemeClr val="tx1"/>
                </a:solidFill>
                <a:latin typeface="+mn-lt"/>
                <a:ea typeface="+mn-ea"/>
                <a:cs typeface="+mn-cs"/>
              </a:rPr>
              <a:t>1. Interest inventory/goal-setting workshops (Dotson, 2015). </a:t>
            </a:r>
          </a:p>
          <a:p>
            <a:pPr defTabSz="649224">
              <a:spcAft>
                <a:spcPts val="600"/>
              </a:spcAft>
            </a:pPr>
            <a:r>
              <a:rPr lang="en-US" sz="1278" kern="1200" dirty="0">
                <a:solidFill>
                  <a:schemeClr val="tx1"/>
                </a:solidFill>
                <a:latin typeface="+mn-lt"/>
                <a:ea typeface="+mn-ea"/>
                <a:cs typeface="+mn-cs"/>
              </a:rPr>
              <a:t>2. Career exploration program. Perfect age to start exploring future goals due to increased self-awareness (</a:t>
            </a:r>
            <a:r>
              <a:rPr lang="en-US" sz="1278" kern="1200" dirty="0" err="1">
                <a:solidFill>
                  <a:schemeClr val="tx1"/>
                </a:solidFill>
                <a:latin typeface="+mn-lt"/>
                <a:ea typeface="+mn-ea"/>
                <a:cs typeface="+mn-cs"/>
              </a:rPr>
              <a:t>Godbey</a:t>
            </a:r>
            <a:r>
              <a:rPr lang="en-US" sz="1278" kern="1200" dirty="0">
                <a:solidFill>
                  <a:schemeClr val="tx1"/>
                </a:solidFill>
                <a:latin typeface="+mn-lt"/>
                <a:ea typeface="+mn-ea"/>
                <a:cs typeface="+mn-cs"/>
              </a:rPr>
              <a:t> &amp; Gordan, 2019). </a:t>
            </a:r>
          </a:p>
          <a:p>
            <a:pPr defTabSz="649224">
              <a:spcAft>
                <a:spcPts val="600"/>
              </a:spcAft>
            </a:pPr>
            <a:r>
              <a:rPr lang="en-US" sz="1278" kern="1200" dirty="0">
                <a:solidFill>
                  <a:schemeClr val="tx1"/>
                </a:solidFill>
                <a:latin typeface="+mn-lt"/>
                <a:ea typeface="+mn-ea"/>
                <a:cs typeface="+mn-cs"/>
              </a:rPr>
              <a:t>3. Mentorship program – can have a positive impact on a students academic, social-emotional and career readiness with overall connection to school (Lyons &amp; Chan, 2021). </a:t>
            </a:r>
            <a:endParaRPr lang="en-US" sz="1800" dirty="0"/>
          </a:p>
        </p:txBody>
      </p:sp>
      <p:sp>
        <p:nvSpPr>
          <p:cNvPr id="5" name="Text Placeholder 4">
            <a:extLst>
              <a:ext uri="{FF2B5EF4-FFF2-40B4-BE49-F238E27FC236}">
                <a16:creationId xmlns:a16="http://schemas.microsoft.com/office/drawing/2014/main" id="{DCB3B0A9-5CBA-40F5-A996-88A16AB9B754}"/>
              </a:ext>
            </a:extLst>
          </p:cNvPr>
          <p:cNvSpPr>
            <a:spLocks/>
          </p:cNvSpPr>
          <p:nvPr/>
        </p:nvSpPr>
        <p:spPr>
          <a:xfrm>
            <a:off x="6146943" y="3017519"/>
            <a:ext cx="3690257" cy="586598"/>
          </a:xfrm>
          <a:prstGeom prst="rect">
            <a:avLst/>
          </a:prstGeom>
        </p:spPr>
        <p:txBody>
          <a:bodyPr/>
          <a:lstStyle/>
          <a:p>
            <a:pPr defTabSz="649224">
              <a:spcAft>
                <a:spcPts val="600"/>
              </a:spcAft>
            </a:pPr>
            <a:r>
              <a:rPr lang="en-US" sz="1600" b="1" kern="1200" dirty="0">
                <a:solidFill>
                  <a:schemeClr val="tx1"/>
                </a:solidFill>
                <a:latin typeface="+mn-lt"/>
                <a:ea typeface="+mn-ea"/>
                <a:cs typeface="+mn-cs"/>
              </a:rPr>
              <a:t>Indirect student services</a:t>
            </a:r>
            <a:endParaRPr lang="en-US" sz="1600" b="1" dirty="0"/>
          </a:p>
        </p:txBody>
      </p:sp>
      <p:sp>
        <p:nvSpPr>
          <p:cNvPr id="6" name="Content Placeholder 5">
            <a:extLst>
              <a:ext uri="{FF2B5EF4-FFF2-40B4-BE49-F238E27FC236}">
                <a16:creationId xmlns:a16="http://schemas.microsoft.com/office/drawing/2014/main" id="{C823C018-281D-4FDB-A338-74D1A6F0755D}"/>
              </a:ext>
            </a:extLst>
          </p:cNvPr>
          <p:cNvSpPr>
            <a:spLocks/>
          </p:cNvSpPr>
          <p:nvPr/>
        </p:nvSpPr>
        <p:spPr>
          <a:xfrm>
            <a:off x="6146943" y="3604117"/>
            <a:ext cx="3690257" cy="2623304"/>
          </a:xfrm>
          <a:prstGeom prst="rect">
            <a:avLst/>
          </a:prstGeom>
        </p:spPr>
        <p:txBody>
          <a:bodyPr>
            <a:normAutofit/>
          </a:bodyPr>
          <a:lstStyle/>
          <a:p>
            <a:pPr defTabSz="649224">
              <a:spcAft>
                <a:spcPts val="600"/>
              </a:spcAft>
            </a:pPr>
            <a:r>
              <a:rPr lang="en-US" sz="1278" kern="1200">
                <a:solidFill>
                  <a:schemeClr val="tx1"/>
                </a:solidFill>
                <a:latin typeface="+mn-lt"/>
                <a:ea typeface="+mn-ea"/>
                <a:cs typeface="+mn-cs"/>
              </a:rPr>
              <a:t>1. Career/real-world curriculum design</a:t>
            </a:r>
          </a:p>
          <a:p>
            <a:pPr defTabSz="649224">
              <a:spcAft>
                <a:spcPts val="600"/>
              </a:spcAft>
            </a:pPr>
            <a:r>
              <a:rPr lang="en-US" sz="1278" kern="1200">
                <a:solidFill>
                  <a:schemeClr val="tx1"/>
                </a:solidFill>
                <a:latin typeface="+mn-lt"/>
                <a:ea typeface="+mn-ea"/>
                <a:cs typeface="+mn-cs"/>
              </a:rPr>
              <a:t>2. College/career showcasing climate </a:t>
            </a:r>
          </a:p>
          <a:p>
            <a:pPr defTabSz="649224">
              <a:spcAft>
                <a:spcPts val="600"/>
              </a:spcAft>
            </a:pPr>
            <a:r>
              <a:rPr lang="en-US" sz="1278" kern="1200">
                <a:solidFill>
                  <a:schemeClr val="tx1"/>
                </a:solidFill>
                <a:latin typeface="+mn-lt"/>
                <a:ea typeface="+mn-ea"/>
                <a:cs typeface="+mn-cs"/>
              </a:rPr>
              <a:t>3. Parent education and involvement </a:t>
            </a:r>
            <a:endParaRPr lang="en-US" sz="1800"/>
          </a:p>
        </p:txBody>
      </p:sp>
    </p:spTree>
    <p:extLst>
      <p:ext uri="{BB962C8B-B14F-4D97-AF65-F5344CB8AC3E}">
        <p14:creationId xmlns:p14="http://schemas.microsoft.com/office/powerpoint/2010/main" val="657157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76DF19-32C6-4577-B35D-7C25343FB50B}"/>
              </a:ext>
            </a:extLst>
          </p:cNvPr>
          <p:cNvSpPr>
            <a:spLocks noGrp="1"/>
          </p:cNvSpPr>
          <p:nvPr>
            <p:ph type="title"/>
          </p:nvPr>
        </p:nvSpPr>
        <p:spPr>
          <a:xfrm>
            <a:off x="5297762" y="329184"/>
            <a:ext cx="6251110" cy="1783080"/>
          </a:xfrm>
        </p:spPr>
        <p:txBody>
          <a:bodyPr anchor="b">
            <a:normAutofit/>
          </a:bodyPr>
          <a:lstStyle/>
          <a:p>
            <a:r>
              <a:rPr lang="en-US" sz="3800"/>
              <a:t>Systemic Focus – Potential Inequities to proposed interventions</a:t>
            </a:r>
          </a:p>
        </p:txBody>
      </p:sp>
      <p:pic>
        <p:nvPicPr>
          <p:cNvPr id="5" name="Picture 4" descr="A group of multi coloured wooden stick figures">
            <a:extLst>
              <a:ext uri="{FF2B5EF4-FFF2-40B4-BE49-F238E27FC236}">
                <a16:creationId xmlns:a16="http://schemas.microsoft.com/office/drawing/2014/main" id="{A1D64AC2-81F7-4985-0B15-873F09D89CD8}"/>
              </a:ext>
            </a:extLst>
          </p:cNvPr>
          <p:cNvPicPr>
            <a:picLocks noChangeAspect="1"/>
          </p:cNvPicPr>
          <p:nvPr/>
        </p:nvPicPr>
        <p:blipFill rotWithShape="1">
          <a:blip r:embed="rId3"/>
          <a:srcRect l="19420" r="3355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4576C3-2E8A-4790-9D52-5EE3119E9A47}"/>
              </a:ext>
            </a:extLst>
          </p:cNvPr>
          <p:cNvSpPr>
            <a:spLocks noGrp="1"/>
          </p:cNvSpPr>
          <p:nvPr>
            <p:ph idx="1"/>
          </p:nvPr>
        </p:nvSpPr>
        <p:spPr>
          <a:xfrm>
            <a:off x="5297762" y="2706624"/>
            <a:ext cx="6251110" cy="3483864"/>
          </a:xfrm>
        </p:spPr>
        <p:txBody>
          <a:bodyPr>
            <a:normAutofit/>
          </a:bodyPr>
          <a:lstStyle/>
          <a:p>
            <a:r>
              <a:rPr lang="en-US" sz="1400" b="1"/>
              <a:t>Parent Involvement and Engagement – </a:t>
            </a:r>
            <a:r>
              <a:rPr lang="en-US" sz="1400"/>
              <a:t>language barriers, work schedules, lack of access to information (Godbey &amp; Gordan, 2019). </a:t>
            </a:r>
          </a:p>
          <a:p>
            <a:r>
              <a:rPr lang="en-US" sz="1400" b="1"/>
              <a:t>Curriculum Inclusivity – </a:t>
            </a:r>
            <a:r>
              <a:rPr lang="en-US" sz="1400"/>
              <a:t>curriculum might alienate underrepresented groups affecting their self-esteem</a:t>
            </a:r>
          </a:p>
          <a:p>
            <a:r>
              <a:rPr lang="en-US" sz="1400" b="1"/>
              <a:t>Bias in Teaching and Disciplining – </a:t>
            </a:r>
            <a:r>
              <a:rPr lang="en-US" sz="1400"/>
              <a:t>teachers might bring personal bias and frustrations to their teaching and disciplining, potentially disproportionately affecting students of color and lower socioeconomic status</a:t>
            </a:r>
          </a:p>
          <a:p>
            <a:pPr marL="0" indent="0">
              <a:buNone/>
            </a:pPr>
            <a:r>
              <a:rPr lang="en-US" sz="1400" b="1"/>
              <a:t>Solutions: </a:t>
            </a:r>
          </a:p>
          <a:p>
            <a:r>
              <a:rPr lang="en-US" sz="1400"/>
              <a:t>Offer flexible meeting times for parents, multilingual resources and communication</a:t>
            </a:r>
          </a:p>
          <a:p>
            <a:r>
              <a:rPr lang="en-US" sz="1400"/>
              <a:t>Adopt a culturally responsive curriculum that celebrates diversity and values equity.</a:t>
            </a:r>
          </a:p>
          <a:p>
            <a:r>
              <a:rPr lang="en-US" sz="1400"/>
              <a:t>Cultural sensitivity training to all staff once beginning of year and once mid-term</a:t>
            </a:r>
          </a:p>
        </p:txBody>
      </p:sp>
    </p:spTree>
    <p:extLst>
      <p:ext uri="{BB962C8B-B14F-4D97-AF65-F5344CB8AC3E}">
        <p14:creationId xmlns:p14="http://schemas.microsoft.com/office/powerpoint/2010/main" val="128075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E07CCE-125E-4B02-94C3-3C5A93905B1C}"/>
              </a:ext>
            </a:extLst>
          </p:cNvPr>
          <p:cNvSpPr>
            <a:spLocks noGrp="1"/>
          </p:cNvSpPr>
          <p:nvPr>
            <p:ph type="title"/>
          </p:nvPr>
        </p:nvSpPr>
        <p:spPr>
          <a:xfrm>
            <a:off x="5297762" y="329184"/>
            <a:ext cx="6251110" cy="1783080"/>
          </a:xfrm>
        </p:spPr>
        <p:txBody>
          <a:bodyPr anchor="b">
            <a:normAutofit/>
          </a:bodyPr>
          <a:lstStyle/>
          <a:p>
            <a:r>
              <a:rPr lang="en-US" sz="3800"/>
              <a:t>Implementation plan and assessment for effectiveness</a:t>
            </a:r>
          </a:p>
        </p:txBody>
      </p:sp>
      <p:pic>
        <p:nvPicPr>
          <p:cNvPr id="5" name="Picture 4" descr="Magnifying glass showing decling performance">
            <a:extLst>
              <a:ext uri="{FF2B5EF4-FFF2-40B4-BE49-F238E27FC236}">
                <a16:creationId xmlns:a16="http://schemas.microsoft.com/office/drawing/2014/main" id="{C9A85828-048F-7DAE-54E4-A75A54628BB4}"/>
              </a:ext>
            </a:extLst>
          </p:cNvPr>
          <p:cNvPicPr>
            <a:picLocks noChangeAspect="1"/>
          </p:cNvPicPr>
          <p:nvPr/>
        </p:nvPicPr>
        <p:blipFill rotWithShape="1">
          <a:blip r:embed="rId3"/>
          <a:srcRect l="12053" r="4261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52CBBA-CD2F-47B6-8383-91EB46B325EF}"/>
              </a:ext>
            </a:extLst>
          </p:cNvPr>
          <p:cNvSpPr>
            <a:spLocks noGrp="1"/>
          </p:cNvSpPr>
          <p:nvPr>
            <p:ph idx="1"/>
          </p:nvPr>
        </p:nvSpPr>
        <p:spPr>
          <a:xfrm>
            <a:off x="5297762" y="2706624"/>
            <a:ext cx="6251110" cy="3483864"/>
          </a:xfrm>
        </p:spPr>
        <p:txBody>
          <a:bodyPr>
            <a:normAutofit/>
          </a:bodyPr>
          <a:lstStyle/>
          <a:p>
            <a:pPr marL="0" indent="0">
              <a:buNone/>
            </a:pPr>
            <a:r>
              <a:rPr lang="en-US" sz="1200" b="1" dirty="0"/>
              <a:t>Participation data – </a:t>
            </a:r>
            <a:r>
              <a:rPr lang="en-US" sz="1200" dirty="0"/>
              <a:t>100% of our 8</a:t>
            </a:r>
            <a:r>
              <a:rPr lang="en-US" sz="1200" baseline="30000" dirty="0"/>
              <a:t>th</a:t>
            </a:r>
            <a:r>
              <a:rPr lang="en-US" sz="1200" dirty="0"/>
              <a:t> grade students will participate in activities mentioned in previous intervention slides with the exception of individual/small group counseling which will be on a needs basis and targeted towards more individual interventions. </a:t>
            </a:r>
          </a:p>
          <a:p>
            <a:pPr marL="0" indent="0">
              <a:buNone/>
            </a:pPr>
            <a:r>
              <a:rPr lang="en-US" sz="1200" b="1" dirty="0"/>
              <a:t>Track - </a:t>
            </a:r>
            <a:r>
              <a:rPr lang="en-US" sz="1200" dirty="0"/>
              <a:t>Attendance at all classes, workshops, field trips, mentoring sessions etc. through our </a:t>
            </a:r>
            <a:r>
              <a:rPr lang="en-US" sz="1200" dirty="0" err="1"/>
              <a:t>Pheonix</a:t>
            </a:r>
            <a:r>
              <a:rPr lang="en-US" sz="1200" dirty="0"/>
              <a:t> digital attendance tracking system. </a:t>
            </a:r>
          </a:p>
          <a:p>
            <a:pPr marL="0" indent="0">
              <a:buNone/>
            </a:pPr>
            <a:r>
              <a:rPr lang="en-US" sz="1200" b="1" dirty="0"/>
              <a:t>ASCA Mindsets ad Behavior data – </a:t>
            </a:r>
            <a:r>
              <a:rPr lang="en-US" sz="1200" dirty="0"/>
              <a:t>from</a:t>
            </a:r>
            <a:r>
              <a:rPr lang="en-US" sz="1200" b="1" dirty="0"/>
              <a:t> </a:t>
            </a:r>
            <a:r>
              <a:rPr lang="en-US" sz="1200" dirty="0"/>
              <a:t>50% to 80%  of 8</a:t>
            </a:r>
            <a:r>
              <a:rPr lang="en-US" sz="1200" baseline="30000" dirty="0"/>
              <a:t>th</a:t>
            </a:r>
            <a:r>
              <a:rPr lang="en-US" sz="1200" dirty="0"/>
              <a:t> graders improving their growth mindsets and improved attitudes around the hard work and dedication needed to achieve future career/postsecondary success. Collect data before and after certain activities.</a:t>
            </a:r>
          </a:p>
          <a:p>
            <a:pPr marL="0" indent="0">
              <a:buNone/>
            </a:pPr>
            <a:r>
              <a:rPr lang="en-US" sz="1200" b="1" dirty="0"/>
              <a:t>Track - </a:t>
            </a:r>
            <a:r>
              <a:rPr lang="en-US" sz="1200" dirty="0"/>
              <a:t>ASCA-aligned pre-post surveys and questionnaires. </a:t>
            </a:r>
          </a:p>
          <a:p>
            <a:pPr marL="0" indent="0">
              <a:buNone/>
            </a:pPr>
            <a:r>
              <a:rPr lang="en-US" sz="1200" b="1" dirty="0"/>
              <a:t>Outcome data – </a:t>
            </a:r>
            <a:r>
              <a:rPr lang="en-US" sz="1200" dirty="0"/>
              <a:t>Collect data three times throughout the year to demonstrate growth and future needs. (beg-year, mid-year, end-year) We are looking for academic performance, behavior records, teacher/mentor/admin/counselor feedback. </a:t>
            </a:r>
          </a:p>
          <a:p>
            <a:pPr marL="0" indent="0">
              <a:buNone/>
            </a:pPr>
            <a:r>
              <a:rPr lang="en-US" sz="1200" b="1" dirty="0"/>
              <a:t>Track - </a:t>
            </a:r>
            <a:r>
              <a:rPr lang="en-US" sz="1200" dirty="0"/>
              <a:t>report cards, school behavior records, and stakeholders anecdotal records. </a:t>
            </a:r>
          </a:p>
          <a:p>
            <a:pPr marL="514350" indent="-514350">
              <a:buFont typeface="+mj-lt"/>
              <a:buAutoNum type="arabicPeriod"/>
            </a:pPr>
            <a:endParaRPr lang="en-US" sz="1200" dirty="0"/>
          </a:p>
        </p:txBody>
      </p:sp>
    </p:spTree>
    <p:extLst>
      <p:ext uri="{BB962C8B-B14F-4D97-AF65-F5344CB8AC3E}">
        <p14:creationId xmlns:p14="http://schemas.microsoft.com/office/powerpoint/2010/main" val="778447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C3CFEC-C6B6-419E-8D26-BF623CCC8038}"/>
              </a:ext>
            </a:extLst>
          </p:cNvPr>
          <p:cNvSpPr>
            <a:spLocks noGrp="1"/>
          </p:cNvSpPr>
          <p:nvPr>
            <p:ph type="title"/>
          </p:nvPr>
        </p:nvSpPr>
        <p:spPr>
          <a:xfrm>
            <a:off x="841248" y="548640"/>
            <a:ext cx="3600860" cy="5431536"/>
          </a:xfrm>
        </p:spPr>
        <p:txBody>
          <a:bodyPr>
            <a:normAutofit/>
          </a:bodyPr>
          <a:lstStyle/>
          <a:p>
            <a:r>
              <a:rPr lang="en-US" sz="5400"/>
              <a:t>ASCA Mindsets and Behaviors </a:t>
            </a:r>
          </a:p>
        </p:txBody>
      </p:sp>
      <p:sp>
        <p:nvSpPr>
          <p:cNvPr id="2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57A1F712-8C4A-4146-B948-2BA654070A5A}"/>
              </a:ext>
            </a:extLst>
          </p:cNvPr>
          <p:cNvSpPr>
            <a:spLocks noGrp="1"/>
          </p:cNvSpPr>
          <p:nvPr>
            <p:ph idx="1"/>
          </p:nvPr>
        </p:nvSpPr>
        <p:spPr>
          <a:xfrm>
            <a:off x="5126418" y="552091"/>
            <a:ext cx="6224335" cy="5431536"/>
          </a:xfrm>
        </p:spPr>
        <p:txBody>
          <a:bodyPr anchor="ctr">
            <a:normAutofit/>
          </a:bodyPr>
          <a:lstStyle/>
          <a:p>
            <a:pPr marL="0" indent="0">
              <a:buNone/>
            </a:pPr>
            <a:r>
              <a:rPr lang="en-US" sz="1200" b="1" dirty="0"/>
              <a:t>M 2. Self-confidence in ability to succeed </a:t>
            </a:r>
            <a:r>
              <a:rPr lang="en-US" sz="1200" dirty="0"/>
              <a:t>(ASCA, 2019). </a:t>
            </a:r>
            <a:endParaRPr lang="en-US" sz="1200" b="1" dirty="0"/>
          </a:p>
          <a:p>
            <a:pPr marL="0" indent="0">
              <a:buNone/>
            </a:pPr>
            <a:r>
              <a:rPr lang="en-US" sz="1200" dirty="0"/>
              <a:t>Our workshops, mentoring, showcasing strengths and talents in guidance classes, will improve our students’ self-esteem and self-confidence.</a:t>
            </a:r>
          </a:p>
          <a:p>
            <a:pPr marL="0" indent="0">
              <a:buNone/>
            </a:pPr>
            <a:r>
              <a:rPr lang="en-US" sz="1200" b="1" dirty="0"/>
              <a:t>M 4. Understanding that postsecondary education and life-long learning are necessary for long-term career success </a:t>
            </a:r>
            <a:r>
              <a:rPr lang="en-US" sz="1200" dirty="0"/>
              <a:t>(ASCA, 2019). </a:t>
            </a:r>
          </a:p>
          <a:p>
            <a:pPr marL="0" indent="0">
              <a:buNone/>
            </a:pPr>
            <a:r>
              <a:rPr lang="en-US" sz="1200" dirty="0"/>
              <a:t>We will improve our students’ attitudes towards postsecondary education. Recognize the importance and role college has in their future success. Career exploration workshops, mentorships, will help our students see the value of hard work and lifelong learning.</a:t>
            </a:r>
          </a:p>
          <a:p>
            <a:pPr marL="0" indent="0">
              <a:buNone/>
            </a:pPr>
            <a:r>
              <a:rPr lang="en-US" sz="1200" b="1" dirty="0"/>
              <a:t>B-LS 7. Identify long- and short-term academic, career and social/emotional goals </a:t>
            </a:r>
            <a:r>
              <a:rPr lang="en-US" sz="1200" dirty="0"/>
              <a:t>(ASCA, 2019). </a:t>
            </a:r>
          </a:p>
          <a:p>
            <a:pPr marL="0" indent="0">
              <a:buNone/>
            </a:pPr>
            <a:r>
              <a:rPr lang="en-US" sz="1200" dirty="0"/>
              <a:t>Our plan includes workshop activities and mentorship that will help our students set and achieve personal and academic goals. </a:t>
            </a:r>
          </a:p>
          <a:p>
            <a:pPr marL="0" indent="0">
              <a:buNone/>
            </a:pPr>
            <a:r>
              <a:rPr lang="en-US" sz="1200" b="1" dirty="0"/>
              <a:t>B-SMS 5. – Demonstrate perseverance to achieve long- and short-term goals </a:t>
            </a:r>
            <a:r>
              <a:rPr lang="en-US" sz="1200" dirty="0"/>
              <a:t>(ASCA, 2019). </a:t>
            </a:r>
          </a:p>
          <a:p>
            <a:pPr marL="0" indent="0">
              <a:buNone/>
            </a:pPr>
            <a:r>
              <a:rPr lang="en-US" sz="1200" dirty="0"/>
              <a:t>Through growth mindset education and workshops our students will learn strategies to improve their ability to persist through challenges, struggles, or barriers they may face. </a:t>
            </a:r>
          </a:p>
          <a:p>
            <a:pPr marL="0" indent="0">
              <a:buNone/>
            </a:pPr>
            <a:r>
              <a:rPr lang="en-US" sz="1200" b="1" dirty="0"/>
              <a:t>B-SS 9. – Demonstrate social maturity and behaviors appropriate to the situation and environment </a:t>
            </a:r>
            <a:r>
              <a:rPr lang="en-US" sz="1200" dirty="0"/>
              <a:t>(ASCA, 2019). </a:t>
            </a:r>
          </a:p>
          <a:p>
            <a:pPr marL="0" indent="0">
              <a:buNone/>
            </a:pPr>
            <a:r>
              <a:rPr lang="en-US" sz="1200" dirty="0"/>
              <a:t>Our students will learn to take their future more seriously and that the planning starts now. All workshops and instruction will help our students learn to navigate postsecondary decision-making with maturity. </a:t>
            </a:r>
          </a:p>
        </p:txBody>
      </p:sp>
    </p:spTree>
    <p:extLst>
      <p:ext uri="{BB962C8B-B14F-4D97-AF65-F5344CB8AC3E}">
        <p14:creationId xmlns:p14="http://schemas.microsoft.com/office/powerpoint/2010/main" val="3673880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1E1E2244-9CF7-4171-90FF-4A9F200C6B53}"/>
              </a:ext>
            </a:extLst>
          </p:cNvPr>
          <p:cNvSpPr>
            <a:spLocks noGrp="1"/>
          </p:cNvSpPr>
          <p:nvPr>
            <p:ph type="title"/>
          </p:nvPr>
        </p:nvSpPr>
        <p:spPr>
          <a:xfrm>
            <a:off x="479394" y="1070800"/>
            <a:ext cx="3939688" cy="5583126"/>
          </a:xfrm>
        </p:spPr>
        <p:txBody>
          <a:bodyPr>
            <a:normAutofit/>
          </a:bodyPr>
          <a:lstStyle/>
          <a:p>
            <a:pPr algn="r"/>
            <a:r>
              <a:rPr lang="en-US" sz="6800"/>
              <a:t>Announce</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64DD219-E64A-6A6D-696D-BA47CD2901AF}"/>
              </a:ext>
            </a:extLst>
          </p:cNvPr>
          <p:cNvGraphicFramePr>
            <a:graphicFrameLocks noGrp="1"/>
          </p:cNvGraphicFramePr>
          <p:nvPr>
            <p:ph idx="1"/>
            <p:extLst>
              <p:ext uri="{D42A27DB-BD31-4B8C-83A1-F6EECF244321}">
                <p14:modId xmlns:p14="http://schemas.microsoft.com/office/powerpoint/2010/main" val="1162132940"/>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1729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34BFA9-4533-12BC-8C51-9CE7D38259C9}"/>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a:solidFill>
                  <a:schemeClr val="tx1"/>
                </a:solidFill>
                <a:latin typeface="+mj-lt"/>
                <a:ea typeface="+mj-ea"/>
                <a:cs typeface="+mj-cs"/>
              </a:rPr>
              <a:t>Advocating for Program</a:t>
            </a:r>
          </a:p>
        </p:txBody>
      </p:sp>
      <p:sp>
        <p:nvSpPr>
          <p:cNvPr id="11" name="Rectangle 1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4">
            <a:extLst>
              <a:ext uri="{FF2B5EF4-FFF2-40B4-BE49-F238E27FC236}">
                <a16:creationId xmlns:a16="http://schemas.microsoft.com/office/drawing/2014/main" id="{2E2728B4-B0F9-43FA-E333-8F916D917B20}"/>
              </a:ext>
            </a:extLst>
          </p:cNvPr>
          <p:cNvGraphicFramePr>
            <a:graphicFrameLocks noGrp="1"/>
          </p:cNvGraphicFramePr>
          <p:nvPr>
            <p:extLst>
              <p:ext uri="{D42A27DB-BD31-4B8C-83A1-F6EECF244321}">
                <p14:modId xmlns:p14="http://schemas.microsoft.com/office/powerpoint/2010/main" val="614655420"/>
              </p:ext>
            </p:extLst>
          </p:nvPr>
        </p:nvGraphicFramePr>
        <p:xfrm>
          <a:off x="545238" y="922354"/>
          <a:ext cx="7608304" cy="5084250"/>
        </p:xfrm>
        <a:graphic>
          <a:graphicData uri="http://schemas.openxmlformats.org/drawingml/2006/table">
            <a:tbl>
              <a:tblPr firstRow="1" bandRow="1">
                <a:tableStyleId>{5C22544A-7EE6-4342-B048-85BDC9FD1C3A}</a:tableStyleId>
              </a:tblPr>
              <a:tblGrid>
                <a:gridCol w="1537258">
                  <a:extLst>
                    <a:ext uri="{9D8B030D-6E8A-4147-A177-3AD203B41FA5}">
                      <a16:colId xmlns:a16="http://schemas.microsoft.com/office/drawing/2014/main" val="3167435207"/>
                    </a:ext>
                  </a:extLst>
                </a:gridCol>
                <a:gridCol w="6071046">
                  <a:extLst>
                    <a:ext uri="{9D8B030D-6E8A-4147-A177-3AD203B41FA5}">
                      <a16:colId xmlns:a16="http://schemas.microsoft.com/office/drawing/2014/main" val="1511688319"/>
                    </a:ext>
                  </a:extLst>
                </a:gridCol>
              </a:tblGrid>
              <a:tr h="620849">
                <a:tc>
                  <a:txBody>
                    <a:bodyPr/>
                    <a:lstStyle/>
                    <a:p>
                      <a:r>
                        <a:rPr lang="en-US" sz="1700" b="0">
                          <a:solidFill>
                            <a:schemeClr val="tx1"/>
                          </a:solidFill>
                        </a:rPr>
                        <a:t>Design</a:t>
                      </a:r>
                    </a:p>
                  </a:txBody>
                  <a:tcPr marL="83898" marR="83898" marT="41949" marB="41949"/>
                </a:tc>
                <a:tc>
                  <a:txBody>
                    <a:bodyPr/>
                    <a:lstStyle/>
                    <a:p>
                      <a:r>
                        <a:rPr lang="en-US" sz="1100" b="0">
                          <a:solidFill>
                            <a:schemeClr val="tx1"/>
                          </a:solidFill>
                        </a:rPr>
                        <a:t>We surveyed teachers to help us gain an understanding of 8</a:t>
                      </a:r>
                      <a:r>
                        <a:rPr lang="en-US" sz="1100" b="0" baseline="30000">
                          <a:solidFill>
                            <a:schemeClr val="tx1"/>
                          </a:solidFill>
                        </a:rPr>
                        <a:t>th</a:t>
                      </a:r>
                      <a:r>
                        <a:rPr lang="en-US" sz="1100" b="0">
                          <a:solidFill>
                            <a:schemeClr val="tx1"/>
                          </a:solidFill>
                        </a:rPr>
                        <a:t> grade students’ mindsets, beliefs, and attitudes towards their academics, their social emotional health, and their career readiness </a:t>
                      </a:r>
                    </a:p>
                  </a:txBody>
                  <a:tcPr marL="83898" marR="83898" marT="41949" marB="41949"/>
                </a:tc>
                <a:extLst>
                  <a:ext uri="{0D108BD9-81ED-4DB2-BD59-A6C34878D82A}">
                    <a16:rowId xmlns:a16="http://schemas.microsoft.com/office/drawing/2014/main" val="878763135"/>
                  </a:ext>
                </a:extLst>
              </a:tr>
              <a:tr h="369154">
                <a:tc>
                  <a:txBody>
                    <a:bodyPr/>
                    <a:lstStyle/>
                    <a:p>
                      <a:r>
                        <a:rPr lang="en-US" sz="1700"/>
                        <a:t>Ask</a:t>
                      </a:r>
                    </a:p>
                  </a:txBody>
                  <a:tcPr marL="83898" marR="83898" marT="41949" marB="41949"/>
                </a:tc>
                <a:tc>
                  <a:txBody>
                    <a:bodyPr/>
                    <a:lstStyle/>
                    <a:p>
                      <a:r>
                        <a:rPr lang="en-US" sz="1100"/>
                        <a:t>We conducted an anonymous online google forms survey consisting of 10 questions</a:t>
                      </a:r>
                    </a:p>
                  </a:txBody>
                  <a:tcPr marL="83898" marR="83898" marT="41949" marB="41949"/>
                </a:tc>
                <a:extLst>
                  <a:ext uri="{0D108BD9-81ED-4DB2-BD59-A6C34878D82A}">
                    <a16:rowId xmlns:a16="http://schemas.microsoft.com/office/drawing/2014/main" val="1003313802"/>
                  </a:ext>
                </a:extLst>
              </a:tr>
              <a:tr h="1459834">
                <a:tc>
                  <a:txBody>
                    <a:bodyPr/>
                    <a:lstStyle/>
                    <a:p>
                      <a:r>
                        <a:rPr lang="en-US" sz="1700"/>
                        <a:t>Track</a:t>
                      </a:r>
                    </a:p>
                  </a:txBody>
                  <a:tcPr marL="83898" marR="83898" marT="41949" marB="41949"/>
                </a:tc>
                <a:tc>
                  <a:txBody>
                    <a:bodyPr/>
                    <a:lstStyle/>
                    <a:p>
                      <a:r>
                        <a:rPr lang="en-US" sz="1100"/>
                        <a:t>Results showed that we need to help our students build self-confidence. 50% of our teachers reported that their students don’t feel confident expressing their opinion even though about 68% of teachers expressed that their students show empathy and respect towards one another. </a:t>
                      </a:r>
                    </a:p>
                    <a:p>
                      <a:endParaRPr lang="en-US" sz="1100"/>
                    </a:p>
                    <a:p>
                      <a:r>
                        <a:rPr lang="en-US" sz="1100"/>
                        <a:t>50% of students will get frustrated and disengage if content is too hard. </a:t>
                      </a:r>
                    </a:p>
                    <a:p>
                      <a:endParaRPr lang="en-US" sz="1100"/>
                    </a:p>
                    <a:p>
                      <a:r>
                        <a:rPr lang="en-US" sz="1100"/>
                        <a:t>Only 50% of our teachers felt their students understood that they need to work hard in order to achieve postsecondary success. </a:t>
                      </a:r>
                    </a:p>
                  </a:txBody>
                  <a:tcPr marL="83898" marR="83898" marT="41949" marB="41949"/>
                </a:tc>
                <a:extLst>
                  <a:ext uri="{0D108BD9-81ED-4DB2-BD59-A6C34878D82A}">
                    <a16:rowId xmlns:a16="http://schemas.microsoft.com/office/drawing/2014/main" val="2511771075"/>
                  </a:ext>
                </a:extLst>
              </a:tr>
              <a:tr h="2634413">
                <a:tc>
                  <a:txBody>
                    <a:bodyPr/>
                    <a:lstStyle/>
                    <a:p>
                      <a:r>
                        <a:rPr lang="en-US" sz="1700"/>
                        <a:t>Announce</a:t>
                      </a:r>
                    </a:p>
                  </a:txBody>
                  <a:tcPr marL="83898" marR="83898" marT="41949" marB="41949"/>
                </a:tc>
                <a:tc>
                  <a:txBody>
                    <a:bodyPr/>
                    <a:lstStyle/>
                    <a:p>
                      <a:r>
                        <a:rPr lang="en-US" sz="1100" b="1" dirty="0"/>
                        <a:t>Please note: </a:t>
                      </a:r>
                      <a:r>
                        <a:rPr lang="en-US" sz="1100" dirty="0"/>
                        <a:t>further data needs to be collected. We understand our program’s needs are not complete without our students’ input. We are in the process of surveying our students themselves as this will then complete our data collection and allow for a more accurate program. </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Our students need help in recognizing their strengths and worth. </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Our students need explicit teaching of acquiring a growth mindset and classroom instruction and feedback needs to be adjusted to allow for a more supportive and positive classroom environment. </a:t>
                      </a:r>
                    </a:p>
                    <a:p>
                      <a:endParaRPr lang="en-US" sz="1100" dirty="0"/>
                    </a:p>
                    <a:p>
                      <a:r>
                        <a:rPr lang="en-US" sz="1100" dirty="0"/>
                        <a:t>We need to improve our career counseling program with numerous workshops, field trips, interest inventories, and mentorships, if we are going to help our students understand the importance and connection of education and achieving postsecondary goals.</a:t>
                      </a:r>
                    </a:p>
                    <a:p>
                      <a:endParaRPr lang="en-US" sz="1100" dirty="0"/>
                    </a:p>
                  </a:txBody>
                  <a:tcPr marL="83898" marR="83898" marT="41949" marB="41949"/>
                </a:tc>
                <a:extLst>
                  <a:ext uri="{0D108BD9-81ED-4DB2-BD59-A6C34878D82A}">
                    <a16:rowId xmlns:a16="http://schemas.microsoft.com/office/drawing/2014/main" val="2671686229"/>
                  </a:ext>
                </a:extLst>
              </a:tr>
            </a:tbl>
          </a:graphicData>
        </a:graphic>
      </p:graphicFrame>
    </p:spTree>
    <p:extLst>
      <p:ext uri="{BB962C8B-B14F-4D97-AF65-F5344CB8AC3E}">
        <p14:creationId xmlns:p14="http://schemas.microsoft.com/office/powerpoint/2010/main" val="1460259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3EC645-5F1D-443F-8DE1-44E34ADEA464}"/>
              </a:ext>
            </a:extLst>
          </p:cNvPr>
          <p:cNvSpPr>
            <a:spLocks noGrp="1"/>
          </p:cNvSpPr>
          <p:nvPr>
            <p:ph type="title"/>
          </p:nvPr>
        </p:nvSpPr>
        <p:spPr>
          <a:xfrm>
            <a:off x="838200" y="365125"/>
            <a:ext cx="10515600" cy="1325563"/>
          </a:xfrm>
        </p:spPr>
        <p:txBody>
          <a:bodyPr>
            <a:normAutofit/>
          </a:bodyPr>
          <a:lstStyle/>
          <a:p>
            <a:pPr algn="ctr"/>
            <a:r>
              <a:rPr lang="en-US" sz="5400" b="1" dirty="0"/>
              <a:t>References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B67940-06FE-4AC8-B244-656FAD65259A}"/>
              </a:ext>
            </a:extLst>
          </p:cNvPr>
          <p:cNvSpPr>
            <a:spLocks noGrp="1"/>
          </p:cNvSpPr>
          <p:nvPr>
            <p:ph idx="1"/>
          </p:nvPr>
        </p:nvSpPr>
        <p:spPr>
          <a:xfrm>
            <a:off x="838200" y="1929384"/>
            <a:ext cx="10515600" cy="4251960"/>
          </a:xfrm>
        </p:spPr>
        <p:txBody>
          <a:bodyPr>
            <a:normAutofit/>
          </a:bodyPr>
          <a:lstStyle/>
          <a:p>
            <a:pPr marL="457200" indent="-457200">
              <a:buNone/>
            </a:pPr>
            <a:r>
              <a:rPr lang="en-US" sz="1200" dirty="0">
                <a:effectLst/>
                <a:highlight>
                  <a:srgbClr val="FFFFFF"/>
                </a:highlight>
                <a:ea typeface="Frutiger-Roman"/>
                <a:cs typeface="Frutiger-Roman"/>
              </a:rPr>
              <a:t>American School Counselor Association (2019). </a:t>
            </a:r>
            <a:r>
              <a:rPr lang="en-US" sz="1200" i="1" dirty="0">
                <a:effectLst/>
                <a:highlight>
                  <a:srgbClr val="FFFFFF"/>
                </a:highlight>
                <a:ea typeface="Frutiger-Roman"/>
                <a:cs typeface="Frutiger-Roman"/>
              </a:rPr>
              <a:t>ASCA national model: A framework for school counseling programs</a:t>
            </a:r>
            <a:r>
              <a:rPr lang="en-US" sz="1200" dirty="0">
                <a:effectLst/>
                <a:highlight>
                  <a:srgbClr val="FFFFFF"/>
                </a:highlight>
                <a:ea typeface="Frutiger-Roman"/>
                <a:cs typeface="Frutiger-Roman"/>
              </a:rPr>
              <a:t> (4th ed.). Alexandria, VA: Author. ISBN: 9781929289592.</a:t>
            </a:r>
          </a:p>
          <a:p>
            <a:pPr marL="457200" indent="-457200">
              <a:buNone/>
            </a:pPr>
            <a:r>
              <a:rPr lang="en-US" sz="1200" b="0" i="0" dirty="0">
                <a:effectLst/>
                <a:highlight>
                  <a:srgbClr val="FFFFFF"/>
                </a:highlight>
              </a:rPr>
              <a:t>Cascio, C. N., O'Donnell, M. B., </a:t>
            </a:r>
            <a:r>
              <a:rPr lang="en-US" sz="1200" b="0" i="0" dirty="0" err="1">
                <a:effectLst/>
                <a:highlight>
                  <a:srgbClr val="FFFFFF"/>
                </a:highlight>
              </a:rPr>
              <a:t>Tinney</a:t>
            </a:r>
            <a:r>
              <a:rPr lang="en-US" sz="1200" b="0" i="0" dirty="0">
                <a:effectLst/>
                <a:highlight>
                  <a:srgbClr val="FFFFFF"/>
                </a:highlight>
              </a:rPr>
              <a:t>, F. J., Lieberman, M. D., Taylor, S. E., </a:t>
            </a:r>
            <a:r>
              <a:rPr lang="en-US" sz="1200" b="0" i="0" dirty="0" err="1">
                <a:effectLst/>
                <a:highlight>
                  <a:srgbClr val="FFFFFF"/>
                </a:highlight>
              </a:rPr>
              <a:t>Strecher</a:t>
            </a:r>
            <a:r>
              <a:rPr lang="en-US" sz="1200" b="0" i="0" dirty="0">
                <a:effectLst/>
                <a:highlight>
                  <a:srgbClr val="FFFFFF"/>
                </a:highlight>
              </a:rPr>
              <a:t>, V. J., &amp; Falk, E. B. (2016). Self-affirmation activates brain systems associated with self-related processing and reward and is reinforced by future orientation. </a:t>
            </a:r>
            <a:r>
              <a:rPr lang="en-US" sz="1200" b="0" i="1" dirty="0">
                <a:effectLst/>
                <a:highlight>
                  <a:srgbClr val="FFFFFF"/>
                </a:highlight>
              </a:rPr>
              <a:t>Social cognitive and affective neuroscience</a:t>
            </a:r>
            <a:r>
              <a:rPr lang="en-US" sz="1200" b="0" i="0" dirty="0">
                <a:effectLst/>
                <a:highlight>
                  <a:srgbClr val="FFFFFF"/>
                </a:highlight>
              </a:rPr>
              <a:t>, </a:t>
            </a:r>
            <a:r>
              <a:rPr lang="en-US" sz="1200" b="0" i="1" dirty="0">
                <a:effectLst/>
                <a:highlight>
                  <a:srgbClr val="FFFFFF"/>
                </a:highlight>
              </a:rPr>
              <a:t>11</a:t>
            </a:r>
            <a:r>
              <a:rPr lang="en-US" sz="1200" b="0" i="0" dirty="0">
                <a:effectLst/>
                <a:highlight>
                  <a:srgbClr val="FFFFFF"/>
                </a:highlight>
              </a:rPr>
              <a:t>(4), 621–629. </a:t>
            </a:r>
            <a:r>
              <a:rPr lang="en-US" sz="1200" b="0" i="0" dirty="0">
                <a:effectLst/>
                <a:highlight>
                  <a:srgbClr val="FFFFFF"/>
                </a:highlight>
                <a:hlinkClick r:id="rId2"/>
              </a:rPr>
              <a:t>https://doi.org/10.1093/scan/nsv136</a:t>
            </a:r>
            <a:endParaRPr lang="en-US" sz="1200" b="0" i="0" dirty="0">
              <a:effectLst/>
              <a:highlight>
                <a:srgbClr val="FFFFFF"/>
              </a:highlight>
            </a:endParaRPr>
          </a:p>
          <a:p>
            <a:pPr marL="457200" indent="-457200">
              <a:buNone/>
            </a:pPr>
            <a:r>
              <a:rPr lang="en-US" sz="1200" dirty="0">
                <a:highlight>
                  <a:srgbClr val="FFFFFF"/>
                </a:highlight>
              </a:rPr>
              <a:t>Dotson, R., (2015). </a:t>
            </a:r>
            <a:r>
              <a:rPr lang="en-US" sz="1200" i="1" dirty="0">
                <a:highlight>
                  <a:srgbClr val="FFFFFF"/>
                </a:highlight>
              </a:rPr>
              <a:t>Goal Setting to Increase Student Academic Performance</a:t>
            </a:r>
            <a:r>
              <a:rPr lang="en-US" sz="1200" dirty="0">
                <a:highlight>
                  <a:srgbClr val="FFFFFF"/>
                </a:highlight>
              </a:rPr>
              <a:t>. Retrieved from, </a:t>
            </a:r>
            <a:r>
              <a:rPr lang="en-US" sz="1200" dirty="0">
                <a:highlight>
                  <a:srgbClr val="FFFFFF"/>
                </a:highlight>
                <a:hlinkClick r:id="rId3"/>
              </a:rPr>
              <a:t>https://files.eric.ed.gov/fulltext/EJ1158116.pdf</a:t>
            </a:r>
            <a:endParaRPr lang="en-US" sz="1200" dirty="0">
              <a:highlight>
                <a:srgbClr val="FFFFFF"/>
              </a:highlight>
            </a:endParaRPr>
          </a:p>
          <a:p>
            <a:pPr marL="457200" indent="-457200">
              <a:buNone/>
            </a:pPr>
            <a:r>
              <a:rPr lang="en-US" sz="1200" i="0" dirty="0">
                <a:effectLst/>
                <a:highlight>
                  <a:srgbClr val="FFFFFF"/>
                </a:highlight>
              </a:rPr>
              <a:t>Dweck, C. S., &amp; Yeager, D. S. (2019). Mindsets: A View From Two Eras. </a:t>
            </a:r>
            <a:r>
              <a:rPr lang="en-US" sz="1200" i="1" dirty="0">
                <a:effectLst/>
                <a:highlight>
                  <a:srgbClr val="FFFFFF"/>
                </a:highlight>
              </a:rPr>
              <a:t>Perspectives on psychological science : a journal of the Association for Psychological Science</a:t>
            </a:r>
            <a:r>
              <a:rPr lang="en-US" sz="1200" i="0" dirty="0">
                <a:effectLst/>
                <a:highlight>
                  <a:srgbClr val="FFFFFF"/>
                </a:highlight>
              </a:rPr>
              <a:t>, </a:t>
            </a:r>
            <a:r>
              <a:rPr lang="en-US" sz="1200" i="1" dirty="0">
                <a:effectLst/>
                <a:highlight>
                  <a:srgbClr val="FFFFFF"/>
                </a:highlight>
              </a:rPr>
              <a:t>14</a:t>
            </a:r>
            <a:r>
              <a:rPr lang="en-US" sz="1200" i="0" dirty="0">
                <a:effectLst/>
                <a:highlight>
                  <a:srgbClr val="FFFFFF"/>
                </a:highlight>
              </a:rPr>
              <a:t>(3), 481–496. </a:t>
            </a:r>
            <a:r>
              <a:rPr lang="en-US" sz="1200" i="0" dirty="0">
                <a:effectLst/>
                <a:highlight>
                  <a:srgbClr val="FFFFFF"/>
                </a:highlight>
                <a:hlinkClick r:id="rId4"/>
              </a:rPr>
              <a:t>https://doi.org/10.1177/1745691618804166</a:t>
            </a:r>
            <a:endParaRPr lang="en-US" sz="1200" i="0" dirty="0">
              <a:effectLst/>
              <a:highlight>
                <a:srgbClr val="FFFFFF"/>
              </a:highlight>
            </a:endParaRPr>
          </a:p>
          <a:p>
            <a:pPr marL="457200" indent="-457200">
              <a:buNone/>
            </a:pPr>
            <a:r>
              <a:rPr lang="en-US" sz="1200" u="none" strike="noStrike" baseline="0" dirty="0"/>
              <a:t>Gan Z, An Z and Liu F., (2021).</a:t>
            </a:r>
            <a:r>
              <a:rPr lang="en-US" sz="1200" i="1" u="none" strike="noStrike" baseline="0" dirty="0"/>
              <a:t>Teacher Feedback Practices, Student Feedback Motivation, and Feedback Behavior: How Are They Associated With Learning Outcomes? </a:t>
            </a:r>
            <a:r>
              <a:rPr lang="en-US" sz="1200" u="none" strike="noStrike" baseline="0" dirty="0"/>
              <a:t>Front. Psychol. 12:697045. </a:t>
            </a:r>
            <a:r>
              <a:rPr lang="en-US" sz="1200" u="none" strike="noStrike" baseline="0" dirty="0" err="1"/>
              <a:t>doi</a:t>
            </a:r>
            <a:r>
              <a:rPr lang="en-US" sz="1200" u="none" strike="noStrike" baseline="0" dirty="0"/>
              <a:t>: 10.3389/fpsyg.2021.697045</a:t>
            </a:r>
          </a:p>
          <a:p>
            <a:pPr marL="457200" indent="-457200">
              <a:buNone/>
            </a:pPr>
            <a:r>
              <a:rPr lang="en-US" sz="1200" u="none" strike="noStrike" baseline="0" dirty="0" err="1"/>
              <a:t>Godbey</a:t>
            </a:r>
            <a:r>
              <a:rPr lang="en-US" sz="1200" u="none" strike="noStrike" baseline="0" dirty="0"/>
              <a:t>, Samantha and Gordon, Howard R. D. (2019) "Career Exploration at the Middle School Level: Barriers and Opportunities," Middle Grades Review: Vol. 5 : </a:t>
            </a:r>
            <a:r>
              <a:rPr lang="en-US" sz="1200" u="none" strike="noStrike" baseline="0" dirty="0" err="1"/>
              <a:t>Iss</a:t>
            </a:r>
            <a:r>
              <a:rPr lang="en-US" sz="1200" u="none" strike="noStrike" baseline="0" dirty="0"/>
              <a:t>. 2 , Article 2. Available at: </a:t>
            </a:r>
            <a:r>
              <a:rPr lang="en-US" sz="1200" u="none" strike="noStrike" baseline="0" dirty="0">
                <a:hlinkClick r:id="rId5"/>
              </a:rPr>
              <a:t>https://scholarworks.uvm.edu/mgreview/vol5/iss2/2</a:t>
            </a:r>
            <a:endParaRPr lang="en-US" sz="1200" u="none" strike="noStrike" baseline="0" dirty="0"/>
          </a:p>
          <a:p>
            <a:pPr marL="457200" indent="-457200">
              <a:buNone/>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Lyons, M. D., &amp; Chan, W. Y. (2021). Mentoring and Academic Outcomes: A Review of the Literature. National Mentoring Resource Center Research Review. Retrieved from, </a:t>
            </a:r>
            <a:r>
              <a:rPr lang="en-US" sz="1200" dirty="0">
                <a:effectLst/>
                <a:latin typeface="Arial" panose="020B060402020202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https://nationalmentoringresourcecenter.org/index.php/component/k2/item/572-mentoring-and-academic-outcomes-a-review-of-the-literature.html</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p>
            <a:pPr marL="457200" indent="-457200">
              <a:buNone/>
            </a:pPr>
            <a:r>
              <a:rPr lang="en-US" sz="1200" b="0" i="0" dirty="0">
                <a:effectLst/>
                <a:highlight>
                  <a:srgbClr val="FFFFFF"/>
                </a:highlight>
              </a:rPr>
              <a:t>Zhang, Y., &amp; Chen, M. (2018). Character Strengths, Strengths Use, Future Self-Continuity and Subjective Well-Being Among Chinese University Students. </a:t>
            </a:r>
            <a:r>
              <a:rPr lang="en-US" sz="1200" b="0" i="1" dirty="0">
                <a:effectLst/>
                <a:highlight>
                  <a:srgbClr val="FFFFFF"/>
                </a:highlight>
              </a:rPr>
              <a:t>Frontiers in psychology</a:t>
            </a:r>
            <a:r>
              <a:rPr lang="en-US" sz="1200" b="0" i="0" dirty="0">
                <a:effectLst/>
                <a:highlight>
                  <a:srgbClr val="FFFFFF"/>
                </a:highlight>
              </a:rPr>
              <a:t>, </a:t>
            </a:r>
            <a:r>
              <a:rPr lang="en-US" sz="1200" b="0" i="1" dirty="0">
                <a:effectLst/>
                <a:highlight>
                  <a:srgbClr val="FFFFFF"/>
                </a:highlight>
              </a:rPr>
              <a:t>9</a:t>
            </a:r>
            <a:r>
              <a:rPr lang="en-US" sz="1200" b="0" i="0" dirty="0">
                <a:effectLst/>
                <a:highlight>
                  <a:srgbClr val="FFFFFF"/>
                </a:highlight>
              </a:rPr>
              <a:t>, 1040. </a:t>
            </a:r>
            <a:r>
              <a:rPr lang="en-US" sz="1200" b="0" i="0" dirty="0">
                <a:effectLst/>
                <a:highlight>
                  <a:srgbClr val="FFFFFF"/>
                </a:highlight>
                <a:hlinkClick r:id="rId7"/>
              </a:rPr>
              <a:t>https://doi.org/10.3389/fpsyg.2018.01040</a:t>
            </a:r>
            <a:endParaRPr lang="en-US" sz="1200" b="0" i="0" dirty="0">
              <a:effectLst/>
              <a:highlight>
                <a:srgbClr val="FFFFFF"/>
              </a:highlight>
            </a:endParaRPr>
          </a:p>
          <a:p>
            <a:pPr marL="457200" indent="-457200">
              <a:buNone/>
            </a:pPr>
            <a:r>
              <a:rPr lang="en-US" sz="1200" dirty="0" err="1">
                <a:highlight>
                  <a:srgbClr val="FFFFFF"/>
                </a:highlight>
              </a:rPr>
              <a:t>Zyromski</a:t>
            </a:r>
            <a:r>
              <a:rPr lang="en-US" sz="1200" dirty="0">
                <a:highlight>
                  <a:srgbClr val="FFFFFF"/>
                </a:highlight>
              </a:rPr>
              <a:t>, B., &amp; Joseph, A. E. (</a:t>
            </a:r>
            <a:r>
              <a:rPr lang="en-US" sz="1200" dirty="0" err="1">
                <a:highlight>
                  <a:srgbClr val="FFFFFF"/>
                </a:highlight>
              </a:rPr>
              <a:t>nd</a:t>
            </a:r>
            <a:r>
              <a:rPr lang="en-US" sz="1200" dirty="0">
                <a:highlight>
                  <a:srgbClr val="FFFFFF"/>
                </a:highlight>
              </a:rPr>
              <a:t>). Utilizing Cognitive Behavioral Interventions to Positively Impact Academic Achievement in Middle School Students. Retrieved from, </a:t>
            </a:r>
            <a:r>
              <a:rPr lang="en-US" sz="1200" dirty="0">
                <a:highlight>
                  <a:srgbClr val="FFFFFF"/>
                </a:highlight>
                <a:hlinkClick r:id="rId8"/>
              </a:rPr>
              <a:t>https://files.eric.ed.gov/fulltext/EJ894786.pdf</a:t>
            </a:r>
            <a:endParaRPr lang="en-US" sz="1200" dirty="0">
              <a:highlight>
                <a:srgbClr val="FFFFFF"/>
              </a:highlight>
            </a:endParaRPr>
          </a:p>
          <a:p>
            <a:pPr marL="457200" indent="-457200">
              <a:buNone/>
            </a:pPr>
            <a:endParaRPr lang="en-US" sz="1200" b="0" i="0" dirty="0">
              <a:effectLst/>
              <a:highlight>
                <a:srgbClr val="FFFFFF"/>
              </a:highlight>
              <a:latin typeface="HelveticaNeueLTStd-LtIt"/>
            </a:endParaRPr>
          </a:p>
          <a:p>
            <a:pPr marL="0" indent="0">
              <a:buNone/>
            </a:pPr>
            <a:endParaRPr lang="en-US" sz="1200" dirty="0">
              <a:highlight>
                <a:srgbClr val="FFFFFF"/>
              </a:highlight>
              <a:latin typeface="HelveticaNeueLTStd-LtIt"/>
            </a:endParaRPr>
          </a:p>
          <a:p>
            <a:pPr marL="0" indent="0">
              <a:buNone/>
            </a:pPr>
            <a:endParaRPr lang="en-US" sz="1200" dirty="0">
              <a:highlight>
                <a:srgbClr val="FFFFFF"/>
              </a:highlight>
              <a:latin typeface="HelveticaNeueLTStd-LtIt"/>
            </a:endParaRPr>
          </a:p>
          <a:p>
            <a:pPr marL="0" indent="0">
              <a:buNone/>
            </a:pPr>
            <a:endParaRPr lang="en-US" sz="1200" b="0" i="0" dirty="0">
              <a:effectLst/>
              <a:highlight>
                <a:srgbClr val="FFFFFF"/>
              </a:highlight>
              <a:latin typeface="Roboto" panose="02000000000000000000" pitchFamily="2" charset="0"/>
            </a:endParaRPr>
          </a:p>
          <a:p>
            <a:pPr marL="0" indent="0">
              <a:buNone/>
            </a:pPr>
            <a:endParaRPr lang="en-US" sz="1200" dirty="0"/>
          </a:p>
        </p:txBody>
      </p:sp>
    </p:spTree>
    <p:extLst>
      <p:ext uri="{BB962C8B-B14F-4D97-AF65-F5344CB8AC3E}">
        <p14:creationId xmlns:p14="http://schemas.microsoft.com/office/powerpoint/2010/main" val="935984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59F83-F26B-B0BA-1A74-B61B48A506DE}"/>
              </a:ext>
            </a:extLst>
          </p:cNvPr>
          <p:cNvSpPr>
            <a:spLocks noGrp="1"/>
          </p:cNvSpPr>
          <p:nvPr>
            <p:ph type="title"/>
          </p:nvPr>
        </p:nvSpPr>
        <p:spPr/>
        <p:txBody>
          <a:bodyPr/>
          <a:lstStyle/>
          <a:p>
            <a:pPr algn="ctr"/>
            <a:r>
              <a:rPr lang="en-US" dirty="0"/>
              <a:t>Kaltura Presentation Link </a:t>
            </a:r>
          </a:p>
        </p:txBody>
      </p:sp>
      <p:sp>
        <p:nvSpPr>
          <p:cNvPr id="3" name="Content Placeholder 2">
            <a:extLst>
              <a:ext uri="{FF2B5EF4-FFF2-40B4-BE49-F238E27FC236}">
                <a16:creationId xmlns:a16="http://schemas.microsoft.com/office/drawing/2014/main" id="{03FB0183-1415-D7E5-7DE9-DE01E5B08D56}"/>
              </a:ext>
            </a:extLst>
          </p:cNvPr>
          <p:cNvSpPr>
            <a:spLocks noGrp="1"/>
          </p:cNvSpPr>
          <p:nvPr>
            <p:ph idx="1"/>
          </p:nvPr>
        </p:nvSpPr>
        <p:spPr/>
        <p:txBody>
          <a:bodyPr/>
          <a:lstStyle/>
          <a:p>
            <a:r>
              <a:rPr lang="en-US" sz="18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https://watch.liberty.edu/media/t/1_aan3eave</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440308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F1AC6523F895446ADF89A7D3F606E57" ma:contentTypeVersion="14" ma:contentTypeDescription="Create a new document." ma:contentTypeScope="" ma:versionID="d3edc84d8931ce86a5ef1960dbe2f458">
  <xsd:schema xmlns:xsd="http://www.w3.org/2001/XMLSchema" xmlns:xs="http://www.w3.org/2001/XMLSchema" xmlns:p="http://schemas.microsoft.com/office/2006/metadata/properties" xmlns:ns3="dedd8cdd-c35a-4df3-ba94-d8efe76bf1a1" xmlns:ns4="59e13eea-cf21-413b-92cc-2e36d8f404fe" targetNamespace="http://schemas.microsoft.com/office/2006/metadata/properties" ma:root="true" ma:fieldsID="b5614da11c252ce3eab09645fa93144e" ns3:_="" ns4:_="">
    <xsd:import namespace="dedd8cdd-c35a-4df3-ba94-d8efe76bf1a1"/>
    <xsd:import namespace="59e13eea-cf21-413b-92cc-2e36d8f404f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d8cdd-c35a-4df3-ba94-d8efe76bf1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9e13eea-cf21-413b-92cc-2e36d8f404f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7E313-B788-4DB9-9870-74E0BE5FC653}">
  <ds:schemaRefs>
    <ds:schemaRef ds:uri="http://schemas.microsoft.com/sharepoint/v3/contenttype/forms"/>
  </ds:schemaRefs>
</ds:datastoreItem>
</file>

<file path=customXml/itemProps2.xml><?xml version="1.0" encoding="utf-8"?>
<ds:datastoreItem xmlns:ds="http://schemas.openxmlformats.org/officeDocument/2006/customXml" ds:itemID="{62B57078-8F04-45A1-86BA-E8DCDBE2ACC1}">
  <ds:schemaRefs>
    <ds:schemaRef ds:uri="http://purl.org/dc/dcmitype/"/>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schemas.openxmlformats.org/package/2006/metadata/core-properties"/>
    <ds:schemaRef ds:uri="59e13eea-cf21-413b-92cc-2e36d8f404fe"/>
    <ds:schemaRef ds:uri="dedd8cdd-c35a-4df3-ba94-d8efe76bf1a1"/>
  </ds:schemaRefs>
</ds:datastoreItem>
</file>

<file path=customXml/itemProps3.xml><?xml version="1.0" encoding="utf-8"?>
<ds:datastoreItem xmlns:ds="http://schemas.openxmlformats.org/officeDocument/2006/customXml" ds:itemID="{FD731644-9356-4BED-807F-7DE9CBEE03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dd8cdd-c35a-4df3-ba94-d8efe76bf1a1"/>
    <ds:schemaRef ds:uri="59e13eea-cf21-413b-92cc-2e36d8f404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af8218e-b302-4465-a993-4a39c97251b2}" enabled="0" method="" siteId="{baf8218e-b302-4465-a993-4a39c97251b2}" removed="1"/>
</clbl:labelList>
</file>

<file path=docProps/app.xml><?xml version="1.0" encoding="utf-8"?>
<Properties xmlns="http://schemas.openxmlformats.org/officeDocument/2006/extended-properties" xmlns:vt="http://schemas.openxmlformats.org/officeDocument/2006/docPropsVTypes">
  <TotalTime>8847</TotalTime>
  <Words>3753</Words>
  <Application>Microsoft Office PowerPoint</Application>
  <PresentationFormat>Widescreen</PresentationFormat>
  <Paragraphs>194</Paragraphs>
  <Slides>26</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Aptos</vt:lpstr>
      <vt:lpstr>Arial</vt:lpstr>
      <vt:lpstr>Calibri</vt:lpstr>
      <vt:lpstr>Calibri Light</vt:lpstr>
      <vt:lpstr>Frutiger-Roman</vt:lpstr>
      <vt:lpstr>Google Sans</vt:lpstr>
      <vt:lpstr>HelveticaNeueLTStd-LtIt</vt:lpstr>
      <vt:lpstr>Roboto</vt:lpstr>
      <vt:lpstr>Times New Roman</vt:lpstr>
      <vt:lpstr>Office Theme</vt:lpstr>
      <vt:lpstr>School Counseling Needs Assessment for 8th graders – Sharing the Data </vt:lpstr>
      <vt:lpstr>Explanation of Survey</vt:lpstr>
      <vt:lpstr>Survey</vt:lpstr>
      <vt:lpstr>Survey</vt:lpstr>
      <vt:lpstr>Survey results – what teachers said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Interpretation of results</vt:lpstr>
      <vt:lpstr>Interventions for addressing growth mindset </vt:lpstr>
      <vt:lpstr>Interventions for addressing self-confidence/self-esteem </vt:lpstr>
      <vt:lpstr>Interventions for addressing postsecondary/career importance </vt:lpstr>
      <vt:lpstr>Systemic Focus – Potential Inequities to proposed interventions</vt:lpstr>
      <vt:lpstr>Implementation plan and assessment for effectiveness</vt:lpstr>
      <vt:lpstr>ASCA Mindsets and Behaviors </vt:lpstr>
      <vt:lpstr>Announce</vt:lpstr>
      <vt:lpstr>Advocating for Program</vt:lpstr>
      <vt:lpstr>References</vt:lpstr>
      <vt:lpstr>Kaltura Presentation Link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7 Data Presentation Template</dc:title>
  <dc:creator>Shiderly, Shannan (Ctr for Counseling &amp; Family Studies)</dc:creator>
  <cp:lastModifiedBy>Nancy Koert</cp:lastModifiedBy>
  <cp:revision>4</cp:revision>
  <dcterms:created xsi:type="dcterms:W3CDTF">2022-04-22T20:34:04Z</dcterms:created>
  <dcterms:modified xsi:type="dcterms:W3CDTF">2024-06-27T12:12:16Z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0x010100FF1AC6523F895446ADF89A7D3F606E57</vt:lpwstr>
  </property>
</Properties>
</file>