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6" r:id="rId4"/>
  </p:sldMasterIdLst>
  <p:notesMasterIdLst>
    <p:notesMasterId r:id="rId29"/>
  </p:notesMasterIdLst>
  <p:handoutMasterIdLst>
    <p:handoutMasterId r:id="rId30"/>
  </p:handoutMasterIdLst>
  <p:sldIdLst>
    <p:sldId id="315" r:id="rId5"/>
    <p:sldId id="314" r:id="rId6"/>
    <p:sldId id="333" r:id="rId7"/>
    <p:sldId id="266" r:id="rId8"/>
    <p:sldId id="317" r:id="rId9"/>
    <p:sldId id="271" r:id="rId10"/>
    <p:sldId id="319" r:id="rId11"/>
    <p:sldId id="320" r:id="rId12"/>
    <p:sldId id="321" r:id="rId13"/>
    <p:sldId id="322" r:id="rId14"/>
    <p:sldId id="323" r:id="rId15"/>
    <p:sldId id="309" r:id="rId16"/>
    <p:sldId id="312" r:id="rId17"/>
    <p:sldId id="324" r:id="rId18"/>
    <p:sldId id="325" r:id="rId19"/>
    <p:sldId id="326" r:id="rId20"/>
    <p:sldId id="328" r:id="rId21"/>
    <p:sldId id="305" r:id="rId22"/>
    <p:sldId id="313" r:id="rId23"/>
    <p:sldId id="330" r:id="rId24"/>
    <p:sldId id="332" r:id="rId25"/>
    <p:sldId id="334" r:id="rId26"/>
    <p:sldId id="295" r:id="rId27"/>
    <p:sldId id="33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5AA1BD55-57CD-466E-0725-B6CBA11E0D12}" name="Lauren Weldy (ALLEGIS GROUP SERVICES)" initials="LW" userId="S::v-lweldy@microsoft.com::07a2285c-a352-4b96-8658-ecc34365c1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DEB"/>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0CCE81-E12E-4857-B2ED-2C2D693787CA}" v="31" dt="2024-05-24T17:17:48.084"/>
  </p1510:revLst>
</p1510:revInfo>
</file>

<file path=ppt/tableStyles.xml><?xml version="1.0" encoding="utf-8"?>
<a:tblStyleLst xmlns:a="http://schemas.openxmlformats.org/drawingml/2006/main" def="{8A107856-5554-42FB-B03E-39F5DBC370B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autoAdjust="0"/>
    <p:restoredTop sz="69066" autoAdjust="0"/>
  </p:normalViewPr>
  <p:slideViewPr>
    <p:cSldViewPr snapToGrid="0">
      <p:cViewPr varScale="1">
        <p:scale>
          <a:sx n="66" d="100"/>
          <a:sy n="66" d="100"/>
        </p:scale>
        <p:origin x="1282" y="53"/>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3149"/>
    </p:cViewPr>
  </p:sorterViewPr>
  <p:notesViewPr>
    <p:cSldViewPr snapToGrid="0">
      <p:cViewPr>
        <p:scale>
          <a:sx n="1" d="2"/>
          <a:sy n="1" d="2"/>
        </p:scale>
        <p:origin x="2640" y="28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Koert" userId="826a2d4cf5be06f6" providerId="LiveId" clId="{ED0CCE81-E12E-4857-B2ED-2C2D693787CA}"/>
    <pc:docChg chg="undo custSel addSld delSld modSld sldOrd">
      <pc:chgData name="Nancy Koert" userId="826a2d4cf5be06f6" providerId="LiveId" clId="{ED0CCE81-E12E-4857-B2ED-2C2D693787CA}" dt="2024-06-05T14:03:46.824" v="12753" actId="20577"/>
      <pc:docMkLst>
        <pc:docMk/>
      </pc:docMkLst>
      <pc:sldChg chg="del">
        <pc:chgData name="Nancy Koert" userId="826a2d4cf5be06f6" providerId="LiveId" clId="{ED0CCE81-E12E-4857-B2ED-2C2D693787CA}" dt="2024-05-23T17:23:09.659" v="1346" actId="2696"/>
        <pc:sldMkLst>
          <pc:docMk/>
          <pc:sldMk cId="3111549375" sldId="256"/>
        </pc:sldMkLst>
      </pc:sldChg>
      <pc:sldChg chg="addSp delSp modSp mod setBg modNotesTx">
        <pc:chgData name="Nancy Koert" userId="826a2d4cf5be06f6" providerId="LiveId" clId="{ED0CCE81-E12E-4857-B2ED-2C2D693787CA}" dt="2024-06-04T11:31:23.876" v="12417" actId="20577"/>
        <pc:sldMkLst>
          <pc:docMk/>
          <pc:sldMk cId="3318299500" sldId="266"/>
        </pc:sldMkLst>
        <pc:spChg chg="mod">
          <ac:chgData name="Nancy Koert" userId="826a2d4cf5be06f6" providerId="LiveId" clId="{ED0CCE81-E12E-4857-B2ED-2C2D693787CA}" dt="2024-05-23T16:58:21.613" v="454" actId="26606"/>
          <ac:spMkLst>
            <pc:docMk/>
            <pc:sldMk cId="3318299500" sldId="266"/>
            <ac:spMk id="4" creationId="{FFDE6B89-9484-4E50-8387-C55E031D8549}"/>
          </ac:spMkLst>
        </pc:spChg>
        <pc:spChg chg="mod">
          <ac:chgData name="Nancy Koert" userId="826a2d4cf5be06f6" providerId="LiveId" clId="{ED0CCE81-E12E-4857-B2ED-2C2D693787CA}" dt="2024-05-23T17:00:57.078" v="497" actId="20577"/>
          <ac:spMkLst>
            <pc:docMk/>
            <pc:sldMk cId="3318299500" sldId="266"/>
            <ac:spMk id="5" creationId="{30EB58E2-A9A0-481A-8B5B-381B836CE40B}"/>
          </ac:spMkLst>
        </pc:spChg>
        <pc:spChg chg="add del">
          <ac:chgData name="Nancy Koert" userId="826a2d4cf5be06f6" providerId="LiveId" clId="{ED0CCE81-E12E-4857-B2ED-2C2D693787CA}" dt="2024-05-23T16:58:17.070" v="451" actId="26606"/>
          <ac:spMkLst>
            <pc:docMk/>
            <pc:sldMk cId="3318299500" sldId="266"/>
            <ac:spMk id="11" creationId="{0786F82F-1B47-46ED-8EAE-53EF71E59E9A}"/>
          </ac:spMkLst>
        </pc:spChg>
        <pc:spChg chg="add del">
          <ac:chgData name="Nancy Koert" userId="826a2d4cf5be06f6" providerId="LiveId" clId="{ED0CCE81-E12E-4857-B2ED-2C2D693787CA}" dt="2024-05-23T16:58:17.070" v="451" actId="26606"/>
          <ac:spMkLst>
            <pc:docMk/>
            <pc:sldMk cId="3318299500" sldId="266"/>
            <ac:spMk id="13" creationId="{EF1BAF6F-6275-4646-9C59-331B29B9550F}"/>
          </ac:spMkLst>
        </pc:spChg>
        <pc:spChg chg="add del">
          <ac:chgData name="Nancy Koert" userId="826a2d4cf5be06f6" providerId="LiveId" clId="{ED0CCE81-E12E-4857-B2ED-2C2D693787CA}" dt="2024-05-23T16:58:17.070" v="451" actId="26606"/>
          <ac:spMkLst>
            <pc:docMk/>
            <pc:sldMk cId="3318299500" sldId="266"/>
            <ac:spMk id="15" creationId="{099405E2-1A96-4DBA-A9DC-4C2A1B421CA9}"/>
          </ac:spMkLst>
        </pc:spChg>
        <pc:spChg chg="add del">
          <ac:chgData name="Nancy Koert" userId="826a2d4cf5be06f6" providerId="LiveId" clId="{ED0CCE81-E12E-4857-B2ED-2C2D693787CA}" dt="2024-05-23T16:58:17.070" v="451" actId="26606"/>
          <ac:spMkLst>
            <pc:docMk/>
            <pc:sldMk cId="3318299500" sldId="266"/>
            <ac:spMk id="17" creationId="{932FF329-3A87-4F66-BA01-91CD63C8119F}"/>
          </ac:spMkLst>
        </pc:spChg>
        <pc:spChg chg="add del">
          <ac:chgData name="Nancy Koert" userId="826a2d4cf5be06f6" providerId="LiveId" clId="{ED0CCE81-E12E-4857-B2ED-2C2D693787CA}" dt="2024-05-23T16:58:17.070" v="451" actId="26606"/>
          <ac:spMkLst>
            <pc:docMk/>
            <pc:sldMk cId="3318299500" sldId="266"/>
            <ac:spMk id="19" creationId="{BCF4857D-F003-4CA1-82AB-00900B1008BA}"/>
          </ac:spMkLst>
        </pc:spChg>
        <pc:spChg chg="add del">
          <ac:chgData name="Nancy Koert" userId="826a2d4cf5be06f6" providerId="LiveId" clId="{ED0CCE81-E12E-4857-B2ED-2C2D693787CA}" dt="2024-05-23T16:58:17.070" v="451" actId="26606"/>
          <ac:spMkLst>
            <pc:docMk/>
            <pc:sldMk cId="3318299500" sldId="266"/>
            <ac:spMk id="21" creationId="{79855050-A75B-4DD0-9B56-8B1C7722D884}"/>
          </ac:spMkLst>
        </pc:spChg>
        <pc:spChg chg="add del">
          <ac:chgData name="Nancy Koert" userId="826a2d4cf5be06f6" providerId="LiveId" clId="{ED0CCE81-E12E-4857-B2ED-2C2D693787CA}" dt="2024-05-23T16:58:17.070" v="451" actId="26606"/>
          <ac:spMkLst>
            <pc:docMk/>
            <pc:sldMk cId="3318299500" sldId="266"/>
            <ac:spMk id="23" creationId="{5E6738EB-6FF0-4AF9-8462-57F4494B88B2}"/>
          </ac:spMkLst>
        </pc:spChg>
        <pc:spChg chg="add del">
          <ac:chgData name="Nancy Koert" userId="826a2d4cf5be06f6" providerId="LiveId" clId="{ED0CCE81-E12E-4857-B2ED-2C2D693787CA}" dt="2024-05-23T16:58:17.070" v="451" actId="26606"/>
          <ac:spMkLst>
            <pc:docMk/>
            <pc:sldMk cId="3318299500" sldId="266"/>
            <ac:spMk id="25" creationId="{DB791336-FCAA-4174-9303-B3F374861110}"/>
          </ac:spMkLst>
        </pc:spChg>
        <pc:spChg chg="add del">
          <ac:chgData name="Nancy Koert" userId="826a2d4cf5be06f6" providerId="LiveId" clId="{ED0CCE81-E12E-4857-B2ED-2C2D693787CA}" dt="2024-05-23T16:58:17.070" v="451" actId="26606"/>
          <ac:spMkLst>
            <pc:docMk/>
            <pc:sldMk cId="3318299500" sldId="266"/>
            <ac:spMk id="27" creationId="{CA212158-300D-44D0-9CCE-472C3F669EE1}"/>
          </ac:spMkLst>
        </pc:spChg>
        <pc:spChg chg="add del">
          <ac:chgData name="Nancy Koert" userId="826a2d4cf5be06f6" providerId="LiveId" clId="{ED0CCE81-E12E-4857-B2ED-2C2D693787CA}" dt="2024-05-23T16:58:17.070" v="451" actId="26606"/>
          <ac:spMkLst>
            <pc:docMk/>
            <pc:sldMk cId="3318299500" sldId="266"/>
            <ac:spMk id="29" creationId="{988521F4-D44A-42C5-9BDB-5CA25554098B}"/>
          </ac:spMkLst>
        </pc:spChg>
        <pc:spChg chg="add del">
          <ac:chgData name="Nancy Koert" userId="826a2d4cf5be06f6" providerId="LiveId" clId="{ED0CCE81-E12E-4857-B2ED-2C2D693787CA}" dt="2024-05-23T16:58:21.589" v="453" actId="26606"/>
          <ac:spMkLst>
            <pc:docMk/>
            <pc:sldMk cId="3318299500" sldId="266"/>
            <ac:spMk id="31" creationId="{0786F82F-1B47-46ED-8EAE-53EF71E59E9A}"/>
          </ac:spMkLst>
        </pc:spChg>
        <pc:spChg chg="add del">
          <ac:chgData name="Nancy Koert" userId="826a2d4cf5be06f6" providerId="LiveId" clId="{ED0CCE81-E12E-4857-B2ED-2C2D693787CA}" dt="2024-05-23T16:58:21.589" v="453" actId="26606"/>
          <ac:spMkLst>
            <pc:docMk/>
            <pc:sldMk cId="3318299500" sldId="266"/>
            <ac:spMk id="32" creationId="{EF1BAF6F-6275-4646-9C59-331B29B9550F}"/>
          </ac:spMkLst>
        </pc:spChg>
        <pc:spChg chg="add del">
          <ac:chgData name="Nancy Koert" userId="826a2d4cf5be06f6" providerId="LiveId" clId="{ED0CCE81-E12E-4857-B2ED-2C2D693787CA}" dt="2024-05-23T16:58:21.589" v="453" actId="26606"/>
          <ac:spMkLst>
            <pc:docMk/>
            <pc:sldMk cId="3318299500" sldId="266"/>
            <ac:spMk id="33" creationId="{099405E2-1A96-4DBA-A9DC-4C2A1B421CA9}"/>
          </ac:spMkLst>
        </pc:spChg>
        <pc:spChg chg="add del">
          <ac:chgData name="Nancy Koert" userId="826a2d4cf5be06f6" providerId="LiveId" clId="{ED0CCE81-E12E-4857-B2ED-2C2D693787CA}" dt="2024-05-23T16:58:21.589" v="453" actId="26606"/>
          <ac:spMkLst>
            <pc:docMk/>
            <pc:sldMk cId="3318299500" sldId="266"/>
            <ac:spMk id="34" creationId="{79855050-A75B-4DD0-9B56-8B1C7722D884}"/>
          </ac:spMkLst>
        </pc:spChg>
        <pc:spChg chg="add del">
          <ac:chgData name="Nancy Koert" userId="826a2d4cf5be06f6" providerId="LiveId" clId="{ED0CCE81-E12E-4857-B2ED-2C2D693787CA}" dt="2024-05-23T16:58:21.589" v="453" actId="26606"/>
          <ac:spMkLst>
            <pc:docMk/>
            <pc:sldMk cId="3318299500" sldId="266"/>
            <ac:spMk id="35" creationId="{2060C0F7-61A6-4E64-A77E-AFBD81127352}"/>
          </ac:spMkLst>
        </pc:spChg>
        <pc:spChg chg="add del">
          <ac:chgData name="Nancy Koert" userId="826a2d4cf5be06f6" providerId="LiveId" clId="{ED0CCE81-E12E-4857-B2ED-2C2D693787CA}" dt="2024-05-23T16:58:21.589" v="453" actId="26606"/>
          <ac:spMkLst>
            <pc:docMk/>
            <pc:sldMk cId="3318299500" sldId="266"/>
            <ac:spMk id="37" creationId="{BCF4857D-F003-4CA1-82AB-00900B1008BA}"/>
          </ac:spMkLst>
        </pc:spChg>
        <pc:spChg chg="add del">
          <ac:chgData name="Nancy Koert" userId="826a2d4cf5be06f6" providerId="LiveId" clId="{ED0CCE81-E12E-4857-B2ED-2C2D693787CA}" dt="2024-05-23T16:58:21.589" v="453" actId="26606"/>
          <ac:spMkLst>
            <pc:docMk/>
            <pc:sldMk cId="3318299500" sldId="266"/>
            <ac:spMk id="38" creationId="{DB791336-FCAA-4174-9303-B3F374861110}"/>
          </ac:spMkLst>
        </pc:spChg>
        <pc:spChg chg="add del">
          <ac:chgData name="Nancy Koert" userId="826a2d4cf5be06f6" providerId="LiveId" clId="{ED0CCE81-E12E-4857-B2ED-2C2D693787CA}" dt="2024-05-23T16:58:21.589" v="453" actId="26606"/>
          <ac:spMkLst>
            <pc:docMk/>
            <pc:sldMk cId="3318299500" sldId="266"/>
            <ac:spMk id="39" creationId="{CA212158-300D-44D0-9CCE-472C3F669EE1}"/>
          </ac:spMkLst>
        </pc:spChg>
        <pc:spChg chg="add del">
          <ac:chgData name="Nancy Koert" userId="826a2d4cf5be06f6" providerId="LiveId" clId="{ED0CCE81-E12E-4857-B2ED-2C2D693787CA}" dt="2024-05-23T16:58:21.589" v="453" actId="26606"/>
          <ac:spMkLst>
            <pc:docMk/>
            <pc:sldMk cId="3318299500" sldId="266"/>
            <ac:spMk id="40" creationId="{988521F4-D44A-42C5-9BDB-5CA25554098B}"/>
          </ac:spMkLst>
        </pc:spChg>
        <pc:spChg chg="add del">
          <ac:chgData name="Nancy Koert" userId="826a2d4cf5be06f6" providerId="LiveId" clId="{ED0CCE81-E12E-4857-B2ED-2C2D693787CA}" dt="2024-05-23T16:58:21.589" v="453" actId="26606"/>
          <ac:spMkLst>
            <pc:docMk/>
            <pc:sldMk cId="3318299500" sldId="266"/>
            <ac:spMk id="41" creationId="{5E6738EB-6FF0-4AF9-8462-57F4494B88B2}"/>
          </ac:spMkLst>
        </pc:spChg>
        <pc:spChg chg="add">
          <ac:chgData name="Nancy Koert" userId="826a2d4cf5be06f6" providerId="LiveId" clId="{ED0CCE81-E12E-4857-B2ED-2C2D693787CA}" dt="2024-05-23T16:58:21.613" v="454" actId="26606"/>
          <ac:spMkLst>
            <pc:docMk/>
            <pc:sldMk cId="3318299500" sldId="266"/>
            <ac:spMk id="43" creationId="{0786F82F-1B47-46ED-8EAE-53EF71E59E9A}"/>
          </ac:spMkLst>
        </pc:spChg>
        <pc:spChg chg="add">
          <ac:chgData name="Nancy Koert" userId="826a2d4cf5be06f6" providerId="LiveId" clId="{ED0CCE81-E12E-4857-B2ED-2C2D693787CA}" dt="2024-05-23T16:58:21.613" v="454" actId="26606"/>
          <ac:spMkLst>
            <pc:docMk/>
            <pc:sldMk cId="3318299500" sldId="266"/>
            <ac:spMk id="44" creationId="{EF1BAF6F-6275-4646-9C59-331B29B9550F}"/>
          </ac:spMkLst>
        </pc:spChg>
        <pc:spChg chg="add">
          <ac:chgData name="Nancy Koert" userId="826a2d4cf5be06f6" providerId="LiveId" clId="{ED0CCE81-E12E-4857-B2ED-2C2D693787CA}" dt="2024-05-23T16:58:21.613" v="454" actId="26606"/>
          <ac:spMkLst>
            <pc:docMk/>
            <pc:sldMk cId="3318299500" sldId="266"/>
            <ac:spMk id="45" creationId="{099405E2-1A96-4DBA-A9DC-4C2A1B421CA9}"/>
          </ac:spMkLst>
        </pc:spChg>
        <pc:spChg chg="add">
          <ac:chgData name="Nancy Koert" userId="826a2d4cf5be06f6" providerId="LiveId" clId="{ED0CCE81-E12E-4857-B2ED-2C2D693787CA}" dt="2024-05-23T16:58:21.613" v="454" actId="26606"/>
          <ac:spMkLst>
            <pc:docMk/>
            <pc:sldMk cId="3318299500" sldId="266"/>
            <ac:spMk id="46" creationId="{BCF4857D-F003-4CA1-82AB-00900B1008BA}"/>
          </ac:spMkLst>
        </pc:spChg>
        <pc:spChg chg="add">
          <ac:chgData name="Nancy Koert" userId="826a2d4cf5be06f6" providerId="LiveId" clId="{ED0CCE81-E12E-4857-B2ED-2C2D693787CA}" dt="2024-05-23T16:58:21.613" v="454" actId="26606"/>
          <ac:spMkLst>
            <pc:docMk/>
            <pc:sldMk cId="3318299500" sldId="266"/>
            <ac:spMk id="48" creationId="{79855050-A75B-4DD0-9B56-8B1C7722D884}"/>
          </ac:spMkLst>
        </pc:spChg>
        <pc:spChg chg="add">
          <ac:chgData name="Nancy Koert" userId="826a2d4cf5be06f6" providerId="LiveId" clId="{ED0CCE81-E12E-4857-B2ED-2C2D693787CA}" dt="2024-05-23T16:58:21.613" v="454" actId="26606"/>
          <ac:spMkLst>
            <pc:docMk/>
            <pc:sldMk cId="3318299500" sldId="266"/>
            <ac:spMk id="49" creationId="{5E6738EB-6FF0-4AF9-8462-57F4494B88B2}"/>
          </ac:spMkLst>
        </pc:spChg>
        <pc:spChg chg="add">
          <ac:chgData name="Nancy Koert" userId="826a2d4cf5be06f6" providerId="LiveId" clId="{ED0CCE81-E12E-4857-B2ED-2C2D693787CA}" dt="2024-05-23T16:58:21.613" v="454" actId="26606"/>
          <ac:spMkLst>
            <pc:docMk/>
            <pc:sldMk cId="3318299500" sldId="266"/>
            <ac:spMk id="50" creationId="{DB791336-FCAA-4174-9303-B3F374861110}"/>
          </ac:spMkLst>
        </pc:spChg>
        <pc:spChg chg="add">
          <ac:chgData name="Nancy Koert" userId="826a2d4cf5be06f6" providerId="LiveId" clId="{ED0CCE81-E12E-4857-B2ED-2C2D693787CA}" dt="2024-05-23T16:58:21.613" v="454" actId="26606"/>
          <ac:spMkLst>
            <pc:docMk/>
            <pc:sldMk cId="3318299500" sldId="266"/>
            <ac:spMk id="51" creationId="{CA212158-300D-44D0-9CCE-472C3F669EE1}"/>
          </ac:spMkLst>
        </pc:spChg>
        <pc:spChg chg="add">
          <ac:chgData name="Nancy Koert" userId="826a2d4cf5be06f6" providerId="LiveId" clId="{ED0CCE81-E12E-4857-B2ED-2C2D693787CA}" dt="2024-05-23T16:58:21.613" v="454" actId="26606"/>
          <ac:spMkLst>
            <pc:docMk/>
            <pc:sldMk cId="3318299500" sldId="266"/>
            <ac:spMk id="52" creationId="{988521F4-D44A-42C5-9BDB-5CA25554098B}"/>
          </ac:spMkLst>
        </pc:spChg>
        <pc:picChg chg="add del">
          <ac:chgData name="Nancy Koert" userId="826a2d4cf5be06f6" providerId="LiveId" clId="{ED0CCE81-E12E-4857-B2ED-2C2D693787CA}" dt="2024-05-23T16:58:17.070" v="451" actId="26606"/>
          <ac:picMkLst>
            <pc:docMk/>
            <pc:sldMk cId="3318299500" sldId="266"/>
            <ac:picMk id="7" creationId="{D742FAEF-CAA1-4154-DE13-58088F56C139}"/>
          </ac:picMkLst>
        </pc:picChg>
        <pc:picChg chg="add del">
          <ac:chgData name="Nancy Koert" userId="826a2d4cf5be06f6" providerId="LiveId" clId="{ED0CCE81-E12E-4857-B2ED-2C2D693787CA}" dt="2024-05-23T16:58:21.589" v="453" actId="26606"/>
          <ac:picMkLst>
            <pc:docMk/>
            <pc:sldMk cId="3318299500" sldId="266"/>
            <ac:picMk id="36" creationId="{2082A34A-95F7-0D66-A8C0-FD4ECB6DEB3D}"/>
          </ac:picMkLst>
        </pc:picChg>
        <pc:picChg chg="add">
          <ac:chgData name="Nancy Koert" userId="826a2d4cf5be06f6" providerId="LiveId" clId="{ED0CCE81-E12E-4857-B2ED-2C2D693787CA}" dt="2024-05-23T16:58:21.613" v="454" actId="26606"/>
          <ac:picMkLst>
            <pc:docMk/>
            <pc:sldMk cId="3318299500" sldId="266"/>
            <ac:picMk id="47" creationId="{445F95D5-21CD-55B5-8F61-0DC2FB8096DE}"/>
          </ac:picMkLst>
        </pc:picChg>
      </pc:sldChg>
      <pc:sldChg chg="addSp delSp modSp mod setBg addAnim delAnim modNotesTx">
        <pc:chgData name="Nancy Koert" userId="826a2d4cf5be06f6" providerId="LiveId" clId="{ED0CCE81-E12E-4857-B2ED-2C2D693787CA}" dt="2024-05-24T17:23:05.702" v="5085" actId="20577"/>
        <pc:sldMkLst>
          <pc:docMk/>
          <pc:sldMk cId="2779792646" sldId="271"/>
        </pc:sldMkLst>
        <pc:spChg chg="add del mod">
          <ac:chgData name="Nancy Koert" userId="826a2d4cf5be06f6" providerId="LiveId" clId="{ED0CCE81-E12E-4857-B2ED-2C2D693787CA}" dt="2024-05-23T16:55:43.532" v="438" actId="478"/>
          <ac:spMkLst>
            <pc:docMk/>
            <pc:sldMk cId="2779792646" sldId="271"/>
            <ac:spMk id="2" creationId="{940DFF4C-37D1-EA8A-E818-063F8D351624}"/>
          </ac:spMkLst>
        </pc:spChg>
        <pc:spChg chg="mod">
          <ac:chgData name="Nancy Koert" userId="826a2d4cf5be06f6" providerId="LiveId" clId="{ED0CCE81-E12E-4857-B2ED-2C2D693787CA}" dt="2024-05-24T12:13:34.536" v="3056" actId="14100"/>
          <ac:spMkLst>
            <pc:docMk/>
            <pc:sldMk cId="2779792646" sldId="271"/>
            <ac:spMk id="14" creationId="{331CEB84-49DC-40A9-B2F0-D573658AE999}"/>
          </ac:spMkLst>
        </pc:spChg>
        <pc:spChg chg="mod">
          <ac:chgData name="Nancy Koert" userId="826a2d4cf5be06f6" providerId="LiveId" clId="{ED0CCE81-E12E-4857-B2ED-2C2D693787CA}" dt="2024-05-24T12:14:37.740" v="3071" actId="20577"/>
          <ac:spMkLst>
            <pc:docMk/>
            <pc:sldMk cId="2779792646" sldId="271"/>
            <ac:spMk id="15" creationId="{B7886DF7-FA3D-4AD1-AEC1-578EA3AC8C7D}"/>
          </ac:spMkLst>
        </pc:spChg>
        <pc:spChg chg="add del">
          <ac:chgData name="Nancy Koert" userId="826a2d4cf5be06f6" providerId="LiveId" clId="{ED0CCE81-E12E-4857-B2ED-2C2D693787CA}" dt="2024-05-23T16:55:18.275" v="387" actId="26606"/>
          <ac:spMkLst>
            <pc:docMk/>
            <pc:sldMk cId="2779792646" sldId="271"/>
            <ac:spMk id="20" creationId="{1ED69555-EE48-4B19-812B-4E1068DBF976}"/>
          </ac:spMkLst>
        </pc:spChg>
        <pc:spChg chg="add del">
          <ac:chgData name="Nancy Koert" userId="826a2d4cf5be06f6" providerId="LiveId" clId="{ED0CCE81-E12E-4857-B2ED-2C2D693787CA}" dt="2024-05-23T16:55:18.275" v="387" actId="26606"/>
          <ac:spMkLst>
            <pc:docMk/>
            <pc:sldMk cId="2779792646" sldId="271"/>
            <ac:spMk id="22" creationId="{57AEB73D-F521-4B19-820F-12DB6BCC8406}"/>
          </ac:spMkLst>
        </pc:spChg>
        <pc:spChg chg="add del">
          <ac:chgData name="Nancy Koert" userId="826a2d4cf5be06f6" providerId="LiveId" clId="{ED0CCE81-E12E-4857-B2ED-2C2D693787CA}" dt="2024-05-23T16:55:18.275" v="387" actId="26606"/>
          <ac:spMkLst>
            <pc:docMk/>
            <pc:sldMk cId="2779792646" sldId="271"/>
            <ac:spMk id="24" creationId="{6B72EEBA-3A5D-41CE-8465-A45A0F65674E}"/>
          </ac:spMkLst>
        </pc:spChg>
        <pc:spChg chg="add del">
          <ac:chgData name="Nancy Koert" userId="826a2d4cf5be06f6" providerId="LiveId" clId="{ED0CCE81-E12E-4857-B2ED-2C2D693787CA}" dt="2024-05-23T16:55:18.275" v="387" actId="26606"/>
          <ac:spMkLst>
            <pc:docMk/>
            <pc:sldMk cId="2779792646" sldId="271"/>
            <ac:spMk id="26" creationId="{CA22F210-7186-4074-94C5-FAD2C2EB15B2}"/>
          </ac:spMkLst>
        </pc:spChg>
        <pc:spChg chg="add del">
          <ac:chgData name="Nancy Koert" userId="826a2d4cf5be06f6" providerId="LiveId" clId="{ED0CCE81-E12E-4857-B2ED-2C2D693787CA}" dt="2024-05-23T16:55:18.275" v="387" actId="26606"/>
          <ac:spMkLst>
            <pc:docMk/>
            <pc:sldMk cId="2779792646" sldId="271"/>
            <ac:spMk id="28" creationId="{7ED93057-B056-4D1D-B0DA-F1619DAAF5A1}"/>
          </ac:spMkLst>
        </pc:spChg>
        <pc:spChg chg="add del">
          <ac:chgData name="Nancy Koert" userId="826a2d4cf5be06f6" providerId="LiveId" clId="{ED0CCE81-E12E-4857-B2ED-2C2D693787CA}" dt="2024-05-23T16:55:18.275" v="387" actId="26606"/>
          <ac:spMkLst>
            <pc:docMk/>
            <pc:sldMk cId="2779792646" sldId="271"/>
            <ac:spMk id="30" creationId="{F5B41592-BC5E-4AE2-8CA7-91C73FD8F744}"/>
          </ac:spMkLst>
        </pc:spChg>
        <pc:spChg chg="add del">
          <ac:chgData name="Nancy Koert" userId="826a2d4cf5be06f6" providerId="LiveId" clId="{ED0CCE81-E12E-4857-B2ED-2C2D693787CA}" dt="2024-05-23T16:55:18.275" v="387" actId="26606"/>
          <ac:spMkLst>
            <pc:docMk/>
            <pc:sldMk cId="2779792646" sldId="271"/>
            <ac:spMk id="32" creationId="{CB574A3D-9991-4D4A-91DF-0D0DE47DB31E}"/>
          </ac:spMkLst>
        </pc:spChg>
        <pc:spChg chg="add del">
          <ac:chgData name="Nancy Koert" userId="826a2d4cf5be06f6" providerId="LiveId" clId="{ED0CCE81-E12E-4857-B2ED-2C2D693787CA}" dt="2024-05-23T16:55:18.275" v="387" actId="26606"/>
          <ac:spMkLst>
            <pc:docMk/>
            <pc:sldMk cId="2779792646" sldId="271"/>
            <ac:spMk id="34" creationId="{D5A56255-4961-41E1-887B-7319F23C909E}"/>
          </ac:spMkLst>
        </pc:spChg>
        <pc:spChg chg="add del">
          <ac:chgData name="Nancy Koert" userId="826a2d4cf5be06f6" providerId="LiveId" clId="{ED0CCE81-E12E-4857-B2ED-2C2D693787CA}" dt="2024-05-23T16:55:24.106" v="389" actId="26606"/>
          <ac:spMkLst>
            <pc:docMk/>
            <pc:sldMk cId="2779792646" sldId="271"/>
            <ac:spMk id="36" creationId="{1ED69555-EE48-4B19-812B-4E1068DBF976}"/>
          </ac:spMkLst>
        </pc:spChg>
        <pc:spChg chg="add del">
          <ac:chgData name="Nancy Koert" userId="826a2d4cf5be06f6" providerId="LiveId" clId="{ED0CCE81-E12E-4857-B2ED-2C2D693787CA}" dt="2024-05-23T16:55:24.106" v="389" actId="26606"/>
          <ac:spMkLst>
            <pc:docMk/>
            <pc:sldMk cId="2779792646" sldId="271"/>
            <ac:spMk id="37" creationId="{57AEB73D-F521-4B19-820F-12DB6BCC8406}"/>
          </ac:spMkLst>
        </pc:spChg>
        <pc:spChg chg="add del">
          <ac:chgData name="Nancy Koert" userId="826a2d4cf5be06f6" providerId="LiveId" clId="{ED0CCE81-E12E-4857-B2ED-2C2D693787CA}" dt="2024-05-23T16:55:24.106" v="389" actId="26606"/>
          <ac:spMkLst>
            <pc:docMk/>
            <pc:sldMk cId="2779792646" sldId="271"/>
            <ac:spMk id="38" creationId="{6B72EEBA-3A5D-41CE-8465-A45A0F65674E}"/>
          </ac:spMkLst>
        </pc:spChg>
        <pc:spChg chg="add del">
          <ac:chgData name="Nancy Koert" userId="826a2d4cf5be06f6" providerId="LiveId" clId="{ED0CCE81-E12E-4857-B2ED-2C2D693787CA}" dt="2024-05-23T16:55:24.106" v="389" actId="26606"/>
          <ac:spMkLst>
            <pc:docMk/>
            <pc:sldMk cId="2779792646" sldId="271"/>
            <ac:spMk id="39" creationId="{CA22F210-7186-4074-94C5-FAD2C2EB15B2}"/>
          </ac:spMkLst>
        </pc:spChg>
        <pc:spChg chg="add del">
          <ac:chgData name="Nancy Koert" userId="826a2d4cf5be06f6" providerId="LiveId" clId="{ED0CCE81-E12E-4857-B2ED-2C2D693787CA}" dt="2024-05-23T16:55:24.106" v="389" actId="26606"/>
          <ac:spMkLst>
            <pc:docMk/>
            <pc:sldMk cId="2779792646" sldId="271"/>
            <ac:spMk id="40" creationId="{11C4FED8-D85F-4B52-875F-AB6873B50373}"/>
          </ac:spMkLst>
        </pc:spChg>
        <pc:spChg chg="add del">
          <ac:chgData name="Nancy Koert" userId="826a2d4cf5be06f6" providerId="LiveId" clId="{ED0CCE81-E12E-4857-B2ED-2C2D693787CA}" dt="2024-05-23T16:55:28.464" v="391" actId="26606"/>
          <ac:spMkLst>
            <pc:docMk/>
            <pc:sldMk cId="2779792646" sldId="271"/>
            <ac:spMk id="42" creationId="{1ED69555-EE48-4B19-812B-4E1068DBF976}"/>
          </ac:spMkLst>
        </pc:spChg>
        <pc:spChg chg="add del">
          <ac:chgData name="Nancy Koert" userId="826a2d4cf5be06f6" providerId="LiveId" clId="{ED0CCE81-E12E-4857-B2ED-2C2D693787CA}" dt="2024-05-23T16:55:28.464" v="391" actId="26606"/>
          <ac:spMkLst>
            <pc:docMk/>
            <pc:sldMk cId="2779792646" sldId="271"/>
            <ac:spMk id="43" creationId="{57AEB73D-F521-4B19-820F-12DB6BCC8406}"/>
          </ac:spMkLst>
        </pc:spChg>
        <pc:spChg chg="add del">
          <ac:chgData name="Nancy Koert" userId="826a2d4cf5be06f6" providerId="LiveId" clId="{ED0CCE81-E12E-4857-B2ED-2C2D693787CA}" dt="2024-05-23T16:55:28.464" v="391" actId="26606"/>
          <ac:spMkLst>
            <pc:docMk/>
            <pc:sldMk cId="2779792646" sldId="271"/>
            <ac:spMk id="44" creationId="{6B72EEBA-3A5D-41CE-8465-A45A0F65674E}"/>
          </ac:spMkLst>
        </pc:spChg>
        <pc:spChg chg="add del">
          <ac:chgData name="Nancy Koert" userId="826a2d4cf5be06f6" providerId="LiveId" clId="{ED0CCE81-E12E-4857-B2ED-2C2D693787CA}" dt="2024-05-23T16:55:28.464" v="391" actId="26606"/>
          <ac:spMkLst>
            <pc:docMk/>
            <pc:sldMk cId="2779792646" sldId="271"/>
            <ac:spMk id="45" creationId="{EA164D6B-6878-4B9F-A2D0-985D39B17B46}"/>
          </ac:spMkLst>
        </pc:spChg>
        <pc:spChg chg="add del">
          <ac:chgData name="Nancy Koert" userId="826a2d4cf5be06f6" providerId="LiveId" clId="{ED0CCE81-E12E-4857-B2ED-2C2D693787CA}" dt="2024-05-23T16:55:28.464" v="391" actId="26606"/>
          <ac:spMkLst>
            <pc:docMk/>
            <pc:sldMk cId="2779792646" sldId="271"/>
            <ac:spMk id="46" creationId="{064738AB-B6BE-4867-889A-52CE4AC8DBD0}"/>
          </ac:spMkLst>
        </pc:spChg>
        <pc:spChg chg="add del">
          <ac:chgData name="Nancy Koert" userId="826a2d4cf5be06f6" providerId="LiveId" clId="{ED0CCE81-E12E-4857-B2ED-2C2D693787CA}" dt="2024-05-23T16:55:28.464" v="391" actId="26606"/>
          <ac:spMkLst>
            <pc:docMk/>
            <pc:sldMk cId="2779792646" sldId="271"/>
            <ac:spMk id="47" creationId="{57851D67-7085-40E2-B146-F91433A28E08}"/>
          </ac:spMkLst>
        </pc:spChg>
        <pc:spChg chg="add del">
          <ac:chgData name="Nancy Koert" userId="826a2d4cf5be06f6" providerId="LiveId" clId="{ED0CCE81-E12E-4857-B2ED-2C2D693787CA}" dt="2024-05-23T16:55:28.464" v="391" actId="26606"/>
          <ac:spMkLst>
            <pc:docMk/>
            <pc:sldMk cId="2779792646" sldId="271"/>
            <ac:spMk id="48" creationId="{985AAE23-FCB6-4663-907C-0110B0FDC58E}"/>
          </ac:spMkLst>
        </pc:spChg>
        <pc:spChg chg="add del">
          <ac:chgData name="Nancy Koert" userId="826a2d4cf5be06f6" providerId="LiveId" clId="{ED0CCE81-E12E-4857-B2ED-2C2D693787CA}" dt="2024-05-23T16:55:28.464" v="391" actId="26606"/>
          <ac:spMkLst>
            <pc:docMk/>
            <pc:sldMk cId="2779792646" sldId="271"/>
            <ac:spMk id="49" creationId="{9C969C2C-E7E3-4052-87D4-61E733EC1BBD}"/>
          </ac:spMkLst>
        </pc:spChg>
        <pc:spChg chg="add del">
          <ac:chgData name="Nancy Koert" userId="826a2d4cf5be06f6" providerId="LiveId" clId="{ED0CCE81-E12E-4857-B2ED-2C2D693787CA}" dt="2024-05-23T16:55:28.464" v="391" actId="26606"/>
          <ac:spMkLst>
            <pc:docMk/>
            <pc:sldMk cId="2779792646" sldId="271"/>
            <ac:spMk id="50" creationId="{7C60369F-A41B-4D6E-8990-30E2715C5730}"/>
          </ac:spMkLst>
        </pc:spChg>
        <pc:spChg chg="add">
          <ac:chgData name="Nancy Koert" userId="826a2d4cf5be06f6" providerId="LiveId" clId="{ED0CCE81-E12E-4857-B2ED-2C2D693787CA}" dt="2024-05-23T16:55:28.496" v="392" actId="26606"/>
          <ac:spMkLst>
            <pc:docMk/>
            <pc:sldMk cId="2779792646" sldId="271"/>
            <ac:spMk id="52" creationId="{1ED69555-EE48-4B19-812B-4E1068DBF976}"/>
          </ac:spMkLst>
        </pc:spChg>
        <pc:spChg chg="add">
          <ac:chgData name="Nancy Koert" userId="826a2d4cf5be06f6" providerId="LiveId" clId="{ED0CCE81-E12E-4857-B2ED-2C2D693787CA}" dt="2024-05-23T16:55:28.496" v="392" actId="26606"/>
          <ac:spMkLst>
            <pc:docMk/>
            <pc:sldMk cId="2779792646" sldId="271"/>
            <ac:spMk id="53" creationId="{57AEB73D-F521-4B19-820F-12DB6BCC8406}"/>
          </ac:spMkLst>
        </pc:spChg>
        <pc:spChg chg="add">
          <ac:chgData name="Nancy Koert" userId="826a2d4cf5be06f6" providerId="LiveId" clId="{ED0CCE81-E12E-4857-B2ED-2C2D693787CA}" dt="2024-05-23T16:55:28.496" v="392" actId="26606"/>
          <ac:spMkLst>
            <pc:docMk/>
            <pc:sldMk cId="2779792646" sldId="271"/>
            <ac:spMk id="54" creationId="{6B72EEBA-3A5D-41CE-8465-A45A0F65674E}"/>
          </ac:spMkLst>
        </pc:spChg>
        <pc:spChg chg="add">
          <ac:chgData name="Nancy Koert" userId="826a2d4cf5be06f6" providerId="LiveId" clId="{ED0CCE81-E12E-4857-B2ED-2C2D693787CA}" dt="2024-05-23T16:55:28.496" v="392" actId="26606"/>
          <ac:spMkLst>
            <pc:docMk/>
            <pc:sldMk cId="2779792646" sldId="271"/>
            <ac:spMk id="55" creationId="{B725BC23-E0DD-4037-B2B8-7B6FA64543FB}"/>
          </ac:spMkLst>
        </pc:spChg>
        <pc:spChg chg="add">
          <ac:chgData name="Nancy Koert" userId="826a2d4cf5be06f6" providerId="LiveId" clId="{ED0CCE81-E12E-4857-B2ED-2C2D693787CA}" dt="2024-05-23T16:55:28.496" v="392" actId="26606"/>
          <ac:spMkLst>
            <pc:docMk/>
            <pc:sldMk cId="2779792646" sldId="271"/>
            <ac:spMk id="56" creationId="{199EE120-2D35-4A48-BAAE-238F986A13DC}"/>
          </ac:spMkLst>
        </pc:spChg>
        <pc:spChg chg="add">
          <ac:chgData name="Nancy Koert" userId="826a2d4cf5be06f6" providerId="LiveId" clId="{ED0CCE81-E12E-4857-B2ED-2C2D693787CA}" dt="2024-05-23T16:55:28.496" v="392" actId="26606"/>
          <ac:spMkLst>
            <pc:docMk/>
            <pc:sldMk cId="2779792646" sldId="271"/>
            <ac:spMk id="57" creationId="{552F9EAC-0C70-441C-AC78-65174C285730}"/>
          </ac:spMkLst>
        </pc:spChg>
        <pc:spChg chg="add">
          <ac:chgData name="Nancy Koert" userId="826a2d4cf5be06f6" providerId="LiveId" clId="{ED0CCE81-E12E-4857-B2ED-2C2D693787CA}" dt="2024-05-23T16:55:28.496" v="392" actId="26606"/>
          <ac:spMkLst>
            <pc:docMk/>
            <pc:sldMk cId="2779792646" sldId="271"/>
            <ac:spMk id="58" creationId="{0D48F6B8-EF56-4340-982E-F4D6F5DC2F57}"/>
          </ac:spMkLst>
        </pc:spChg>
        <pc:spChg chg="add">
          <ac:chgData name="Nancy Koert" userId="826a2d4cf5be06f6" providerId="LiveId" clId="{ED0CCE81-E12E-4857-B2ED-2C2D693787CA}" dt="2024-05-23T16:55:28.496" v="392" actId="26606"/>
          <ac:spMkLst>
            <pc:docMk/>
            <pc:sldMk cId="2779792646" sldId="271"/>
            <ac:spMk id="59" creationId="{AC596C40-FEA6-4867-853D-CF37DE3B6BF3}"/>
          </ac:spMkLst>
        </pc:spChg>
        <pc:spChg chg="add">
          <ac:chgData name="Nancy Koert" userId="826a2d4cf5be06f6" providerId="LiveId" clId="{ED0CCE81-E12E-4857-B2ED-2C2D693787CA}" dt="2024-05-23T16:55:28.496" v="392" actId="26606"/>
          <ac:spMkLst>
            <pc:docMk/>
            <pc:sldMk cId="2779792646" sldId="271"/>
            <ac:spMk id="60" creationId="{9DC7C5E2-274E-49A3-A8E0-46A5B8CAC3D4}"/>
          </ac:spMkLst>
        </pc:spChg>
        <pc:spChg chg="add">
          <ac:chgData name="Nancy Koert" userId="826a2d4cf5be06f6" providerId="LiveId" clId="{ED0CCE81-E12E-4857-B2ED-2C2D693787CA}" dt="2024-05-23T16:55:28.496" v="392" actId="26606"/>
          <ac:spMkLst>
            <pc:docMk/>
            <pc:sldMk cId="2779792646" sldId="271"/>
            <ac:spMk id="61" creationId="{D6CF8D2C-9E01-48EC-8DDF-8A1FF60AED22}"/>
          </ac:spMkLst>
        </pc:spChg>
        <pc:picChg chg="mod ord">
          <ac:chgData name="Nancy Koert" userId="826a2d4cf5be06f6" providerId="LiveId" clId="{ED0CCE81-E12E-4857-B2ED-2C2D693787CA}" dt="2024-05-23T16:55:28.496" v="392" actId="26606"/>
          <ac:picMkLst>
            <pc:docMk/>
            <pc:sldMk cId="2779792646" sldId="271"/>
            <ac:picMk id="5" creationId="{0CEB905B-7FDD-4B1A-96BF-B5A081A25FC8}"/>
          </ac:picMkLst>
        </pc:picChg>
      </pc:sldChg>
      <pc:sldChg chg="modSp mod ord">
        <pc:chgData name="Nancy Koert" userId="826a2d4cf5be06f6" providerId="LiveId" clId="{ED0CCE81-E12E-4857-B2ED-2C2D693787CA}" dt="2024-05-24T12:08:13.648" v="2978"/>
        <pc:sldMkLst>
          <pc:docMk/>
          <pc:sldMk cId="798203993" sldId="295"/>
        </pc:sldMkLst>
        <pc:spChg chg="mod">
          <ac:chgData name="Nancy Koert" userId="826a2d4cf5be06f6" providerId="LiveId" clId="{ED0CCE81-E12E-4857-B2ED-2C2D693787CA}" dt="2024-05-24T12:04:03.449" v="2660" actId="255"/>
          <ac:spMkLst>
            <pc:docMk/>
            <pc:sldMk cId="798203993" sldId="295"/>
            <ac:spMk id="4" creationId="{664081DB-1923-4878-AB15-AD54F35A1DC7}"/>
          </ac:spMkLst>
        </pc:spChg>
        <pc:spChg chg="mod">
          <ac:chgData name="Nancy Koert" userId="826a2d4cf5be06f6" providerId="LiveId" clId="{ED0CCE81-E12E-4857-B2ED-2C2D693787CA}" dt="2024-05-24T12:03:49.722" v="2659" actId="20577"/>
          <ac:spMkLst>
            <pc:docMk/>
            <pc:sldMk cId="798203993" sldId="295"/>
            <ac:spMk id="5" creationId="{5755816F-F516-477A-8EF2-D8CA20267590}"/>
          </ac:spMkLst>
        </pc:spChg>
      </pc:sldChg>
      <pc:sldChg chg="del">
        <pc:chgData name="Nancy Koert" userId="826a2d4cf5be06f6" providerId="LiveId" clId="{ED0CCE81-E12E-4857-B2ED-2C2D693787CA}" dt="2024-05-24T12:04:14.960" v="2661" actId="2696"/>
        <pc:sldMkLst>
          <pc:docMk/>
          <pc:sldMk cId="3345023337" sldId="300"/>
        </pc:sldMkLst>
      </pc:sldChg>
      <pc:sldChg chg="addSp delSp modSp mod setBg modNotesTx">
        <pc:chgData name="Nancy Koert" userId="826a2d4cf5be06f6" providerId="LiveId" clId="{ED0CCE81-E12E-4857-B2ED-2C2D693787CA}" dt="2024-05-28T20:37:56.416" v="11239" actId="20577"/>
        <pc:sldMkLst>
          <pc:docMk/>
          <pc:sldMk cId="2225637236" sldId="305"/>
        </pc:sldMkLst>
        <pc:spChg chg="mod">
          <ac:chgData name="Nancy Koert" userId="826a2d4cf5be06f6" providerId="LiveId" clId="{ED0CCE81-E12E-4857-B2ED-2C2D693787CA}" dt="2024-05-24T11:49:28.922" v="2214" actId="122"/>
          <ac:spMkLst>
            <pc:docMk/>
            <pc:sldMk cId="2225637236" sldId="305"/>
            <ac:spMk id="2" creationId="{E2D30E0F-10C6-298A-C347-E831FFF4ECB8}"/>
          </ac:spMkLst>
        </pc:spChg>
        <pc:spChg chg="mod">
          <ac:chgData name="Nancy Koert" userId="826a2d4cf5be06f6" providerId="LiveId" clId="{ED0CCE81-E12E-4857-B2ED-2C2D693787CA}" dt="2024-05-24T12:10:33.230" v="3053" actId="255"/>
          <ac:spMkLst>
            <pc:docMk/>
            <pc:sldMk cId="2225637236" sldId="305"/>
            <ac:spMk id="3" creationId="{41191CC7-9CF2-71F0-1AD4-791EA9CBAD97}"/>
          </ac:spMkLst>
        </pc:spChg>
        <pc:spChg chg="del mod">
          <ac:chgData name="Nancy Koert" userId="826a2d4cf5be06f6" providerId="LiveId" clId="{ED0CCE81-E12E-4857-B2ED-2C2D693787CA}" dt="2024-05-24T11:48:44.028" v="2191" actId="931"/>
          <ac:spMkLst>
            <pc:docMk/>
            <pc:sldMk cId="2225637236" sldId="305"/>
            <ac:spMk id="4" creationId="{4B1BF1AC-C624-2AD2-DA0F-335AB7BA2CA8}"/>
          </ac:spMkLst>
        </pc:spChg>
        <pc:spChg chg="add">
          <ac:chgData name="Nancy Koert" userId="826a2d4cf5be06f6" providerId="LiveId" clId="{ED0CCE81-E12E-4857-B2ED-2C2D693787CA}" dt="2024-05-24T11:48:57.040" v="2194" actId="26606"/>
          <ac:spMkLst>
            <pc:docMk/>
            <pc:sldMk cId="2225637236" sldId="305"/>
            <ac:spMk id="11" creationId="{0786F82F-1B47-46ED-8EAE-53EF71E59E9A}"/>
          </ac:spMkLst>
        </pc:spChg>
        <pc:spChg chg="add">
          <ac:chgData name="Nancy Koert" userId="826a2d4cf5be06f6" providerId="LiveId" clId="{ED0CCE81-E12E-4857-B2ED-2C2D693787CA}" dt="2024-05-24T11:48:57.040" v="2194" actId="26606"/>
          <ac:spMkLst>
            <pc:docMk/>
            <pc:sldMk cId="2225637236" sldId="305"/>
            <ac:spMk id="13" creationId="{EF1BAF6F-6275-4646-9C59-331B29B9550F}"/>
          </ac:spMkLst>
        </pc:spChg>
        <pc:spChg chg="add">
          <ac:chgData name="Nancy Koert" userId="826a2d4cf5be06f6" providerId="LiveId" clId="{ED0CCE81-E12E-4857-B2ED-2C2D693787CA}" dt="2024-05-24T11:48:57.040" v="2194" actId="26606"/>
          <ac:spMkLst>
            <pc:docMk/>
            <pc:sldMk cId="2225637236" sldId="305"/>
            <ac:spMk id="15" creationId="{C3B59E90-C2E6-4C7B-B62A-9A39E4D132D9}"/>
          </ac:spMkLst>
        </pc:spChg>
        <pc:spChg chg="add">
          <ac:chgData name="Nancy Koert" userId="826a2d4cf5be06f6" providerId="LiveId" clId="{ED0CCE81-E12E-4857-B2ED-2C2D693787CA}" dt="2024-05-24T11:48:57.040" v="2194" actId="26606"/>
          <ac:spMkLst>
            <pc:docMk/>
            <pc:sldMk cId="2225637236" sldId="305"/>
            <ac:spMk id="17" creationId="{F41B2979-9B0F-4F3C-A912-A0A5339D706C}"/>
          </ac:spMkLst>
        </pc:spChg>
        <pc:spChg chg="add">
          <ac:chgData name="Nancy Koert" userId="826a2d4cf5be06f6" providerId="LiveId" clId="{ED0CCE81-E12E-4857-B2ED-2C2D693787CA}" dt="2024-05-24T11:48:57.040" v="2194" actId="26606"/>
          <ac:spMkLst>
            <pc:docMk/>
            <pc:sldMk cId="2225637236" sldId="305"/>
            <ac:spMk id="19" creationId="{0D88D065-482C-41CF-99A2-50EFB1B94E59}"/>
          </ac:spMkLst>
        </pc:spChg>
        <pc:spChg chg="add">
          <ac:chgData name="Nancy Koert" userId="826a2d4cf5be06f6" providerId="LiveId" clId="{ED0CCE81-E12E-4857-B2ED-2C2D693787CA}" dt="2024-05-24T11:48:57.040" v="2194" actId="26606"/>
          <ac:spMkLst>
            <pc:docMk/>
            <pc:sldMk cId="2225637236" sldId="305"/>
            <ac:spMk id="21" creationId="{E0B15B07-5DFC-49A7-83E7-33AE560DDD32}"/>
          </ac:spMkLst>
        </pc:spChg>
        <pc:spChg chg="add">
          <ac:chgData name="Nancy Koert" userId="826a2d4cf5be06f6" providerId="LiveId" clId="{ED0CCE81-E12E-4857-B2ED-2C2D693787CA}" dt="2024-05-24T11:48:57.040" v="2194" actId="26606"/>
          <ac:spMkLst>
            <pc:docMk/>
            <pc:sldMk cId="2225637236" sldId="305"/>
            <ac:spMk id="23" creationId="{23E1A6E1-A101-407D-9872-0506425C7DDD}"/>
          </ac:spMkLst>
        </pc:spChg>
        <pc:spChg chg="add">
          <ac:chgData name="Nancy Koert" userId="826a2d4cf5be06f6" providerId="LiveId" clId="{ED0CCE81-E12E-4857-B2ED-2C2D693787CA}" dt="2024-05-24T11:48:57.040" v="2194" actId="26606"/>
          <ac:spMkLst>
            <pc:docMk/>
            <pc:sldMk cId="2225637236" sldId="305"/>
            <ac:spMk id="25" creationId="{E49E4F89-BD43-4E3D-88E8-6C7E8AA9F70D}"/>
          </ac:spMkLst>
        </pc:spChg>
        <pc:spChg chg="add">
          <ac:chgData name="Nancy Koert" userId="826a2d4cf5be06f6" providerId="LiveId" clId="{ED0CCE81-E12E-4857-B2ED-2C2D693787CA}" dt="2024-05-24T11:48:57.040" v="2194" actId="26606"/>
          <ac:spMkLst>
            <pc:docMk/>
            <pc:sldMk cId="2225637236" sldId="305"/>
            <ac:spMk id="27" creationId="{71153701-84AC-48F8-BF95-FD091301A00B}"/>
          </ac:spMkLst>
        </pc:spChg>
        <pc:spChg chg="add">
          <ac:chgData name="Nancy Koert" userId="826a2d4cf5be06f6" providerId="LiveId" clId="{ED0CCE81-E12E-4857-B2ED-2C2D693787CA}" dt="2024-05-24T11:48:57.040" v="2194" actId="26606"/>
          <ac:spMkLst>
            <pc:docMk/>
            <pc:sldMk cId="2225637236" sldId="305"/>
            <ac:spMk id="29" creationId="{025FF1E9-6522-482B-A20C-EA7AF7CAA134}"/>
          </ac:spMkLst>
        </pc:spChg>
        <pc:spChg chg="add">
          <ac:chgData name="Nancy Koert" userId="826a2d4cf5be06f6" providerId="LiveId" clId="{ED0CCE81-E12E-4857-B2ED-2C2D693787CA}" dt="2024-05-24T11:48:57.040" v="2194" actId="26606"/>
          <ac:spMkLst>
            <pc:docMk/>
            <pc:sldMk cId="2225637236" sldId="305"/>
            <ac:spMk id="31" creationId="{760CEDF7-1225-4242-8C30-EA518372A716}"/>
          </ac:spMkLst>
        </pc:spChg>
        <pc:picChg chg="add mod">
          <ac:chgData name="Nancy Koert" userId="826a2d4cf5be06f6" providerId="LiveId" clId="{ED0CCE81-E12E-4857-B2ED-2C2D693787CA}" dt="2024-05-24T11:48:57.040" v="2194" actId="26606"/>
          <ac:picMkLst>
            <pc:docMk/>
            <pc:sldMk cId="2225637236" sldId="305"/>
            <ac:picMk id="6" creationId="{B1CC053A-B89A-2870-6994-8CD60A668E6D}"/>
          </ac:picMkLst>
        </pc:picChg>
      </pc:sldChg>
      <pc:sldChg chg="addSp delSp modSp mod setBg modNotesTx">
        <pc:chgData name="Nancy Koert" userId="826a2d4cf5be06f6" providerId="LiveId" clId="{ED0CCE81-E12E-4857-B2ED-2C2D693787CA}" dt="2024-06-04T11:34:35.868" v="12524" actId="20577"/>
        <pc:sldMkLst>
          <pc:docMk/>
          <pc:sldMk cId="1170108823" sldId="309"/>
        </pc:sldMkLst>
        <pc:spChg chg="mod">
          <ac:chgData name="Nancy Koert" userId="826a2d4cf5be06f6" providerId="LiveId" clId="{ED0CCE81-E12E-4857-B2ED-2C2D693787CA}" dt="2024-05-23T17:21:57.237" v="1304" actId="26606"/>
          <ac:spMkLst>
            <pc:docMk/>
            <pc:sldMk cId="1170108823" sldId="309"/>
            <ac:spMk id="2" creationId="{7FAB65A9-1ACB-EE49-7672-A927F8F3463B}"/>
          </ac:spMkLst>
        </pc:spChg>
        <pc:spChg chg="add del mod">
          <ac:chgData name="Nancy Koert" userId="826a2d4cf5be06f6" providerId="LiveId" clId="{ED0CCE81-E12E-4857-B2ED-2C2D693787CA}" dt="2024-05-23T17:22:18.621" v="1343" actId="478"/>
          <ac:spMkLst>
            <pc:docMk/>
            <pc:sldMk cId="1170108823" sldId="309"/>
            <ac:spMk id="3" creationId="{BCD30254-1DAF-76DD-1D12-4E0FF619A7FA}"/>
          </ac:spMkLst>
        </pc:spChg>
        <pc:spChg chg="mod">
          <ac:chgData name="Nancy Koert" userId="826a2d4cf5be06f6" providerId="LiveId" clId="{ED0CCE81-E12E-4857-B2ED-2C2D693787CA}" dt="2024-05-23T17:21:57.237" v="1304" actId="26606"/>
          <ac:spMkLst>
            <pc:docMk/>
            <pc:sldMk cId="1170108823" sldId="309"/>
            <ac:spMk id="6" creationId="{2BBAABBD-8A7F-A90C-3E5F-9B47E6255AA6}"/>
          </ac:spMkLst>
        </pc:spChg>
        <pc:spChg chg="add">
          <ac:chgData name="Nancy Koert" userId="826a2d4cf5be06f6" providerId="LiveId" clId="{ED0CCE81-E12E-4857-B2ED-2C2D693787CA}" dt="2024-05-23T17:21:57.237" v="1304" actId="26606"/>
          <ac:spMkLst>
            <pc:docMk/>
            <pc:sldMk cId="1170108823" sldId="309"/>
            <ac:spMk id="14" creationId="{0786F82F-1B47-46ED-8EAE-53EF71E59E9A}"/>
          </ac:spMkLst>
        </pc:spChg>
        <pc:spChg chg="add">
          <ac:chgData name="Nancy Koert" userId="826a2d4cf5be06f6" providerId="LiveId" clId="{ED0CCE81-E12E-4857-B2ED-2C2D693787CA}" dt="2024-05-23T17:21:57.237" v="1304" actId="26606"/>
          <ac:spMkLst>
            <pc:docMk/>
            <pc:sldMk cId="1170108823" sldId="309"/>
            <ac:spMk id="16" creationId="{EF1BAF6F-6275-4646-9C59-331B29B9550F}"/>
          </ac:spMkLst>
        </pc:spChg>
        <pc:spChg chg="add">
          <ac:chgData name="Nancy Koert" userId="826a2d4cf5be06f6" providerId="LiveId" clId="{ED0CCE81-E12E-4857-B2ED-2C2D693787CA}" dt="2024-05-23T17:21:57.237" v="1304" actId="26606"/>
          <ac:spMkLst>
            <pc:docMk/>
            <pc:sldMk cId="1170108823" sldId="309"/>
            <ac:spMk id="18" creationId="{099405E2-1A96-4DBA-A9DC-4C2A1B421CA9}"/>
          </ac:spMkLst>
        </pc:spChg>
        <pc:spChg chg="add">
          <ac:chgData name="Nancy Koert" userId="826a2d4cf5be06f6" providerId="LiveId" clId="{ED0CCE81-E12E-4857-B2ED-2C2D693787CA}" dt="2024-05-23T17:21:57.237" v="1304" actId="26606"/>
          <ac:spMkLst>
            <pc:docMk/>
            <pc:sldMk cId="1170108823" sldId="309"/>
            <ac:spMk id="20" creationId="{79855050-A75B-4DD0-9B56-8B1C7722D884}"/>
          </ac:spMkLst>
        </pc:spChg>
        <pc:spChg chg="add">
          <ac:chgData name="Nancy Koert" userId="826a2d4cf5be06f6" providerId="LiveId" clId="{ED0CCE81-E12E-4857-B2ED-2C2D693787CA}" dt="2024-05-23T17:21:57.237" v="1304" actId="26606"/>
          <ac:spMkLst>
            <pc:docMk/>
            <pc:sldMk cId="1170108823" sldId="309"/>
            <ac:spMk id="22" creationId="{2060C0F7-61A6-4E64-A77E-AFBD81127352}"/>
          </ac:spMkLst>
        </pc:spChg>
        <pc:spChg chg="add">
          <ac:chgData name="Nancy Koert" userId="826a2d4cf5be06f6" providerId="LiveId" clId="{ED0CCE81-E12E-4857-B2ED-2C2D693787CA}" dt="2024-05-23T17:21:57.237" v="1304" actId="26606"/>
          <ac:spMkLst>
            <pc:docMk/>
            <pc:sldMk cId="1170108823" sldId="309"/>
            <ac:spMk id="24" creationId="{BCF4857D-F003-4CA1-82AB-00900B1008BA}"/>
          </ac:spMkLst>
        </pc:spChg>
        <pc:spChg chg="add">
          <ac:chgData name="Nancy Koert" userId="826a2d4cf5be06f6" providerId="LiveId" clId="{ED0CCE81-E12E-4857-B2ED-2C2D693787CA}" dt="2024-05-23T17:21:57.237" v="1304" actId="26606"/>
          <ac:spMkLst>
            <pc:docMk/>
            <pc:sldMk cId="1170108823" sldId="309"/>
            <ac:spMk id="26" creationId="{DB791336-FCAA-4174-9303-B3F374861110}"/>
          </ac:spMkLst>
        </pc:spChg>
        <pc:spChg chg="add">
          <ac:chgData name="Nancy Koert" userId="826a2d4cf5be06f6" providerId="LiveId" clId="{ED0CCE81-E12E-4857-B2ED-2C2D693787CA}" dt="2024-05-23T17:21:57.237" v="1304" actId="26606"/>
          <ac:spMkLst>
            <pc:docMk/>
            <pc:sldMk cId="1170108823" sldId="309"/>
            <ac:spMk id="28" creationId="{CA212158-300D-44D0-9CCE-472C3F669EE1}"/>
          </ac:spMkLst>
        </pc:spChg>
        <pc:spChg chg="add">
          <ac:chgData name="Nancy Koert" userId="826a2d4cf5be06f6" providerId="LiveId" clId="{ED0CCE81-E12E-4857-B2ED-2C2D693787CA}" dt="2024-05-23T17:21:57.237" v="1304" actId="26606"/>
          <ac:spMkLst>
            <pc:docMk/>
            <pc:sldMk cId="1170108823" sldId="309"/>
            <ac:spMk id="30" creationId="{988521F4-D44A-42C5-9BDB-5CA25554098B}"/>
          </ac:spMkLst>
        </pc:spChg>
        <pc:spChg chg="add">
          <ac:chgData name="Nancy Koert" userId="826a2d4cf5be06f6" providerId="LiveId" clId="{ED0CCE81-E12E-4857-B2ED-2C2D693787CA}" dt="2024-05-23T17:21:57.237" v="1304" actId="26606"/>
          <ac:spMkLst>
            <pc:docMk/>
            <pc:sldMk cId="1170108823" sldId="309"/>
            <ac:spMk id="32" creationId="{5E6738EB-6FF0-4AF9-8462-57F4494B88B2}"/>
          </ac:spMkLst>
        </pc:spChg>
        <pc:picChg chg="mod ord">
          <ac:chgData name="Nancy Koert" userId="826a2d4cf5be06f6" providerId="LiveId" clId="{ED0CCE81-E12E-4857-B2ED-2C2D693787CA}" dt="2024-05-23T17:22:10.055" v="1307" actId="1076"/>
          <ac:picMkLst>
            <pc:docMk/>
            <pc:sldMk cId="1170108823" sldId="309"/>
            <ac:picMk id="9" creationId="{2C6BF86C-38BB-3B7E-9F36-9166C538BD1D}"/>
          </ac:picMkLst>
        </pc:picChg>
      </pc:sldChg>
      <pc:sldChg chg="modSp del mod ord">
        <pc:chgData name="Nancy Koert" userId="826a2d4cf5be06f6" providerId="LiveId" clId="{ED0CCE81-E12E-4857-B2ED-2C2D693787CA}" dt="2024-05-24T12:08:06.750" v="2976" actId="2696"/>
        <pc:sldMkLst>
          <pc:docMk/>
          <pc:sldMk cId="4065057152" sldId="310"/>
        </pc:sldMkLst>
        <pc:spChg chg="mod">
          <ac:chgData name="Nancy Koert" userId="826a2d4cf5be06f6" providerId="LiveId" clId="{ED0CCE81-E12E-4857-B2ED-2C2D693787CA}" dt="2024-05-24T12:02:45.648" v="2512" actId="20577"/>
          <ac:spMkLst>
            <pc:docMk/>
            <pc:sldMk cId="4065057152" sldId="310"/>
            <ac:spMk id="3" creationId="{3EAD3192-D337-8C2E-FAAC-9B46B5DFBD21}"/>
          </ac:spMkLst>
        </pc:spChg>
      </pc:sldChg>
      <pc:sldChg chg="modSp mod modNotesTx">
        <pc:chgData name="Nancy Koert" userId="826a2d4cf5be06f6" providerId="LiveId" clId="{ED0CCE81-E12E-4857-B2ED-2C2D693787CA}" dt="2024-05-24T17:39:36.749" v="7890" actId="20577"/>
        <pc:sldMkLst>
          <pc:docMk/>
          <pc:sldMk cId="1230700268" sldId="312"/>
        </pc:sldMkLst>
        <pc:spChg chg="mod">
          <ac:chgData name="Nancy Koert" userId="826a2d4cf5be06f6" providerId="LiveId" clId="{ED0CCE81-E12E-4857-B2ED-2C2D693787CA}" dt="2024-05-23T22:45:19.725" v="1857" actId="20577"/>
          <ac:spMkLst>
            <pc:docMk/>
            <pc:sldMk cId="1230700268" sldId="312"/>
            <ac:spMk id="2" creationId="{E2D30E0F-10C6-298A-C347-E831FFF4ECB8}"/>
          </ac:spMkLst>
        </pc:spChg>
        <pc:spChg chg="mod">
          <ac:chgData name="Nancy Koert" userId="826a2d4cf5be06f6" providerId="LiveId" clId="{ED0CCE81-E12E-4857-B2ED-2C2D693787CA}" dt="2024-05-23T17:24:08.717" v="1452" actId="20577"/>
          <ac:spMkLst>
            <pc:docMk/>
            <pc:sldMk cId="1230700268" sldId="312"/>
            <ac:spMk id="3" creationId="{41191CC7-9CF2-71F0-1AD4-791EA9CBAD97}"/>
          </ac:spMkLst>
        </pc:spChg>
        <pc:spChg chg="mod">
          <ac:chgData name="Nancy Koert" userId="826a2d4cf5be06f6" providerId="LiveId" clId="{ED0CCE81-E12E-4857-B2ED-2C2D693787CA}" dt="2024-05-23T17:24:04.701" v="1450" actId="20577"/>
          <ac:spMkLst>
            <pc:docMk/>
            <pc:sldMk cId="1230700268" sldId="312"/>
            <ac:spMk id="4" creationId="{4B1BF1AC-C624-2AD2-DA0F-335AB7BA2CA8}"/>
          </ac:spMkLst>
        </pc:spChg>
      </pc:sldChg>
      <pc:sldChg chg="modSp mod modNotesTx">
        <pc:chgData name="Nancy Koert" userId="826a2d4cf5be06f6" providerId="LiveId" clId="{ED0CCE81-E12E-4857-B2ED-2C2D693787CA}" dt="2024-05-31T12:34:58.813" v="11883" actId="113"/>
        <pc:sldMkLst>
          <pc:docMk/>
          <pc:sldMk cId="4153247059" sldId="313"/>
        </pc:sldMkLst>
        <pc:spChg chg="mod">
          <ac:chgData name="Nancy Koert" userId="826a2d4cf5be06f6" providerId="LiveId" clId="{ED0CCE81-E12E-4857-B2ED-2C2D693787CA}" dt="2024-05-24T11:53:40.042" v="2235" actId="122"/>
          <ac:spMkLst>
            <pc:docMk/>
            <pc:sldMk cId="4153247059" sldId="313"/>
            <ac:spMk id="2" creationId="{E2D30E0F-10C6-298A-C347-E831FFF4ECB8}"/>
          </ac:spMkLst>
        </pc:spChg>
        <pc:spChg chg="mod">
          <ac:chgData name="Nancy Koert" userId="826a2d4cf5be06f6" providerId="LiveId" clId="{ED0CCE81-E12E-4857-B2ED-2C2D693787CA}" dt="2024-05-24T12:10:19.598" v="3052" actId="14100"/>
          <ac:spMkLst>
            <pc:docMk/>
            <pc:sldMk cId="4153247059" sldId="313"/>
            <ac:spMk id="3" creationId="{41191CC7-9CF2-71F0-1AD4-791EA9CBAD97}"/>
          </ac:spMkLst>
        </pc:spChg>
        <pc:spChg chg="mod">
          <ac:chgData name="Nancy Koert" userId="826a2d4cf5be06f6" providerId="LiveId" clId="{ED0CCE81-E12E-4857-B2ED-2C2D693787CA}" dt="2024-05-24T11:55:10.726" v="2237" actId="27636"/>
          <ac:spMkLst>
            <pc:docMk/>
            <pc:sldMk cId="4153247059" sldId="313"/>
            <ac:spMk id="7" creationId="{7078F1DC-7EF8-5514-E97B-D47663F284D3}"/>
          </ac:spMkLst>
        </pc:spChg>
      </pc:sldChg>
      <pc:sldChg chg="addSp delSp modSp mod ord modNotesTx">
        <pc:chgData name="Nancy Koert" userId="826a2d4cf5be06f6" providerId="LiveId" clId="{ED0CCE81-E12E-4857-B2ED-2C2D693787CA}" dt="2024-06-04T11:29:53.690" v="12267" actId="20577"/>
        <pc:sldMkLst>
          <pc:docMk/>
          <pc:sldMk cId="2916022834" sldId="314"/>
        </pc:sldMkLst>
        <pc:spChg chg="mod ord">
          <ac:chgData name="Nancy Koert" userId="826a2d4cf5be06f6" providerId="LiveId" clId="{ED0CCE81-E12E-4857-B2ED-2C2D693787CA}" dt="2024-05-28T20:37:55.932" v="11238" actId="255"/>
          <ac:spMkLst>
            <pc:docMk/>
            <pc:sldMk cId="2916022834" sldId="314"/>
            <ac:spMk id="7" creationId="{0814B6A3-5F3E-4909-8ED5-87FE82492264}"/>
          </ac:spMkLst>
        </pc:spChg>
        <pc:spChg chg="add del">
          <ac:chgData name="Nancy Koert" userId="826a2d4cf5be06f6" providerId="LiveId" clId="{ED0CCE81-E12E-4857-B2ED-2C2D693787CA}" dt="2024-05-23T16:56:39.221" v="441" actId="26606"/>
          <ac:spMkLst>
            <pc:docMk/>
            <pc:sldMk cId="2916022834" sldId="314"/>
            <ac:spMk id="46" creationId="{1ED69555-EE48-4B19-812B-4E1068DBF976}"/>
          </ac:spMkLst>
        </pc:spChg>
        <pc:spChg chg="add del">
          <ac:chgData name="Nancy Koert" userId="826a2d4cf5be06f6" providerId="LiveId" clId="{ED0CCE81-E12E-4857-B2ED-2C2D693787CA}" dt="2024-05-23T16:56:39.221" v="441" actId="26606"/>
          <ac:spMkLst>
            <pc:docMk/>
            <pc:sldMk cId="2916022834" sldId="314"/>
            <ac:spMk id="48" creationId="{57AEB73D-F521-4B19-820F-12DB6BCC8406}"/>
          </ac:spMkLst>
        </pc:spChg>
        <pc:spChg chg="add del">
          <ac:chgData name="Nancy Koert" userId="826a2d4cf5be06f6" providerId="LiveId" clId="{ED0CCE81-E12E-4857-B2ED-2C2D693787CA}" dt="2024-05-23T16:56:39.221" v="441" actId="26606"/>
          <ac:spMkLst>
            <pc:docMk/>
            <pc:sldMk cId="2916022834" sldId="314"/>
            <ac:spMk id="50" creationId="{6B72EEBA-3A5D-41CE-8465-A45A0F65674E}"/>
          </ac:spMkLst>
        </pc:spChg>
        <pc:spChg chg="add del">
          <ac:chgData name="Nancy Koert" userId="826a2d4cf5be06f6" providerId="LiveId" clId="{ED0CCE81-E12E-4857-B2ED-2C2D693787CA}" dt="2024-05-23T16:56:39.221" v="441" actId="26606"/>
          <ac:spMkLst>
            <pc:docMk/>
            <pc:sldMk cId="2916022834" sldId="314"/>
            <ac:spMk id="52" creationId="{CA22F210-7186-4074-94C5-FAD2C2EB15B2}"/>
          </ac:spMkLst>
        </pc:spChg>
        <pc:spChg chg="add del">
          <ac:chgData name="Nancy Koert" userId="826a2d4cf5be06f6" providerId="LiveId" clId="{ED0CCE81-E12E-4857-B2ED-2C2D693787CA}" dt="2024-05-23T16:56:39.221" v="441" actId="26606"/>
          <ac:spMkLst>
            <pc:docMk/>
            <pc:sldMk cId="2916022834" sldId="314"/>
            <ac:spMk id="54" creationId="{7ED93057-B056-4D1D-B0DA-F1619DAAF5A1}"/>
          </ac:spMkLst>
        </pc:spChg>
        <pc:spChg chg="add del">
          <ac:chgData name="Nancy Koert" userId="826a2d4cf5be06f6" providerId="LiveId" clId="{ED0CCE81-E12E-4857-B2ED-2C2D693787CA}" dt="2024-05-23T16:56:39.221" v="441" actId="26606"/>
          <ac:spMkLst>
            <pc:docMk/>
            <pc:sldMk cId="2916022834" sldId="314"/>
            <ac:spMk id="56" creationId="{F5B41592-BC5E-4AE2-8CA7-91C73FD8F744}"/>
          </ac:spMkLst>
        </pc:spChg>
        <pc:spChg chg="add del">
          <ac:chgData name="Nancy Koert" userId="826a2d4cf5be06f6" providerId="LiveId" clId="{ED0CCE81-E12E-4857-B2ED-2C2D693787CA}" dt="2024-05-23T16:56:39.221" v="441" actId="26606"/>
          <ac:spMkLst>
            <pc:docMk/>
            <pc:sldMk cId="2916022834" sldId="314"/>
            <ac:spMk id="58" creationId="{CB574A3D-9991-4D4A-91DF-0D0DE47DB31E}"/>
          </ac:spMkLst>
        </pc:spChg>
        <pc:spChg chg="add del">
          <ac:chgData name="Nancy Koert" userId="826a2d4cf5be06f6" providerId="LiveId" clId="{ED0CCE81-E12E-4857-B2ED-2C2D693787CA}" dt="2024-05-23T16:56:39.221" v="441" actId="26606"/>
          <ac:spMkLst>
            <pc:docMk/>
            <pc:sldMk cId="2916022834" sldId="314"/>
            <ac:spMk id="60" creationId="{D5A56255-4961-41E1-887B-7319F23C909E}"/>
          </ac:spMkLst>
        </pc:spChg>
        <pc:spChg chg="add del">
          <ac:chgData name="Nancy Koert" userId="826a2d4cf5be06f6" providerId="LiveId" clId="{ED0CCE81-E12E-4857-B2ED-2C2D693787CA}" dt="2024-05-23T16:56:50.777" v="443" actId="26606"/>
          <ac:spMkLst>
            <pc:docMk/>
            <pc:sldMk cId="2916022834" sldId="314"/>
            <ac:spMk id="62" creationId="{7C60369F-A41B-4D6E-8990-30E2715C5730}"/>
          </ac:spMkLst>
        </pc:spChg>
        <pc:spChg chg="add del">
          <ac:chgData name="Nancy Koert" userId="826a2d4cf5be06f6" providerId="LiveId" clId="{ED0CCE81-E12E-4857-B2ED-2C2D693787CA}" dt="2024-05-23T16:56:50.777" v="443" actId="26606"/>
          <ac:spMkLst>
            <pc:docMk/>
            <pc:sldMk cId="2916022834" sldId="314"/>
            <ac:spMk id="63" creationId="{1ED69555-EE48-4B19-812B-4E1068DBF976}"/>
          </ac:spMkLst>
        </pc:spChg>
        <pc:spChg chg="add del">
          <ac:chgData name="Nancy Koert" userId="826a2d4cf5be06f6" providerId="LiveId" clId="{ED0CCE81-E12E-4857-B2ED-2C2D693787CA}" dt="2024-05-23T16:56:50.777" v="443" actId="26606"/>
          <ac:spMkLst>
            <pc:docMk/>
            <pc:sldMk cId="2916022834" sldId="314"/>
            <ac:spMk id="64" creationId="{57AEB73D-F521-4B19-820F-12DB6BCC8406}"/>
          </ac:spMkLst>
        </pc:spChg>
        <pc:spChg chg="add del">
          <ac:chgData name="Nancy Koert" userId="826a2d4cf5be06f6" providerId="LiveId" clId="{ED0CCE81-E12E-4857-B2ED-2C2D693787CA}" dt="2024-05-23T16:56:50.777" v="443" actId="26606"/>
          <ac:spMkLst>
            <pc:docMk/>
            <pc:sldMk cId="2916022834" sldId="314"/>
            <ac:spMk id="65" creationId="{6B72EEBA-3A5D-41CE-8465-A45A0F65674E}"/>
          </ac:spMkLst>
        </pc:spChg>
        <pc:spChg chg="add del">
          <ac:chgData name="Nancy Koert" userId="826a2d4cf5be06f6" providerId="LiveId" clId="{ED0CCE81-E12E-4857-B2ED-2C2D693787CA}" dt="2024-05-23T16:56:50.777" v="443" actId="26606"/>
          <ac:spMkLst>
            <pc:docMk/>
            <pc:sldMk cId="2916022834" sldId="314"/>
            <ac:spMk id="66" creationId="{EA164D6B-6878-4B9F-A2D0-985D39B17B46}"/>
          </ac:spMkLst>
        </pc:spChg>
        <pc:spChg chg="add del">
          <ac:chgData name="Nancy Koert" userId="826a2d4cf5be06f6" providerId="LiveId" clId="{ED0CCE81-E12E-4857-B2ED-2C2D693787CA}" dt="2024-05-23T16:56:50.777" v="443" actId="26606"/>
          <ac:spMkLst>
            <pc:docMk/>
            <pc:sldMk cId="2916022834" sldId="314"/>
            <ac:spMk id="67" creationId="{064738AB-B6BE-4867-889A-52CE4AC8DBD0}"/>
          </ac:spMkLst>
        </pc:spChg>
        <pc:spChg chg="add del">
          <ac:chgData name="Nancy Koert" userId="826a2d4cf5be06f6" providerId="LiveId" clId="{ED0CCE81-E12E-4857-B2ED-2C2D693787CA}" dt="2024-05-23T16:56:50.777" v="443" actId="26606"/>
          <ac:spMkLst>
            <pc:docMk/>
            <pc:sldMk cId="2916022834" sldId="314"/>
            <ac:spMk id="68" creationId="{57851D67-7085-40E2-B146-F91433A28E08}"/>
          </ac:spMkLst>
        </pc:spChg>
        <pc:spChg chg="add del">
          <ac:chgData name="Nancy Koert" userId="826a2d4cf5be06f6" providerId="LiveId" clId="{ED0CCE81-E12E-4857-B2ED-2C2D693787CA}" dt="2024-05-23T16:56:50.777" v="443" actId="26606"/>
          <ac:spMkLst>
            <pc:docMk/>
            <pc:sldMk cId="2916022834" sldId="314"/>
            <ac:spMk id="69" creationId="{985AAE23-FCB6-4663-907C-0110B0FDC58E}"/>
          </ac:spMkLst>
        </pc:spChg>
        <pc:spChg chg="add del">
          <ac:chgData name="Nancy Koert" userId="826a2d4cf5be06f6" providerId="LiveId" clId="{ED0CCE81-E12E-4857-B2ED-2C2D693787CA}" dt="2024-05-23T16:56:50.777" v="443" actId="26606"/>
          <ac:spMkLst>
            <pc:docMk/>
            <pc:sldMk cId="2916022834" sldId="314"/>
            <ac:spMk id="70" creationId="{9C969C2C-E7E3-4052-87D4-61E733EC1BBD}"/>
          </ac:spMkLst>
        </pc:spChg>
        <pc:spChg chg="add del">
          <ac:chgData name="Nancy Koert" userId="826a2d4cf5be06f6" providerId="LiveId" clId="{ED0CCE81-E12E-4857-B2ED-2C2D693787CA}" dt="2024-05-23T16:56:52.965" v="445" actId="26606"/>
          <ac:spMkLst>
            <pc:docMk/>
            <pc:sldMk cId="2916022834" sldId="314"/>
            <ac:spMk id="72" creationId="{1ED69555-EE48-4B19-812B-4E1068DBF976}"/>
          </ac:spMkLst>
        </pc:spChg>
        <pc:spChg chg="add del">
          <ac:chgData name="Nancy Koert" userId="826a2d4cf5be06f6" providerId="LiveId" clId="{ED0CCE81-E12E-4857-B2ED-2C2D693787CA}" dt="2024-05-23T16:56:52.965" v="445" actId="26606"/>
          <ac:spMkLst>
            <pc:docMk/>
            <pc:sldMk cId="2916022834" sldId="314"/>
            <ac:spMk id="73" creationId="{57AEB73D-F521-4B19-820F-12DB6BCC8406}"/>
          </ac:spMkLst>
        </pc:spChg>
        <pc:spChg chg="add del">
          <ac:chgData name="Nancy Koert" userId="826a2d4cf5be06f6" providerId="LiveId" clId="{ED0CCE81-E12E-4857-B2ED-2C2D693787CA}" dt="2024-05-23T16:56:52.965" v="445" actId="26606"/>
          <ac:spMkLst>
            <pc:docMk/>
            <pc:sldMk cId="2916022834" sldId="314"/>
            <ac:spMk id="74" creationId="{6B72EEBA-3A5D-41CE-8465-A45A0F65674E}"/>
          </ac:spMkLst>
        </pc:spChg>
        <pc:spChg chg="add del">
          <ac:chgData name="Nancy Koert" userId="826a2d4cf5be06f6" providerId="LiveId" clId="{ED0CCE81-E12E-4857-B2ED-2C2D693787CA}" dt="2024-05-23T16:56:52.965" v="445" actId="26606"/>
          <ac:spMkLst>
            <pc:docMk/>
            <pc:sldMk cId="2916022834" sldId="314"/>
            <ac:spMk id="75" creationId="{EA164D6B-6878-4B9F-A2D0-985D39B17B46}"/>
          </ac:spMkLst>
        </pc:spChg>
        <pc:spChg chg="add del">
          <ac:chgData name="Nancy Koert" userId="826a2d4cf5be06f6" providerId="LiveId" clId="{ED0CCE81-E12E-4857-B2ED-2C2D693787CA}" dt="2024-05-23T16:56:52.965" v="445" actId="26606"/>
          <ac:spMkLst>
            <pc:docMk/>
            <pc:sldMk cId="2916022834" sldId="314"/>
            <ac:spMk id="76" creationId="{57851D67-7085-40E2-B146-F91433A28E08}"/>
          </ac:spMkLst>
        </pc:spChg>
        <pc:spChg chg="add del">
          <ac:chgData name="Nancy Koert" userId="826a2d4cf5be06f6" providerId="LiveId" clId="{ED0CCE81-E12E-4857-B2ED-2C2D693787CA}" dt="2024-05-23T16:56:52.965" v="445" actId="26606"/>
          <ac:spMkLst>
            <pc:docMk/>
            <pc:sldMk cId="2916022834" sldId="314"/>
            <ac:spMk id="77" creationId="{362F176A-9349-4CD7-8042-59C0200C8CE9}"/>
          </ac:spMkLst>
        </pc:spChg>
        <pc:spChg chg="add del">
          <ac:chgData name="Nancy Koert" userId="826a2d4cf5be06f6" providerId="LiveId" clId="{ED0CCE81-E12E-4857-B2ED-2C2D693787CA}" dt="2024-05-23T16:56:52.965" v="445" actId="26606"/>
          <ac:spMkLst>
            <pc:docMk/>
            <pc:sldMk cId="2916022834" sldId="314"/>
            <ac:spMk id="78" creationId="{4E9A171F-91A7-42F8-B25C-E38B244E757C}"/>
          </ac:spMkLst>
        </pc:spChg>
        <pc:spChg chg="add del">
          <ac:chgData name="Nancy Koert" userId="826a2d4cf5be06f6" providerId="LiveId" clId="{ED0CCE81-E12E-4857-B2ED-2C2D693787CA}" dt="2024-05-23T16:56:52.965" v="445" actId="26606"/>
          <ac:spMkLst>
            <pc:docMk/>
            <pc:sldMk cId="2916022834" sldId="314"/>
            <ac:spMk id="79" creationId="{064738AB-B6BE-4867-889A-52CE4AC8DBD0}"/>
          </ac:spMkLst>
        </pc:spChg>
        <pc:spChg chg="add del">
          <ac:chgData name="Nancy Koert" userId="826a2d4cf5be06f6" providerId="LiveId" clId="{ED0CCE81-E12E-4857-B2ED-2C2D693787CA}" dt="2024-05-23T16:56:52.965" v="445" actId="26606"/>
          <ac:spMkLst>
            <pc:docMk/>
            <pc:sldMk cId="2916022834" sldId="314"/>
            <ac:spMk id="80" creationId="{9C969C2C-E7E3-4052-87D4-61E733EC1BBD}"/>
          </ac:spMkLst>
        </pc:spChg>
        <pc:spChg chg="add del">
          <ac:chgData name="Nancy Koert" userId="826a2d4cf5be06f6" providerId="LiveId" clId="{ED0CCE81-E12E-4857-B2ED-2C2D693787CA}" dt="2024-05-23T16:56:52.965" v="445" actId="26606"/>
          <ac:spMkLst>
            <pc:docMk/>
            <pc:sldMk cId="2916022834" sldId="314"/>
            <ac:spMk id="81" creationId="{7C60369F-A41B-4D6E-8990-30E2715C5730}"/>
          </ac:spMkLst>
        </pc:spChg>
        <pc:spChg chg="add">
          <ac:chgData name="Nancy Koert" userId="826a2d4cf5be06f6" providerId="LiveId" clId="{ED0CCE81-E12E-4857-B2ED-2C2D693787CA}" dt="2024-05-23T16:56:52.981" v="446" actId="26606"/>
          <ac:spMkLst>
            <pc:docMk/>
            <pc:sldMk cId="2916022834" sldId="314"/>
            <ac:spMk id="83" creationId="{1ED69555-EE48-4B19-812B-4E1068DBF976}"/>
          </ac:spMkLst>
        </pc:spChg>
        <pc:spChg chg="add">
          <ac:chgData name="Nancy Koert" userId="826a2d4cf5be06f6" providerId="LiveId" clId="{ED0CCE81-E12E-4857-B2ED-2C2D693787CA}" dt="2024-05-23T16:56:52.981" v="446" actId="26606"/>
          <ac:spMkLst>
            <pc:docMk/>
            <pc:sldMk cId="2916022834" sldId="314"/>
            <ac:spMk id="84" creationId="{57AEB73D-F521-4B19-820F-12DB6BCC8406}"/>
          </ac:spMkLst>
        </pc:spChg>
        <pc:spChg chg="add">
          <ac:chgData name="Nancy Koert" userId="826a2d4cf5be06f6" providerId="LiveId" clId="{ED0CCE81-E12E-4857-B2ED-2C2D693787CA}" dt="2024-05-23T16:56:52.981" v="446" actId="26606"/>
          <ac:spMkLst>
            <pc:docMk/>
            <pc:sldMk cId="2916022834" sldId="314"/>
            <ac:spMk id="85" creationId="{6B72EEBA-3A5D-41CE-8465-A45A0F65674E}"/>
          </ac:spMkLst>
        </pc:spChg>
        <pc:spChg chg="add">
          <ac:chgData name="Nancy Koert" userId="826a2d4cf5be06f6" providerId="LiveId" clId="{ED0CCE81-E12E-4857-B2ED-2C2D693787CA}" dt="2024-05-23T16:56:52.981" v="446" actId="26606"/>
          <ac:spMkLst>
            <pc:docMk/>
            <pc:sldMk cId="2916022834" sldId="314"/>
            <ac:spMk id="86" creationId="{EA164D6B-6878-4B9F-A2D0-985D39B17B46}"/>
          </ac:spMkLst>
        </pc:spChg>
        <pc:spChg chg="add">
          <ac:chgData name="Nancy Koert" userId="826a2d4cf5be06f6" providerId="LiveId" clId="{ED0CCE81-E12E-4857-B2ED-2C2D693787CA}" dt="2024-05-23T16:56:52.981" v="446" actId="26606"/>
          <ac:spMkLst>
            <pc:docMk/>
            <pc:sldMk cId="2916022834" sldId="314"/>
            <ac:spMk id="87" creationId="{064738AB-B6BE-4867-889A-52CE4AC8DBD0}"/>
          </ac:spMkLst>
        </pc:spChg>
        <pc:spChg chg="add">
          <ac:chgData name="Nancy Koert" userId="826a2d4cf5be06f6" providerId="LiveId" clId="{ED0CCE81-E12E-4857-B2ED-2C2D693787CA}" dt="2024-05-23T16:56:52.981" v="446" actId="26606"/>
          <ac:spMkLst>
            <pc:docMk/>
            <pc:sldMk cId="2916022834" sldId="314"/>
            <ac:spMk id="88" creationId="{57851D67-7085-40E2-B146-F91433A28E08}"/>
          </ac:spMkLst>
        </pc:spChg>
        <pc:spChg chg="add">
          <ac:chgData name="Nancy Koert" userId="826a2d4cf5be06f6" providerId="LiveId" clId="{ED0CCE81-E12E-4857-B2ED-2C2D693787CA}" dt="2024-05-23T16:56:52.981" v="446" actId="26606"/>
          <ac:spMkLst>
            <pc:docMk/>
            <pc:sldMk cId="2916022834" sldId="314"/>
            <ac:spMk id="89" creationId="{985AAE23-FCB6-4663-907C-0110B0FDC58E}"/>
          </ac:spMkLst>
        </pc:spChg>
        <pc:spChg chg="add">
          <ac:chgData name="Nancy Koert" userId="826a2d4cf5be06f6" providerId="LiveId" clId="{ED0CCE81-E12E-4857-B2ED-2C2D693787CA}" dt="2024-05-23T16:56:52.981" v="446" actId="26606"/>
          <ac:spMkLst>
            <pc:docMk/>
            <pc:sldMk cId="2916022834" sldId="314"/>
            <ac:spMk id="90" creationId="{9C969C2C-E7E3-4052-87D4-61E733EC1BBD}"/>
          </ac:spMkLst>
        </pc:spChg>
        <pc:spChg chg="add">
          <ac:chgData name="Nancy Koert" userId="826a2d4cf5be06f6" providerId="LiveId" clId="{ED0CCE81-E12E-4857-B2ED-2C2D693787CA}" dt="2024-05-23T16:56:52.981" v="446" actId="26606"/>
          <ac:spMkLst>
            <pc:docMk/>
            <pc:sldMk cId="2916022834" sldId="314"/>
            <ac:spMk id="91" creationId="{7C60369F-A41B-4D6E-8990-30E2715C5730}"/>
          </ac:spMkLst>
        </pc:spChg>
        <pc:picChg chg="mod">
          <ac:chgData name="Nancy Koert" userId="826a2d4cf5be06f6" providerId="LiveId" clId="{ED0CCE81-E12E-4857-B2ED-2C2D693787CA}" dt="2024-05-23T16:56:52.981" v="446" actId="26606"/>
          <ac:picMkLst>
            <pc:docMk/>
            <pc:sldMk cId="2916022834" sldId="314"/>
            <ac:picMk id="41" creationId="{9FB4A3D7-302B-4FAB-B9BD-5F75A796AC7C}"/>
          </ac:picMkLst>
        </pc:picChg>
      </pc:sldChg>
      <pc:sldChg chg="addSp modSp mod addAnim modNotesTx">
        <pc:chgData name="Nancy Koert" userId="826a2d4cf5be06f6" providerId="LiveId" clId="{ED0CCE81-E12E-4857-B2ED-2C2D693787CA}" dt="2024-05-24T17:12:34.813" v="3116" actId="20577"/>
        <pc:sldMkLst>
          <pc:docMk/>
          <pc:sldMk cId="2323907241" sldId="315"/>
        </pc:sldMkLst>
        <pc:spChg chg="mod">
          <ac:chgData name="Nancy Koert" userId="826a2d4cf5be06f6" providerId="LiveId" clId="{ED0CCE81-E12E-4857-B2ED-2C2D693787CA}" dt="2024-05-23T16:58:28.362" v="455" actId="26606"/>
          <ac:spMkLst>
            <pc:docMk/>
            <pc:sldMk cId="2323907241" sldId="315"/>
            <ac:spMk id="7" creationId="{0814B6A3-5F3E-4909-8ED5-87FE82492264}"/>
          </ac:spMkLst>
        </pc:spChg>
        <pc:spChg chg="add">
          <ac:chgData name="Nancy Koert" userId="826a2d4cf5be06f6" providerId="LiveId" clId="{ED0CCE81-E12E-4857-B2ED-2C2D693787CA}" dt="2024-05-23T16:58:28.362" v="455" actId="26606"/>
          <ac:spMkLst>
            <pc:docMk/>
            <pc:sldMk cId="2323907241" sldId="315"/>
            <ac:spMk id="13" creationId="{1ED69555-EE48-4B19-812B-4E1068DBF976}"/>
          </ac:spMkLst>
        </pc:spChg>
        <pc:spChg chg="add">
          <ac:chgData name="Nancy Koert" userId="826a2d4cf5be06f6" providerId="LiveId" clId="{ED0CCE81-E12E-4857-B2ED-2C2D693787CA}" dt="2024-05-23T16:58:28.362" v="455" actId="26606"/>
          <ac:spMkLst>
            <pc:docMk/>
            <pc:sldMk cId="2323907241" sldId="315"/>
            <ac:spMk id="15" creationId="{57AEB73D-F521-4B19-820F-12DB6BCC8406}"/>
          </ac:spMkLst>
        </pc:spChg>
        <pc:spChg chg="add">
          <ac:chgData name="Nancy Koert" userId="826a2d4cf5be06f6" providerId="LiveId" clId="{ED0CCE81-E12E-4857-B2ED-2C2D693787CA}" dt="2024-05-23T16:58:28.362" v="455" actId="26606"/>
          <ac:spMkLst>
            <pc:docMk/>
            <pc:sldMk cId="2323907241" sldId="315"/>
            <ac:spMk id="17" creationId="{6B72EEBA-3A5D-41CE-8465-A45A0F65674E}"/>
          </ac:spMkLst>
        </pc:spChg>
        <pc:spChg chg="add">
          <ac:chgData name="Nancy Koert" userId="826a2d4cf5be06f6" providerId="LiveId" clId="{ED0CCE81-E12E-4857-B2ED-2C2D693787CA}" dt="2024-05-23T16:58:28.362" v="455" actId="26606"/>
          <ac:spMkLst>
            <pc:docMk/>
            <pc:sldMk cId="2323907241" sldId="315"/>
            <ac:spMk id="19" creationId="{CA22F210-7186-4074-94C5-FAD2C2EB15B2}"/>
          </ac:spMkLst>
        </pc:spChg>
        <pc:spChg chg="add">
          <ac:chgData name="Nancy Koert" userId="826a2d4cf5be06f6" providerId="LiveId" clId="{ED0CCE81-E12E-4857-B2ED-2C2D693787CA}" dt="2024-05-23T16:58:28.362" v="455" actId="26606"/>
          <ac:spMkLst>
            <pc:docMk/>
            <pc:sldMk cId="2323907241" sldId="315"/>
            <ac:spMk id="21" creationId="{11C4FED8-D85F-4B52-875F-AB6873B50373}"/>
          </ac:spMkLst>
        </pc:spChg>
        <pc:picChg chg="add">
          <ac:chgData name="Nancy Koert" userId="826a2d4cf5be06f6" providerId="LiveId" clId="{ED0CCE81-E12E-4857-B2ED-2C2D693787CA}" dt="2024-05-23T16:58:28.362" v="455" actId="26606"/>
          <ac:picMkLst>
            <pc:docMk/>
            <pc:sldMk cId="2323907241" sldId="315"/>
            <ac:picMk id="9" creationId="{AEBC7091-1E2E-AA8B-9EEC-B02C69AA8C7C}"/>
          </ac:picMkLst>
        </pc:picChg>
      </pc:sldChg>
      <pc:sldChg chg="del">
        <pc:chgData name="Nancy Koert" userId="826a2d4cf5be06f6" providerId="LiveId" clId="{ED0CCE81-E12E-4857-B2ED-2C2D693787CA}" dt="2024-05-23T22:41:26.029" v="1510" actId="2696"/>
        <pc:sldMkLst>
          <pc:docMk/>
          <pc:sldMk cId="2394014735" sldId="316"/>
        </pc:sldMkLst>
      </pc:sldChg>
      <pc:sldChg chg="addSp modSp add mod addAnim modNotesTx">
        <pc:chgData name="Nancy Koert" userId="826a2d4cf5be06f6" providerId="LiveId" clId="{ED0CCE81-E12E-4857-B2ED-2C2D693787CA}" dt="2024-06-04T11:40:05.148" v="12626" actId="20577"/>
        <pc:sldMkLst>
          <pc:docMk/>
          <pc:sldMk cId="708366313" sldId="317"/>
        </pc:sldMkLst>
        <pc:spChg chg="add mod">
          <ac:chgData name="Nancy Koert" userId="826a2d4cf5be06f6" providerId="LiveId" clId="{ED0CCE81-E12E-4857-B2ED-2C2D693787CA}" dt="2024-05-23T16:59:33.876" v="457" actId="14826"/>
          <ac:spMkLst>
            <pc:docMk/>
            <pc:sldMk cId="708366313" sldId="317"/>
            <ac:spMk id="2" creationId="{68E318AB-3A9E-412F-BD40-3DC444873163}"/>
          </ac:spMkLst>
        </pc:spChg>
        <pc:spChg chg="mod ord">
          <ac:chgData name="Nancy Koert" userId="826a2d4cf5be06f6" providerId="LiveId" clId="{ED0CCE81-E12E-4857-B2ED-2C2D693787CA}" dt="2024-05-24T17:17:48.084" v="4088" actId="20577"/>
          <ac:spMkLst>
            <pc:docMk/>
            <pc:sldMk cId="708366313" sldId="317"/>
            <ac:spMk id="7" creationId="{0814B6A3-5F3E-4909-8ED5-87FE82492264}"/>
          </ac:spMkLst>
        </pc:spChg>
        <pc:spChg chg="add">
          <ac:chgData name="Nancy Koert" userId="826a2d4cf5be06f6" providerId="LiveId" clId="{ED0CCE81-E12E-4857-B2ED-2C2D693787CA}" dt="2024-05-23T16:57:36.158" v="448" actId="26606"/>
          <ac:spMkLst>
            <pc:docMk/>
            <pc:sldMk cId="708366313" sldId="317"/>
            <ac:spMk id="46" creationId="{1ED69555-EE48-4B19-812B-4E1068DBF976}"/>
          </ac:spMkLst>
        </pc:spChg>
        <pc:spChg chg="add">
          <ac:chgData name="Nancy Koert" userId="826a2d4cf5be06f6" providerId="LiveId" clId="{ED0CCE81-E12E-4857-B2ED-2C2D693787CA}" dt="2024-05-23T16:57:36.158" v="448" actId="26606"/>
          <ac:spMkLst>
            <pc:docMk/>
            <pc:sldMk cId="708366313" sldId="317"/>
            <ac:spMk id="48" creationId="{57AEB73D-F521-4B19-820F-12DB6BCC8406}"/>
          </ac:spMkLst>
        </pc:spChg>
        <pc:spChg chg="add">
          <ac:chgData name="Nancy Koert" userId="826a2d4cf5be06f6" providerId="LiveId" clId="{ED0CCE81-E12E-4857-B2ED-2C2D693787CA}" dt="2024-05-23T16:57:36.158" v="448" actId="26606"/>
          <ac:spMkLst>
            <pc:docMk/>
            <pc:sldMk cId="708366313" sldId="317"/>
            <ac:spMk id="50" creationId="{6B72EEBA-3A5D-41CE-8465-A45A0F65674E}"/>
          </ac:spMkLst>
        </pc:spChg>
        <pc:spChg chg="add">
          <ac:chgData name="Nancy Koert" userId="826a2d4cf5be06f6" providerId="LiveId" clId="{ED0CCE81-E12E-4857-B2ED-2C2D693787CA}" dt="2024-05-23T16:57:36.158" v="448" actId="26606"/>
          <ac:spMkLst>
            <pc:docMk/>
            <pc:sldMk cId="708366313" sldId="317"/>
            <ac:spMk id="52" creationId="{CA22F210-7186-4074-94C5-FAD2C2EB15B2}"/>
          </ac:spMkLst>
        </pc:spChg>
        <pc:spChg chg="add">
          <ac:chgData name="Nancy Koert" userId="826a2d4cf5be06f6" providerId="LiveId" clId="{ED0CCE81-E12E-4857-B2ED-2C2D693787CA}" dt="2024-05-23T16:57:36.158" v="448" actId="26606"/>
          <ac:spMkLst>
            <pc:docMk/>
            <pc:sldMk cId="708366313" sldId="317"/>
            <ac:spMk id="54" creationId="{11C4FED8-D85F-4B52-875F-AB6873B50373}"/>
          </ac:spMkLst>
        </pc:spChg>
        <pc:picChg chg="mod">
          <ac:chgData name="Nancy Koert" userId="826a2d4cf5be06f6" providerId="LiveId" clId="{ED0CCE81-E12E-4857-B2ED-2C2D693787CA}" dt="2024-05-23T16:59:33.876" v="457" actId="14826"/>
          <ac:picMkLst>
            <pc:docMk/>
            <pc:sldMk cId="708366313" sldId="317"/>
            <ac:picMk id="41" creationId="{9FB4A3D7-302B-4FAB-B9BD-5F75A796AC7C}"/>
          </ac:picMkLst>
        </pc:picChg>
      </pc:sldChg>
      <pc:sldChg chg="addSp delSp modSp add del mod modNotesTx">
        <pc:chgData name="Nancy Koert" userId="826a2d4cf5be06f6" providerId="LiveId" clId="{ED0CCE81-E12E-4857-B2ED-2C2D693787CA}" dt="2024-06-04T12:28:03.095" v="12627" actId="2696"/>
        <pc:sldMkLst>
          <pc:docMk/>
          <pc:sldMk cId="3381175304" sldId="318"/>
        </pc:sldMkLst>
        <pc:spChg chg="add del mod">
          <ac:chgData name="Nancy Koert" userId="826a2d4cf5be06f6" providerId="LiveId" clId="{ED0CCE81-E12E-4857-B2ED-2C2D693787CA}" dt="2024-05-23T17:03:01.419" v="578" actId="26606"/>
          <ac:spMkLst>
            <pc:docMk/>
            <pc:sldMk cId="3381175304" sldId="318"/>
            <ac:spMk id="3" creationId="{1458652A-FE8E-569A-C19B-49B8C3F24ECA}"/>
          </ac:spMkLst>
        </pc:spChg>
        <pc:spChg chg="mod">
          <ac:chgData name="Nancy Koert" userId="826a2d4cf5be06f6" providerId="LiveId" clId="{ED0CCE81-E12E-4857-B2ED-2C2D693787CA}" dt="2024-05-24T10:31:34.527" v="1969" actId="14100"/>
          <ac:spMkLst>
            <pc:docMk/>
            <pc:sldMk cId="3381175304" sldId="318"/>
            <ac:spMk id="14" creationId="{331CEB84-49DC-40A9-B2F0-D573658AE999}"/>
          </ac:spMkLst>
        </pc:spChg>
        <pc:spChg chg="mod">
          <ac:chgData name="Nancy Koert" userId="826a2d4cf5be06f6" providerId="LiveId" clId="{ED0CCE81-E12E-4857-B2ED-2C2D693787CA}" dt="2024-05-23T17:03:07.484" v="599" actId="20577"/>
          <ac:spMkLst>
            <pc:docMk/>
            <pc:sldMk cId="3381175304" sldId="318"/>
            <ac:spMk id="15" creationId="{B7886DF7-FA3D-4AD1-AEC1-578EA3AC8C7D}"/>
          </ac:spMkLst>
        </pc:spChg>
        <pc:spChg chg="del">
          <ac:chgData name="Nancy Koert" userId="826a2d4cf5be06f6" providerId="LiveId" clId="{ED0CCE81-E12E-4857-B2ED-2C2D693787CA}" dt="2024-05-23T17:03:01.419" v="578" actId="26606"/>
          <ac:spMkLst>
            <pc:docMk/>
            <pc:sldMk cId="3381175304" sldId="318"/>
            <ac:spMk id="52" creationId="{1ED69555-EE48-4B19-812B-4E1068DBF976}"/>
          </ac:spMkLst>
        </pc:spChg>
        <pc:spChg chg="del">
          <ac:chgData name="Nancy Koert" userId="826a2d4cf5be06f6" providerId="LiveId" clId="{ED0CCE81-E12E-4857-B2ED-2C2D693787CA}" dt="2024-05-23T17:03:01.419" v="578" actId="26606"/>
          <ac:spMkLst>
            <pc:docMk/>
            <pc:sldMk cId="3381175304" sldId="318"/>
            <ac:spMk id="53" creationId="{57AEB73D-F521-4B19-820F-12DB6BCC8406}"/>
          </ac:spMkLst>
        </pc:spChg>
        <pc:spChg chg="del">
          <ac:chgData name="Nancy Koert" userId="826a2d4cf5be06f6" providerId="LiveId" clId="{ED0CCE81-E12E-4857-B2ED-2C2D693787CA}" dt="2024-05-23T17:03:01.419" v="578" actId="26606"/>
          <ac:spMkLst>
            <pc:docMk/>
            <pc:sldMk cId="3381175304" sldId="318"/>
            <ac:spMk id="54" creationId="{6B72EEBA-3A5D-41CE-8465-A45A0F65674E}"/>
          </ac:spMkLst>
        </pc:spChg>
        <pc:spChg chg="del">
          <ac:chgData name="Nancy Koert" userId="826a2d4cf5be06f6" providerId="LiveId" clId="{ED0CCE81-E12E-4857-B2ED-2C2D693787CA}" dt="2024-05-23T17:03:01.419" v="578" actId="26606"/>
          <ac:spMkLst>
            <pc:docMk/>
            <pc:sldMk cId="3381175304" sldId="318"/>
            <ac:spMk id="55" creationId="{B725BC23-E0DD-4037-B2B8-7B6FA64543FB}"/>
          </ac:spMkLst>
        </pc:spChg>
        <pc:spChg chg="del">
          <ac:chgData name="Nancy Koert" userId="826a2d4cf5be06f6" providerId="LiveId" clId="{ED0CCE81-E12E-4857-B2ED-2C2D693787CA}" dt="2024-05-23T17:03:01.419" v="578" actId="26606"/>
          <ac:spMkLst>
            <pc:docMk/>
            <pc:sldMk cId="3381175304" sldId="318"/>
            <ac:spMk id="56" creationId="{199EE120-2D35-4A48-BAAE-238F986A13DC}"/>
          </ac:spMkLst>
        </pc:spChg>
        <pc:spChg chg="del">
          <ac:chgData name="Nancy Koert" userId="826a2d4cf5be06f6" providerId="LiveId" clId="{ED0CCE81-E12E-4857-B2ED-2C2D693787CA}" dt="2024-05-23T17:03:01.419" v="578" actId="26606"/>
          <ac:spMkLst>
            <pc:docMk/>
            <pc:sldMk cId="3381175304" sldId="318"/>
            <ac:spMk id="57" creationId="{552F9EAC-0C70-441C-AC78-65174C285730}"/>
          </ac:spMkLst>
        </pc:spChg>
        <pc:spChg chg="del">
          <ac:chgData name="Nancy Koert" userId="826a2d4cf5be06f6" providerId="LiveId" clId="{ED0CCE81-E12E-4857-B2ED-2C2D693787CA}" dt="2024-05-23T17:03:01.419" v="578" actId="26606"/>
          <ac:spMkLst>
            <pc:docMk/>
            <pc:sldMk cId="3381175304" sldId="318"/>
            <ac:spMk id="58" creationId="{0D48F6B8-EF56-4340-982E-F4D6F5DC2F57}"/>
          </ac:spMkLst>
        </pc:spChg>
        <pc:spChg chg="del">
          <ac:chgData name="Nancy Koert" userId="826a2d4cf5be06f6" providerId="LiveId" clId="{ED0CCE81-E12E-4857-B2ED-2C2D693787CA}" dt="2024-05-23T17:03:01.419" v="578" actId="26606"/>
          <ac:spMkLst>
            <pc:docMk/>
            <pc:sldMk cId="3381175304" sldId="318"/>
            <ac:spMk id="59" creationId="{AC596C40-FEA6-4867-853D-CF37DE3B6BF3}"/>
          </ac:spMkLst>
        </pc:spChg>
        <pc:spChg chg="del">
          <ac:chgData name="Nancy Koert" userId="826a2d4cf5be06f6" providerId="LiveId" clId="{ED0CCE81-E12E-4857-B2ED-2C2D693787CA}" dt="2024-05-23T17:03:01.419" v="578" actId="26606"/>
          <ac:spMkLst>
            <pc:docMk/>
            <pc:sldMk cId="3381175304" sldId="318"/>
            <ac:spMk id="60" creationId="{9DC7C5E2-274E-49A3-A8E0-46A5B8CAC3D4}"/>
          </ac:spMkLst>
        </pc:spChg>
        <pc:spChg chg="del">
          <ac:chgData name="Nancy Koert" userId="826a2d4cf5be06f6" providerId="LiveId" clId="{ED0CCE81-E12E-4857-B2ED-2C2D693787CA}" dt="2024-05-23T17:03:01.419" v="578" actId="26606"/>
          <ac:spMkLst>
            <pc:docMk/>
            <pc:sldMk cId="3381175304" sldId="318"/>
            <ac:spMk id="61" creationId="{D6CF8D2C-9E01-48EC-8DDF-8A1FF60AED22}"/>
          </ac:spMkLst>
        </pc:spChg>
        <pc:spChg chg="add">
          <ac:chgData name="Nancy Koert" userId="826a2d4cf5be06f6" providerId="LiveId" clId="{ED0CCE81-E12E-4857-B2ED-2C2D693787CA}" dt="2024-05-23T17:03:01.419" v="578" actId="26606"/>
          <ac:spMkLst>
            <pc:docMk/>
            <pc:sldMk cId="3381175304" sldId="318"/>
            <ac:spMk id="66" creationId="{1ED69555-EE48-4B19-812B-4E1068DBF976}"/>
          </ac:spMkLst>
        </pc:spChg>
        <pc:spChg chg="add">
          <ac:chgData name="Nancy Koert" userId="826a2d4cf5be06f6" providerId="LiveId" clId="{ED0CCE81-E12E-4857-B2ED-2C2D693787CA}" dt="2024-05-23T17:03:01.419" v="578" actId="26606"/>
          <ac:spMkLst>
            <pc:docMk/>
            <pc:sldMk cId="3381175304" sldId="318"/>
            <ac:spMk id="68" creationId="{57AEB73D-F521-4B19-820F-12DB6BCC8406}"/>
          </ac:spMkLst>
        </pc:spChg>
        <pc:spChg chg="add">
          <ac:chgData name="Nancy Koert" userId="826a2d4cf5be06f6" providerId="LiveId" clId="{ED0CCE81-E12E-4857-B2ED-2C2D693787CA}" dt="2024-05-23T17:03:01.419" v="578" actId="26606"/>
          <ac:spMkLst>
            <pc:docMk/>
            <pc:sldMk cId="3381175304" sldId="318"/>
            <ac:spMk id="70" creationId="{6B72EEBA-3A5D-41CE-8465-A45A0F65674E}"/>
          </ac:spMkLst>
        </pc:spChg>
        <pc:spChg chg="add">
          <ac:chgData name="Nancy Koert" userId="826a2d4cf5be06f6" providerId="LiveId" clId="{ED0CCE81-E12E-4857-B2ED-2C2D693787CA}" dt="2024-05-23T17:03:01.419" v="578" actId="26606"/>
          <ac:spMkLst>
            <pc:docMk/>
            <pc:sldMk cId="3381175304" sldId="318"/>
            <ac:spMk id="72" creationId="{EA164D6B-6878-4B9F-A2D0-985D39B17B46}"/>
          </ac:spMkLst>
        </pc:spChg>
        <pc:spChg chg="add">
          <ac:chgData name="Nancy Koert" userId="826a2d4cf5be06f6" providerId="LiveId" clId="{ED0CCE81-E12E-4857-B2ED-2C2D693787CA}" dt="2024-05-23T17:03:01.419" v="578" actId="26606"/>
          <ac:spMkLst>
            <pc:docMk/>
            <pc:sldMk cId="3381175304" sldId="318"/>
            <ac:spMk id="74" creationId="{4413CD7F-736E-4AF7-AB2B-473CAA9E1D09}"/>
          </ac:spMkLst>
        </pc:spChg>
        <pc:spChg chg="add">
          <ac:chgData name="Nancy Koert" userId="826a2d4cf5be06f6" providerId="LiveId" clId="{ED0CCE81-E12E-4857-B2ED-2C2D693787CA}" dt="2024-05-23T17:03:01.419" v="578" actId="26606"/>
          <ac:spMkLst>
            <pc:docMk/>
            <pc:sldMk cId="3381175304" sldId="318"/>
            <ac:spMk id="76" creationId="{55EDA2F5-6B28-478B-9AC4-43FE41E2B3C6}"/>
          </ac:spMkLst>
        </pc:spChg>
        <pc:spChg chg="add">
          <ac:chgData name="Nancy Koert" userId="826a2d4cf5be06f6" providerId="LiveId" clId="{ED0CCE81-E12E-4857-B2ED-2C2D693787CA}" dt="2024-05-23T17:03:01.419" v="578" actId="26606"/>
          <ac:spMkLst>
            <pc:docMk/>
            <pc:sldMk cId="3381175304" sldId="318"/>
            <ac:spMk id="78" creationId="{701D712E-ABB9-4258-877D-9349C8577A07}"/>
          </ac:spMkLst>
        </pc:spChg>
        <pc:spChg chg="add">
          <ac:chgData name="Nancy Koert" userId="826a2d4cf5be06f6" providerId="LiveId" clId="{ED0CCE81-E12E-4857-B2ED-2C2D693787CA}" dt="2024-05-23T17:03:01.419" v="578" actId="26606"/>
          <ac:spMkLst>
            <pc:docMk/>
            <pc:sldMk cId="3381175304" sldId="318"/>
            <ac:spMk id="80" creationId="{E7528E56-1447-4C98-882B-CE26279501A1}"/>
          </ac:spMkLst>
        </pc:spChg>
        <pc:picChg chg="del">
          <ac:chgData name="Nancy Koert" userId="826a2d4cf5be06f6" providerId="LiveId" clId="{ED0CCE81-E12E-4857-B2ED-2C2D693787CA}" dt="2024-05-23T17:02:13.094" v="503" actId="478"/>
          <ac:picMkLst>
            <pc:docMk/>
            <pc:sldMk cId="3381175304" sldId="318"/>
            <ac:picMk id="5" creationId="{0CEB905B-7FDD-4B1A-96BF-B5A081A25FC8}"/>
          </ac:picMkLst>
        </pc:picChg>
      </pc:sldChg>
      <pc:sldChg chg="add del">
        <pc:chgData name="Nancy Koert" userId="826a2d4cf5be06f6" providerId="LiveId" clId="{ED0CCE81-E12E-4857-B2ED-2C2D693787CA}" dt="2024-05-23T17:03:47.833" v="605" actId="2696"/>
        <pc:sldMkLst>
          <pc:docMk/>
          <pc:sldMk cId="34817622" sldId="319"/>
        </pc:sldMkLst>
      </pc:sldChg>
      <pc:sldChg chg="modSp add mod">
        <pc:chgData name="Nancy Koert" userId="826a2d4cf5be06f6" providerId="LiveId" clId="{ED0CCE81-E12E-4857-B2ED-2C2D693787CA}" dt="2024-06-04T12:28:08.632" v="12629" actId="20577"/>
        <pc:sldMkLst>
          <pc:docMk/>
          <pc:sldMk cId="1747775642" sldId="319"/>
        </pc:sldMkLst>
        <pc:spChg chg="mod">
          <ac:chgData name="Nancy Koert" userId="826a2d4cf5be06f6" providerId="LiveId" clId="{ED0CCE81-E12E-4857-B2ED-2C2D693787CA}" dt="2024-06-04T12:28:08.632" v="12629" actId="20577"/>
          <ac:spMkLst>
            <pc:docMk/>
            <pc:sldMk cId="1747775642" sldId="319"/>
            <ac:spMk id="14" creationId="{331CEB84-49DC-40A9-B2F0-D573658AE999}"/>
          </ac:spMkLst>
        </pc:spChg>
      </pc:sldChg>
      <pc:sldChg chg="add del">
        <pc:chgData name="Nancy Koert" userId="826a2d4cf5be06f6" providerId="LiveId" clId="{ED0CCE81-E12E-4857-B2ED-2C2D693787CA}" dt="2024-05-23T17:03:52.726" v="606" actId="2696"/>
        <pc:sldMkLst>
          <pc:docMk/>
          <pc:sldMk cId="2670833436" sldId="320"/>
        </pc:sldMkLst>
      </pc:sldChg>
      <pc:sldChg chg="modSp add mod">
        <pc:chgData name="Nancy Koert" userId="826a2d4cf5be06f6" providerId="LiveId" clId="{ED0CCE81-E12E-4857-B2ED-2C2D693787CA}" dt="2024-06-04T12:28:13.385" v="12631" actId="20577"/>
        <pc:sldMkLst>
          <pc:docMk/>
          <pc:sldMk cId="3001016291" sldId="320"/>
        </pc:sldMkLst>
        <pc:spChg chg="mod">
          <ac:chgData name="Nancy Koert" userId="826a2d4cf5be06f6" providerId="LiveId" clId="{ED0CCE81-E12E-4857-B2ED-2C2D693787CA}" dt="2024-06-04T12:28:13.385" v="12631" actId="20577"/>
          <ac:spMkLst>
            <pc:docMk/>
            <pc:sldMk cId="3001016291" sldId="320"/>
            <ac:spMk id="14" creationId="{331CEB84-49DC-40A9-B2F0-D573658AE999}"/>
          </ac:spMkLst>
        </pc:spChg>
      </pc:sldChg>
      <pc:sldChg chg="add del">
        <pc:chgData name="Nancy Koert" userId="826a2d4cf5be06f6" providerId="LiveId" clId="{ED0CCE81-E12E-4857-B2ED-2C2D693787CA}" dt="2024-05-23T17:03:55.524" v="607" actId="2696"/>
        <pc:sldMkLst>
          <pc:docMk/>
          <pc:sldMk cId="756364906" sldId="321"/>
        </pc:sldMkLst>
      </pc:sldChg>
      <pc:sldChg chg="modSp add mod">
        <pc:chgData name="Nancy Koert" userId="826a2d4cf5be06f6" providerId="LiveId" clId="{ED0CCE81-E12E-4857-B2ED-2C2D693787CA}" dt="2024-06-04T12:28:17.314" v="12633" actId="20577"/>
        <pc:sldMkLst>
          <pc:docMk/>
          <pc:sldMk cId="1922405969" sldId="321"/>
        </pc:sldMkLst>
        <pc:spChg chg="mod">
          <ac:chgData name="Nancy Koert" userId="826a2d4cf5be06f6" providerId="LiveId" clId="{ED0CCE81-E12E-4857-B2ED-2C2D693787CA}" dt="2024-06-04T12:28:17.314" v="12633" actId="20577"/>
          <ac:spMkLst>
            <pc:docMk/>
            <pc:sldMk cId="1922405969" sldId="321"/>
            <ac:spMk id="14" creationId="{331CEB84-49DC-40A9-B2F0-D573658AE999}"/>
          </ac:spMkLst>
        </pc:spChg>
      </pc:sldChg>
      <pc:sldChg chg="add del">
        <pc:chgData name="Nancy Koert" userId="826a2d4cf5be06f6" providerId="LiveId" clId="{ED0CCE81-E12E-4857-B2ED-2C2D693787CA}" dt="2024-05-23T17:03:58.634" v="608" actId="2696"/>
        <pc:sldMkLst>
          <pc:docMk/>
          <pc:sldMk cId="3156060816" sldId="322"/>
        </pc:sldMkLst>
      </pc:sldChg>
      <pc:sldChg chg="modSp add mod">
        <pc:chgData name="Nancy Koert" userId="826a2d4cf5be06f6" providerId="LiveId" clId="{ED0CCE81-E12E-4857-B2ED-2C2D693787CA}" dt="2024-06-04T12:28:23.056" v="12635" actId="20577"/>
        <pc:sldMkLst>
          <pc:docMk/>
          <pc:sldMk cId="3875575924" sldId="322"/>
        </pc:sldMkLst>
        <pc:spChg chg="mod">
          <ac:chgData name="Nancy Koert" userId="826a2d4cf5be06f6" providerId="LiveId" clId="{ED0CCE81-E12E-4857-B2ED-2C2D693787CA}" dt="2024-06-04T12:28:23.056" v="12635" actId="20577"/>
          <ac:spMkLst>
            <pc:docMk/>
            <pc:sldMk cId="3875575924" sldId="322"/>
            <ac:spMk id="14" creationId="{331CEB84-49DC-40A9-B2F0-D573658AE999}"/>
          </ac:spMkLst>
        </pc:spChg>
      </pc:sldChg>
      <pc:sldChg chg="modSp add mod">
        <pc:chgData name="Nancy Koert" userId="826a2d4cf5be06f6" providerId="LiveId" clId="{ED0CCE81-E12E-4857-B2ED-2C2D693787CA}" dt="2024-06-04T12:28:27.425" v="12637" actId="20577"/>
        <pc:sldMkLst>
          <pc:docMk/>
          <pc:sldMk cId="3856064560" sldId="323"/>
        </pc:sldMkLst>
        <pc:spChg chg="mod">
          <ac:chgData name="Nancy Koert" userId="826a2d4cf5be06f6" providerId="LiveId" clId="{ED0CCE81-E12E-4857-B2ED-2C2D693787CA}" dt="2024-06-04T12:28:27.425" v="12637" actId="20577"/>
          <ac:spMkLst>
            <pc:docMk/>
            <pc:sldMk cId="3856064560" sldId="323"/>
            <ac:spMk id="14" creationId="{331CEB84-49DC-40A9-B2F0-D573658AE999}"/>
          </ac:spMkLst>
        </pc:spChg>
      </pc:sldChg>
      <pc:sldChg chg="add del">
        <pc:chgData name="Nancy Koert" userId="826a2d4cf5be06f6" providerId="LiveId" clId="{ED0CCE81-E12E-4857-B2ED-2C2D693787CA}" dt="2024-05-23T17:23:05.923" v="1345" actId="2696"/>
        <pc:sldMkLst>
          <pc:docMk/>
          <pc:sldMk cId="423695759" sldId="324"/>
        </pc:sldMkLst>
      </pc:sldChg>
      <pc:sldChg chg="modSp add mod modNotesTx">
        <pc:chgData name="Nancy Koert" userId="826a2d4cf5be06f6" providerId="LiveId" clId="{ED0CCE81-E12E-4857-B2ED-2C2D693787CA}" dt="2024-05-24T17:41:40.749" v="8231" actId="5793"/>
        <pc:sldMkLst>
          <pc:docMk/>
          <pc:sldMk cId="1514154135" sldId="324"/>
        </pc:sldMkLst>
        <pc:spChg chg="mod">
          <ac:chgData name="Nancy Koert" userId="826a2d4cf5be06f6" providerId="LiveId" clId="{ED0CCE81-E12E-4857-B2ED-2C2D693787CA}" dt="2024-05-23T22:42:50.117" v="1664" actId="20577"/>
          <ac:spMkLst>
            <pc:docMk/>
            <pc:sldMk cId="1514154135" sldId="324"/>
            <ac:spMk id="2" creationId="{E2D30E0F-10C6-298A-C347-E831FFF4ECB8}"/>
          </ac:spMkLst>
        </pc:spChg>
      </pc:sldChg>
      <pc:sldChg chg="modSp add mod modNotesTx">
        <pc:chgData name="Nancy Koert" userId="826a2d4cf5be06f6" providerId="LiveId" clId="{ED0CCE81-E12E-4857-B2ED-2C2D693787CA}" dt="2024-05-24T17:52:32.288" v="8549" actId="20577"/>
        <pc:sldMkLst>
          <pc:docMk/>
          <pc:sldMk cId="3320096064" sldId="325"/>
        </pc:sldMkLst>
        <pc:spChg chg="mod">
          <ac:chgData name="Nancy Koert" userId="826a2d4cf5be06f6" providerId="LiveId" clId="{ED0CCE81-E12E-4857-B2ED-2C2D693787CA}" dt="2024-05-23T22:43:09.689" v="1731" actId="5793"/>
          <ac:spMkLst>
            <pc:docMk/>
            <pc:sldMk cId="3320096064" sldId="325"/>
            <ac:spMk id="2" creationId="{E2D30E0F-10C6-298A-C347-E831FFF4ECB8}"/>
          </ac:spMkLst>
        </pc:spChg>
      </pc:sldChg>
      <pc:sldChg chg="modSp add mod modNotesTx">
        <pc:chgData name="Nancy Koert" userId="826a2d4cf5be06f6" providerId="LiveId" clId="{ED0CCE81-E12E-4857-B2ED-2C2D693787CA}" dt="2024-05-24T17:55:23.351" v="9172" actId="20577"/>
        <pc:sldMkLst>
          <pc:docMk/>
          <pc:sldMk cId="3917606578" sldId="326"/>
        </pc:sldMkLst>
        <pc:spChg chg="mod">
          <ac:chgData name="Nancy Koert" userId="826a2d4cf5be06f6" providerId="LiveId" clId="{ED0CCE81-E12E-4857-B2ED-2C2D693787CA}" dt="2024-05-23T22:43:51.866" v="1792" actId="20577"/>
          <ac:spMkLst>
            <pc:docMk/>
            <pc:sldMk cId="3917606578" sldId="326"/>
            <ac:spMk id="2" creationId="{E2D30E0F-10C6-298A-C347-E831FFF4ECB8}"/>
          </ac:spMkLst>
        </pc:spChg>
      </pc:sldChg>
      <pc:sldChg chg="add del">
        <pc:chgData name="Nancy Koert" userId="826a2d4cf5be06f6" providerId="LiveId" clId="{ED0CCE81-E12E-4857-B2ED-2C2D693787CA}" dt="2024-05-23T22:45:01.656" v="1855" actId="2696"/>
        <pc:sldMkLst>
          <pc:docMk/>
          <pc:sldMk cId="2161544221" sldId="327"/>
        </pc:sldMkLst>
      </pc:sldChg>
      <pc:sldChg chg="modSp add mod modNotesTx">
        <pc:chgData name="Nancy Koert" userId="826a2d4cf5be06f6" providerId="LiveId" clId="{ED0CCE81-E12E-4857-B2ED-2C2D693787CA}" dt="2024-05-24T18:09:10.720" v="9596" actId="20577"/>
        <pc:sldMkLst>
          <pc:docMk/>
          <pc:sldMk cId="2323880347" sldId="328"/>
        </pc:sldMkLst>
        <pc:spChg chg="mod">
          <ac:chgData name="Nancy Koert" userId="826a2d4cf5be06f6" providerId="LiveId" clId="{ED0CCE81-E12E-4857-B2ED-2C2D693787CA}" dt="2024-05-23T22:44:50.961" v="1854" actId="20577"/>
          <ac:spMkLst>
            <pc:docMk/>
            <pc:sldMk cId="2323880347" sldId="328"/>
            <ac:spMk id="2" creationId="{E2D30E0F-10C6-298A-C347-E831FFF4ECB8}"/>
          </ac:spMkLst>
        </pc:spChg>
      </pc:sldChg>
      <pc:sldChg chg="modSp add del mod ord modNotesTx">
        <pc:chgData name="Nancy Koert" userId="826a2d4cf5be06f6" providerId="LiveId" clId="{ED0CCE81-E12E-4857-B2ED-2C2D693787CA}" dt="2024-06-04T12:28:40.437" v="12638" actId="2696"/>
        <pc:sldMkLst>
          <pc:docMk/>
          <pc:sldMk cId="3789246510" sldId="329"/>
        </pc:sldMkLst>
        <pc:spChg chg="mod">
          <ac:chgData name="Nancy Koert" userId="826a2d4cf5be06f6" providerId="LiveId" clId="{ED0CCE81-E12E-4857-B2ED-2C2D693787CA}" dt="2024-05-23T22:46:40.924" v="1940" actId="20577"/>
          <ac:spMkLst>
            <pc:docMk/>
            <pc:sldMk cId="3789246510" sldId="329"/>
            <ac:spMk id="2" creationId="{E2D30E0F-10C6-298A-C347-E831FFF4ECB8}"/>
          </ac:spMkLst>
        </pc:spChg>
      </pc:sldChg>
      <pc:sldChg chg="modSp add mod modNotesTx">
        <pc:chgData name="Nancy Koert" userId="826a2d4cf5be06f6" providerId="LiveId" clId="{ED0CCE81-E12E-4857-B2ED-2C2D693787CA}" dt="2024-05-31T12:49:04" v="12133" actId="20577"/>
        <pc:sldMkLst>
          <pc:docMk/>
          <pc:sldMk cId="2918926695" sldId="330"/>
        </pc:sldMkLst>
        <pc:spChg chg="mod">
          <ac:chgData name="Nancy Koert" userId="826a2d4cf5be06f6" providerId="LiveId" clId="{ED0CCE81-E12E-4857-B2ED-2C2D693787CA}" dt="2024-05-24T12:05:09.245" v="2696" actId="20577"/>
          <ac:spMkLst>
            <pc:docMk/>
            <pc:sldMk cId="2918926695" sldId="330"/>
            <ac:spMk id="2" creationId="{E2D30E0F-10C6-298A-C347-E831FFF4ECB8}"/>
          </ac:spMkLst>
        </pc:spChg>
        <pc:spChg chg="mod">
          <ac:chgData name="Nancy Koert" userId="826a2d4cf5be06f6" providerId="LiveId" clId="{ED0CCE81-E12E-4857-B2ED-2C2D693787CA}" dt="2024-05-24T13:13:14.957" v="3077" actId="20577"/>
          <ac:spMkLst>
            <pc:docMk/>
            <pc:sldMk cId="2918926695" sldId="330"/>
            <ac:spMk id="3" creationId="{41191CC7-9CF2-71F0-1AD4-791EA9CBAD97}"/>
          </ac:spMkLst>
        </pc:spChg>
        <pc:spChg chg="mod">
          <ac:chgData name="Nancy Koert" userId="826a2d4cf5be06f6" providerId="LiveId" clId="{ED0CCE81-E12E-4857-B2ED-2C2D693787CA}" dt="2024-05-24T12:09:28.238" v="3042" actId="20577"/>
          <ac:spMkLst>
            <pc:docMk/>
            <pc:sldMk cId="2918926695" sldId="330"/>
            <ac:spMk id="7" creationId="{7078F1DC-7EF8-5514-E97B-D47663F284D3}"/>
          </ac:spMkLst>
        </pc:spChg>
      </pc:sldChg>
      <pc:sldChg chg="modSp add mod">
        <pc:chgData name="Nancy Koert" userId="826a2d4cf5be06f6" providerId="LiveId" clId="{ED0CCE81-E12E-4857-B2ED-2C2D693787CA}" dt="2024-05-24T13:12:57.631" v="3075" actId="27636"/>
        <pc:sldMkLst>
          <pc:docMk/>
          <pc:sldMk cId="3808108565" sldId="331"/>
        </pc:sldMkLst>
        <pc:spChg chg="mod">
          <ac:chgData name="Nancy Koert" userId="826a2d4cf5be06f6" providerId="LiveId" clId="{ED0CCE81-E12E-4857-B2ED-2C2D693787CA}" dt="2024-05-24T12:04:38.634" v="2677" actId="20577"/>
          <ac:spMkLst>
            <pc:docMk/>
            <pc:sldMk cId="3808108565" sldId="331"/>
            <ac:spMk id="2" creationId="{E2D30E0F-10C6-298A-C347-E831FFF4ECB8}"/>
          </ac:spMkLst>
        </pc:spChg>
        <pc:spChg chg="mod">
          <ac:chgData name="Nancy Koert" userId="826a2d4cf5be06f6" providerId="LiveId" clId="{ED0CCE81-E12E-4857-B2ED-2C2D693787CA}" dt="2024-05-24T13:12:57.631" v="3075" actId="27636"/>
          <ac:spMkLst>
            <pc:docMk/>
            <pc:sldMk cId="3808108565" sldId="331"/>
            <ac:spMk id="3" creationId="{41191CC7-9CF2-71F0-1AD4-791EA9CBAD97}"/>
          </ac:spMkLst>
        </pc:spChg>
      </pc:sldChg>
      <pc:sldChg chg="modSp add mod ord modNotesTx">
        <pc:chgData name="Nancy Koert" userId="826a2d4cf5be06f6" providerId="LiveId" clId="{ED0CCE81-E12E-4857-B2ED-2C2D693787CA}" dt="2024-05-24T18:15:35.589" v="11010" actId="20577"/>
        <pc:sldMkLst>
          <pc:docMk/>
          <pc:sldMk cId="1138711056" sldId="332"/>
        </pc:sldMkLst>
        <pc:spChg chg="mod">
          <ac:chgData name="Nancy Koert" userId="826a2d4cf5be06f6" providerId="LiveId" clId="{ED0CCE81-E12E-4857-B2ED-2C2D693787CA}" dt="2024-05-24T12:07:55.057" v="2975" actId="14100"/>
          <ac:spMkLst>
            <pc:docMk/>
            <pc:sldMk cId="1138711056" sldId="332"/>
            <ac:spMk id="7" creationId="{0814B6A3-5F3E-4909-8ED5-87FE82492264}"/>
          </ac:spMkLst>
        </pc:spChg>
      </pc:sldChg>
      <pc:sldChg chg="addSp delSp modSp new mod modClrScheme chgLayout modNotesTx">
        <pc:chgData name="Nancy Koert" userId="826a2d4cf5be06f6" providerId="LiveId" clId="{ED0CCE81-E12E-4857-B2ED-2C2D693787CA}" dt="2024-06-05T14:03:00.234" v="12721" actId="20577"/>
        <pc:sldMkLst>
          <pc:docMk/>
          <pc:sldMk cId="1700502782" sldId="333"/>
        </pc:sldMkLst>
        <pc:spChg chg="del">
          <ac:chgData name="Nancy Koert" userId="826a2d4cf5be06f6" providerId="LiveId" clId="{ED0CCE81-E12E-4857-B2ED-2C2D693787CA}" dt="2024-05-28T20:38:23.507" v="11241" actId="700"/>
          <ac:spMkLst>
            <pc:docMk/>
            <pc:sldMk cId="1700502782" sldId="333"/>
            <ac:spMk id="2" creationId="{683CB54A-AEC9-1373-0CD2-2992BAC69FE7}"/>
          </ac:spMkLst>
        </pc:spChg>
        <pc:spChg chg="del">
          <ac:chgData name="Nancy Koert" userId="826a2d4cf5be06f6" providerId="LiveId" clId="{ED0CCE81-E12E-4857-B2ED-2C2D693787CA}" dt="2024-05-28T20:38:23.507" v="11241" actId="700"/>
          <ac:spMkLst>
            <pc:docMk/>
            <pc:sldMk cId="1700502782" sldId="333"/>
            <ac:spMk id="3" creationId="{70FCA7DF-6D51-F690-80B9-7CA0B5775BED}"/>
          </ac:spMkLst>
        </pc:spChg>
        <pc:spChg chg="add mod">
          <ac:chgData name="Nancy Koert" userId="826a2d4cf5be06f6" providerId="LiveId" clId="{ED0CCE81-E12E-4857-B2ED-2C2D693787CA}" dt="2024-05-31T12:10:09.009" v="11323" actId="20577"/>
          <ac:spMkLst>
            <pc:docMk/>
            <pc:sldMk cId="1700502782" sldId="333"/>
            <ac:spMk id="5" creationId="{4865950E-66B5-BFBA-8134-87DF3CE7A010}"/>
          </ac:spMkLst>
        </pc:spChg>
      </pc:sldChg>
      <pc:sldChg chg="new del">
        <pc:chgData name="Nancy Koert" userId="826a2d4cf5be06f6" providerId="LiveId" clId="{ED0CCE81-E12E-4857-B2ED-2C2D693787CA}" dt="2024-05-24T12:19:27.106" v="3073" actId="2696"/>
        <pc:sldMkLst>
          <pc:docMk/>
          <pc:sldMk cId="3487890579" sldId="333"/>
        </pc:sldMkLst>
      </pc:sldChg>
      <pc:sldChg chg="modSp add mod ord modNotesTx">
        <pc:chgData name="Nancy Koert" userId="826a2d4cf5be06f6" providerId="LiveId" clId="{ED0CCE81-E12E-4857-B2ED-2C2D693787CA}" dt="2024-06-05T14:03:46.824" v="12753" actId="20577"/>
        <pc:sldMkLst>
          <pc:docMk/>
          <pc:sldMk cId="3083176728" sldId="334"/>
        </pc:sldMkLst>
        <pc:spChg chg="mod">
          <ac:chgData name="Nancy Koert" userId="826a2d4cf5be06f6" providerId="LiveId" clId="{ED0CCE81-E12E-4857-B2ED-2C2D693787CA}" dt="2024-05-28T20:43:17.426" v="11296" actId="15"/>
          <ac:spMkLst>
            <pc:docMk/>
            <pc:sldMk cId="3083176728" sldId="334"/>
            <ac:spMk id="5" creationId="{4865950E-66B5-BFBA-8134-87DF3CE7A010}"/>
          </ac:spMkLst>
        </pc:spChg>
      </pc:sldChg>
      <pc:sldMasterChg chg="delSldLayout">
        <pc:chgData name="Nancy Koert" userId="826a2d4cf5be06f6" providerId="LiveId" clId="{ED0CCE81-E12E-4857-B2ED-2C2D693787CA}" dt="2024-05-24T12:08:06.750" v="2976" actId="2696"/>
        <pc:sldMasterMkLst>
          <pc:docMk/>
          <pc:sldMasterMk cId="647548972" sldId="2147483686"/>
        </pc:sldMasterMkLst>
        <pc:sldLayoutChg chg="del">
          <pc:chgData name="Nancy Koert" userId="826a2d4cf5be06f6" providerId="LiveId" clId="{ED0CCE81-E12E-4857-B2ED-2C2D693787CA}" dt="2024-05-23T17:23:09.659" v="1346" actId="2696"/>
          <pc:sldLayoutMkLst>
            <pc:docMk/>
            <pc:sldMasterMk cId="647548972" sldId="2147483686"/>
            <pc:sldLayoutMk cId="1935738827" sldId="2147483702"/>
          </pc:sldLayoutMkLst>
        </pc:sldLayoutChg>
        <pc:sldLayoutChg chg="del">
          <pc:chgData name="Nancy Koert" userId="826a2d4cf5be06f6" providerId="LiveId" clId="{ED0CCE81-E12E-4857-B2ED-2C2D693787CA}" dt="2024-05-24T12:08:06.750" v="2976" actId="2696"/>
          <pc:sldLayoutMkLst>
            <pc:docMk/>
            <pc:sldMasterMk cId="647548972" sldId="2147483686"/>
            <pc:sldLayoutMk cId="3881800270" sldId="2147483705"/>
          </pc:sldLayoutMkLst>
        </pc:sldLayoutChg>
        <pc:sldLayoutChg chg="del">
          <pc:chgData name="Nancy Koert" userId="826a2d4cf5be06f6" providerId="LiveId" clId="{ED0CCE81-E12E-4857-B2ED-2C2D693787CA}" dt="2024-05-23T22:41:26.029" v="1510" actId="2696"/>
          <pc:sldLayoutMkLst>
            <pc:docMk/>
            <pc:sldMasterMk cId="647548972" sldId="2147483686"/>
            <pc:sldLayoutMk cId="2895831532" sldId="2147483706"/>
          </pc:sldLayoutMkLst>
        </pc:sldLayoutChg>
        <pc:sldLayoutChg chg="del">
          <pc:chgData name="Nancy Koert" userId="826a2d4cf5be06f6" providerId="LiveId" clId="{ED0CCE81-E12E-4857-B2ED-2C2D693787CA}" dt="2024-05-24T12:04:14.960" v="2661" actId="2696"/>
          <pc:sldLayoutMkLst>
            <pc:docMk/>
            <pc:sldMasterMk cId="647548972" sldId="2147483686"/>
            <pc:sldLayoutMk cId="2434033329" sldId="2147483708"/>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589D207-BE08-4B33-B5B0-5A5A94C9512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C5E58DB9-49DC-495B-A68F-33D105C906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67A1AC4-3AE8-4F87-AAED-904EC6054702}" type="datetimeFigureOut">
              <a:rPr lang="en-US" smtClean="0"/>
              <a:t>6/4/2024</a:t>
            </a:fld>
            <a:endParaRPr lang="en-US" dirty="0"/>
          </a:p>
        </p:txBody>
      </p:sp>
      <p:sp>
        <p:nvSpPr>
          <p:cNvPr id="4" name="Footer Placeholder 3">
            <a:extLst>
              <a:ext uri="{FF2B5EF4-FFF2-40B4-BE49-F238E27FC236}">
                <a16:creationId xmlns:a16="http://schemas.microsoft.com/office/drawing/2014/main" id="{7F66337E-DAD5-442C-9B8F-E10EB7D972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EE3BDF2-02BD-4181-AC28-FD56172CC62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F8A362-CAFC-4987-9A50-47570528395E}" type="slidenum">
              <a:rPr lang="en-US" smtClean="0"/>
              <a:t>‹#›</a:t>
            </a:fld>
            <a:endParaRPr lang="en-US" dirty="0"/>
          </a:p>
        </p:txBody>
      </p:sp>
    </p:spTree>
    <p:extLst>
      <p:ext uri="{BB962C8B-B14F-4D97-AF65-F5344CB8AC3E}">
        <p14:creationId xmlns:p14="http://schemas.microsoft.com/office/powerpoint/2010/main" val="452374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56653-6123-4FE4-861F-5F9583BF59B0}" type="datetimeFigureOut">
              <a:rPr lang="en-US" smtClean="0"/>
              <a:t>6/4/2024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EEB602-95FC-483A-B12D-216A7AD7EA24}" type="slidenum">
              <a:rPr lang="en-US" smtClean="0"/>
              <a:t>‹#›</a:t>
            </a:fld>
            <a:endParaRPr lang="en-US" dirty="0"/>
          </a:p>
        </p:txBody>
      </p:sp>
    </p:spTree>
    <p:extLst>
      <p:ext uri="{BB962C8B-B14F-4D97-AF65-F5344CB8AC3E}">
        <p14:creationId xmlns:p14="http://schemas.microsoft.com/office/powerpoint/2010/main" val="1325843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6</a:t>
            </a:r>
            <a:r>
              <a:rPr lang="en-US" baseline="30000" dirty="0"/>
              <a:t>th</a:t>
            </a:r>
            <a:r>
              <a:rPr lang="en-US" dirty="0"/>
              <a:t> grade friends! </a:t>
            </a:r>
          </a:p>
        </p:txBody>
      </p:sp>
      <p:sp>
        <p:nvSpPr>
          <p:cNvPr id="4" name="Slide Number Placeholder 3"/>
          <p:cNvSpPr>
            <a:spLocks noGrp="1"/>
          </p:cNvSpPr>
          <p:nvPr>
            <p:ph type="sldNum" sz="quarter" idx="5"/>
          </p:nvPr>
        </p:nvSpPr>
        <p:spPr/>
        <p:txBody>
          <a:bodyPr/>
          <a:lstStyle/>
          <a:p>
            <a:fld id="{54EEB602-95FC-483A-B12D-216A7AD7EA24}" type="slidenum">
              <a:rPr lang="en-US" smtClean="0"/>
              <a:t>1</a:t>
            </a:fld>
            <a:endParaRPr lang="en-US" dirty="0"/>
          </a:p>
        </p:txBody>
      </p:sp>
    </p:spTree>
    <p:extLst>
      <p:ext uri="{BB962C8B-B14F-4D97-AF65-F5344CB8AC3E}">
        <p14:creationId xmlns:p14="http://schemas.microsoft.com/office/powerpoint/2010/main" val="3356086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pass around an entrance ticket like I normally do that the beginning of my lessons. After you answer please put those in my inbox right here and then have a seat and we will get started!</a:t>
            </a:r>
          </a:p>
          <a:p>
            <a:endParaRPr lang="en-US" dirty="0"/>
          </a:p>
          <a:p>
            <a:r>
              <a:rPr lang="en-US" dirty="0"/>
              <a:t>**this is when I walk to my EL students, or Sped students to help them read if necessary. (4 students). </a:t>
            </a:r>
          </a:p>
        </p:txBody>
      </p:sp>
      <p:sp>
        <p:nvSpPr>
          <p:cNvPr id="4" name="Slide Number Placeholder 3"/>
          <p:cNvSpPr>
            <a:spLocks noGrp="1"/>
          </p:cNvSpPr>
          <p:nvPr>
            <p:ph type="sldNum" sz="quarter" idx="5"/>
          </p:nvPr>
        </p:nvSpPr>
        <p:spPr/>
        <p:txBody>
          <a:bodyPr/>
          <a:lstStyle/>
          <a:p>
            <a:fld id="{54EEB602-95FC-483A-B12D-216A7AD7EA24}" type="slidenum">
              <a:rPr lang="en-US" smtClean="0"/>
              <a:t>2</a:t>
            </a:fld>
            <a:endParaRPr lang="en-US" dirty="0"/>
          </a:p>
        </p:txBody>
      </p:sp>
    </p:spTree>
    <p:extLst>
      <p:ext uri="{BB962C8B-B14F-4D97-AF65-F5344CB8AC3E}">
        <p14:creationId xmlns:p14="http://schemas.microsoft.com/office/powerpoint/2010/main" val="3743899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pre/post assessment is a result of the feedback I received from Dr. Ricks. (multiple choice, not Likert scale). </a:t>
            </a:r>
          </a:p>
          <a:p>
            <a:endParaRPr lang="en-US" dirty="0"/>
          </a:p>
          <a:p>
            <a:r>
              <a:rPr lang="en-US" dirty="0"/>
              <a:t>** I walk around and help my EL and Sped students read the questions and answers </a:t>
            </a:r>
          </a:p>
          <a:p>
            <a:endParaRPr lang="en-US" dirty="0"/>
          </a:p>
          <a:p>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3</a:t>
            </a:fld>
            <a:endParaRPr lang="en-US" dirty="0"/>
          </a:p>
        </p:txBody>
      </p:sp>
    </p:spTree>
    <p:extLst>
      <p:ext uri="{BB962C8B-B14F-4D97-AF65-F5344CB8AC3E}">
        <p14:creationId xmlns:p14="http://schemas.microsoft.com/office/powerpoint/2010/main" val="3265107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Alright, friends today we have some very important, lifelong learning targets to learn about and practice. You will learn how to reframe negative thoughts to be more positive in your interactions. And then you will get a chance to role play and practice what this sounds like looks like and how it feels to be more positive. </a:t>
            </a:r>
          </a:p>
        </p:txBody>
      </p:sp>
      <p:sp>
        <p:nvSpPr>
          <p:cNvPr id="4" name="Slide Number Placeholder 3"/>
          <p:cNvSpPr>
            <a:spLocks noGrp="1"/>
          </p:cNvSpPr>
          <p:nvPr>
            <p:ph type="sldNum" sz="quarter" idx="5"/>
          </p:nvPr>
        </p:nvSpPr>
        <p:spPr/>
        <p:txBody>
          <a:bodyPr/>
          <a:lstStyle/>
          <a:p>
            <a:fld id="{F07F282E-55F5-4803-B60F-09BA4600E538}" type="slidenum">
              <a:rPr lang="en-US" smtClean="0"/>
              <a:t>4</a:t>
            </a:fld>
            <a:endParaRPr lang="en-US" dirty="0"/>
          </a:p>
        </p:txBody>
      </p:sp>
    </p:spTree>
    <p:extLst>
      <p:ext uri="{BB962C8B-B14F-4D97-AF65-F5344CB8AC3E}">
        <p14:creationId xmlns:p14="http://schemas.microsoft.com/office/powerpoint/2010/main" val="1727451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begin today’s lesson who would like to tell me what we learned last week as the 1</a:t>
            </a:r>
            <a:r>
              <a:rPr lang="en-US" baseline="30000" dirty="0"/>
              <a:t>st</a:t>
            </a:r>
            <a:r>
              <a:rPr lang="en-US" dirty="0"/>
              <a:t> lesson in our positive mindset unit. I believe we have one friends who was absent. Let’s tell our friends what we learned! </a:t>
            </a:r>
          </a:p>
          <a:p>
            <a:endParaRPr lang="en-US" dirty="0"/>
          </a:p>
          <a:p>
            <a:endParaRPr lang="en-US" dirty="0"/>
          </a:p>
          <a:p>
            <a:endParaRPr lang="en-US" dirty="0"/>
          </a:p>
          <a:p>
            <a:pPr marL="171450" indent="-171450">
              <a:buFontTx/>
              <a:buChar char="-"/>
            </a:pPr>
            <a:endParaRPr lang="en-US" dirty="0"/>
          </a:p>
          <a:p>
            <a:pPr marL="171450" indent="-171450">
              <a:buFontTx/>
              <a:buChar char="-"/>
            </a:pPr>
            <a:r>
              <a:rPr lang="en-US" dirty="0"/>
              <a:t>A discussion on personality traits</a:t>
            </a:r>
          </a:p>
          <a:p>
            <a:pPr marL="171450" indent="-171450">
              <a:buFontTx/>
              <a:buChar char="-"/>
            </a:pPr>
            <a:r>
              <a:rPr lang="en-US" dirty="0"/>
              <a:t>Word art to creatively share our traits </a:t>
            </a:r>
          </a:p>
          <a:p>
            <a:pPr marL="171450" indent="-171450">
              <a:buFontTx/>
              <a:buChar char="-"/>
            </a:pPr>
            <a:r>
              <a:rPr lang="en-US" dirty="0"/>
              <a:t>Shared our word art and what personality traits we identify with the most</a:t>
            </a:r>
          </a:p>
          <a:p>
            <a:pPr marL="171450" indent="-171450">
              <a:buFontTx/>
              <a:buChar char="-"/>
            </a:pPr>
            <a:r>
              <a:rPr lang="en-US" dirty="0"/>
              <a:t>Lesson – only when we are happy and accepting of ourselves, can we be happy and accepting of others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54EEB602-95FC-483A-B12D-216A7AD7EA24}" type="slidenum">
              <a:rPr lang="en-US" smtClean="0"/>
              <a:t>5</a:t>
            </a:fld>
            <a:endParaRPr lang="en-US" dirty="0"/>
          </a:p>
        </p:txBody>
      </p:sp>
    </p:spTree>
    <p:extLst>
      <p:ext uri="{BB962C8B-B14F-4D97-AF65-F5344CB8AC3E}">
        <p14:creationId xmlns:p14="http://schemas.microsoft.com/office/powerpoint/2010/main" val="1861374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today’s warm up – let’s play stand up/sit down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 going to be quick so think fast </a:t>
            </a:r>
            <a:r>
              <a:rPr lang="en-US" dirty="0">
                <a:sym typeface="Wingdings" panose="05000000000000000000"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Stand up if what you hear is a positive response, sit down if what you hear is a negative response.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Let’s start by standing up</a:t>
            </a: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6</a:t>
            </a:fld>
            <a:endParaRPr lang="en-US" dirty="0"/>
          </a:p>
        </p:txBody>
      </p:sp>
    </p:spTree>
    <p:extLst>
      <p:ext uri="{BB962C8B-B14F-4D97-AF65-F5344CB8AC3E}">
        <p14:creationId xmlns:p14="http://schemas.microsoft.com/office/powerpoint/2010/main" val="4200283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7</a:t>
            </a:fld>
            <a:endParaRPr lang="en-US" dirty="0"/>
          </a:p>
        </p:txBody>
      </p:sp>
    </p:spTree>
    <p:extLst>
      <p:ext uri="{BB962C8B-B14F-4D97-AF65-F5344CB8AC3E}">
        <p14:creationId xmlns:p14="http://schemas.microsoft.com/office/powerpoint/2010/main" val="3335048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8</a:t>
            </a:fld>
            <a:endParaRPr lang="en-US" dirty="0"/>
          </a:p>
        </p:txBody>
      </p:sp>
    </p:spTree>
    <p:extLst>
      <p:ext uri="{BB962C8B-B14F-4D97-AF65-F5344CB8AC3E}">
        <p14:creationId xmlns:p14="http://schemas.microsoft.com/office/powerpoint/2010/main" val="1840930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9</a:t>
            </a:fld>
            <a:endParaRPr lang="en-US" dirty="0"/>
          </a:p>
        </p:txBody>
      </p:sp>
    </p:spTree>
    <p:extLst>
      <p:ext uri="{BB962C8B-B14F-4D97-AF65-F5344CB8AC3E}">
        <p14:creationId xmlns:p14="http://schemas.microsoft.com/office/powerpoint/2010/main" val="1167436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10</a:t>
            </a:fld>
            <a:endParaRPr lang="en-US" dirty="0"/>
          </a:p>
        </p:txBody>
      </p:sp>
    </p:spTree>
    <p:extLst>
      <p:ext uri="{BB962C8B-B14F-4D97-AF65-F5344CB8AC3E}">
        <p14:creationId xmlns:p14="http://schemas.microsoft.com/office/powerpoint/2010/main" val="1855655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11</a:t>
            </a:fld>
            <a:endParaRPr lang="en-US" dirty="0"/>
          </a:p>
        </p:txBody>
      </p:sp>
    </p:spTree>
    <p:extLst>
      <p:ext uri="{BB962C8B-B14F-4D97-AF65-F5344CB8AC3E}">
        <p14:creationId xmlns:p14="http://schemas.microsoft.com/office/powerpoint/2010/main" val="2535638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Alright, now that we have our blood flowing a little bit, go ahead and have a seat..</a:t>
            </a:r>
          </a:p>
          <a:p>
            <a:endParaRPr lang="en-US" dirty="0"/>
          </a:p>
          <a:p>
            <a:r>
              <a:rPr lang="en-US" dirty="0"/>
              <a:t>Those responses will be the focus of our lesson today</a:t>
            </a:r>
          </a:p>
          <a:p>
            <a:endParaRPr lang="en-US" dirty="0"/>
          </a:p>
          <a:p>
            <a:r>
              <a:rPr lang="en-US" dirty="0"/>
              <a:t>We are going to reframe this negative thinking and together come up with positive ways to respond and see how this changes how we feel and anything else you notice being impacted. </a:t>
            </a:r>
          </a:p>
          <a:p>
            <a:endParaRPr lang="en-US" dirty="0"/>
          </a:p>
          <a:p>
            <a:r>
              <a:rPr lang="en-US" dirty="0"/>
              <a:t>Let’s go back to response #1 </a:t>
            </a:r>
          </a:p>
          <a:p>
            <a:endParaRPr lang="en-US" dirty="0"/>
          </a:p>
          <a:p>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12</a:t>
            </a:fld>
            <a:endParaRPr lang="en-US" dirty="0"/>
          </a:p>
        </p:txBody>
      </p:sp>
    </p:spTree>
    <p:extLst>
      <p:ext uri="{BB962C8B-B14F-4D97-AF65-F5344CB8AC3E}">
        <p14:creationId xmlns:p14="http://schemas.microsoft.com/office/powerpoint/2010/main" val="21912682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Who would like to read this for me? </a:t>
            </a:r>
          </a:p>
          <a:p>
            <a:endParaRPr lang="en-US" dirty="0"/>
          </a:p>
          <a:p>
            <a:r>
              <a:rPr lang="en-US" dirty="0"/>
              <a:t>Negative: </a:t>
            </a:r>
          </a:p>
          <a:p>
            <a:r>
              <a:rPr lang="en-US" dirty="0"/>
              <a:t> - feel resentful towards your parents</a:t>
            </a:r>
          </a:p>
          <a:p>
            <a:pPr marL="171450" indent="-171450">
              <a:buFontTx/>
              <a:buChar char="-"/>
            </a:pPr>
            <a:r>
              <a:rPr lang="en-US" dirty="0"/>
              <a:t>You feel angry</a:t>
            </a:r>
          </a:p>
          <a:p>
            <a:pPr marL="171450" indent="-171450">
              <a:buFontTx/>
              <a:buChar char="-"/>
            </a:pPr>
            <a:r>
              <a:rPr lang="en-US" dirty="0"/>
              <a:t>You feel embarrassed</a:t>
            </a:r>
          </a:p>
          <a:p>
            <a:pPr marL="171450" indent="-171450">
              <a:buFontTx/>
              <a:buChar char="-"/>
            </a:pPr>
            <a:r>
              <a:rPr lang="en-US" dirty="0"/>
              <a:t>You think you are better than this job</a:t>
            </a:r>
          </a:p>
          <a:p>
            <a:pPr marL="0" indent="0">
              <a:buFontTx/>
              <a:buNone/>
            </a:pPr>
            <a:endParaRPr lang="en-US" dirty="0"/>
          </a:p>
          <a:p>
            <a:pPr marL="0" indent="0">
              <a:buFontTx/>
              <a:buNone/>
            </a:pPr>
            <a:r>
              <a:rPr lang="en-US" dirty="0"/>
              <a:t>Positive:</a:t>
            </a:r>
          </a:p>
          <a:p>
            <a:pPr marL="171450" indent="-171450">
              <a:buFontTx/>
              <a:buChar char="-"/>
            </a:pPr>
            <a:r>
              <a:rPr lang="en-US" dirty="0"/>
              <a:t>I’m grateful for this job even if I don’t love it</a:t>
            </a:r>
          </a:p>
          <a:p>
            <a:pPr marL="171450" indent="-171450">
              <a:buFontTx/>
              <a:buChar char="-"/>
            </a:pPr>
            <a:r>
              <a:rPr lang="en-US" dirty="0"/>
              <a:t>I like that I’m making friends here and that others are in the same boat as me</a:t>
            </a:r>
          </a:p>
          <a:p>
            <a:pPr marL="171450" indent="-171450">
              <a:buFontTx/>
              <a:buChar char="-"/>
            </a:pPr>
            <a:r>
              <a:rPr lang="en-US" dirty="0"/>
              <a:t>I feel good about helping my parents pay for my college </a:t>
            </a:r>
          </a:p>
          <a:p>
            <a:pPr marL="171450" indent="-171450">
              <a:buFontTx/>
              <a:buChar char="-"/>
            </a:pPr>
            <a:r>
              <a:rPr lang="en-US" dirty="0"/>
              <a:t>Maybe this job will lead to a better job down the road</a:t>
            </a:r>
          </a:p>
          <a:p>
            <a:pPr marL="171450" indent="-171450">
              <a:buFontTx/>
              <a:buChar char="-"/>
            </a:pPr>
            <a:r>
              <a:rPr lang="en-US" dirty="0"/>
              <a:t>I like making extra money</a:t>
            </a:r>
          </a:p>
          <a:p>
            <a:pPr marL="171450" indent="-171450">
              <a:buFontTx/>
              <a:buChar char="-"/>
            </a:pPr>
            <a:r>
              <a:rPr lang="en-US" dirty="0"/>
              <a:t>I feel independent and responsible</a:t>
            </a:r>
          </a:p>
          <a:p>
            <a:pPr marL="171450" indent="-171450">
              <a:buFontTx/>
              <a:buChar char="-"/>
            </a:pPr>
            <a:r>
              <a:rPr lang="en-US" dirty="0"/>
              <a:t>This isn’t easy but I know this is what is needed to help me with my future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13</a:t>
            </a:fld>
            <a:endParaRPr lang="en-US" dirty="0"/>
          </a:p>
        </p:txBody>
      </p:sp>
    </p:spTree>
    <p:extLst>
      <p:ext uri="{BB962C8B-B14F-4D97-AF65-F5344CB8AC3E}">
        <p14:creationId xmlns:p14="http://schemas.microsoft.com/office/powerpoint/2010/main" val="3572555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check in. Are you noticing a difference? Tell me about it</a:t>
            </a:r>
          </a:p>
          <a:p>
            <a:endParaRPr lang="en-US" dirty="0"/>
          </a:p>
          <a:p>
            <a:r>
              <a:rPr lang="en-US" dirty="0"/>
              <a:t>What response would make you have a better day? </a:t>
            </a:r>
          </a:p>
          <a:p>
            <a:endParaRPr lang="en-US" dirty="0"/>
          </a:p>
          <a:p>
            <a:r>
              <a:rPr lang="en-US" dirty="0"/>
              <a:t>Positive: </a:t>
            </a:r>
          </a:p>
          <a:p>
            <a:pPr marL="171450" indent="-171450">
              <a:buFontTx/>
              <a:buChar char="-"/>
            </a:pPr>
            <a:r>
              <a:rPr lang="en-US" dirty="0"/>
              <a:t>Happy for her</a:t>
            </a:r>
          </a:p>
          <a:p>
            <a:pPr marL="171450" indent="-171450">
              <a:buFontTx/>
              <a:buChar char="-"/>
            </a:pPr>
            <a:r>
              <a:rPr lang="en-US" dirty="0"/>
              <a:t>Inspired to do well myself</a:t>
            </a:r>
          </a:p>
          <a:p>
            <a:pPr marL="171450" indent="-171450">
              <a:buFontTx/>
              <a:buChar char="-"/>
            </a:pPr>
            <a:r>
              <a:rPr lang="en-US" dirty="0"/>
              <a:t>Motivated by her </a:t>
            </a:r>
          </a:p>
          <a:p>
            <a:pPr marL="171450" indent="-171450">
              <a:buFontTx/>
              <a:buChar char="-"/>
            </a:pPr>
            <a:endParaRPr lang="en-US" dirty="0"/>
          </a:p>
          <a:p>
            <a:pPr marL="0" indent="0">
              <a:buFontTx/>
              <a:buNone/>
            </a:pPr>
            <a:r>
              <a:rPr lang="en-US" dirty="0"/>
              <a:t>Negative: </a:t>
            </a:r>
          </a:p>
          <a:p>
            <a:pPr marL="171450" indent="-171450">
              <a:buFontTx/>
              <a:buChar char="-"/>
            </a:pPr>
            <a:r>
              <a:rPr lang="en-US" dirty="0"/>
              <a:t>You think you’re so smart</a:t>
            </a:r>
          </a:p>
          <a:p>
            <a:pPr marL="171450" indent="-171450">
              <a:buFontTx/>
              <a:buChar char="-"/>
            </a:pPr>
            <a:r>
              <a:rPr lang="en-US" dirty="0"/>
              <a:t>I’m ignoring you</a:t>
            </a:r>
          </a:p>
          <a:p>
            <a:pPr marL="171450" indent="-171450">
              <a:buFontTx/>
              <a:buChar char="-"/>
            </a:pPr>
            <a:r>
              <a:rPr lang="en-US" dirty="0"/>
              <a:t>I hate when you answer</a:t>
            </a:r>
          </a:p>
          <a:p>
            <a:pPr marL="171450" indent="-171450">
              <a:buFontTx/>
              <a:buChar char="-"/>
            </a:pPr>
            <a:r>
              <a:rPr lang="en-US" dirty="0"/>
              <a:t>I feel dumb around her</a:t>
            </a:r>
          </a:p>
          <a:p>
            <a:pPr marL="171450" indent="-171450">
              <a:buFontTx/>
              <a:buChar char="-"/>
            </a:pPr>
            <a:endParaRPr lang="en-US" dirty="0"/>
          </a:p>
          <a:p>
            <a:pPr marL="0" indent="0">
              <a:buFontTx/>
              <a:buNone/>
            </a:pPr>
            <a:endParaRPr lang="en-US" dirty="0"/>
          </a:p>
          <a:p>
            <a:pPr marL="171450" indent="-171450">
              <a:buFontTx/>
              <a:buChar char="-"/>
            </a:pPr>
            <a:endParaRPr lang="en-US" dirty="0"/>
          </a:p>
          <a:p>
            <a:pPr marL="0" indent="0">
              <a:buFontTx/>
              <a:buNone/>
            </a:pPr>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14</a:t>
            </a:fld>
            <a:endParaRPr lang="en-US" dirty="0"/>
          </a:p>
        </p:txBody>
      </p:sp>
    </p:spTree>
    <p:extLst>
      <p:ext uri="{BB962C8B-B14F-4D97-AF65-F5344CB8AC3E}">
        <p14:creationId xmlns:p14="http://schemas.microsoft.com/office/powerpoint/2010/main" val="3229216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a:t>
            </a:r>
          </a:p>
          <a:p>
            <a:pPr marL="171450" indent="-171450">
              <a:buFontTx/>
              <a:buChar char="-"/>
            </a:pPr>
            <a:r>
              <a:rPr lang="en-US" dirty="0"/>
              <a:t>I don’t like him at all</a:t>
            </a:r>
          </a:p>
          <a:p>
            <a:pPr marL="171450" indent="-171450">
              <a:buFontTx/>
              <a:buChar char="-"/>
            </a:pPr>
            <a:r>
              <a:rPr lang="en-US" dirty="0"/>
              <a:t>I feel inadequate around him</a:t>
            </a:r>
          </a:p>
          <a:p>
            <a:pPr marL="171450" indent="-171450">
              <a:buFontTx/>
              <a:buChar char="-"/>
            </a:pPr>
            <a:r>
              <a:rPr lang="en-US" dirty="0"/>
              <a:t>I don’t want to be around him</a:t>
            </a:r>
          </a:p>
          <a:p>
            <a:pPr marL="171450" indent="-171450">
              <a:buFontTx/>
              <a:buChar char="-"/>
            </a:pPr>
            <a:r>
              <a:rPr lang="en-US" dirty="0"/>
              <a:t>I feel little</a:t>
            </a:r>
          </a:p>
          <a:p>
            <a:pPr marL="171450" indent="-171450">
              <a:buFontTx/>
              <a:buChar char="-"/>
            </a:pPr>
            <a:endParaRPr lang="en-US" dirty="0"/>
          </a:p>
          <a:p>
            <a:pPr marL="0" indent="0">
              <a:buFontTx/>
              <a:buNone/>
            </a:pPr>
            <a:r>
              <a:rPr lang="en-US" dirty="0"/>
              <a:t>Positive: </a:t>
            </a:r>
          </a:p>
          <a:p>
            <a:pPr marL="171450" indent="-171450">
              <a:buFontTx/>
              <a:buChar char="-"/>
            </a:pPr>
            <a:r>
              <a:rPr lang="en-US" dirty="0"/>
              <a:t>You’re really good at that, maybe you could teach me</a:t>
            </a:r>
          </a:p>
          <a:p>
            <a:pPr marL="171450" indent="-171450">
              <a:buFontTx/>
              <a:buChar char="-"/>
            </a:pPr>
            <a:r>
              <a:rPr lang="en-US" dirty="0"/>
              <a:t>I’m impressed by your abilities</a:t>
            </a:r>
          </a:p>
          <a:p>
            <a:pPr marL="171450" indent="-171450">
              <a:buFontTx/>
              <a:buChar char="-"/>
            </a:pPr>
            <a:r>
              <a:rPr lang="en-US" dirty="0"/>
              <a:t>Just silence!  Or nod, or </a:t>
            </a:r>
            <a:r>
              <a:rPr lang="en-US" dirty="0" err="1"/>
              <a:t>mhhmmm</a:t>
            </a:r>
            <a:r>
              <a:rPr lang="en-US" dirty="0"/>
              <a:t> (talk about this for a minute)</a:t>
            </a:r>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15</a:t>
            </a:fld>
            <a:endParaRPr lang="en-US" dirty="0"/>
          </a:p>
        </p:txBody>
      </p:sp>
    </p:spTree>
    <p:extLst>
      <p:ext uri="{BB962C8B-B14F-4D97-AF65-F5344CB8AC3E}">
        <p14:creationId xmlns:p14="http://schemas.microsoft.com/office/powerpoint/2010/main" val="3537591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Negative: </a:t>
            </a:r>
          </a:p>
          <a:p>
            <a:pPr marL="171450" indent="-171450">
              <a:buFontTx/>
              <a:buChar char="-"/>
            </a:pPr>
            <a:r>
              <a:rPr lang="en-US" dirty="0"/>
              <a:t>it’s an inferior job</a:t>
            </a:r>
          </a:p>
          <a:p>
            <a:pPr marL="171450" indent="-171450">
              <a:buFontTx/>
              <a:buChar char="-"/>
            </a:pPr>
            <a:r>
              <a:rPr lang="en-US" dirty="0"/>
              <a:t>Look down on anyone who is a truck driver</a:t>
            </a:r>
          </a:p>
          <a:p>
            <a:pPr marL="171450" indent="-171450">
              <a:buFontTx/>
              <a:buChar char="-"/>
            </a:pPr>
            <a:r>
              <a:rPr lang="en-US" dirty="0"/>
              <a:t>That person must not be happy</a:t>
            </a:r>
          </a:p>
          <a:p>
            <a:pPr marL="171450" indent="-171450">
              <a:buFontTx/>
              <a:buChar char="-"/>
            </a:pPr>
            <a:endParaRPr lang="en-US" dirty="0"/>
          </a:p>
          <a:p>
            <a:pPr marL="0" indent="0">
              <a:buFontTx/>
              <a:buNone/>
            </a:pPr>
            <a:endParaRPr lang="en-US" dirty="0"/>
          </a:p>
          <a:p>
            <a:pPr marL="0" indent="0">
              <a:buFontTx/>
              <a:buNone/>
            </a:pPr>
            <a:r>
              <a:rPr lang="en-US" dirty="0"/>
              <a:t>Reframe this: </a:t>
            </a:r>
          </a:p>
          <a:p>
            <a:pPr marL="171450" indent="-171450">
              <a:buFontTx/>
              <a:buChar char="-"/>
            </a:pPr>
            <a:r>
              <a:rPr lang="en-US" dirty="0"/>
              <a:t>Truck driving seems like an interesting job</a:t>
            </a:r>
          </a:p>
          <a:p>
            <a:pPr marL="171450" indent="-171450">
              <a:buFontTx/>
              <a:buChar char="-"/>
            </a:pPr>
            <a:r>
              <a:rPr lang="en-US" dirty="0"/>
              <a:t>You get to be by yourself and put whatever music or podcasts you want on all the time</a:t>
            </a:r>
          </a:p>
          <a:p>
            <a:pPr marL="171450" indent="-171450">
              <a:buFontTx/>
              <a:buChar char="-"/>
            </a:pPr>
            <a:r>
              <a:rPr lang="en-US" dirty="0"/>
              <a:t>I think the pay is really good</a:t>
            </a:r>
          </a:p>
          <a:p>
            <a:pPr marL="171450" indent="-171450">
              <a:buFontTx/>
              <a:buChar char="-"/>
            </a:pPr>
            <a:r>
              <a:rPr lang="en-US" dirty="0"/>
              <a:t>I bet you would see some really cool things on your travels </a:t>
            </a:r>
          </a:p>
          <a:p>
            <a:pPr marL="171450" indent="-171450">
              <a:buFontTx/>
              <a:buChar char="-"/>
            </a:pPr>
            <a:endParaRPr lang="en-US" dirty="0"/>
          </a:p>
          <a:p>
            <a:pPr marL="0" indent="0">
              <a:buFontTx/>
              <a:buNone/>
            </a:pPr>
            <a:r>
              <a:rPr lang="en-US" dirty="0"/>
              <a:t>So even though the friend you are talking to isn’t the truck driver, you still give off a judgmental, negative energy that makes people question you and not trust you</a:t>
            </a:r>
          </a:p>
        </p:txBody>
      </p:sp>
      <p:sp>
        <p:nvSpPr>
          <p:cNvPr id="4" name="Slide Number Placeholder 3"/>
          <p:cNvSpPr>
            <a:spLocks noGrp="1"/>
          </p:cNvSpPr>
          <p:nvPr>
            <p:ph type="sldNum" sz="quarter" idx="5"/>
          </p:nvPr>
        </p:nvSpPr>
        <p:spPr/>
        <p:txBody>
          <a:bodyPr/>
          <a:lstStyle/>
          <a:p>
            <a:fld id="{54EEB602-95FC-483A-B12D-216A7AD7EA24}" type="slidenum">
              <a:rPr lang="en-US" smtClean="0"/>
              <a:t>16</a:t>
            </a:fld>
            <a:endParaRPr lang="en-US" dirty="0"/>
          </a:p>
        </p:txBody>
      </p:sp>
    </p:spTree>
    <p:extLst>
      <p:ext uri="{BB962C8B-B14F-4D97-AF65-F5344CB8AC3E}">
        <p14:creationId xmlns:p14="http://schemas.microsoft.com/office/powerpoint/2010/main" val="1555189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Positive: </a:t>
            </a:r>
          </a:p>
          <a:p>
            <a:pPr marL="171450" indent="-171450">
              <a:buFontTx/>
              <a:buChar char="-"/>
            </a:pPr>
            <a:r>
              <a:rPr lang="en-US" dirty="0"/>
              <a:t>I look up to her</a:t>
            </a:r>
          </a:p>
          <a:p>
            <a:pPr marL="171450" indent="-171450">
              <a:buFontTx/>
              <a:buChar char="-"/>
            </a:pPr>
            <a:r>
              <a:rPr lang="en-US" dirty="0"/>
              <a:t>I’m impressed by her</a:t>
            </a:r>
          </a:p>
          <a:p>
            <a:pPr marL="171450" indent="-171450">
              <a:buFontTx/>
              <a:buChar char="-"/>
            </a:pPr>
            <a:r>
              <a:rPr lang="en-US" dirty="0"/>
              <a:t>I’m happy for her</a:t>
            </a:r>
          </a:p>
          <a:p>
            <a:pPr marL="171450" indent="-171450">
              <a:buFontTx/>
              <a:buChar char="-"/>
            </a:pPr>
            <a:r>
              <a:rPr lang="en-US" dirty="0"/>
              <a:t>I’m feeling confident in myself too</a:t>
            </a:r>
          </a:p>
          <a:p>
            <a:pPr marL="171450" indent="-171450">
              <a:buFontTx/>
              <a:buChar char="-"/>
            </a:pPr>
            <a:endParaRPr lang="en-US" dirty="0"/>
          </a:p>
          <a:p>
            <a:pPr marL="0" indent="0">
              <a:buFontTx/>
              <a:buNone/>
            </a:pPr>
            <a:r>
              <a:rPr lang="en-US" dirty="0"/>
              <a:t>Negative: </a:t>
            </a:r>
          </a:p>
          <a:p>
            <a:pPr marL="171450" indent="-171450">
              <a:buFontTx/>
              <a:buChar char="-"/>
            </a:pPr>
            <a:r>
              <a:rPr lang="en-US" dirty="0"/>
              <a:t>You aren’t even pretty</a:t>
            </a:r>
          </a:p>
          <a:p>
            <a:pPr marL="171450" indent="-171450">
              <a:buFontTx/>
              <a:buChar char="-"/>
            </a:pPr>
            <a:r>
              <a:rPr lang="en-US" dirty="0"/>
              <a:t>I’m prettier than you.. Or she’s prettier than you</a:t>
            </a:r>
          </a:p>
          <a:p>
            <a:pPr marL="171450" indent="-171450">
              <a:buFontTx/>
              <a:buChar char="-"/>
            </a:pPr>
            <a:r>
              <a:rPr lang="en-US" dirty="0"/>
              <a:t>Why is she pretty and I’m not</a:t>
            </a:r>
          </a:p>
          <a:p>
            <a:pPr marL="171450" indent="-171450">
              <a:buFontTx/>
              <a:buChar char="-"/>
            </a:pPr>
            <a:r>
              <a:rPr lang="en-US" dirty="0"/>
              <a:t>I hate the way I look</a:t>
            </a:r>
          </a:p>
          <a:p>
            <a:pPr marL="171450" indent="-171450">
              <a:buFontTx/>
              <a:buChar char="-"/>
            </a:pPr>
            <a:endParaRPr lang="en-US" dirty="0"/>
          </a:p>
          <a:p>
            <a:pPr marL="171450" indent="-171450">
              <a:buFontTx/>
              <a:buChar char="-"/>
            </a:pPr>
            <a:endParaRPr lang="en-US" dirty="0"/>
          </a:p>
          <a:p>
            <a:pPr marL="0" indent="0">
              <a:buFontTx/>
              <a:buNone/>
            </a:pPr>
            <a:r>
              <a:rPr lang="en-US" dirty="0"/>
              <a:t>Pause here to reflect on how the different thinking changes how we feel and changes our relationships</a:t>
            </a:r>
          </a:p>
        </p:txBody>
      </p:sp>
      <p:sp>
        <p:nvSpPr>
          <p:cNvPr id="4" name="Slide Number Placeholder 3"/>
          <p:cNvSpPr>
            <a:spLocks noGrp="1"/>
          </p:cNvSpPr>
          <p:nvPr>
            <p:ph type="sldNum" sz="quarter" idx="5"/>
          </p:nvPr>
        </p:nvSpPr>
        <p:spPr/>
        <p:txBody>
          <a:bodyPr/>
          <a:lstStyle/>
          <a:p>
            <a:fld id="{54EEB602-95FC-483A-B12D-216A7AD7EA24}" type="slidenum">
              <a:rPr lang="en-US" smtClean="0"/>
              <a:t>17</a:t>
            </a:fld>
            <a:endParaRPr lang="en-US" dirty="0"/>
          </a:p>
        </p:txBody>
      </p:sp>
    </p:spTree>
    <p:extLst>
      <p:ext uri="{BB962C8B-B14F-4D97-AF65-F5344CB8AC3E}">
        <p14:creationId xmlns:p14="http://schemas.microsoft.com/office/powerpoint/2010/main" val="709895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You’re turn to practice! </a:t>
            </a:r>
          </a:p>
          <a:p>
            <a:endParaRPr lang="en-US" dirty="0"/>
          </a:p>
          <a:p>
            <a:r>
              <a:rPr lang="en-US" dirty="0"/>
              <a:t>You don’t have to have the same responses, but practice being positive and see how you feel!</a:t>
            </a:r>
          </a:p>
          <a:p>
            <a:endParaRPr lang="en-US" dirty="0"/>
          </a:p>
          <a:p>
            <a:r>
              <a:rPr lang="en-US" dirty="0"/>
              <a:t>Take turns</a:t>
            </a:r>
          </a:p>
          <a:p>
            <a:endParaRPr lang="en-US" dirty="0"/>
          </a:p>
          <a:p>
            <a:r>
              <a:rPr lang="en-US" dirty="0"/>
              <a:t>I’m here if you need help (I will help my EL students)</a:t>
            </a:r>
          </a:p>
          <a:p>
            <a:endParaRPr lang="en-US" dirty="0"/>
          </a:p>
          <a:p>
            <a:r>
              <a:rPr lang="en-US" dirty="0"/>
              <a:t>Remember group work etiquette? Quickly how do we work together in a group? </a:t>
            </a:r>
          </a:p>
          <a:p>
            <a:pPr marL="171450" indent="-171450">
              <a:buFontTx/>
              <a:buChar char="-"/>
            </a:pPr>
            <a:r>
              <a:rPr lang="en-US" dirty="0"/>
              <a:t>One person talking at a time</a:t>
            </a:r>
          </a:p>
          <a:p>
            <a:pPr marL="171450" indent="-171450">
              <a:buFontTx/>
              <a:buChar char="-"/>
            </a:pPr>
            <a:r>
              <a:rPr lang="en-US" dirty="0"/>
              <a:t>Level 2 voices</a:t>
            </a:r>
          </a:p>
          <a:p>
            <a:pPr marL="171450" indent="-171450">
              <a:buFontTx/>
              <a:buChar char="-"/>
            </a:pPr>
            <a:r>
              <a:rPr lang="en-US" dirty="0"/>
              <a:t>Give everyone a chance to participate</a:t>
            </a:r>
          </a:p>
          <a:p>
            <a:pPr marL="171450" indent="-171450">
              <a:buFontTx/>
              <a:buChar char="-"/>
            </a:pPr>
            <a:endParaRPr lang="en-US" dirty="0"/>
          </a:p>
          <a:p>
            <a:pPr marL="0" indent="0">
              <a:buFontTx/>
              <a:buNone/>
            </a:pPr>
            <a:r>
              <a:rPr lang="en-US" dirty="0"/>
              <a:t>**go over to EL student: “Juan, may I assist you in reading the responses?” , “Veronica, how are you doing over here, can I assist you in anyway?” </a:t>
            </a:r>
          </a:p>
        </p:txBody>
      </p:sp>
      <p:sp>
        <p:nvSpPr>
          <p:cNvPr id="4" name="Slide Number Placeholder 3"/>
          <p:cNvSpPr>
            <a:spLocks noGrp="1"/>
          </p:cNvSpPr>
          <p:nvPr>
            <p:ph type="sldNum" sz="quarter" idx="5"/>
          </p:nvPr>
        </p:nvSpPr>
        <p:spPr/>
        <p:txBody>
          <a:bodyPr/>
          <a:lstStyle/>
          <a:p>
            <a:fld id="{54EEB602-95FC-483A-B12D-216A7AD7EA24}" type="slidenum">
              <a:rPr lang="en-US" smtClean="0"/>
              <a:t>18</a:t>
            </a:fld>
            <a:endParaRPr lang="en-US" dirty="0"/>
          </a:p>
        </p:txBody>
      </p:sp>
    </p:spTree>
    <p:extLst>
      <p:ext uri="{BB962C8B-B14F-4D97-AF65-F5344CB8AC3E}">
        <p14:creationId xmlns:p14="http://schemas.microsoft.com/office/powerpoint/2010/main" val="2714327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have a discussion: </a:t>
            </a:r>
          </a:p>
          <a:p>
            <a:endParaRPr lang="en-US" dirty="0"/>
          </a:p>
          <a:p>
            <a:r>
              <a:rPr lang="en-US" dirty="0"/>
              <a:t>Really reflect here how having a positive or negative mindset really effects your day</a:t>
            </a:r>
          </a:p>
          <a:p>
            <a:endParaRPr lang="en-US" dirty="0"/>
          </a:p>
          <a:p>
            <a:r>
              <a:rPr lang="en-US" b="1" dirty="0"/>
              <a:t>Negative feelings:     Positive feelings: </a:t>
            </a:r>
            <a:r>
              <a:rPr lang="en-US" dirty="0"/>
              <a:t>happier, light, mature, great      </a:t>
            </a:r>
            <a:r>
              <a:rPr lang="en-US" b="1" dirty="0"/>
              <a:t>Relationships: </a:t>
            </a:r>
            <a:r>
              <a:rPr lang="en-US" dirty="0"/>
              <a:t>people will want to talk to you, be around you when you are happy and positive</a:t>
            </a:r>
          </a:p>
          <a:p>
            <a:r>
              <a:rPr lang="en-US" dirty="0"/>
              <a:t>Bitter</a:t>
            </a:r>
          </a:p>
          <a:p>
            <a:r>
              <a:rPr lang="en-US" dirty="0"/>
              <a:t>Low					</a:t>
            </a:r>
            <a:r>
              <a:rPr lang="en-US" b="1" dirty="0"/>
              <a:t>Day: </a:t>
            </a:r>
            <a:r>
              <a:rPr lang="en-US" dirty="0"/>
              <a:t>you have a better day, can concentrate on school work because nothing is bothering you, </a:t>
            </a:r>
          </a:p>
          <a:p>
            <a:r>
              <a:rPr lang="en-US" dirty="0"/>
              <a:t>Down					healthy relationships make you feel good, so you exude positivity and that attracts people so you will </a:t>
            </a:r>
          </a:p>
          <a:p>
            <a:r>
              <a:rPr lang="en-US" dirty="0"/>
              <a:t>Sad					have a social life at school that is </a:t>
            </a:r>
            <a:r>
              <a:rPr lang="en-US" dirty="0" err="1"/>
              <a:t>fullfilling</a:t>
            </a:r>
            <a:endParaRPr lang="en-US" dirty="0"/>
          </a:p>
          <a:p>
            <a:r>
              <a:rPr lang="en-US" dirty="0"/>
              <a:t>Angry</a:t>
            </a:r>
          </a:p>
          <a:p>
            <a:r>
              <a:rPr lang="en-US" dirty="0"/>
              <a:t>heavy</a:t>
            </a:r>
          </a:p>
          <a:p>
            <a:endParaRPr lang="en-US" dirty="0"/>
          </a:p>
          <a:p>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19</a:t>
            </a:fld>
            <a:endParaRPr lang="en-US" dirty="0"/>
          </a:p>
        </p:txBody>
      </p:sp>
    </p:spTree>
    <p:extLst>
      <p:ext uri="{BB962C8B-B14F-4D97-AF65-F5344CB8AC3E}">
        <p14:creationId xmlns:p14="http://schemas.microsoft.com/office/powerpoint/2010/main" val="3986912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HAND OUT EXIT TICKET. </a:t>
            </a:r>
            <a:r>
              <a:rPr lang="en-US" dirty="0"/>
              <a:t>Same as your entrance ticket. And there are optional questions on the back</a:t>
            </a:r>
          </a:p>
          <a:p>
            <a:endParaRPr lang="en-US" dirty="0"/>
          </a:p>
          <a:p>
            <a:r>
              <a:rPr lang="en-US" dirty="0"/>
              <a:t>Question to leave you with this week (get a good job, a lot of friends, sleep well, </a:t>
            </a:r>
          </a:p>
          <a:p>
            <a:endParaRPr lang="en-US" dirty="0"/>
          </a:p>
          <a:p>
            <a:r>
              <a:rPr lang="en-US" dirty="0"/>
              <a:t>You will live longer!! I will share this Harvard Study with you in our next lesson</a:t>
            </a:r>
          </a:p>
          <a:p>
            <a:endParaRPr lang="en-US" dirty="0"/>
          </a:p>
          <a:p>
            <a:r>
              <a:rPr lang="en-US" dirty="0"/>
              <a:t>Try being positive this week when you respond to uncomfortable, or bad situations.. Practice being positive. I want you to share next week if you notice how powerful having a positive mindset can be, what you notice. </a:t>
            </a:r>
          </a:p>
          <a:p>
            <a:endParaRPr lang="en-US" dirty="0"/>
          </a:p>
          <a:p>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20</a:t>
            </a:fld>
            <a:endParaRPr lang="en-US" dirty="0"/>
          </a:p>
        </p:txBody>
      </p:sp>
    </p:spTree>
    <p:extLst>
      <p:ext uri="{BB962C8B-B14F-4D97-AF65-F5344CB8AC3E}">
        <p14:creationId xmlns:p14="http://schemas.microsoft.com/office/powerpoint/2010/main" val="1992058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post survey exit ticket. </a:t>
            </a:r>
          </a:p>
          <a:p>
            <a:endParaRPr lang="en-US" dirty="0"/>
          </a:p>
          <a:p>
            <a:r>
              <a:rPr lang="en-US" dirty="0"/>
              <a:t>We have a few extra minutes, I would love if you have time, on the back to fill in those two short answer. I want to see what you are taking away from today. </a:t>
            </a:r>
          </a:p>
          <a:p>
            <a:endParaRPr lang="en-US" dirty="0"/>
          </a:p>
          <a:p>
            <a:r>
              <a:rPr lang="en-US" dirty="0"/>
              <a:t>Great lesson, friends!</a:t>
            </a:r>
          </a:p>
          <a:p>
            <a:endParaRPr lang="en-US" dirty="0"/>
          </a:p>
          <a:p>
            <a:r>
              <a:rPr lang="en-US" dirty="0"/>
              <a:t>Can’t wait to share the study with you and hear all about your positive interactions, next week!</a:t>
            </a:r>
          </a:p>
          <a:p>
            <a:endParaRPr lang="en-US" dirty="0"/>
          </a:p>
          <a:p>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21</a:t>
            </a:fld>
            <a:endParaRPr lang="en-US" dirty="0"/>
          </a:p>
        </p:txBody>
      </p:sp>
    </p:spTree>
    <p:extLst>
      <p:ext uri="{BB962C8B-B14F-4D97-AF65-F5344CB8AC3E}">
        <p14:creationId xmlns:p14="http://schemas.microsoft.com/office/powerpoint/2010/main" val="30574737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friends read if needed </a:t>
            </a:r>
          </a:p>
        </p:txBody>
      </p:sp>
      <p:sp>
        <p:nvSpPr>
          <p:cNvPr id="4" name="Slide Number Placeholder 3"/>
          <p:cNvSpPr>
            <a:spLocks noGrp="1"/>
          </p:cNvSpPr>
          <p:nvPr>
            <p:ph type="sldNum" sz="quarter" idx="5"/>
          </p:nvPr>
        </p:nvSpPr>
        <p:spPr/>
        <p:txBody>
          <a:bodyPr/>
          <a:lstStyle/>
          <a:p>
            <a:fld id="{54EEB602-95FC-483A-B12D-216A7AD7EA24}" type="slidenum">
              <a:rPr lang="en-US" smtClean="0"/>
              <a:t>22</a:t>
            </a:fld>
            <a:endParaRPr lang="en-US" dirty="0"/>
          </a:p>
        </p:txBody>
      </p:sp>
    </p:spTree>
    <p:extLst>
      <p:ext uri="{BB962C8B-B14F-4D97-AF65-F5344CB8AC3E}">
        <p14:creationId xmlns:p14="http://schemas.microsoft.com/office/powerpoint/2010/main" val="1826970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07F282E-55F5-4803-B60F-09BA4600E538}" type="slidenum">
              <a:rPr lang="en-US" smtClean="0"/>
              <a:t>23</a:t>
            </a:fld>
            <a:endParaRPr lang="en-US" dirty="0"/>
          </a:p>
        </p:txBody>
      </p:sp>
    </p:spTree>
    <p:extLst>
      <p:ext uri="{BB962C8B-B14F-4D97-AF65-F5344CB8AC3E}">
        <p14:creationId xmlns:p14="http://schemas.microsoft.com/office/powerpoint/2010/main" val="5806978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EEB602-95FC-483A-B12D-216A7AD7EA24}" type="slidenum">
              <a:rPr lang="en-US" smtClean="0"/>
              <a:t>24</a:t>
            </a:fld>
            <a:endParaRPr lang="en-US" dirty="0"/>
          </a:p>
        </p:txBody>
      </p:sp>
    </p:spTree>
    <p:extLst>
      <p:ext uri="{BB962C8B-B14F-4D97-AF65-F5344CB8AC3E}">
        <p14:creationId xmlns:p14="http://schemas.microsoft.com/office/powerpoint/2010/main" val="1306954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D69555-EE48-4B19-812B-4E1068DBF976}"/>
              </a:ext>
            </a:extLst>
          </p:cNvPr>
          <p:cNvSpPr/>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Lst>
          </p:cNvPr>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sp>
        <p:nvSpPr>
          <p:cNvPr id="2" name="Title 1"/>
          <p:cNvSpPr>
            <a:spLocks noGrp="1"/>
          </p:cNvSpPr>
          <p:nvPr>
            <p:ph type="ctrTitle"/>
          </p:nvPr>
        </p:nvSpPr>
        <p:spPr>
          <a:xfrm>
            <a:off x="855388" y="863068"/>
            <a:ext cx="6007691" cy="4985916"/>
          </a:xfrm>
        </p:spPr>
        <p:txBody>
          <a:bodyPr anchor="ctr">
            <a:noAutofit/>
          </a:bodyPr>
          <a:lstStyle>
            <a:lvl1pPr algn="l">
              <a:lnSpc>
                <a:spcPct val="125000"/>
              </a:lnSpc>
              <a:defRPr sz="6000" b="0" cap="all" spc="150" baseline="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197352" y="863068"/>
            <a:ext cx="3351729" cy="5120069"/>
          </a:xfrm>
        </p:spPr>
        <p:txBody>
          <a:bodyPr anchor="ctr">
            <a:normAutofit/>
          </a:bodyPr>
          <a:lstStyle>
            <a:lvl1pPr marL="0" indent="0" algn="l">
              <a:lnSpc>
                <a:spcPct val="150000"/>
              </a:lnSpc>
              <a:buNone/>
              <a:defRPr sz="2400" b="0" cap="none"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6B72EEBA-3A5D-41CE-8465-A45A0F65674E}"/>
              </a:ext>
            </a:extLst>
          </p:cNvPr>
          <p:cNvSpPr/>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12">
            <a:extLst>
              <a:ext uri="{FF2B5EF4-FFF2-40B4-BE49-F238E27FC236}">
                <a16:creationId xmlns:a16="http://schemas.microsoft.com/office/drawing/2014/main" id="{79F4CF2F-CDFA-4A37-837C-819D5238EAB4}"/>
              </a:ext>
            </a:extLst>
          </p:cNvPr>
          <p:cNvSpPr>
            <a:spLocks noGrp="1"/>
          </p:cNvSpPr>
          <p:nvPr>
            <p:ph type="dt" sz="half" idx="10"/>
          </p:nvPr>
        </p:nvSpPr>
        <p:spPr>
          <a:xfrm>
            <a:off x="8197353" y="6309360"/>
            <a:ext cx="2151134" cy="457200"/>
          </a:xfrm>
        </p:spPr>
        <p:txBody>
          <a:bodyPr/>
          <a:lstStyle/>
          <a:p>
            <a:r>
              <a:rPr lang="en-US"/>
              <a:t>9/8/20XX</a:t>
            </a:r>
            <a:endParaRPr lang="en-US" dirty="0"/>
          </a:p>
        </p:txBody>
      </p:sp>
      <p:sp>
        <p:nvSpPr>
          <p:cNvPr id="15" name="Footer Placeholder 14">
            <a:extLst>
              <a:ext uri="{FF2B5EF4-FFF2-40B4-BE49-F238E27FC236}">
                <a16:creationId xmlns:a16="http://schemas.microsoft.com/office/drawing/2014/main" id="{CFECE62A-61A4-407D-8F0B-D459CD977C75}"/>
              </a:ext>
            </a:extLst>
          </p:cNvPr>
          <p:cNvSpPr>
            <a:spLocks noGrp="1"/>
          </p:cNvSpPr>
          <p:nvPr>
            <p:ph type="ftr" sz="quarter" idx="11"/>
          </p:nvPr>
        </p:nvSpPr>
        <p:spPr>
          <a:xfrm>
            <a:off x="855388" y="6309360"/>
            <a:ext cx="6007691" cy="457200"/>
          </a:xfrm>
        </p:spPr>
        <p:txBody>
          <a:bodyPr/>
          <a:lstStyle>
            <a:lvl1pPr algn="r">
              <a:defRPr/>
            </a:lvl1pPr>
          </a:lstStyle>
          <a:p>
            <a:r>
              <a:rPr lang="en-US"/>
              <a:t>Presentation Title</a:t>
            </a:r>
            <a:endParaRPr lang="en-US" dirty="0"/>
          </a:p>
        </p:txBody>
      </p:sp>
      <p:sp>
        <p:nvSpPr>
          <p:cNvPr id="27" name="Slide Number Placeholder 26">
            <a:extLst>
              <a:ext uri="{FF2B5EF4-FFF2-40B4-BE49-F238E27FC236}">
                <a16:creationId xmlns:a16="http://schemas.microsoft.com/office/drawing/2014/main" id="{99FE60A9-FE2A-451F-9244-60FCE7FE9AD7}"/>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4233062062"/>
      </p:ext>
    </p:extLst>
  </p:cSld>
  <p:clrMapOvr>
    <a:masterClrMapping/>
  </p:clrMapOvr>
  <p:hf sldNum="0" hdr="0" ftr="0" dt="0"/>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12084944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BFD12B6-57DE-4B63-A723-500B050FB7DD}"/>
              </a:ext>
            </a:extLst>
          </p:cNvPr>
          <p:cNvSpPr/>
          <p:nvPr/>
        </p:nvSpPr>
        <p:spPr>
          <a:xfrm>
            <a:off x="0" y="4215384"/>
            <a:ext cx="12192000" cy="2642616"/>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95316" y="1406284"/>
            <a:ext cx="10593694" cy="2597841"/>
          </a:xfrm>
        </p:spPr>
        <p:txBody>
          <a:bodyPr anchor="b">
            <a:normAutofit/>
          </a:bodyPr>
          <a:lstStyle>
            <a:lvl1pPr algn="ctr">
              <a:lnSpc>
                <a:spcPct val="125000"/>
              </a:lnSpc>
              <a:defRPr sz="4400" baseline="0">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2818312" y="4527856"/>
            <a:ext cx="6559018" cy="1570245"/>
          </a:xfrm>
        </p:spPr>
        <p:txBody>
          <a:bodyPr anchor="t">
            <a:normAutofit/>
          </a:bodyPr>
          <a:lstStyle>
            <a:lvl1pPr marL="0" indent="0" algn="ctr">
              <a:lnSpc>
                <a:spcPct val="130000"/>
              </a:lnSpc>
              <a:spcBef>
                <a:spcPts val="0"/>
              </a:spcBef>
              <a:buNone/>
              <a:defRPr sz="2400" b="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5F1E2E75-4758-4930-8024-39287C962987}"/>
              </a:ext>
            </a:extLst>
          </p:cNvPr>
          <p:cNvSpPr>
            <a:spLocks noGrp="1"/>
          </p:cNvSpPr>
          <p:nvPr>
            <p:ph type="dt" sz="half" idx="10"/>
          </p:nvPr>
        </p:nvSpPr>
        <p:spPr/>
        <p:txBody>
          <a:bodyPr/>
          <a:lstStyle/>
          <a:p>
            <a:r>
              <a:rPr lang="en-US"/>
              <a:t>9/8/20XX</a:t>
            </a:r>
            <a:endParaRPr lang="en-US" dirty="0"/>
          </a:p>
        </p:txBody>
      </p:sp>
      <p:sp>
        <p:nvSpPr>
          <p:cNvPr id="8" name="Footer Placeholder 7">
            <a:extLst>
              <a:ext uri="{FF2B5EF4-FFF2-40B4-BE49-F238E27FC236}">
                <a16:creationId xmlns:a16="http://schemas.microsoft.com/office/drawing/2014/main" id="{488B9949-402C-42C2-9A94-16590FC0C592}"/>
              </a:ext>
            </a:extLst>
          </p:cNvPr>
          <p:cNvSpPr>
            <a:spLocks noGrp="1"/>
          </p:cNvSpPr>
          <p:nvPr>
            <p:ph type="ftr" sz="quarter" idx="11"/>
          </p:nvPr>
        </p:nvSpPr>
        <p:spPr/>
        <p:txBody>
          <a:bodyPr/>
          <a:lstStyle/>
          <a:p>
            <a:r>
              <a:rPr lang="en-US"/>
              <a:t>Presentation Title</a:t>
            </a:r>
            <a:endParaRPr lang="en-US" dirty="0"/>
          </a:p>
        </p:txBody>
      </p:sp>
      <p:sp>
        <p:nvSpPr>
          <p:cNvPr id="10" name="Slide Number Placeholder 9">
            <a:extLst>
              <a:ext uri="{FF2B5EF4-FFF2-40B4-BE49-F238E27FC236}">
                <a16:creationId xmlns:a16="http://schemas.microsoft.com/office/drawing/2014/main" id="{039D83F6-DAF4-4876-AA41-F246EC970F7D}"/>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11" name="Rectangle 10">
            <a:extLst>
              <a:ext uri="{FF2B5EF4-FFF2-40B4-BE49-F238E27FC236}">
                <a16:creationId xmlns:a16="http://schemas.microsoft.com/office/drawing/2014/main" id="{91613A19-DDA2-44F6-9ED4-F87771C684B8}"/>
              </a:ext>
            </a:extLst>
          </p:cNvPr>
          <p:cNvSpPr/>
          <p:nvPr/>
        </p:nvSpPr>
        <p:spPr>
          <a:xfrm>
            <a:off x="0" y="4215384"/>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75343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5376670" y="705114"/>
            <a:ext cx="6172412" cy="2403846"/>
          </a:xfrm>
        </p:spPr>
        <p:txBody>
          <a:bodyPr anchor="b"/>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376670" y="3749040"/>
            <a:ext cx="6172411" cy="2346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fld id="{FAEF9944-A4F6-4C59-AEBD-678D6480B8EA}" type="slidenum">
              <a:rPr lang="en-US" smtClean="0"/>
              <a:pPr/>
              <a:t>‹#›</a:t>
            </a:fld>
            <a:endParaRPr lang="en-US" dirty="0"/>
          </a:p>
        </p:txBody>
      </p:sp>
      <p:sp>
        <p:nvSpPr>
          <p:cNvPr id="10" name="Rectangle 9">
            <a:extLst>
              <a:ext uri="{FF2B5EF4-FFF2-40B4-BE49-F238E27FC236}">
                <a16:creationId xmlns:a16="http://schemas.microsoft.com/office/drawing/2014/main" id="{5CE6B9B5-A5D1-4099-B52B-78F39AB0AFCB}"/>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875859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376667" y="658999"/>
            <a:ext cx="6166422" cy="457200"/>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76668" y="1116199"/>
            <a:ext cx="6166422" cy="20621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376668" y="3623098"/>
            <a:ext cx="6166421" cy="457200"/>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5376670" y="4102370"/>
            <a:ext cx="6166419" cy="206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9/8/20XX</a:t>
            </a:r>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fld id="{FAEF9944-A4F6-4C59-AEBD-678D6480B8EA}" type="slidenum">
              <a:rPr lang="en-US" smtClean="0"/>
              <a:pPr/>
              <a:t>‹#›</a:t>
            </a:fld>
            <a:endParaRPr lang="en-US" dirty="0"/>
          </a:p>
        </p:txBody>
      </p:sp>
      <p:sp>
        <p:nvSpPr>
          <p:cNvPr id="10" name="Title 9">
            <a:extLst>
              <a:ext uri="{FF2B5EF4-FFF2-40B4-BE49-F238E27FC236}">
                <a16:creationId xmlns:a16="http://schemas.microsoft.com/office/drawing/2014/main" id="{D26B370B-8381-431F-9492-0EA1205113EE}"/>
              </a:ext>
            </a:extLst>
          </p:cNvPr>
          <p:cNvSpPr>
            <a:spLocks noGrp="1"/>
          </p:cNvSpPr>
          <p:nvPr>
            <p:ph type="title"/>
          </p:nvPr>
        </p:nvSpPr>
        <p:spPr/>
        <p:txBody>
          <a:bodyPr/>
          <a:lstStyle/>
          <a:p>
            <a:r>
              <a:rPr lang="en-US"/>
              <a:t>Click to edit Master title style</a:t>
            </a:r>
          </a:p>
        </p:txBody>
      </p:sp>
      <p:sp>
        <p:nvSpPr>
          <p:cNvPr id="12" name="Rectangle 11">
            <a:extLst>
              <a:ext uri="{FF2B5EF4-FFF2-40B4-BE49-F238E27FC236}">
                <a16:creationId xmlns:a16="http://schemas.microsoft.com/office/drawing/2014/main" id="{DCA89085-2231-4A9C-B23C-B199A9DD26C5}"/>
              </a:ext>
            </a:extLst>
          </p:cNvPr>
          <p:cNvSpPr/>
          <p:nvPr/>
        </p:nvSpPr>
        <p:spPr>
          <a:xfrm rot="10800000">
            <a:off x="4693920" y="3396997"/>
            <a:ext cx="749808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415215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05CD215-1C45-48A0-8534-39FFE8A7C95A}" type="datetime1">
              <a:rPr lang="en-US" smtClean="0"/>
              <a:t>6/4/2024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AEF9944-A4F6-4C59-AEBD-678D6480B8EA}" type="slidenum">
              <a:rPr lang="en-US" dirty="0"/>
              <a:t>‹#›</a:t>
            </a:fld>
            <a:endParaRPr lang="en-US" dirty="0"/>
          </a:p>
        </p:txBody>
      </p:sp>
      <p:sp useBgFill="1">
        <p:nvSpPr>
          <p:cNvPr id="6" name="Rectangle 5">
            <a:extLst>
              <a:ext uri="{FF2B5EF4-FFF2-40B4-BE49-F238E27FC236}">
                <a16:creationId xmlns:a16="http://schemas.microsoft.com/office/drawing/2014/main" id="{94837D5C-EE88-BE2B-5940-6A8E20CAEEC6}"/>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57D6331A-AE6C-3009-DDD4-1671FF7E0F3D}"/>
              </a:ext>
              <a:ext uri="{C183D7F6-B498-43B3-948B-1728B52AA6E4}">
                <adec:decorative xmlns:adec="http://schemas.microsoft.com/office/drawing/2017/decorative" val="1"/>
              </a:ext>
            </a:extLst>
          </p:cNvPr>
          <p:cNvSpPr/>
          <p:nvPr userDrawn="1"/>
        </p:nvSpPr>
        <p:spPr>
          <a:xfrm>
            <a:off x="0" y="825689"/>
            <a:ext cx="12192000" cy="52017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8D7D28B-DE67-0B99-CDEB-A037FFC568ED}"/>
              </a:ext>
              <a:ext uri="{C183D7F6-B498-43B3-948B-1728B52AA6E4}">
                <adec:decorative xmlns:adec="http://schemas.microsoft.com/office/drawing/2017/decorative" val="1"/>
              </a:ext>
            </a:extLst>
          </p:cNvPr>
          <p:cNvSpPr/>
          <p:nvPr userDrawn="1"/>
        </p:nvSpPr>
        <p:spPr>
          <a:xfrm>
            <a:off x="-1" y="889696"/>
            <a:ext cx="1070775" cy="50777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8B9F3E3-6134-5423-F75E-B36E71A65278}"/>
              </a:ext>
              <a:ext uri="{C183D7F6-B498-43B3-948B-1728B52AA6E4}">
                <adec:decorative xmlns:adec="http://schemas.microsoft.com/office/drawing/2017/decorative" val="1"/>
              </a:ext>
            </a:extLst>
          </p:cNvPr>
          <p:cNvSpPr/>
          <p:nvPr userDrawn="1"/>
        </p:nvSpPr>
        <p:spPr>
          <a:xfrm rot="5400000">
            <a:off x="-236512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B1F677F-A1EC-4CDA-E80E-4B3695465156}"/>
              </a:ext>
              <a:ext uri="{C183D7F6-B498-43B3-948B-1728B52AA6E4}">
                <adec:decorative xmlns:adec="http://schemas.microsoft.com/office/drawing/2017/decorative" val="1"/>
              </a:ext>
            </a:extLst>
          </p:cNvPr>
          <p:cNvSpPr/>
          <p:nvPr userDrawn="1"/>
        </p:nvSpPr>
        <p:spPr>
          <a:xfrm rot="5400000">
            <a:off x="765851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EF1E2C06-C49E-A5AA-07A3-D134EFA3D29E}"/>
              </a:ext>
              <a:ext uri="{C183D7F6-B498-43B3-948B-1728B52AA6E4}">
                <adec:decorative xmlns:adec="http://schemas.microsoft.com/office/drawing/2017/decorative" val="1"/>
              </a:ext>
            </a:extLst>
          </p:cNvPr>
          <p:cNvSpPr/>
          <p:nvPr userDrawn="1"/>
        </p:nvSpPr>
        <p:spPr>
          <a:xfrm>
            <a:off x="11119516" y="896046"/>
            <a:ext cx="1070775" cy="50777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22BA39D8-E4F7-CD36-B80A-49D228C0FCA3}"/>
              </a:ext>
              <a:ext uri="{C183D7F6-B498-43B3-948B-1728B52AA6E4}">
                <adec:decorative xmlns:adec="http://schemas.microsoft.com/office/drawing/2017/decorative" val="1"/>
              </a:ext>
            </a:extLst>
          </p:cNvPr>
          <p:cNvSpPr/>
          <p:nvPr userDrawn="1"/>
        </p:nvSpPr>
        <p:spPr>
          <a:xfrm>
            <a:off x="11119516" y="0"/>
            <a:ext cx="1070775" cy="825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06F4721-4B2C-0638-8409-054F6738EAFD}"/>
              </a:ext>
              <a:ext uri="{C183D7F6-B498-43B3-948B-1728B52AA6E4}">
                <adec:decorative xmlns:adec="http://schemas.microsoft.com/office/drawing/2017/decorative" val="1"/>
              </a:ext>
            </a:extLst>
          </p:cNvPr>
          <p:cNvSpPr/>
          <p:nvPr userDrawn="1"/>
        </p:nvSpPr>
        <p:spPr>
          <a:xfrm>
            <a:off x="11119515" y="6027421"/>
            <a:ext cx="1070775" cy="830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57894789"/>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C7CF41D3-C6B9-4E99-9321-87C4E2168F46}"/>
              </a:ext>
            </a:extLst>
          </p:cNvPr>
          <p:cNvSpPr>
            <a:spLocks noGrp="1"/>
          </p:cNvSpPr>
          <p:nvPr>
            <p:ph type="dt" sz="half" idx="10"/>
          </p:nvPr>
        </p:nvSpPr>
        <p:spPr/>
        <p:txBody>
          <a:bodyPr/>
          <a:lstStyle/>
          <a:p>
            <a:r>
              <a:rPr lang="en-US"/>
              <a:t>9/8/20XX</a:t>
            </a:r>
            <a:endParaRPr lang="en-US" dirty="0"/>
          </a:p>
        </p:txBody>
      </p:sp>
      <p:sp>
        <p:nvSpPr>
          <p:cNvPr id="6" name="Footer Placeholder 5">
            <a:extLst>
              <a:ext uri="{FF2B5EF4-FFF2-40B4-BE49-F238E27FC236}">
                <a16:creationId xmlns:a16="http://schemas.microsoft.com/office/drawing/2014/main" id="{8B5BC6EB-07B1-46AF-AC33-E998BC6AA433}"/>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73E3A0C1-6562-4819-9E88-4C1378FD5DE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938225541"/>
      </p:ext>
    </p:extLst>
  </p:cSld>
  <p:clrMapOvr>
    <a:masterClrMapping/>
  </p:clrMapOvr>
  <p:hf sldNum="0" hdr="0" ftr="0" dt="0"/>
  <p:extLst>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CA29BA-0143-49FF-8608-DB1623D99537}"/>
              </a:ext>
            </a:extLst>
          </p:cNvPr>
          <p:cNvSpPr/>
          <p:nvPr/>
        </p:nvSpPr>
        <p:spPr>
          <a:xfrm>
            <a:off x="0" y="0"/>
            <a:ext cx="8248592"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753015" y="640079"/>
            <a:ext cx="2796066" cy="2551751"/>
          </a:xfrm>
        </p:spPr>
        <p:txBody>
          <a:bodyPr anchor="b">
            <a:normAutofit/>
          </a:bodyPr>
          <a:lstStyle>
            <a:lvl1pPr algn="l">
              <a:lnSpc>
                <a:spcPct val="135000"/>
              </a:lnSpc>
              <a:defRPr sz="3200"/>
            </a:lvl1pPr>
          </a:lstStyle>
          <a:p>
            <a:r>
              <a:rPr lang="en-US"/>
              <a:t>Click to edit Master title style</a:t>
            </a:r>
            <a:endParaRPr lang="en-US" dirty="0"/>
          </a:p>
        </p:txBody>
      </p:sp>
      <p:sp>
        <p:nvSpPr>
          <p:cNvPr id="3" name="Content Placeholder 2"/>
          <p:cNvSpPr>
            <a:spLocks noGrp="1"/>
          </p:cNvSpPr>
          <p:nvPr>
            <p:ph idx="1"/>
          </p:nvPr>
        </p:nvSpPr>
        <p:spPr>
          <a:xfrm>
            <a:off x="638818" y="640078"/>
            <a:ext cx="6969693" cy="5455921"/>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hasCustomPrompt="1"/>
          </p:nvPr>
        </p:nvSpPr>
        <p:spPr>
          <a:xfrm>
            <a:off x="8753015" y="3223803"/>
            <a:ext cx="2796066" cy="2872197"/>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3010CF18-370D-4E80-AE4C-396FFDFCAE5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9">
            <a:extLst>
              <a:ext uri="{FF2B5EF4-FFF2-40B4-BE49-F238E27FC236}">
                <a16:creationId xmlns:a16="http://schemas.microsoft.com/office/drawing/2014/main" id="{C5EBFE9C-5A22-4462-9C51-E00C03F55C3D}"/>
              </a:ext>
            </a:extLst>
          </p:cNvPr>
          <p:cNvSpPr>
            <a:spLocks noGrp="1"/>
          </p:cNvSpPr>
          <p:nvPr>
            <p:ph type="dt" sz="half" idx="10"/>
          </p:nvPr>
        </p:nvSpPr>
        <p:spPr>
          <a:xfrm>
            <a:off x="8753015" y="6309360"/>
            <a:ext cx="1734207" cy="457200"/>
          </a:xfrm>
        </p:spPr>
        <p:txBody>
          <a:bodyPr/>
          <a:lstStyle>
            <a:lvl1pPr algn="l">
              <a:defRPr/>
            </a:lvl1pPr>
          </a:lstStyle>
          <a:p>
            <a:r>
              <a:rPr lang="en-US"/>
              <a:t>9/8/20XX</a:t>
            </a:r>
            <a:endParaRPr lang="en-US" dirty="0"/>
          </a:p>
        </p:txBody>
      </p:sp>
      <p:sp>
        <p:nvSpPr>
          <p:cNvPr id="11" name="Footer Placeholder 10">
            <a:extLst>
              <a:ext uri="{FF2B5EF4-FFF2-40B4-BE49-F238E27FC236}">
                <a16:creationId xmlns:a16="http://schemas.microsoft.com/office/drawing/2014/main" id="{2EBBFF2E-AA66-4B76-9139-CB000B5A45D5}"/>
              </a:ext>
            </a:extLst>
          </p:cNvPr>
          <p:cNvSpPr>
            <a:spLocks noGrp="1"/>
          </p:cNvSpPr>
          <p:nvPr>
            <p:ph type="ftr" sz="quarter" idx="11"/>
          </p:nvPr>
        </p:nvSpPr>
        <p:spPr>
          <a:xfrm>
            <a:off x="638818" y="6309360"/>
            <a:ext cx="6993867" cy="457200"/>
          </a:xfrm>
        </p:spPr>
        <p:txBody>
          <a:bodyPr/>
          <a:lstStyle/>
          <a:p>
            <a:r>
              <a:rPr lang="en-US"/>
              <a:t>Presentation Title</a:t>
            </a:r>
            <a:endParaRPr lang="en-US" dirty="0"/>
          </a:p>
        </p:txBody>
      </p:sp>
      <p:sp>
        <p:nvSpPr>
          <p:cNvPr id="12" name="Slide Number Placeholder 11">
            <a:extLst>
              <a:ext uri="{FF2B5EF4-FFF2-40B4-BE49-F238E27FC236}">
                <a16:creationId xmlns:a16="http://schemas.microsoft.com/office/drawing/2014/main" id="{A44F64C4-BF20-4F6B-B650-57C71C828A68}"/>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804140893"/>
      </p:ext>
    </p:extLst>
  </p:cSld>
  <p:clrMapOvr>
    <a:masterClrMapping/>
  </p:clrMapOvr>
  <p:hf sldNum="0" hdr="0" ftr="0" dt="0"/>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34996" y="640079"/>
            <a:ext cx="2714085" cy="2695903"/>
          </a:xfrm>
        </p:spPr>
        <p:txBody>
          <a:bodyPr anchor="b">
            <a:noAutofit/>
          </a:bodyPr>
          <a:lstStyle>
            <a:lvl1pPr algn="l">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248592"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hasCustomPrompt="1"/>
          </p:nvPr>
        </p:nvSpPr>
        <p:spPr>
          <a:xfrm>
            <a:off x="8834996" y="3429000"/>
            <a:ext cx="2714085" cy="2508026"/>
          </a:xfrm>
        </p:spPr>
        <p:txBody>
          <a:bodyPr anchor="t">
            <a:normAutofit/>
          </a:bodyPr>
          <a:lstStyle>
            <a:lvl1pPr marL="0" indent="0">
              <a:spcBef>
                <a:spcPts val="1400"/>
              </a:spcBef>
              <a:buNone/>
              <a:defRPr sz="1800" b="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9" name="Rectangle 8">
            <a:extLst>
              <a:ext uri="{FF2B5EF4-FFF2-40B4-BE49-F238E27FC236}">
                <a16:creationId xmlns:a16="http://schemas.microsoft.com/office/drawing/2014/main" id="{90949BC8-9ABF-49F6-851C-5DB0B86CA70D}"/>
              </a:ext>
            </a:extLst>
          </p:cNvPr>
          <p:cNvSpPr/>
          <p:nvPr/>
        </p:nvSpPr>
        <p:spPr>
          <a:xfrm rot="5400000">
            <a:off x="485159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04E1EE21-E3FA-4D43-B224-C664959637B0}"/>
              </a:ext>
            </a:extLst>
          </p:cNvPr>
          <p:cNvSpPr>
            <a:spLocks noGrp="1"/>
          </p:cNvSpPr>
          <p:nvPr>
            <p:ph type="dt" sz="half" idx="10"/>
          </p:nvPr>
        </p:nvSpPr>
        <p:spPr>
          <a:xfrm>
            <a:off x="8834997" y="6309360"/>
            <a:ext cx="1645920" cy="457200"/>
          </a:xfrm>
        </p:spPr>
        <p:txBody>
          <a:bodyPr/>
          <a:lstStyle/>
          <a:p>
            <a:r>
              <a:rPr lang="en-US"/>
              <a:t>9/8/20XX</a:t>
            </a:r>
            <a:endParaRPr lang="en-US" dirty="0"/>
          </a:p>
        </p:txBody>
      </p:sp>
      <p:sp>
        <p:nvSpPr>
          <p:cNvPr id="7" name="Slide Number Placeholder 6">
            <a:extLst>
              <a:ext uri="{FF2B5EF4-FFF2-40B4-BE49-F238E27FC236}">
                <a16:creationId xmlns:a16="http://schemas.microsoft.com/office/drawing/2014/main" id="{A32D7F83-8993-4ED4-9F02-663CC085052F}"/>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6" name="Footer Placeholder 5">
            <a:extLst>
              <a:ext uri="{FF2B5EF4-FFF2-40B4-BE49-F238E27FC236}">
                <a16:creationId xmlns:a16="http://schemas.microsoft.com/office/drawing/2014/main" id="{8E3678B7-E511-4CE1-BEE5-89E959B9BFD6}"/>
              </a:ext>
            </a:extLst>
          </p:cNvPr>
          <p:cNvSpPr>
            <a:spLocks noGrp="1"/>
          </p:cNvSpPr>
          <p:nvPr>
            <p:ph type="ftr" sz="quarter" idx="11"/>
          </p:nvPr>
        </p:nvSpPr>
        <p:spPr>
          <a:xfrm>
            <a:off x="640080" y="6309360"/>
            <a:ext cx="4946592" cy="457200"/>
          </a:xfrm>
        </p:spPr>
        <p:txBody>
          <a:bodyPr/>
          <a:lstStyle>
            <a:lvl1pPr>
              <a:defRPr>
                <a:solidFill>
                  <a:srgbClr val="FFFFFF"/>
                </a:solidFill>
                <a:effectLst>
                  <a:outerShdw blurRad="50800" dist="38100" dir="2700000" algn="tl" rotWithShape="0">
                    <a:prstClr val="black">
                      <a:alpha val="43000"/>
                    </a:prstClr>
                  </a:outerShdw>
                </a:effectLst>
              </a:defRPr>
            </a:lvl1pPr>
          </a:lstStyle>
          <a:p>
            <a:r>
              <a:rPr lang="en-US"/>
              <a:t>Presentation Title</a:t>
            </a:r>
            <a:endParaRPr lang="en-US" dirty="0"/>
          </a:p>
        </p:txBody>
      </p:sp>
    </p:spTree>
    <p:extLst>
      <p:ext uri="{BB962C8B-B14F-4D97-AF65-F5344CB8AC3E}">
        <p14:creationId xmlns:p14="http://schemas.microsoft.com/office/powerpoint/2010/main" val="137063196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33523653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r>
              <a:rPr lang="en-US"/>
              <a:t>9/8/20XX</a:t>
            </a:r>
            <a:endParaRPr lang="en-US" dirty="0"/>
          </a:p>
        </p:txBody>
      </p:sp>
      <p:sp>
        <p:nvSpPr>
          <p:cNvPr id="5" name="Footer Placeholder 4"/>
          <p:cNvSpPr>
            <a:spLocks noGrp="1"/>
          </p:cNvSpPr>
          <p:nvPr>
            <p:ph type="ftr" sz="quarter" idx="11"/>
          </p:nvPr>
        </p:nvSpPr>
        <p:spPr>
          <a:xfrm>
            <a:off x="2933699" y="6296615"/>
            <a:ext cx="5959577" cy="365125"/>
          </a:xfrm>
        </p:spPr>
        <p:txBody>
          <a:bodyPr/>
          <a:lstStyle/>
          <a:p>
            <a:r>
              <a:rPr lang="en-US"/>
              <a:t>Presentation Title</a:t>
            </a:r>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221572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3">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F5F5DFA-1BC3-4062-9356-6145C9F7CD56}"/>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6B5D461-AEC0-477F-A77A-6227F95A8374}"/>
              </a:ext>
              <a:ext uri="{C183D7F6-B498-43B3-948B-1728B52AA6E4}">
                <adec:decorative xmlns:adec="http://schemas.microsoft.com/office/drawing/2017/decorative" val="1"/>
              </a:ext>
            </a:extLst>
          </p:cNvPr>
          <p:cNvSpPr/>
          <p:nvPr userDrawn="1"/>
        </p:nvSpPr>
        <p:spPr>
          <a:xfrm>
            <a:off x="8175813" y="0"/>
            <a:ext cx="4016188"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E1A041D-DE47-45FA-AC78-CC7FD02571F2}"/>
              </a:ext>
              <a:ext uri="{C183D7F6-B498-43B3-948B-1728B52AA6E4}">
                <adec:decorative xmlns:adec="http://schemas.microsoft.com/office/drawing/2017/decorative" val="1"/>
              </a:ext>
            </a:extLst>
          </p:cNvPr>
          <p:cNvSpPr/>
          <p:nvPr userDrawn="1"/>
        </p:nvSpPr>
        <p:spPr>
          <a:xfrm>
            <a:off x="1525" y="1031500"/>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1614254-52EF-4F58-99B1-CDA7C39223C1}"/>
              </a:ext>
              <a:ext uri="{C183D7F6-B498-43B3-948B-1728B52AA6E4}">
                <adec:decorative xmlns:adec="http://schemas.microsoft.com/office/drawing/2017/decorative" val="1"/>
              </a:ext>
            </a:extLst>
          </p:cNvPr>
          <p:cNvSpPr/>
          <p:nvPr userDrawn="1"/>
        </p:nvSpPr>
        <p:spPr>
          <a:xfrm>
            <a:off x="-9134" y="1095508"/>
            <a:ext cx="8203482"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BD3B3ABA-0408-41EA-935D-D4F4586AA840}"/>
              </a:ext>
            </a:extLst>
          </p:cNvPr>
          <p:cNvSpPr>
            <a:spLocks noGrp="1"/>
          </p:cNvSpPr>
          <p:nvPr>
            <p:ph type="title" hasCustomPrompt="1"/>
          </p:nvPr>
        </p:nvSpPr>
        <p:spPr>
          <a:xfrm>
            <a:off x="787178" y="1361923"/>
            <a:ext cx="6623040" cy="1421898"/>
          </a:xfrm>
        </p:spPr>
        <p:txBody>
          <a:bodyPr anchor="b" anchorCtr="0">
            <a:noAutofit/>
          </a:bodyPr>
          <a:lstStyle>
            <a:lvl1pPr>
              <a:lnSpc>
                <a:spcPct val="100000"/>
              </a:lnSpc>
              <a:defRPr sz="3200"/>
            </a:lvl1pPr>
          </a:lstStyle>
          <a:p>
            <a:r>
              <a:rPr lang="en-US" dirty="0"/>
              <a:t>Click to add title</a:t>
            </a:r>
          </a:p>
        </p:txBody>
      </p:sp>
      <p:sp>
        <p:nvSpPr>
          <p:cNvPr id="3" name="Content Placeholder 2">
            <a:extLst>
              <a:ext uri="{FF2B5EF4-FFF2-40B4-BE49-F238E27FC236}">
                <a16:creationId xmlns:a16="http://schemas.microsoft.com/office/drawing/2014/main" id="{C40EA5BF-04A6-2B17-0703-8419C4DB97FF}"/>
              </a:ext>
            </a:extLst>
          </p:cNvPr>
          <p:cNvSpPr>
            <a:spLocks noGrp="1"/>
          </p:cNvSpPr>
          <p:nvPr>
            <p:ph sz="quarter" idx="14" hasCustomPrompt="1"/>
          </p:nvPr>
        </p:nvSpPr>
        <p:spPr>
          <a:xfrm>
            <a:off x="787399" y="2916772"/>
            <a:ext cx="6622819" cy="2852639"/>
          </a:xfrm>
        </p:spPr>
        <p:txBody>
          <a:bodyPr anchor="t"/>
          <a:lstStyle>
            <a:lvl1pPr marL="0" indent="0">
              <a:lnSpc>
                <a:spcPct val="125000"/>
              </a:lnSpc>
              <a:spcAft>
                <a:spcPts val="600"/>
              </a:spcAft>
              <a:buNone/>
              <a:defRPr sz="2000" b="0"/>
            </a:lvl1pPr>
            <a:lvl2pPr>
              <a:lnSpc>
                <a:spcPct val="125000"/>
              </a:lnSpc>
              <a:spcAft>
                <a:spcPts val="600"/>
              </a:spcAft>
              <a:defRPr/>
            </a:lvl2pPr>
            <a:lvl3pPr>
              <a:lnSpc>
                <a:spcPct val="125000"/>
              </a:lnSpc>
              <a:spcAft>
                <a:spcPts val="600"/>
              </a:spcAft>
              <a:defRPr/>
            </a:lvl3pPr>
            <a:lvl4pPr>
              <a:lnSpc>
                <a:spcPct val="125000"/>
              </a:lnSpc>
              <a:spcAft>
                <a:spcPts val="600"/>
              </a:spcAft>
              <a:defRPr/>
            </a:lvl4pPr>
            <a:lvl5pPr>
              <a:lnSpc>
                <a:spcPct val="125000"/>
              </a:lnSpc>
              <a:spcAft>
                <a:spcPts val="600"/>
              </a:spcAft>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Rectangle 13">
            <a:extLst>
              <a:ext uri="{FF2B5EF4-FFF2-40B4-BE49-F238E27FC236}">
                <a16:creationId xmlns:a16="http://schemas.microsoft.com/office/drawing/2014/main" id="{1837301C-2B9B-4119-9002-BD6DB2AB87FB}"/>
              </a:ext>
              <a:ext uri="{C183D7F6-B498-43B3-948B-1728B52AA6E4}">
                <adec:decorative xmlns:adec="http://schemas.microsoft.com/office/drawing/2017/decorative" val="1"/>
              </a:ext>
            </a:extLst>
          </p:cNvPr>
          <p:cNvSpPr/>
          <p:nvPr userDrawn="1"/>
        </p:nvSpPr>
        <p:spPr>
          <a:xfrm>
            <a:off x="-1" y="6144405"/>
            <a:ext cx="8150087"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D12738D-D0ED-4899-A01C-42439B5B3E64}"/>
              </a:ext>
              <a:ext uri="{C183D7F6-B498-43B3-948B-1728B52AA6E4}">
                <adec:decorative xmlns:adec="http://schemas.microsoft.com/office/drawing/2017/decorative" val="1"/>
              </a:ext>
            </a:extLst>
          </p:cNvPr>
          <p:cNvSpPr/>
          <p:nvPr userDrawn="1"/>
        </p:nvSpPr>
        <p:spPr>
          <a:xfrm>
            <a:off x="8206532" y="6167615"/>
            <a:ext cx="398241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5EED261D-45B9-40C1-8341-8B8B796E8AE2}"/>
              </a:ext>
              <a:ext uri="{C183D7F6-B498-43B3-948B-1728B52AA6E4}">
                <adec:decorative xmlns:adec="http://schemas.microsoft.com/office/drawing/2017/decorative" val="1"/>
              </a:ext>
            </a:extLst>
          </p:cNvPr>
          <p:cNvSpPr/>
          <p:nvPr userDrawn="1"/>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ooter Placeholder 7">
            <a:extLst>
              <a:ext uri="{FF2B5EF4-FFF2-40B4-BE49-F238E27FC236}">
                <a16:creationId xmlns:a16="http://schemas.microsoft.com/office/drawing/2014/main" id="{182CF530-D736-4104-8678-850EEDF997E6}"/>
              </a:ext>
            </a:extLst>
          </p:cNvPr>
          <p:cNvSpPr>
            <a:spLocks noGrp="1"/>
          </p:cNvSpPr>
          <p:nvPr>
            <p:ph type="ftr" sz="quarter" idx="11"/>
          </p:nvPr>
        </p:nvSpPr>
        <p:spPr>
          <a:xfrm>
            <a:off x="787178" y="6309360"/>
            <a:ext cx="6623040" cy="457200"/>
          </a:xfrm>
        </p:spPr>
        <p:txBody>
          <a:bodyPr/>
          <a:lstStyle>
            <a:lvl1pPr>
              <a:defRPr>
                <a:solidFill>
                  <a:schemeClr val="bg1"/>
                </a:solidFill>
              </a:defRPr>
            </a:lvl1pPr>
          </a:lstStyle>
          <a:p>
            <a:r>
              <a:rPr lang="en-US" dirty="0"/>
              <a:t>Presentation Title</a:t>
            </a:r>
          </a:p>
        </p:txBody>
      </p:sp>
      <p:sp>
        <p:nvSpPr>
          <p:cNvPr id="19" name="Date Placeholder 5">
            <a:extLst>
              <a:ext uri="{FF2B5EF4-FFF2-40B4-BE49-F238E27FC236}">
                <a16:creationId xmlns:a16="http://schemas.microsoft.com/office/drawing/2014/main" id="{8DEDB7CE-711E-4E43-9450-4C7BECE2FCFC}"/>
              </a:ext>
            </a:extLst>
          </p:cNvPr>
          <p:cNvSpPr>
            <a:spLocks noGrp="1"/>
          </p:cNvSpPr>
          <p:nvPr>
            <p:ph type="dt" sz="half" idx="10"/>
          </p:nvPr>
        </p:nvSpPr>
        <p:spPr>
          <a:xfrm>
            <a:off x="8379537" y="6309360"/>
            <a:ext cx="1885598" cy="457200"/>
          </a:xfrm>
        </p:spPr>
        <p:txBody>
          <a:bodyPr/>
          <a:lstStyle/>
          <a:p>
            <a:r>
              <a:rPr lang="en-US" dirty="0"/>
              <a:t>9/8/20XX</a:t>
            </a:r>
          </a:p>
        </p:txBody>
      </p:sp>
      <p:sp>
        <p:nvSpPr>
          <p:cNvPr id="20" name="Slide Number Placeholder 9">
            <a:extLst>
              <a:ext uri="{FF2B5EF4-FFF2-40B4-BE49-F238E27FC236}">
                <a16:creationId xmlns:a16="http://schemas.microsoft.com/office/drawing/2014/main" id="{F5D9588C-9E6B-42F6-8B42-D18388626ACB}"/>
              </a:ext>
            </a:extLst>
          </p:cNvPr>
          <p:cNvSpPr>
            <a:spLocks noGrp="1"/>
          </p:cNvSpPr>
          <p:nvPr>
            <p:ph type="sldNum" sz="quarter" idx="12"/>
          </p:nvPr>
        </p:nvSpPr>
        <p:spPr>
          <a:xfrm>
            <a:off x="10569202" y="6309360"/>
            <a:ext cx="979879" cy="457200"/>
          </a:xfrm>
        </p:spPr>
        <p:txBody>
          <a:bodyPr/>
          <a:lstStyle>
            <a:lvl1pPr>
              <a:defRPr sz="1200" b="0"/>
            </a:lvl1pPr>
          </a:lstStyle>
          <a:p>
            <a:fld id="{FAEF9944-A4F6-4C59-AEBD-678D6480B8EA}" type="slidenum">
              <a:rPr lang="en-US" smtClean="0"/>
              <a:pPr/>
              <a:t>‹#›</a:t>
            </a:fld>
            <a:endParaRPr lang="en-US" dirty="0"/>
          </a:p>
        </p:txBody>
      </p:sp>
      <p:sp>
        <p:nvSpPr>
          <p:cNvPr id="18" name="Rectangle 17">
            <a:extLst>
              <a:ext uri="{FF2B5EF4-FFF2-40B4-BE49-F238E27FC236}">
                <a16:creationId xmlns:a16="http://schemas.microsoft.com/office/drawing/2014/main" id="{3E23953F-BF80-48E0-8282-62907D6C29C6}"/>
              </a:ext>
              <a:ext uri="{C183D7F6-B498-43B3-948B-1728B52AA6E4}">
                <adec:decorative xmlns:adec="http://schemas.microsoft.com/office/drawing/2017/decorative" val="1"/>
              </a:ext>
            </a:extLst>
          </p:cNvPr>
          <p:cNvSpPr/>
          <p:nvPr userDrawn="1"/>
        </p:nvSpPr>
        <p:spPr>
          <a:xfrm>
            <a:off x="8142523"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BD79D74E-6357-D3E7-30C0-09B4B82BA321}"/>
              </a:ext>
              <a:ext uri="{C183D7F6-B498-43B3-948B-1728B52AA6E4}">
                <adec:decorative xmlns:adec="http://schemas.microsoft.com/office/drawing/2017/decorative" val="1"/>
              </a:ext>
            </a:extLst>
          </p:cNvPr>
          <p:cNvSpPr/>
          <p:nvPr userDrawn="1"/>
        </p:nvSpPr>
        <p:spPr>
          <a:xfrm>
            <a:off x="8203482" y="1095507"/>
            <a:ext cx="3997653" cy="50168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07534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itle + Picture">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 uri="{C183D7F6-B498-43B3-948B-1728B52AA6E4}">
                <adec:decorative xmlns:adec="http://schemas.microsoft.com/office/drawing/2017/decorative" val="1"/>
              </a:ext>
            </a:extLst>
          </p:cNvPr>
          <p:cNvSpPr/>
          <p:nvPr userDrawn="1"/>
        </p:nvSpPr>
        <p:spPr>
          <a:xfrm>
            <a:off x="1" y="825689"/>
            <a:ext cx="7685728" cy="374154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1386630" y="825687"/>
            <a:ext cx="5957384" cy="3741551"/>
          </a:xfrm>
        </p:spPr>
        <p:txBody>
          <a:bodyPr tIns="182880" anchor="ctr" anchorCtr="0">
            <a:noAutofit/>
          </a:bodyPr>
          <a:lstStyle>
            <a:lvl1pPr>
              <a:lnSpc>
                <a:spcPct val="100000"/>
              </a:lnSpc>
              <a:defRPr sz="4000" cap="all" baseline="0">
                <a:solidFill>
                  <a:schemeClr val="bg1"/>
                </a:solidFill>
              </a:defRPr>
            </a:lvl1pPr>
          </a:lstStyle>
          <a:p>
            <a:r>
              <a:rPr lang="en-US" sz="4400" dirty="0">
                <a:solidFill>
                  <a:schemeClr val="bg1"/>
                </a:solidFill>
              </a:rPr>
              <a:t>CLICK TO ADD TITLE</a:t>
            </a:r>
          </a:p>
        </p:txBody>
      </p:sp>
      <p:sp>
        <p:nvSpPr>
          <p:cNvPr id="56" name="Rectangle 55">
            <a:extLst>
              <a:ext uri="{FF2B5EF4-FFF2-40B4-BE49-F238E27FC236}">
                <a16:creationId xmlns:a16="http://schemas.microsoft.com/office/drawing/2014/main" id="{FB792E4C-AD3B-4E88-8540-E75759746368}"/>
              </a:ext>
              <a:ext uri="{C183D7F6-B498-43B3-948B-1728B52AA6E4}">
                <adec:decorative xmlns:adec="http://schemas.microsoft.com/office/drawing/2017/decorative" val="1"/>
              </a:ext>
            </a:extLst>
          </p:cNvPr>
          <p:cNvSpPr/>
          <p:nvPr userDrawn="1"/>
        </p:nvSpPr>
        <p:spPr>
          <a:xfrm>
            <a:off x="-1" y="889696"/>
            <a:ext cx="1070775" cy="36013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 uri="{C183D7F6-B498-43B3-948B-1728B52AA6E4}">
                <adec:decorative xmlns:adec="http://schemas.microsoft.com/office/drawing/2017/decorative" val="1"/>
              </a:ext>
            </a:extLst>
          </p:cNvPr>
          <p:cNvSpPr/>
          <p:nvPr userDrawn="1"/>
        </p:nvSpPr>
        <p:spPr>
          <a:xfrm rot="5400000">
            <a:off x="-236512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Picture Placeholder 64">
            <a:extLst>
              <a:ext uri="{FF2B5EF4-FFF2-40B4-BE49-F238E27FC236}">
                <a16:creationId xmlns:a16="http://schemas.microsoft.com/office/drawing/2014/main" id="{D60E3C33-714C-4528-93A6-4470C3E89AE4}"/>
              </a:ext>
            </a:extLst>
          </p:cNvPr>
          <p:cNvSpPr>
            <a:spLocks noGrp="1"/>
          </p:cNvSpPr>
          <p:nvPr>
            <p:ph type="pic" sz="quarter" idx="13"/>
          </p:nvPr>
        </p:nvSpPr>
        <p:spPr>
          <a:xfrm>
            <a:off x="7710836" y="-2"/>
            <a:ext cx="4481164" cy="6858002"/>
          </a:xfrm>
          <a:custGeom>
            <a:avLst/>
            <a:gdLst>
              <a:gd name="connsiteX0" fmla="*/ 0 w 5332064"/>
              <a:gd name="connsiteY0" fmla="*/ 0 h 6858002"/>
              <a:gd name="connsiteX1" fmla="*/ 5332064 w 5332064"/>
              <a:gd name="connsiteY1" fmla="*/ 0 h 6858002"/>
              <a:gd name="connsiteX2" fmla="*/ 5332064 w 5332064"/>
              <a:gd name="connsiteY2" fmla="*/ 6858002 h 6858002"/>
              <a:gd name="connsiteX3" fmla="*/ 0 w 5332064"/>
              <a:gd name="connsiteY3" fmla="*/ 6858002 h 6858002"/>
            </a:gdLst>
            <a:ahLst/>
            <a:cxnLst>
              <a:cxn ang="0">
                <a:pos x="connsiteX0" y="connsiteY0"/>
              </a:cxn>
              <a:cxn ang="0">
                <a:pos x="connsiteX1" y="connsiteY1"/>
              </a:cxn>
              <a:cxn ang="0">
                <a:pos x="connsiteX2" y="connsiteY2"/>
              </a:cxn>
              <a:cxn ang="0">
                <a:pos x="connsiteX3" y="connsiteY3"/>
              </a:cxn>
            </a:cxnLst>
            <a:rect l="l" t="t" r="r" b="b"/>
            <a:pathLst>
              <a:path w="5332064" h="6858002">
                <a:moveTo>
                  <a:pt x="0" y="0"/>
                </a:moveTo>
                <a:lnTo>
                  <a:pt x="5332064" y="0"/>
                </a:lnTo>
                <a:lnTo>
                  <a:pt x="5332064" y="6858002"/>
                </a:lnTo>
                <a:lnTo>
                  <a:pt x="0" y="6858002"/>
                </a:lnTo>
                <a:close/>
              </a:path>
            </a:pathLst>
          </a:custGeom>
        </p:spPr>
        <p:txBody>
          <a:bodyPr wrap="square" anchor="t">
            <a:noAutofit/>
          </a:bodyPr>
          <a:lstStyle>
            <a:lvl1pPr marL="0" indent="0" algn="ctr">
              <a:buNone/>
              <a:defRPr sz="1400"/>
            </a:lvl1pPr>
          </a:lstStyle>
          <a:p>
            <a:r>
              <a:rPr lang="en-US"/>
              <a:t>Click icon to add picture</a:t>
            </a:r>
            <a:endParaRPr lang="en-US" dirty="0"/>
          </a:p>
        </p:txBody>
      </p:sp>
      <p:sp>
        <p:nvSpPr>
          <p:cNvPr id="59" name="Rectangle 58">
            <a:extLst>
              <a:ext uri="{FF2B5EF4-FFF2-40B4-BE49-F238E27FC236}">
                <a16:creationId xmlns:a16="http://schemas.microsoft.com/office/drawing/2014/main" id="{EA124D3C-01E3-4B96-BDF0-54851D1739D0}"/>
              </a:ext>
              <a:ext uri="{C183D7F6-B498-43B3-948B-1728B52AA6E4}">
                <adec:decorative xmlns:adec="http://schemas.microsoft.com/office/drawing/2017/decorative" val="1"/>
              </a:ext>
            </a:extLst>
          </p:cNvPr>
          <p:cNvSpPr/>
          <p:nvPr userDrawn="1"/>
        </p:nvSpPr>
        <p:spPr>
          <a:xfrm rot="5400000">
            <a:off x="42498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91430795"/>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7E77A60-3019-43AE-AA38-E130C04CFD8D}"/>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3FDBF0FB-88D2-4271-BFAF-D129CF8C2F68}"/>
              </a:ext>
              <a:ext uri="{C183D7F6-B498-43B3-948B-1728B52AA6E4}">
                <adec:decorative xmlns:adec="http://schemas.microsoft.com/office/drawing/2017/decorative" val="1"/>
              </a:ext>
            </a:extLst>
          </p:cNvPr>
          <p:cNvSpPr/>
          <p:nvPr userDrawn="1"/>
        </p:nvSpPr>
        <p:spPr>
          <a:xfrm>
            <a:off x="6410325" y="-4078"/>
            <a:ext cx="5787773" cy="105654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862B807B-6DFA-471C-B675-016416207F0E}"/>
              </a:ext>
              <a:ext uri="{C183D7F6-B498-43B3-948B-1728B52AA6E4}">
                <adec:decorative xmlns:adec="http://schemas.microsoft.com/office/drawing/2017/decorative" val="1"/>
              </a:ext>
            </a:extLst>
          </p:cNvPr>
          <p:cNvSpPr/>
          <p:nvPr userDrawn="1"/>
        </p:nvSpPr>
        <p:spPr>
          <a:xfrm>
            <a:off x="1524" y="1031500"/>
            <a:ext cx="12190475" cy="641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0555D4C0-9882-489D-AD77-A9F38B3784A6}"/>
              </a:ext>
              <a:ext uri="{C183D7F6-B498-43B3-948B-1728B52AA6E4}">
                <adec:decorative xmlns:adec="http://schemas.microsoft.com/office/drawing/2017/decorative" val="1"/>
              </a:ext>
            </a:extLst>
          </p:cNvPr>
          <p:cNvSpPr/>
          <p:nvPr userDrawn="1"/>
        </p:nvSpPr>
        <p:spPr>
          <a:xfrm>
            <a:off x="6446677" y="1095508"/>
            <a:ext cx="5742273" cy="501689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68EC5ED-FCAE-682A-C050-58786819ECD3}"/>
              </a:ext>
            </a:extLst>
          </p:cNvPr>
          <p:cNvSpPr>
            <a:spLocks noGrp="1"/>
          </p:cNvSpPr>
          <p:nvPr>
            <p:ph type="title"/>
          </p:nvPr>
        </p:nvSpPr>
        <p:spPr>
          <a:xfrm>
            <a:off x="6757416" y="1316736"/>
            <a:ext cx="5120640" cy="3392424"/>
          </a:xfrm>
        </p:spPr>
        <p:txBody>
          <a:bodyPr anchor="b"/>
          <a:lstStyle>
            <a:lvl1pPr>
              <a:lnSpc>
                <a:spcPct val="100000"/>
              </a:lnSpc>
              <a:defRPr/>
            </a:lvl1pPr>
          </a:lstStyle>
          <a:p>
            <a:r>
              <a:rPr lang="en-US"/>
              <a:t>Click to edit Master title style</a:t>
            </a:r>
          </a:p>
        </p:txBody>
      </p:sp>
      <p:sp>
        <p:nvSpPr>
          <p:cNvPr id="30" name="Subtitle 2">
            <a:extLst>
              <a:ext uri="{FF2B5EF4-FFF2-40B4-BE49-F238E27FC236}">
                <a16:creationId xmlns:a16="http://schemas.microsoft.com/office/drawing/2014/main" id="{15C8BDC7-F09C-40A3-B14E-9A49781EE6CE}"/>
              </a:ext>
            </a:extLst>
          </p:cNvPr>
          <p:cNvSpPr>
            <a:spLocks noGrp="1"/>
          </p:cNvSpPr>
          <p:nvPr>
            <p:ph type="subTitle" idx="1" hasCustomPrompt="1"/>
          </p:nvPr>
        </p:nvSpPr>
        <p:spPr>
          <a:xfrm>
            <a:off x="6749828" y="4816366"/>
            <a:ext cx="5125300" cy="1068929"/>
          </a:xfrm>
        </p:spPr>
        <p:txBody>
          <a:bodyPr anchor="t" anchorCtr="0">
            <a:noAutofit/>
          </a:bodyPr>
          <a:lstStyle>
            <a:lvl1pPr marL="0" indent="0">
              <a:lnSpc>
                <a:spcPct val="100000"/>
              </a:lnSpc>
              <a:buNone/>
              <a:defRPr sz="2000" b="0"/>
            </a:lvl1pPr>
          </a:lstStyle>
          <a:p>
            <a:r>
              <a:rPr lang="en-US" sz="2000" dirty="0">
                <a:solidFill>
                  <a:schemeClr val="tx2"/>
                </a:solidFill>
              </a:rPr>
              <a:t>Click to add subtitle</a:t>
            </a:r>
          </a:p>
        </p:txBody>
      </p:sp>
      <p:sp>
        <p:nvSpPr>
          <p:cNvPr id="40" name="Picture Placeholder 38">
            <a:extLst>
              <a:ext uri="{FF2B5EF4-FFF2-40B4-BE49-F238E27FC236}">
                <a16:creationId xmlns:a16="http://schemas.microsoft.com/office/drawing/2014/main" id="{AB2070F4-085F-4F8D-A1E8-A58E5F8F0687}"/>
              </a:ext>
            </a:extLst>
          </p:cNvPr>
          <p:cNvSpPr>
            <a:spLocks noGrp="1"/>
          </p:cNvSpPr>
          <p:nvPr>
            <p:ph type="pic" sz="quarter" idx="13"/>
          </p:nvPr>
        </p:nvSpPr>
        <p:spPr>
          <a:xfrm>
            <a:off x="-6099" y="1095509"/>
            <a:ext cx="6391656" cy="5016892"/>
          </a:xfrm>
        </p:spPr>
        <p:txBody>
          <a:bodyPr anchor="t">
            <a:normAutofit/>
          </a:bodyPr>
          <a:lstStyle>
            <a:lvl1pPr marL="0" indent="0" algn="ctr">
              <a:buNone/>
              <a:defRPr sz="1400"/>
            </a:lvl1pPr>
          </a:lstStyle>
          <a:p>
            <a:r>
              <a:rPr lang="en-US"/>
              <a:t>Click icon to add picture</a:t>
            </a:r>
            <a:endParaRPr lang="en-US" dirty="0"/>
          </a:p>
        </p:txBody>
      </p:sp>
      <p:sp>
        <p:nvSpPr>
          <p:cNvPr id="32" name="Rectangle 31">
            <a:extLst>
              <a:ext uri="{FF2B5EF4-FFF2-40B4-BE49-F238E27FC236}">
                <a16:creationId xmlns:a16="http://schemas.microsoft.com/office/drawing/2014/main" id="{247A5DB4-1ED7-4630-89AF-F1802E44EF89}"/>
              </a:ext>
              <a:ext uri="{C183D7F6-B498-43B3-948B-1728B52AA6E4}">
                <adec:decorative xmlns:adec="http://schemas.microsoft.com/office/drawing/2017/decorative" val="1"/>
              </a:ext>
            </a:extLst>
          </p:cNvPr>
          <p:cNvSpPr/>
          <p:nvPr userDrawn="1"/>
        </p:nvSpPr>
        <p:spPr>
          <a:xfrm>
            <a:off x="0" y="6144405"/>
            <a:ext cx="6446677" cy="71359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6E5D4012-4107-490F-A369-EA7063242A98}"/>
              </a:ext>
              <a:ext uri="{C183D7F6-B498-43B3-948B-1728B52AA6E4}">
                <adec:decorative xmlns:adec="http://schemas.microsoft.com/office/drawing/2017/decorative" val="1"/>
              </a:ext>
            </a:extLst>
          </p:cNvPr>
          <p:cNvSpPr/>
          <p:nvPr userDrawn="1"/>
        </p:nvSpPr>
        <p:spPr>
          <a:xfrm>
            <a:off x="6446677" y="6167615"/>
            <a:ext cx="5742273"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795C79E2-9EA5-4713-B4AF-0E4572CFFA2F}"/>
              </a:ext>
              <a:ext uri="{C183D7F6-B498-43B3-948B-1728B52AA6E4}">
                <adec:decorative xmlns:adec="http://schemas.microsoft.com/office/drawing/2017/decorative" val="1"/>
              </a:ext>
            </a:extLst>
          </p:cNvPr>
          <p:cNvSpPr/>
          <p:nvPr userDrawn="1"/>
        </p:nvSpPr>
        <p:spPr>
          <a:xfrm>
            <a:off x="1524" y="6112249"/>
            <a:ext cx="12190475" cy="6416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74C09E2-06F0-4230-8DAD-A0DBF01F8603}"/>
              </a:ext>
              <a:ext uri="{C183D7F6-B498-43B3-948B-1728B52AA6E4}">
                <adec:decorative xmlns:adec="http://schemas.microsoft.com/office/drawing/2017/decorative" val="1"/>
              </a:ext>
            </a:extLst>
          </p:cNvPr>
          <p:cNvSpPr/>
          <p:nvPr userDrawn="1"/>
        </p:nvSpPr>
        <p:spPr>
          <a:xfrm>
            <a:off x="6379494"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00742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ontent + Picture">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5C341663-7159-49AD-AAF3-4B3C490D812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20F2EB12-394C-40E4-9186-CBD6635B5DA9}"/>
              </a:ext>
              <a:ext uri="{C183D7F6-B498-43B3-948B-1728B52AA6E4}">
                <adec:decorative xmlns:adec="http://schemas.microsoft.com/office/drawing/2017/decorative" val="1"/>
              </a:ext>
            </a:extLst>
          </p:cNvPr>
          <p:cNvSpPr/>
          <p:nvPr userDrawn="1"/>
        </p:nvSpPr>
        <p:spPr>
          <a:xfrm>
            <a:off x="4677552" y="0"/>
            <a:ext cx="751444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itle 1">
            <a:extLst>
              <a:ext uri="{FF2B5EF4-FFF2-40B4-BE49-F238E27FC236}">
                <a16:creationId xmlns:a16="http://schemas.microsoft.com/office/drawing/2014/main" id="{53F9468C-8821-4670-9C7C-78E7D75861AD}"/>
              </a:ext>
            </a:extLst>
          </p:cNvPr>
          <p:cNvSpPr>
            <a:spLocks noGrp="1"/>
          </p:cNvSpPr>
          <p:nvPr>
            <p:ph type="title" hasCustomPrompt="1"/>
          </p:nvPr>
        </p:nvSpPr>
        <p:spPr>
          <a:xfrm>
            <a:off x="5141023" y="167463"/>
            <a:ext cx="6408058" cy="1580890"/>
          </a:xfrm>
        </p:spPr>
        <p:txBody>
          <a:bodyPr anchor="b" anchorCtr="0">
            <a:noAutofit/>
          </a:bodyPr>
          <a:lstStyle>
            <a:lvl1pPr>
              <a:lnSpc>
                <a:spcPct val="100000"/>
              </a:lnSpc>
              <a:defRPr sz="3200"/>
            </a:lvl1pPr>
          </a:lstStyle>
          <a:p>
            <a:r>
              <a:rPr lang="en-US" dirty="0"/>
              <a:t>Click to add title</a:t>
            </a:r>
          </a:p>
        </p:txBody>
      </p:sp>
      <p:sp>
        <p:nvSpPr>
          <p:cNvPr id="4" name="Content Placeholder 3">
            <a:extLst>
              <a:ext uri="{FF2B5EF4-FFF2-40B4-BE49-F238E27FC236}">
                <a16:creationId xmlns:a16="http://schemas.microsoft.com/office/drawing/2014/main" id="{FFD78806-0532-B92A-4326-73941B4232E7}"/>
              </a:ext>
            </a:extLst>
          </p:cNvPr>
          <p:cNvSpPr>
            <a:spLocks noGrp="1"/>
          </p:cNvSpPr>
          <p:nvPr>
            <p:ph sz="quarter" idx="16" hasCustomPrompt="1"/>
          </p:nvPr>
        </p:nvSpPr>
        <p:spPr>
          <a:xfrm>
            <a:off x="0" y="0"/>
            <a:ext cx="4613275" cy="6858000"/>
          </a:xfrm>
        </p:spPr>
        <p:txBody>
          <a:bodyPr/>
          <a:lstStyle>
            <a:lvl1pPr>
              <a:defRPr/>
            </a:lvl1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Rectangle 23">
            <a:extLst>
              <a:ext uri="{FF2B5EF4-FFF2-40B4-BE49-F238E27FC236}">
                <a16:creationId xmlns:a16="http://schemas.microsoft.com/office/drawing/2014/main" id="{D83D2425-8E71-4C9D-8737-018CE44525D0}"/>
              </a:ext>
              <a:ext uri="{C183D7F6-B498-43B3-948B-1728B52AA6E4}">
                <adec:decorative xmlns:adec="http://schemas.microsoft.com/office/drawing/2017/decorative" val="1"/>
              </a:ext>
            </a:extLst>
          </p:cNvPr>
          <p:cNvSpPr/>
          <p:nvPr userDrawn="1"/>
        </p:nvSpPr>
        <p:spPr>
          <a:xfrm rot="5400000">
            <a:off x="121655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2">
            <a:extLst>
              <a:ext uri="{FF2B5EF4-FFF2-40B4-BE49-F238E27FC236}">
                <a16:creationId xmlns:a16="http://schemas.microsoft.com/office/drawing/2014/main" id="{DEB24183-BE19-B810-4EF4-D9959CAD150B}"/>
              </a:ext>
            </a:extLst>
          </p:cNvPr>
          <p:cNvSpPr>
            <a:spLocks noGrp="1"/>
          </p:cNvSpPr>
          <p:nvPr>
            <p:ph sz="quarter" idx="15" hasCustomPrompt="1"/>
          </p:nvPr>
        </p:nvSpPr>
        <p:spPr>
          <a:xfrm>
            <a:off x="5140405" y="1959427"/>
            <a:ext cx="6408665" cy="4161653"/>
          </a:xfrm>
        </p:spPr>
        <p:txBody>
          <a:bodyPr anchor="t">
            <a:normAutofit/>
          </a:bodyPr>
          <a:lstStyle>
            <a:lvl1pPr marL="0" indent="0">
              <a:lnSpc>
                <a:spcPct val="100000"/>
              </a:lnSpc>
              <a:spcAft>
                <a:spcPts val="600"/>
              </a:spcAft>
              <a:buNone/>
              <a:defRPr sz="1800" b="0"/>
            </a:lvl1pPr>
            <a:lvl2pPr>
              <a:lnSpc>
                <a:spcPct val="100000"/>
              </a:lnSpc>
              <a:spcAft>
                <a:spcPts val="600"/>
              </a:spcAft>
              <a:defRPr sz="1800"/>
            </a:lvl2pPr>
            <a:lvl3pPr>
              <a:lnSpc>
                <a:spcPct val="100000"/>
              </a:lnSpc>
              <a:spcAft>
                <a:spcPts val="600"/>
              </a:spcAft>
              <a:defRPr sz="1800"/>
            </a:lvl3pPr>
            <a:lvl4pPr>
              <a:lnSpc>
                <a:spcPct val="100000"/>
              </a:lnSpc>
              <a:spcAft>
                <a:spcPts val="600"/>
              </a:spcAft>
              <a:defRPr sz="1800"/>
            </a:lvl4pPr>
            <a:lvl5pPr>
              <a:lnSpc>
                <a:spcPct val="100000"/>
              </a:lnSpc>
              <a:spcAft>
                <a:spcPts val="6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4">
            <a:extLst>
              <a:ext uri="{FF2B5EF4-FFF2-40B4-BE49-F238E27FC236}">
                <a16:creationId xmlns:a16="http://schemas.microsoft.com/office/drawing/2014/main" id="{CD15B6AB-EFBA-3087-EC3D-8DA945B70C0F}"/>
              </a:ext>
            </a:extLst>
          </p:cNvPr>
          <p:cNvSpPr>
            <a:spLocks noGrp="1"/>
          </p:cNvSpPr>
          <p:nvPr>
            <p:ph type="ftr" sz="quarter" idx="11"/>
          </p:nvPr>
        </p:nvSpPr>
        <p:spPr>
          <a:xfrm>
            <a:off x="5140405" y="6309360"/>
            <a:ext cx="3982428" cy="457200"/>
          </a:xfrm>
        </p:spPr>
        <p:txBody>
          <a:bodyPr/>
          <a:lstStyle>
            <a:lvl1pPr algn="ctr">
              <a:defRPr>
                <a:effectLst/>
              </a:defRPr>
            </a:lvl1pPr>
          </a:lstStyle>
          <a:p>
            <a:pPr algn="l"/>
            <a:r>
              <a:rPr lang="en-US" dirty="0"/>
              <a:t>Presentation Title</a:t>
            </a:r>
          </a:p>
        </p:txBody>
      </p:sp>
      <p:sp>
        <p:nvSpPr>
          <p:cNvPr id="10" name="Date Placeholder 3">
            <a:extLst>
              <a:ext uri="{FF2B5EF4-FFF2-40B4-BE49-F238E27FC236}">
                <a16:creationId xmlns:a16="http://schemas.microsoft.com/office/drawing/2014/main" id="{6A3371A6-1409-7906-744F-59D906DF6755}"/>
              </a:ext>
            </a:extLst>
          </p:cNvPr>
          <p:cNvSpPr>
            <a:spLocks noGrp="1"/>
          </p:cNvSpPr>
          <p:nvPr>
            <p:ph type="dt" sz="half" idx="10"/>
          </p:nvPr>
        </p:nvSpPr>
        <p:spPr>
          <a:xfrm>
            <a:off x="9238415" y="6309360"/>
            <a:ext cx="1215204" cy="457200"/>
          </a:xfrm>
        </p:spPr>
        <p:txBody>
          <a:bodyPr/>
          <a:lstStyle>
            <a:lvl1pPr algn="ctr">
              <a:defRPr>
                <a:effectLst/>
              </a:defRPr>
            </a:lvl1pPr>
          </a:lstStyle>
          <a:p>
            <a:r>
              <a:rPr lang="en-US" dirty="0">
                <a:solidFill>
                  <a:schemeClr val="tx2"/>
                </a:solidFill>
              </a:rPr>
              <a:t>9/8/20XX</a:t>
            </a:r>
            <a:endParaRPr lang="en-US" dirty="0"/>
          </a:p>
        </p:txBody>
      </p:sp>
      <p:sp>
        <p:nvSpPr>
          <p:cNvPr id="11" name="Slide Number Placeholder 5">
            <a:extLst>
              <a:ext uri="{FF2B5EF4-FFF2-40B4-BE49-F238E27FC236}">
                <a16:creationId xmlns:a16="http://schemas.microsoft.com/office/drawing/2014/main" id="{8546652F-6212-09E9-1A75-28F7C8EEF073}"/>
              </a:ext>
            </a:extLst>
          </p:cNvPr>
          <p:cNvSpPr>
            <a:spLocks noGrp="1"/>
          </p:cNvSpPr>
          <p:nvPr>
            <p:ph type="sldNum" sz="quarter" idx="12"/>
          </p:nvPr>
        </p:nvSpPr>
        <p:spPr>
          <a:xfrm>
            <a:off x="10569202" y="6309360"/>
            <a:ext cx="979879" cy="457200"/>
          </a:xfrm>
        </p:spPr>
        <p:txBody>
          <a:bodyPr/>
          <a:lstStyle>
            <a:lvl1pPr>
              <a:defRPr sz="1200" b="0"/>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7684187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Title and 2 Content 3">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30FB3D5A-25E2-453F-A78E-0A20BDCE80A2}"/>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28796342-0E80-4F8E-9563-9F5EDFC0DDF2}"/>
              </a:ext>
              <a:ext uri="{C183D7F6-B498-43B3-948B-1728B52AA6E4}">
                <adec:decorative xmlns:adec="http://schemas.microsoft.com/office/drawing/2017/decorative" val="1"/>
              </a:ext>
            </a:extLst>
          </p:cNvPr>
          <p:cNvSpPr/>
          <p:nvPr userDrawn="1"/>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C39B2F5D-C3BA-453E-8F4D-97074F48C7AE}"/>
              </a:ext>
              <a:ext uri="{C183D7F6-B498-43B3-948B-1728B52AA6E4}">
                <adec:decorative xmlns:adec="http://schemas.microsoft.com/office/drawing/2017/decorative" val="1"/>
              </a:ext>
            </a:extLst>
          </p:cNvPr>
          <p:cNvSpPr/>
          <p:nvPr userDrawn="1"/>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452D50E3-A27A-4AF6-928B-286E7BDB4BD9}"/>
              </a:ext>
            </a:extLst>
          </p:cNvPr>
          <p:cNvSpPr>
            <a:spLocks noGrp="1"/>
          </p:cNvSpPr>
          <p:nvPr>
            <p:ph type="title" hasCustomPrompt="1"/>
          </p:nvPr>
        </p:nvSpPr>
        <p:spPr>
          <a:xfrm>
            <a:off x="1535372" y="4873752"/>
            <a:ext cx="10013709" cy="1033272"/>
          </a:xfrm>
        </p:spPr>
        <p:txBody>
          <a:bodyPr tIns="182880" anchor="ctr" anchorCtr="0">
            <a:noAutofit/>
          </a:bodyPr>
          <a:lstStyle>
            <a:lvl1pPr>
              <a:lnSpc>
                <a:spcPct val="100000"/>
              </a:lnSpc>
              <a:defRPr sz="3200">
                <a:solidFill>
                  <a:schemeClr val="bg1"/>
                </a:solidFill>
              </a:defRPr>
            </a:lvl1pPr>
          </a:lstStyle>
          <a:p>
            <a:r>
              <a:rPr lang="en-US" dirty="0">
                <a:solidFill>
                  <a:schemeClr val="bg1"/>
                </a:solidFill>
              </a:rPr>
              <a:t>Click to add title</a:t>
            </a:r>
          </a:p>
        </p:txBody>
      </p:sp>
      <p:sp>
        <p:nvSpPr>
          <p:cNvPr id="15" name="Content Placeholder 2">
            <a:extLst>
              <a:ext uri="{FF2B5EF4-FFF2-40B4-BE49-F238E27FC236}">
                <a16:creationId xmlns:a16="http://schemas.microsoft.com/office/drawing/2014/main" id="{5778233C-CCEC-FC64-A709-616569B37D23}"/>
              </a:ext>
            </a:extLst>
          </p:cNvPr>
          <p:cNvSpPr>
            <a:spLocks noGrp="1"/>
          </p:cNvSpPr>
          <p:nvPr>
            <p:ph sz="quarter" idx="18" hasCustomPrompt="1"/>
          </p:nvPr>
        </p:nvSpPr>
        <p:spPr>
          <a:xfrm>
            <a:off x="1542563" y="502269"/>
            <a:ext cx="4753581" cy="3718557"/>
          </a:xfrm>
        </p:spPr>
        <p:txBody>
          <a:bodyPr anchor="t">
            <a:normAutofit/>
          </a:bodyPr>
          <a:lstStyle>
            <a:lvl1pPr marL="0" indent="0">
              <a:lnSpc>
                <a:spcPct val="125000"/>
              </a:lnSpc>
              <a:spcAft>
                <a:spcPts val="600"/>
              </a:spcAft>
              <a:buNone/>
              <a:defRPr sz="1800" b="0"/>
            </a:lvl1pPr>
            <a:lvl2pPr marL="283464">
              <a:lnSpc>
                <a:spcPct val="125000"/>
              </a:lnSpc>
              <a:spcAft>
                <a:spcPts val="600"/>
              </a:spcAft>
              <a:defRPr sz="1800"/>
            </a:lvl2pPr>
            <a:lvl3pPr marL="566928">
              <a:lnSpc>
                <a:spcPct val="125000"/>
              </a:lnSpc>
              <a:spcAft>
                <a:spcPts val="600"/>
              </a:spcAft>
              <a:defRPr sz="1800"/>
            </a:lvl3pPr>
            <a:lvl4pPr marL="850392">
              <a:lnSpc>
                <a:spcPct val="125000"/>
              </a:lnSpc>
              <a:spcAft>
                <a:spcPts val="600"/>
              </a:spcAft>
              <a:defRPr sz="1800"/>
            </a:lvl4pPr>
            <a:lvl5pPr marL="1133856">
              <a:lnSpc>
                <a:spcPct val="125000"/>
              </a:lnSpc>
              <a:spcAft>
                <a:spcPts val="6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a:extLst>
              <a:ext uri="{FF2B5EF4-FFF2-40B4-BE49-F238E27FC236}">
                <a16:creationId xmlns:a16="http://schemas.microsoft.com/office/drawing/2014/main" id="{67FEFA15-354D-6389-9102-922A664A73AE}"/>
              </a:ext>
            </a:extLst>
          </p:cNvPr>
          <p:cNvSpPr>
            <a:spLocks noGrp="1"/>
          </p:cNvSpPr>
          <p:nvPr>
            <p:ph sz="quarter" idx="19" hasCustomPrompt="1"/>
          </p:nvPr>
        </p:nvSpPr>
        <p:spPr>
          <a:xfrm>
            <a:off x="6966630" y="502269"/>
            <a:ext cx="4753581" cy="3718557"/>
          </a:xfrm>
        </p:spPr>
        <p:txBody>
          <a:bodyPr anchor="t">
            <a:normAutofit/>
          </a:bodyPr>
          <a:lstStyle>
            <a:lvl1pPr marL="0" indent="0">
              <a:lnSpc>
                <a:spcPct val="125000"/>
              </a:lnSpc>
              <a:spcAft>
                <a:spcPts val="600"/>
              </a:spcAft>
              <a:buNone/>
              <a:defRPr sz="1800" b="0"/>
            </a:lvl1pPr>
            <a:lvl2pPr marL="283464">
              <a:lnSpc>
                <a:spcPct val="125000"/>
              </a:lnSpc>
              <a:spcAft>
                <a:spcPts val="600"/>
              </a:spcAft>
              <a:defRPr sz="1800"/>
            </a:lvl2pPr>
            <a:lvl3pPr marL="566928">
              <a:lnSpc>
                <a:spcPct val="125000"/>
              </a:lnSpc>
              <a:spcAft>
                <a:spcPts val="600"/>
              </a:spcAft>
              <a:defRPr sz="1800"/>
            </a:lvl3pPr>
            <a:lvl4pPr marL="850392">
              <a:lnSpc>
                <a:spcPct val="125000"/>
              </a:lnSpc>
              <a:spcAft>
                <a:spcPts val="600"/>
              </a:spcAft>
              <a:defRPr sz="1800"/>
            </a:lvl4pPr>
            <a:lvl5pPr marL="1133856">
              <a:lnSpc>
                <a:spcPct val="125000"/>
              </a:lnSpc>
              <a:spcAft>
                <a:spcPts val="6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5">
            <a:extLst>
              <a:ext uri="{FF2B5EF4-FFF2-40B4-BE49-F238E27FC236}">
                <a16:creationId xmlns:a16="http://schemas.microsoft.com/office/drawing/2014/main" id="{D874FDF0-F4BE-433D-86EE-9E1832D4388B}"/>
              </a:ext>
              <a:ext uri="{C183D7F6-B498-43B3-948B-1728B52AA6E4}">
                <adec:decorative xmlns:adec="http://schemas.microsoft.com/office/drawing/2017/decorative" val="1"/>
              </a:ext>
            </a:extLst>
          </p:cNvPr>
          <p:cNvSpPr/>
          <p:nvPr userDrawn="1"/>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5DFCD07-1301-45ED-B326-449ECFADE70D}"/>
              </a:ext>
              <a:ext uri="{C183D7F6-B498-43B3-948B-1728B52AA6E4}">
                <adec:decorative xmlns:adec="http://schemas.microsoft.com/office/drawing/2017/decorative" val="1"/>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ooter Placeholder 4">
            <a:extLst>
              <a:ext uri="{FF2B5EF4-FFF2-40B4-BE49-F238E27FC236}">
                <a16:creationId xmlns:a16="http://schemas.microsoft.com/office/drawing/2014/main" id="{BD5DA270-E83F-4CC8-9DA6-27CA3AEC0745}"/>
              </a:ext>
            </a:extLst>
          </p:cNvPr>
          <p:cNvSpPr>
            <a:spLocks noGrp="1"/>
          </p:cNvSpPr>
          <p:nvPr>
            <p:ph type="ftr" sz="quarter" idx="11"/>
          </p:nvPr>
        </p:nvSpPr>
        <p:spPr>
          <a:xfrm>
            <a:off x="1535372" y="6309360"/>
            <a:ext cx="4946592" cy="457200"/>
          </a:xfrm>
        </p:spPr>
        <p:txBody>
          <a:bodyPr/>
          <a:lstStyle/>
          <a:p>
            <a:r>
              <a:rPr lang="en-US" dirty="0"/>
              <a:t>Presentation Title</a:t>
            </a:r>
          </a:p>
        </p:txBody>
      </p:sp>
      <p:sp>
        <p:nvSpPr>
          <p:cNvPr id="9" name="Date Placeholder 3">
            <a:extLst>
              <a:ext uri="{FF2B5EF4-FFF2-40B4-BE49-F238E27FC236}">
                <a16:creationId xmlns:a16="http://schemas.microsoft.com/office/drawing/2014/main" id="{57804587-2E59-4D83-B86E-83ADAE4FDC13}"/>
              </a:ext>
            </a:extLst>
          </p:cNvPr>
          <p:cNvSpPr>
            <a:spLocks noGrp="1"/>
          </p:cNvSpPr>
          <p:nvPr>
            <p:ph type="dt" sz="half" idx="10"/>
          </p:nvPr>
        </p:nvSpPr>
        <p:spPr>
          <a:xfrm>
            <a:off x="6678168" y="6309360"/>
            <a:ext cx="2148840" cy="457200"/>
          </a:xfrm>
        </p:spPr>
        <p:txBody>
          <a:bodyPr/>
          <a:lstStyle>
            <a:lvl1pPr algn="l">
              <a:defRPr/>
            </a:lvl1pPr>
          </a:lstStyle>
          <a:p>
            <a:r>
              <a:rPr lang="en-US" dirty="0"/>
              <a:t>9/8/20XX</a:t>
            </a:r>
          </a:p>
        </p:txBody>
      </p:sp>
      <p:sp>
        <p:nvSpPr>
          <p:cNvPr id="10" name="Slide Number Placeholder 5">
            <a:extLst>
              <a:ext uri="{FF2B5EF4-FFF2-40B4-BE49-F238E27FC236}">
                <a16:creationId xmlns:a16="http://schemas.microsoft.com/office/drawing/2014/main" id="{5339F117-3072-4F0C-8D1D-E5DC918CE4F0}"/>
              </a:ext>
            </a:extLst>
          </p:cNvPr>
          <p:cNvSpPr>
            <a:spLocks noGrp="1"/>
          </p:cNvSpPr>
          <p:nvPr>
            <p:ph type="sldNum" sz="quarter" idx="12"/>
          </p:nvPr>
        </p:nvSpPr>
        <p:spPr>
          <a:xfrm>
            <a:off x="10569202" y="6309360"/>
            <a:ext cx="979879" cy="457200"/>
          </a:xfrm>
        </p:spPr>
        <p:txBody>
          <a:bodyPr/>
          <a:lstStyle>
            <a:lvl1pPr>
              <a:defRPr sz="1200" b="0"/>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9243064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DF88512-9E62-4695-B350-39488566A1F7}"/>
              </a:ext>
              <a:ext uri="{C183D7F6-B498-43B3-948B-1728B52AA6E4}">
                <adec:decorative xmlns:adec="http://schemas.microsoft.com/office/drawing/2017/decorative" val="1"/>
              </a:ext>
            </a:extLst>
          </p:cNvPr>
          <p:cNvSpPr/>
          <p:nvPr userDrawn="1"/>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8CD596D-95F4-4C5C-A0E7-86D747FE70BE}"/>
              </a:ext>
              <a:ext uri="{C183D7F6-B498-43B3-948B-1728B52AA6E4}">
                <adec:decorative xmlns:adec="http://schemas.microsoft.com/office/drawing/2017/decorative" val="1"/>
              </a:ext>
            </a:extLst>
          </p:cNvPr>
          <p:cNvSpPr/>
          <p:nvPr userDrawn="1"/>
        </p:nvSpPr>
        <p:spPr>
          <a:xfrm>
            <a:off x="1038768" y="2130218"/>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7553E9F-DCBF-4BEE-A261-5AA97361A0E0}"/>
              </a:ext>
              <a:ext uri="{C183D7F6-B498-43B3-948B-1728B52AA6E4}">
                <adec:decorative xmlns:adec="http://schemas.microsoft.com/office/drawing/2017/decorative" val="1"/>
              </a:ext>
            </a:extLst>
          </p:cNvPr>
          <p:cNvSpPr/>
          <p:nvPr userDrawn="1"/>
        </p:nvSpPr>
        <p:spPr>
          <a:xfrm>
            <a:off x="0" y="896641"/>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1535371" y="962423"/>
            <a:ext cx="10013710" cy="1216152"/>
          </a:xfrm>
        </p:spPr>
        <p:txBody>
          <a:bodyPr tIns="182880" anchor="ctr" anchorCtr="0">
            <a:noAutofit/>
          </a:bodyPr>
          <a:lstStyle>
            <a:lvl1pPr>
              <a:lnSpc>
                <a:spcPct val="100000"/>
              </a:lnSpc>
              <a:defRPr sz="3200">
                <a:solidFill>
                  <a:schemeClr val="bg1"/>
                </a:solidFill>
              </a:defRPr>
            </a:lvl1pPr>
          </a:lstStyle>
          <a:p>
            <a:r>
              <a:rPr lang="en-US" dirty="0">
                <a:solidFill>
                  <a:schemeClr val="bg1"/>
                </a:solidFill>
              </a:rPr>
              <a:t>Click to add title</a:t>
            </a:r>
          </a:p>
        </p:txBody>
      </p:sp>
      <p:sp>
        <p:nvSpPr>
          <p:cNvPr id="2" name="Content Placeholder 2">
            <a:extLst>
              <a:ext uri="{FF2B5EF4-FFF2-40B4-BE49-F238E27FC236}">
                <a16:creationId xmlns:a16="http://schemas.microsoft.com/office/drawing/2014/main" id="{252AD8E1-37CB-EB1E-9394-A293E1F2107F}"/>
              </a:ext>
            </a:extLst>
          </p:cNvPr>
          <p:cNvSpPr>
            <a:spLocks noGrp="1"/>
          </p:cNvSpPr>
          <p:nvPr>
            <p:ph sz="quarter" idx="18" hasCustomPrompt="1"/>
          </p:nvPr>
        </p:nvSpPr>
        <p:spPr>
          <a:xfrm>
            <a:off x="1542563" y="2590800"/>
            <a:ext cx="6441412" cy="3718557"/>
          </a:xfrm>
        </p:spPr>
        <p:txBody>
          <a:bodyPr anchor="t">
            <a:normAutofit/>
          </a:bodyPr>
          <a:lstStyle>
            <a:lvl1pPr marL="0" indent="0">
              <a:lnSpc>
                <a:spcPct val="125000"/>
              </a:lnSpc>
              <a:spcAft>
                <a:spcPts val="600"/>
              </a:spcAft>
              <a:buNone/>
              <a:defRPr sz="1800" b="0"/>
            </a:lvl1pPr>
            <a:lvl2pPr marL="283464">
              <a:lnSpc>
                <a:spcPct val="125000"/>
              </a:lnSpc>
              <a:spcAft>
                <a:spcPts val="600"/>
              </a:spcAft>
              <a:defRPr sz="1800"/>
            </a:lvl2pPr>
            <a:lvl3pPr marL="566928">
              <a:lnSpc>
                <a:spcPct val="125000"/>
              </a:lnSpc>
              <a:spcAft>
                <a:spcPts val="600"/>
              </a:spcAft>
              <a:defRPr sz="1800"/>
            </a:lvl3pPr>
            <a:lvl4pPr marL="850392">
              <a:lnSpc>
                <a:spcPct val="125000"/>
              </a:lnSpc>
              <a:spcAft>
                <a:spcPts val="600"/>
              </a:spcAft>
              <a:defRPr sz="1800"/>
            </a:lvl4pPr>
            <a:lvl5pPr marL="1133856">
              <a:lnSpc>
                <a:spcPct val="125000"/>
              </a:lnSpc>
              <a:spcAft>
                <a:spcPts val="6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a:extLst>
              <a:ext uri="{FF2B5EF4-FFF2-40B4-BE49-F238E27FC236}">
                <a16:creationId xmlns:a16="http://schemas.microsoft.com/office/drawing/2014/main" id="{5B37B294-6F01-986D-E8E5-119AE9A8F2BE}"/>
              </a:ext>
            </a:extLst>
          </p:cNvPr>
          <p:cNvSpPr>
            <a:spLocks noGrp="1"/>
          </p:cNvSpPr>
          <p:nvPr>
            <p:ph sz="quarter" idx="17" hasCustomPrompt="1"/>
          </p:nvPr>
        </p:nvSpPr>
        <p:spPr>
          <a:xfrm>
            <a:off x="8197362" y="2590800"/>
            <a:ext cx="3522849" cy="3718557"/>
          </a:xfrm>
        </p:spPr>
        <p:txBody>
          <a:bodyPr anchor="t">
            <a:normAutofit/>
          </a:bodyPr>
          <a:lstStyle>
            <a:lvl1pPr marL="285750" indent="-285750">
              <a:lnSpc>
                <a:spcPct val="125000"/>
              </a:lnSpc>
              <a:spcAft>
                <a:spcPts val="600"/>
              </a:spcAft>
              <a:buFont typeface="Wingdings" panose="05000000000000000000" pitchFamily="2" charset="2"/>
              <a:buChar char="§"/>
              <a:defRPr sz="1800" b="0"/>
            </a:lvl1pPr>
            <a:lvl2pPr>
              <a:lnSpc>
                <a:spcPct val="125000"/>
              </a:lnSpc>
              <a:spcAft>
                <a:spcPts val="600"/>
              </a:spcAft>
              <a:defRPr sz="1800"/>
            </a:lvl2pPr>
            <a:lvl3pPr>
              <a:lnSpc>
                <a:spcPct val="125000"/>
              </a:lnSpc>
              <a:spcAft>
                <a:spcPts val="600"/>
              </a:spcAft>
              <a:defRPr sz="1800"/>
            </a:lvl3pPr>
            <a:lvl4pPr>
              <a:lnSpc>
                <a:spcPct val="125000"/>
              </a:lnSpc>
              <a:spcAft>
                <a:spcPts val="600"/>
              </a:spcAft>
              <a:defRPr sz="1800"/>
            </a:lvl4pPr>
            <a:lvl5pPr>
              <a:lnSpc>
                <a:spcPct val="125000"/>
              </a:lnSpc>
              <a:spcAft>
                <a:spcPts val="6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a:extLst>
              <a:ext uri="{FF2B5EF4-FFF2-40B4-BE49-F238E27FC236}">
                <a16:creationId xmlns:a16="http://schemas.microsoft.com/office/drawing/2014/main" id="{7278DD10-67BC-4E87-A788-A45C6093F5F8}"/>
              </a:ext>
              <a:ext uri="{C183D7F6-B498-43B3-948B-1728B52AA6E4}">
                <adec:decorative xmlns:adec="http://schemas.microsoft.com/office/drawing/2017/decorative" val="1"/>
              </a:ext>
            </a:extLst>
          </p:cNvPr>
          <p:cNvSpPr/>
          <p:nvPr userDrawn="1"/>
        </p:nvSpPr>
        <p:spPr>
          <a:xfrm>
            <a:off x="-1" y="962423"/>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16769F5-486B-4B48-A543-2C70359DF66E}"/>
              </a:ext>
              <a:ext uri="{C183D7F6-B498-43B3-948B-1728B52AA6E4}">
                <adec:decorative xmlns:adec="http://schemas.microsoft.com/office/drawing/2017/decorative" val="1"/>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ooter Placeholder 4">
            <a:extLst>
              <a:ext uri="{FF2B5EF4-FFF2-40B4-BE49-F238E27FC236}">
                <a16:creationId xmlns:a16="http://schemas.microsoft.com/office/drawing/2014/main" id="{B47BB165-F380-48C4-B95B-C09C91893B2D}"/>
              </a:ext>
            </a:extLst>
          </p:cNvPr>
          <p:cNvSpPr>
            <a:spLocks noGrp="1"/>
          </p:cNvSpPr>
          <p:nvPr>
            <p:ph type="ftr" sz="quarter" idx="11"/>
          </p:nvPr>
        </p:nvSpPr>
        <p:spPr>
          <a:xfrm>
            <a:off x="1535371" y="6309360"/>
            <a:ext cx="5049579" cy="457200"/>
          </a:xfrm>
        </p:spPr>
        <p:txBody>
          <a:bodyPr/>
          <a:lstStyle/>
          <a:p>
            <a:r>
              <a:rPr lang="en-US" dirty="0"/>
              <a:t>Presentation Title</a:t>
            </a:r>
          </a:p>
        </p:txBody>
      </p:sp>
      <p:sp>
        <p:nvSpPr>
          <p:cNvPr id="14" name="Slide Number Placeholder 5">
            <a:extLst>
              <a:ext uri="{FF2B5EF4-FFF2-40B4-BE49-F238E27FC236}">
                <a16:creationId xmlns:a16="http://schemas.microsoft.com/office/drawing/2014/main" id="{F0805E9B-6657-4167-BD79-CAC59C0D841D}"/>
              </a:ext>
            </a:extLst>
          </p:cNvPr>
          <p:cNvSpPr>
            <a:spLocks noGrp="1"/>
          </p:cNvSpPr>
          <p:nvPr>
            <p:ph type="sldNum" sz="quarter" idx="12"/>
          </p:nvPr>
        </p:nvSpPr>
        <p:spPr>
          <a:xfrm>
            <a:off x="10569202" y="6309360"/>
            <a:ext cx="979879" cy="457200"/>
          </a:xfrm>
        </p:spPr>
        <p:txBody>
          <a:bodyPr/>
          <a:lstStyle>
            <a:lvl1pPr>
              <a:defRPr sz="1200" b="0"/>
            </a:lvl1pPr>
          </a:lstStyle>
          <a:p>
            <a:fld id="{FAEF9944-A4F6-4C59-AEBD-678D6480B8EA}" type="slidenum">
              <a:rPr lang="en-US" smtClean="0"/>
              <a:pPr/>
              <a:t>‹#›</a:t>
            </a:fld>
            <a:endParaRPr lang="en-US" dirty="0"/>
          </a:p>
        </p:txBody>
      </p:sp>
      <p:sp>
        <p:nvSpPr>
          <p:cNvPr id="3" name="Date Placeholder 3">
            <a:extLst>
              <a:ext uri="{FF2B5EF4-FFF2-40B4-BE49-F238E27FC236}">
                <a16:creationId xmlns:a16="http://schemas.microsoft.com/office/drawing/2014/main" id="{D0EFA1AD-93FB-148E-CFC6-A6E5D9967406}"/>
              </a:ext>
            </a:extLst>
          </p:cNvPr>
          <p:cNvSpPr>
            <a:spLocks noGrp="1"/>
          </p:cNvSpPr>
          <p:nvPr>
            <p:ph type="dt" sz="half" idx="10"/>
          </p:nvPr>
        </p:nvSpPr>
        <p:spPr>
          <a:xfrm>
            <a:off x="6678168" y="6309360"/>
            <a:ext cx="2148840" cy="457200"/>
          </a:xfrm>
        </p:spPr>
        <p:txBody>
          <a:bodyPr/>
          <a:lstStyle>
            <a:lvl1pPr algn="l">
              <a:defRPr/>
            </a:lvl1pPr>
          </a:lstStyle>
          <a:p>
            <a:r>
              <a:rPr lang="en-US" dirty="0"/>
              <a:t>9/8/20XX</a:t>
            </a:r>
          </a:p>
        </p:txBody>
      </p:sp>
    </p:spTree>
    <p:extLst>
      <p:ext uri="{BB962C8B-B14F-4D97-AF65-F5344CB8AC3E}">
        <p14:creationId xmlns:p14="http://schemas.microsoft.com/office/powerpoint/2010/main" val="1616477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sp useBgFill="1">
        <p:nvSpPr>
          <p:cNvPr id="2" name="Rectangle 1">
            <a:extLst>
              <a:ext uri="{FF2B5EF4-FFF2-40B4-BE49-F238E27FC236}">
                <a16:creationId xmlns:a16="http://schemas.microsoft.com/office/drawing/2014/main" id="{2A19A957-1FB5-43F8-B325-BBD9FEF23E88}"/>
              </a:ext>
              <a:ext uri="{C183D7F6-B498-43B3-948B-1728B52AA6E4}">
                <adec:decorative xmlns:adec="http://schemas.microsoft.com/office/drawing/2017/decorative" val="1"/>
              </a:ext>
            </a:extLst>
          </p:cNvPr>
          <p:cNvSpPr/>
          <p:nvPr userDrawn="1"/>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Rectangle 19">
            <a:extLst>
              <a:ext uri="{FF2B5EF4-FFF2-40B4-BE49-F238E27FC236}">
                <a16:creationId xmlns:a16="http://schemas.microsoft.com/office/drawing/2014/main" id="{3FA5410A-92A6-4C0B-9D89-186B7DDB20BD}"/>
              </a:ext>
              <a:ext uri="{C183D7F6-B498-43B3-948B-1728B52AA6E4}">
                <adec:decorative xmlns:adec="http://schemas.microsoft.com/office/drawing/2017/decorative" val="1"/>
              </a:ext>
            </a:extLst>
          </p:cNvPr>
          <p:cNvSpPr/>
          <p:nvPr userDrawn="1"/>
        </p:nvSpPr>
        <p:spPr>
          <a:xfrm>
            <a:off x="0" y="0"/>
            <a:ext cx="12192000" cy="13516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1A26073-23A2-4B91-A128-79AA1BE93523}"/>
              </a:ext>
              <a:ext uri="{C183D7F6-B498-43B3-948B-1728B52AA6E4}">
                <adec:decorative xmlns:adec="http://schemas.microsoft.com/office/drawing/2017/decorative" val="1"/>
              </a:ext>
            </a:extLst>
          </p:cNvPr>
          <p:cNvSpPr/>
          <p:nvPr userDrawn="1"/>
        </p:nvSpPr>
        <p:spPr>
          <a:xfrm>
            <a:off x="1" y="1351619"/>
            <a:ext cx="12192000" cy="4749487"/>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14D5DFA-0CEA-43F0-98EE-6C9F741F7C96}"/>
              </a:ext>
              <a:ext uri="{C183D7F6-B498-43B3-948B-1728B52AA6E4}">
                <adec:decorative xmlns:adec="http://schemas.microsoft.com/office/drawing/2017/decorative" val="1"/>
              </a:ext>
            </a:extLst>
          </p:cNvPr>
          <p:cNvSpPr/>
          <p:nvPr userDrawn="1"/>
        </p:nvSpPr>
        <p:spPr>
          <a:xfrm>
            <a:off x="1" y="6107836"/>
            <a:ext cx="4651248" cy="750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5E19795B-1103-80EF-6098-1E8371D07DB8}"/>
              </a:ext>
            </a:extLst>
          </p:cNvPr>
          <p:cNvSpPr>
            <a:spLocks noGrp="1"/>
          </p:cNvSpPr>
          <p:nvPr>
            <p:ph type="title" hasCustomPrompt="1"/>
          </p:nvPr>
        </p:nvSpPr>
        <p:spPr>
          <a:xfrm>
            <a:off x="648935" y="91439"/>
            <a:ext cx="10900146" cy="1168739"/>
          </a:xfrm>
        </p:spPr>
        <p:txBody>
          <a:bodyPr tIns="182880" anchor="ctr" anchorCtr="0">
            <a:noAutofit/>
          </a:bodyPr>
          <a:lstStyle>
            <a:lvl1pPr>
              <a:lnSpc>
                <a:spcPct val="100000"/>
              </a:lnSpc>
              <a:defRPr sz="3200">
                <a:solidFill>
                  <a:schemeClr val="bg1"/>
                </a:solidFill>
              </a:defRPr>
            </a:lvl1pPr>
          </a:lstStyle>
          <a:p>
            <a:r>
              <a:rPr lang="en-US" dirty="0">
                <a:solidFill>
                  <a:schemeClr val="bg1"/>
                </a:solidFill>
              </a:rPr>
              <a:t>Click to add title</a:t>
            </a:r>
          </a:p>
        </p:txBody>
      </p:sp>
      <p:sp>
        <p:nvSpPr>
          <p:cNvPr id="3" name="Content Placeholder 2">
            <a:extLst>
              <a:ext uri="{FF2B5EF4-FFF2-40B4-BE49-F238E27FC236}">
                <a16:creationId xmlns:a16="http://schemas.microsoft.com/office/drawing/2014/main" id="{7ED4F766-C576-F298-E93A-CD0D832F8E4F}"/>
              </a:ext>
            </a:extLst>
          </p:cNvPr>
          <p:cNvSpPr>
            <a:spLocks noGrp="1"/>
          </p:cNvSpPr>
          <p:nvPr>
            <p:ph sz="quarter" idx="14" hasCustomPrompt="1"/>
          </p:nvPr>
        </p:nvSpPr>
        <p:spPr>
          <a:xfrm>
            <a:off x="648935" y="1646102"/>
            <a:ext cx="3819652" cy="4160520"/>
          </a:xfrm>
        </p:spPr>
        <p:txBody>
          <a:bodyPr anchor="t">
            <a:normAutofit/>
          </a:bodyPr>
          <a:lstStyle>
            <a:lvl1pPr>
              <a:lnSpc>
                <a:spcPct val="125000"/>
              </a:lnSpc>
              <a:spcAft>
                <a:spcPts val="600"/>
              </a:spcAft>
              <a:defRPr sz="1800" b="0"/>
            </a:lvl1pPr>
            <a:lvl2pPr>
              <a:lnSpc>
                <a:spcPct val="125000"/>
              </a:lnSpc>
              <a:spcAft>
                <a:spcPts val="600"/>
              </a:spcAft>
              <a:defRPr sz="1800"/>
            </a:lvl2pPr>
            <a:lvl3pPr>
              <a:lnSpc>
                <a:spcPct val="125000"/>
              </a:lnSpc>
              <a:spcAft>
                <a:spcPts val="600"/>
              </a:spcAft>
              <a:defRPr sz="1800"/>
            </a:lvl3pPr>
            <a:lvl4pPr>
              <a:lnSpc>
                <a:spcPct val="125000"/>
              </a:lnSpc>
              <a:spcAft>
                <a:spcPts val="600"/>
              </a:spcAft>
              <a:defRPr sz="1800"/>
            </a:lvl4pPr>
            <a:lvl5pPr>
              <a:lnSpc>
                <a:spcPct val="125000"/>
              </a:lnSpc>
              <a:spcAft>
                <a:spcPts val="6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a:extLst>
              <a:ext uri="{FF2B5EF4-FFF2-40B4-BE49-F238E27FC236}">
                <a16:creationId xmlns:a16="http://schemas.microsoft.com/office/drawing/2014/main" id="{8352712D-F957-4B22-8B50-BE10410FF895}"/>
              </a:ext>
              <a:ext uri="{C183D7F6-B498-43B3-948B-1728B52AA6E4}">
                <adec:decorative xmlns:adec="http://schemas.microsoft.com/office/drawing/2017/decorative" val="1"/>
              </a:ext>
            </a:extLst>
          </p:cNvPr>
          <p:cNvSpPr/>
          <p:nvPr userDrawn="1"/>
        </p:nvSpPr>
        <p:spPr>
          <a:xfrm>
            <a:off x="1524" y="6101107"/>
            <a:ext cx="1218895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29">
            <a:extLst>
              <a:ext uri="{FF2B5EF4-FFF2-40B4-BE49-F238E27FC236}">
                <a16:creationId xmlns:a16="http://schemas.microsoft.com/office/drawing/2014/main" id="{26FD74F8-42BB-4CB4-ABF1-5F149743B464}"/>
              </a:ext>
            </a:extLst>
          </p:cNvPr>
          <p:cNvSpPr>
            <a:spLocks noGrp="1"/>
          </p:cNvSpPr>
          <p:nvPr>
            <p:ph type="ftr" sz="quarter" idx="11"/>
          </p:nvPr>
        </p:nvSpPr>
        <p:spPr>
          <a:xfrm>
            <a:off x="642917" y="6309360"/>
            <a:ext cx="3423986" cy="457200"/>
          </a:xfrm>
        </p:spPr>
        <p:txBody>
          <a:bodyPr/>
          <a:lstStyle>
            <a:lvl1pPr>
              <a:defRPr>
                <a:solidFill>
                  <a:schemeClr val="bg1"/>
                </a:solidFill>
              </a:defRPr>
            </a:lvl1pPr>
          </a:lstStyle>
          <a:p>
            <a:r>
              <a:rPr lang="en-US" dirty="0"/>
              <a:t>Presentation Title</a:t>
            </a:r>
            <a:endParaRPr lang="en-US" dirty="0">
              <a:solidFill>
                <a:schemeClr val="bg1"/>
              </a:solidFill>
            </a:endParaRPr>
          </a:p>
        </p:txBody>
      </p:sp>
      <p:sp>
        <p:nvSpPr>
          <p:cNvPr id="10" name="Date Placeholder 28">
            <a:extLst>
              <a:ext uri="{FF2B5EF4-FFF2-40B4-BE49-F238E27FC236}">
                <a16:creationId xmlns:a16="http://schemas.microsoft.com/office/drawing/2014/main" id="{5B031752-6400-4BFB-979F-E2EE795E4B90}"/>
              </a:ext>
            </a:extLst>
          </p:cNvPr>
          <p:cNvSpPr>
            <a:spLocks noGrp="1"/>
          </p:cNvSpPr>
          <p:nvPr>
            <p:ph type="dt" sz="half" idx="10"/>
          </p:nvPr>
        </p:nvSpPr>
        <p:spPr>
          <a:xfrm>
            <a:off x="5373620" y="6309360"/>
            <a:ext cx="3411973" cy="457200"/>
          </a:xfrm>
        </p:spPr>
        <p:txBody>
          <a:bodyPr/>
          <a:lstStyle>
            <a:lvl1pPr>
              <a:defRPr>
                <a:solidFill>
                  <a:schemeClr val="tx2"/>
                </a:solidFill>
              </a:defRPr>
            </a:lvl1pPr>
          </a:lstStyle>
          <a:p>
            <a:r>
              <a:rPr lang="en-US" dirty="0"/>
              <a:t>9/8/20XX</a:t>
            </a:r>
          </a:p>
        </p:txBody>
      </p:sp>
      <p:sp>
        <p:nvSpPr>
          <p:cNvPr id="12" name="Slide Number Placeholder 30">
            <a:extLst>
              <a:ext uri="{FF2B5EF4-FFF2-40B4-BE49-F238E27FC236}">
                <a16:creationId xmlns:a16="http://schemas.microsoft.com/office/drawing/2014/main" id="{6A5CAEAF-7DEC-4B20-8B1E-301A9D0E684A}"/>
              </a:ext>
            </a:extLst>
          </p:cNvPr>
          <p:cNvSpPr>
            <a:spLocks noGrp="1"/>
          </p:cNvSpPr>
          <p:nvPr>
            <p:ph type="sldNum" sz="quarter" idx="12"/>
          </p:nvPr>
        </p:nvSpPr>
        <p:spPr>
          <a:xfrm>
            <a:off x="10569202" y="6309360"/>
            <a:ext cx="979879" cy="457200"/>
          </a:xfrm>
        </p:spPr>
        <p:txBody>
          <a:bodyPr/>
          <a:lstStyle>
            <a:lvl1pPr>
              <a:defRPr sz="1200" b="0"/>
            </a:lvl1pPr>
          </a:lstStyle>
          <a:p>
            <a:fld id="{FAEF9944-A4F6-4C59-AEBD-678D6480B8EA}" type="slidenum">
              <a:rPr lang="en-US" smtClean="0"/>
              <a:pPr/>
              <a:t>‹#›</a:t>
            </a:fld>
            <a:endParaRPr lang="en-US" dirty="0"/>
          </a:p>
        </p:txBody>
      </p:sp>
      <p:sp>
        <p:nvSpPr>
          <p:cNvPr id="13" name="Rectangle 12">
            <a:extLst>
              <a:ext uri="{FF2B5EF4-FFF2-40B4-BE49-F238E27FC236}">
                <a16:creationId xmlns:a16="http://schemas.microsoft.com/office/drawing/2014/main" id="{70B696A3-EA34-4924-9037-E330B1CB890E}"/>
              </a:ext>
              <a:ext uri="{C183D7F6-B498-43B3-948B-1728B52AA6E4}">
                <adec:decorative xmlns:adec="http://schemas.microsoft.com/office/drawing/2017/decorative" val="1"/>
              </a:ext>
            </a:extLst>
          </p:cNvPr>
          <p:cNvSpPr/>
          <p:nvPr userDrawn="1"/>
        </p:nvSpPr>
        <p:spPr>
          <a:xfrm>
            <a:off x="4633798" y="6117631"/>
            <a:ext cx="64008" cy="740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2">
            <a:extLst>
              <a:ext uri="{FF2B5EF4-FFF2-40B4-BE49-F238E27FC236}">
                <a16:creationId xmlns:a16="http://schemas.microsoft.com/office/drawing/2014/main" id="{2E94D0A7-4358-49BF-96EE-8DEB6F4DCF56}"/>
              </a:ext>
            </a:extLst>
          </p:cNvPr>
          <p:cNvSpPr>
            <a:spLocks noGrp="1"/>
          </p:cNvSpPr>
          <p:nvPr>
            <p:ph sz="quarter" idx="19" hasCustomPrompt="1"/>
          </p:nvPr>
        </p:nvSpPr>
        <p:spPr>
          <a:xfrm>
            <a:off x="4679661" y="1646102"/>
            <a:ext cx="6863403" cy="4160520"/>
          </a:xfrm>
        </p:spPr>
        <p:txBody>
          <a:bodyPr anchor="t">
            <a:normAutofit/>
          </a:bodyPr>
          <a:lstStyle>
            <a:lvl1pPr marL="0" indent="0">
              <a:lnSpc>
                <a:spcPct val="125000"/>
              </a:lnSpc>
              <a:spcAft>
                <a:spcPts val="600"/>
              </a:spcAft>
              <a:buNone/>
              <a:defRPr sz="1800" b="0"/>
            </a:lvl1pPr>
            <a:lvl2pPr marL="283464">
              <a:lnSpc>
                <a:spcPct val="125000"/>
              </a:lnSpc>
              <a:spcAft>
                <a:spcPts val="600"/>
              </a:spcAft>
              <a:defRPr sz="1800"/>
            </a:lvl2pPr>
            <a:lvl3pPr marL="566928">
              <a:lnSpc>
                <a:spcPct val="125000"/>
              </a:lnSpc>
              <a:spcAft>
                <a:spcPts val="600"/>
              </a:spcAft>
              <a:defRPr sz="1800"/>
            </a:lvl3pPr>
            <a:lvl4pPr marL="850392">
              <a:lnSpc>
                <a:spcPct val="125000"/>
              </a:lnSpc>
              <a:spcAft>
                <a:spcPts val="600"/>
              </a:spcAft>
              <a:defRPr sz="1800"/>
            </a:lvl4pPr>
            <a:lvl5pPr marL="1133856">
              <a:lnSpc>
                <a:spcPct val="125000"/>
              </a:lnSpc>
              <a:spcAft>
                <a:spcPts val="6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31736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3DC2F0A-1748-49AE-AF72-D6BBB4F8FEC3}"/>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3DF7B1-E0C5-4E09-BB5C-F11EA14D7C95}"/>
              </a:ext>
              <a:ext uri="{C183D7F6-B498-43B3-948B-1728B52AA6E4}">
                <adec:decorative xmlns:adec="http://schemas.microsoft.com/office/drawing/2017/decorative" val="1"/>
              </a:ext>
            </a:extLst>
          </p:cNvPr>
          <p:cNvSpPr/>
          <p:nvPr userDrawn="1"/>
        </p:nvSpPr>
        <p:spPr>
          <a:xfrm>
            <a:off x="0" y="866789"/>
            <a:ext cx="6833381" cy="2594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BBC678EC-E47C-4AC2-A75A-7022CECD0031}"/>
              </a:ext>
            </a:extLst>
          </p:cNvPr>
          <p:cNvSpPr>
            <a:spLocks noGrp="1"/>
          </p:cNvSpPr>
          <p:nvPr>
            <p:ph type="title" hasCustomPrompt="1"/>
          </p:nvPr>
        </p:nvSpPr>
        <p:spPr>
          <a:xfrm>
            <a:off x="1434622" y="848455"/>
            <a:ext cx="5102365" cy="2601914"/>
          </a:xfrm>
        </p:spPr>
        <p:txBody>
          <a:bodyPr tIns="182880" anchor="ctr" anchorCtr="0">
            <a:noAutofit/>
          </a:bodyPr>
          <a:lstStyle>
            <a:lvl1pPr>
              <a:lnSpc>
                <a:spcPct val="100000"/>
              </a:lnSpc>
              <a:defRPr sz="3200" cap="all" baseline="0">
                <a:solidFill>
                  <a:schemeClr val="bg1"/>
                </a:solidFill>
              </a:defRPr>
            </a:lvl1pPr>
          </a:lstStyle>
          <a:p>
            <a:r>
              <a:rPr lang="en-US" dirty="0">
                <a:solidFill>
                  <a:schemeClr val="bg1"/>
                </a:solidFill>
              </a:rPr>
              <a:t>CLICK TO ADD TITLE</a:t>
            </a:r>
          </a:p>
        </p:txBody>
      </p:sp>
      <p:sp>
        <p:nvSpPr>
          <p:cNvPr id="9" name="Rectangle 8">
            <a:extLst>
              <a:ext uri="{FF2B5EF4-FFF2-40B4-BE49-F238E27FC236}">
                <a16:creationId xmlns:a16="http://schemas.microsoft.com/office/drawing/2014/main" id="{5E74E69A-5ABD-42DF-A2B0-997A626257D4}"/>
              </a:ext>
              <a:ext uri="{C183D7F6-B498-43B3-948B-1728B52AA6E4}">
                <adec:decorative xmlns:adec="http://schemas.microsoft.com/office/drawing/2017/decorative" val="1"/>
              </a:ext>
            </a:extLst>
          </p:cNvPr>
          <p:cNvSpPr/>
          <p:nvPr userDrawn="1"/>
        </p:nvSpPr>
        <p:spPr>
          <a:xfrm>
            <a:off x="-3063" y="920164"/>
            <a:ext cx="1070775" cy="246619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EC2B6D0A-4A1F-4B59-B429-AD3FABC74F33}"/>
              </a:ext>
              <a:ext uri="{C183D7F6-B498-43B3-948B-1728B52AA6E4}">
                <adec:decorative xmlns:adec="http://schemas.microsoft.com/office/drawing/2017/decorative" val="1"/>
              </a:ext>
            </a:extLst>
          </p:cNvPr>
          <p:cNvSpPr/>
          <p:nvPr userDrawn="1"/>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2B66529-F6B7-4C1C-8291-8139628DF6C0}"/>
              </a:ext>
              <a:ext uri="{C183D7F6-B498-43B3-948B-1728B52AA6E4}">
                <adec:decorative xmlns:adec="http://schemas.microsoft.com/office/drawing/2017/decorative" val="1"/>
              </a:ext>
            </a:extLst>
          </p:cNvPr>
          <p:cNvSpPr/>
          <p:nvPr userDrawn="1"/>
        </p:nvSpPr>
        <p:spPr>
          <a:xfrm>
            <a:off x="0" y="848456"/>
            <a:ext cx="6833382" cy="7170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72245B9-34B5-4F89-8EA6-C018B9D4FA46}"/>
              </a:ext>
              <a:ext uri="{C183D7F6-B498-43B3-948B-1728B52AA6E4}">
                <adec:decorative xmlns:adec="http://schemas.microsoft.com/office/drawing/2017/decorative" val="1"/>
              </a:ext>
            </a:extLst>
          </p:cNvPr>
          <p:cNvSpPr/>
          <p:nvPr userDrawn="1"/>
        </p:nvSpPr>
        <p:spPr>
          <a:xfrm>
            <a:off x="6858023" y="3442673"/>
            <a:ext cx="5333977" cy="34153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90814BE-76E8-43EC-9616-A1F02F053AD5}"/>
              </a:ext>
              <a:ext uri="{C183D7F6-B498-43B3-948B-1728B52AA6E4}">
                <adec:decorative xmlns:adec="http://schemas.microsoft.com/office/drawing/2017/decorative" val="1"/>
              </a:ext>
            </a:extLst>
          </p:cNvPr>
          <p:cNvSpPr/>
          <p:nvPr userDrawn="1"/>
        </p:nvSpPr>
        <p:spPr>
          <a:xfrm>
            <a:off x="0" y="3396996"/>
            <a:ext cx="1219200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ntent Placeholder 2">
            <a:extLst>
              <a:ext uri="{FF2B5EF4-FFF2-40B4-BE49-F238E27FC236}">
                <a16:creationId xmlns:a16="http://schemas.microsoft.com/office/drawing/2014/main" id="{F8AAA0A6-9D4B-4AA2-82F0-77E5ECF4B647}"/>
              </a:ext>
            </a:extLst>
          </p:cNvPr>
          <p:cNvSpPr>
            <a:spLocks noGrp="1"/>
          </p:cNvSpPr>
          <p:nvPr>
            <p:ph idx="1" hasCustomPrompt="1"/>
          </p:nvPr>
        </p:nvSpPr>
        <p:spPr>
          <a:xfrm>
            <a:off x="7386762" y="3928342"/>
            <a:ext cx="4162319" cy="2285000"/>
          </a:xfrm>
        </p:spPr>
        <p:txBody>
          <a:bodyPr anchor="ctr">
            <a:normAutofit/>
          </a:bodyPr>
          <a:lstStyle>
            <a:lvl1pPr marL="0" indent="0">
              <a:lnSpc>
                <a:spcPct val="100000"/>
              </a:lnSpc>
              <a:spcAft>
                <a:spcPts val="600"/>
              </a:spcAft>
              <a:buNone/>
              <a:defRPr sz="1800" b="0"/>
            </a:lvl1pPr>
          </a:lstStyle>
          <a:p>
            <a:r>
              <a:rPr lang="en-US" dirty="0"/>
              <a:t>Click to add text</a:t>
            </a:r>
          </a:p>
        </p:txBody>
      </p:sp>
      <p:sp>
        <p:nvSpPr>
          <p:cNvPr id="17" name="Footer Placeholder 12">
            <a:extLst>
              <a:ext uri="{FF2B5EF4-FFF2-40B4-BE49-F238E27FC236}">
                <a16:creationId xmlns:a16="http://schemas.microsoft.com/office/drawing/2014/main" id="{8E3FFD99-95F0-47A4-8642-FB9FECEC4F37}"/>
              </a:ext>
            </a:extLst>
          </p:cNvPr>
          <p:cNvSpPr>
            <a:spLocks noGrp="1"/>
          </p:cNvSpPr>
          <p:nvPr>
            <p:ph type="ftr" sz="quarter" idx="11"/>
          </p:nvPr>
        </p:nvSpPr>
        <p:spPr>
          <a:xfrm>
            <a:off x="1525917" y="6309360"/>
            <a:ext cx="4946592" cy="457200"/>
          </a:xfrm>
        </p:spPr>
        <p:txBody>
          <a:bodyPr/>
          <a:lstStyle>
            <a:lvl1pPr>
              <a:defRPr lang="en-US" sz="1200" kern="1200" spc="150" baseline="0" dirty="0">
                <a:solidFill>
                  <a:schemeClr val="tx1">
                    <a:lumMod val="75000"/>
                    <a:lumOff val="25000"/>
                  </a:schemeClr>
                </a:solidFill>
                <a:latin typeface="+mj-lt"/>
                <a:ea typeface="+mn-ea"/>
                <a:cs typeface="+mn-cs"/>
              </a:defRPr>
            </a:lvl1pPr>
          </a:lstStyle>
          <a:p>
            <a:r>
              <a:rPr lang="en-US" dirty="0"/>
              <a:t>Presentation Title</a:t>
            </a:r>
          </a:p>
        </p:txBody>
      </p:sp>
      <p:sp>
        <p:nvSpPr>
          <p:cNvPr id="18" name="Rectangle 17">
            <a:extLst>
              <a:ext uri="{FF2B5EF4-FFF2-40B4-BE49-F238E27FC236}">
                <a16:creationId xmlns:a16="http://schemas.microsoft.com/office/drawing/2014/main" id="{94727536-E532-4015-A178-0ABB6B09C661}"/>
              </a:ext>
              <a:ext uri="{C183D7F6-B498-43B3-948B-1728B52AA6E4}">
                <adec:decorative xmlns:adec="http://schemas.microsoft.com/office/drawing/2017/decorative" val="1"/>
              </a:ext>
            </a:extLst>
          </p:cNvPr>
          <p:cNvSpPr/>
          <p:nvPr userDrawn="1"/>
        </p:nvSpPr>
        <p:spPr>
          <a:xfrm rot="5400000">
            <a:off x="339893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Date Placeholder 11">
            <a:extLst>
              <a:ext uri="{FF2B5EF4-FFF2-40B4-BE49-F238E27FC236}">
                <a16:creationId xmlns:a16="http://schemas.microsoft.com/office/drawing/2014/main" id="{22977876-C29D-4D32-9948-303465AEC312}"/>
              </a:ext>
            </a:extLst>
          </p:cNvPr>
          <p:cNvSpPr>
            <a:spLocks noGrp="1"/>
          </p:cNvSpPr>
          <p:nvPr>
            <p:ph type="dt" sz="half" idx="10"/>
          </p:nvPr>
        </p:nvSpPr>
        <p:spPr>
          <a:xfrm>
            <a:off x="7377730" y="6309360"/>
            <a:ext cx="2736329" cy="457200"/>
          </a:xfrm>
        </p:spPr>
        <p:txBody>
          <a:bodyPr/>
          <a:lstStyle/>
          <a:p>
            <a:r>
              <a:rPr lang="en-US" dirty="0"/>
              <a:t>9/8/20XX</a:t>
            </a:r>
          </a:p>
        </p:txBody>
      </p:sp>
      <p:sp>
        <p:nvSpPr>
          <p:cNvPr id="20" name="Slide Number Placeholder 15">
            <a:extLst>
              <a:ext uri="{FF2B5EF4-FFF2-40B4-BE49-F238E27FC236}">
                <a16:creationId xmlns:a16="http://schemas.microsoft.com/office/drawing/2014/main" id="{6A7BC11E-2EF0-4989-9A7E-7AB377DB8534}"/>
              </a:ext>
            </a:extLst>
          </p:cNvPr>
          <p:cNvSpPr>
            <a:spLocks noGrp="1"/>
          </p:cNvSpPr>
          <p:nvPr>
            <p:ph type="sldNum" sz="quarter" idx="12"/>
          </p:nvPr>
        </p:nvSpPr>
        <p:spPr>
          <a:xfrm>
            <a:off x="10569202" y="6309360"/>
            <a:ext cx="979879" cy="457200"/>
          </a:xfrm>
        </p:spPr>
        <p:txBody>
          <a:bodyPr/>
          <a:lstStyle>
            <a:lvl1pPr>
              <a:defRPr sz="1200" b="0"/>
            </a:lvl1pPr>
          </a:lstStyle>
          <a:p>
            <a:fld id="{FAEF9944-A4F6-4C59-AEBD-678D6480B8EA}" type="slidenum">
              <a:rPr lang="en-US" smtClean="0"/>
              <a:pPr/>
              <a:t>‹#›</a:t>
            </a:fld>
            <a:endParaRPr lang="en-US" dirty="0"/>
          </a:p>
        </p:txBody>
      </p:sp>
      <p:sp>
        <p:nvSpPr>
          <p:cNvPr id="2" name="Rectangle 1">
            <a:extLst>
              <a:ext uri="{FF2B5EF4-FFF2-40B4-BE49-F238E27FC236}">
                <a16:creationId xmlns:a16="http://schemas.microsoft.com/office/drawing/2014/main" id="{50557ABF-B75C-BD78-1A04-E483A57A9491}"/>
              </a:ext>
              <a:ext uri="{C183D7F6-B498-43B3-948B-1728B52AA6E4}">
                <adec:decorative xmlns:adec="http://schemas.microsoft.com/office/drawing/2017/decorative" val="1"/>
              </a:ext>
            </a:extLst>
          </p:cNvPr>
          <p:cNvSpPr/>
          <p:nvPr userDrawn="1"/>
        </p:nvSpPr>
        <p:spPr>
          <a:xfrm>
            <a:off x="1067712" y="0"/>
            <a:ext cx="5728216" cy="8455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018385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EA8D8870-8337-4ABD-9EA6-3D5AAB7E42D9}"/>
              </a:ext>
              <a:ext uri="{C183D7F6-B498-43B3-948B-1728B52AA6E4}">
                <adec:decorative xmlns:adec="http://schemas.microsoft.com/office/drawing/2017/decorative" val="1"/>
              </a:ext>
            </a:extLst>
          </p:cNvPr>
          <p:cNvSpPr/>
          <p:nvPr userDrawn="1"/>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BAC3B2DB-2CCA-4BD4-8D63-98257049E273}"/>
              </a:ext>
              <a:ext uri="{C183D7F6-B498-43B3-948B-1728B52AA6E4}">
                <adec:decorative xmlns:adec="http://schemas.microsoft.com/office/drawing/2017/decorative" val="1"/>
              </a:ext>
            </a:extLst>
          </p:cNvPr>
          <p:cNvSpPr/>
          <p:nvPr userDrawn="1"/>
        </p:nvSpPr>
        <p:spPr>
          <a:xfrm>
            <a:off x="0" y="825689"/>
            <a:ext cx="12192000" cy="520173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itle 1">
            <a:extLst>
              <a:ext uri="{FF2B5EF4-FFF2-40B4-BE49-F238E27FC236}">
                <a16:creationId xmlns:a16="http://schemas.microsoft.com/office/drawing/2014/main" id="{324DAAC3-FA37-4838-A298-327679F99F8A}"/>
              </a:ext>
            </a:extLst>
          </p:cNvPr>
          <p:cNvSpPr>
            <a:spLocks noGrp="1"/>
          </p:cNvSpPr>
          <p:nvPr>
            <p:ph type="ctrTitle" hasCustomPrompt="1"/>
          </p:nvPr>
        </p:nvSpPr>
        <p:spPr>
          <a:xfrm>
            <a:off x="1386629" y="825687"/>
            <a:ext cx="9643772" cy="5201730"/>
          </a:xfrm>
        </p:spPr>
        <p:txBody>
          <a:bodyPr tIns="182880" anchor="ctr" anchorCtr="0">
            <a:noAutofit/>
          </a:bodyPr>
          <a:lstStyle>
            <a:lvl1pPr algn="l">
              <a:lnSpc>
                <a:spcPct val="100000"/>
              </a:lnSpc>
              <a:defRPr sz="4800" cap="all" baseline="0">
                <a:solidFill>
                  <a:schemeClr val="bg1"/>
                </a:solidFill>
              </a:defRPr>
            </a:lvl1pPr>
          </a:lstStyle>
          <a:p>
            <a:r>
              <a:rPr lang="en-US" sz="4400" dirty="0">
                <a:solidFill>
                  <a:schemeClr val="bg1"/>
                </a:solidFill>
              </a:rPr>
              <a:t>CLICK TO ADD TITLE</a:t>
            </a:r>
          </a:p>
        </p:txBody>
      </p:sp>
      <p:sp>
        <p:nvSpPr>
          <p:cNvPr id="56" name="Rectangle 55">
            <a:extLst>
              <a:ext uri="{FF2B5EF4-FFF2-40B4-BE49-F238E27FC236}">
                <a16:creationId xmlns:a16="http://schemas.microsoft.com/office/drawing/2014/main" id="{FB792E4C-AD3B-4E88-8540-E75759746368}"/>
              </a:ext>
              <a:ext uri="{C183D7F6-B498-43B3-948B-1728B52AA6E4}">
                <adec:decorative xmlns:adec="http://schemas.microsoft.com/office/drawing/2017/decorative" val="1"/>
              </a:ext>
            </a:extLst>
          </p:cNvPr>
          <p:cNvSpPr/>
          <p:nvPr userDrawn="1"/>
        </p:nvSpPr>
        <p:spPr>
          <a:xfrm>
            <a:off x="-1" y="889696"/>
            <a:ext cx="1070775" cy="50777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6A32632F-9ED1-4328-BBE3-B4E014156A29}"/>
              </a:ext>
              <a:ext uri="{C183D7F6-B498-43B3-948B-1728B52AA6E4}">
                <adec:decorative xmlns:adec="http://schemas.microsoft.com/office/drawing/2017/decorative" val="1"/>
              </a:ext>
            </a:extLst>
          </p:cNvPr>
          <p:cNvSpPr/>
          <p:nvPr userDrawn="1"/>
        </p:nvSpPr>
        <p:spPr>
          <a:xfrm rot="5400000">
            <a:off x="-236512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8">
            <a:extLst>
              <a:ext uri="{FF2B5EF4-FFF2-40B4-BE49-F238E27FC236}">
                <a16:creationId xmlns:a16="http://schemas.microsoft.com/office/drawing/2014/main" id="{EA124D3C-01E3-4B96-BDF0-54851D1739D0}"/>
              </a:ext>
              <a:ext uri="{C183D7F6-B498-43B3-948B-1728B52AA6E4}">
                <adec:decorative xmlns:adec="http://schemas.microsoft.com/office/drawing/2017/decorative" val="1"/>
              </a:ext>
            </a:extLst>
          </p:cNvPr>
          <p:cNvSpPr/>
          <p:nvPr userDrawn="1"/>
        </p:nvSpPr>
        <p:spPr>
          <a:xfrm rot="5400000">
            <a:off x="7658511"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167A64FF-37A7-4837-8033-CBEA22697ECA}"/>
              </a:ext>
              <a:ext uri="{C183D7F6-B498-43B3-948B-1728B52AA6E4}">
                <adec:decorative xmlns:adec="http://schemas.microsoft.com/office/drawing/2017/decorative" val="1"/>
              </a:ext>
            </a:extLst>
          </p:cNvPr>
          <p:cNvSpPr/>
          <p:nvPr userDrawn="1"/>
        </p:nvSpPr>
        <p:spPr>
          <a:xfrm>
            <a:off x="11119516" y="896046"/>
            <a:ext cx="1070775" cy="50777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3FC0C09F-8990-542B-199E-E6FADE2FEEFB}"/>
              </a:ext>
              <a:ext uri="{C183D7F6-B498-43B3-948B-1728B52AA6E4}">
                <adec:decorative xmlns:adec="http://schemas.microsoft.com/office/drawing/2017/decorative" val="1"/>
              </a:ext>
            </a:extLst>
          </p:cNvPr>
          <p:cNvSpPr/>
          <p:nvPr userDrawn="1"/>
        </p:nvSpPr>
        <p:spPr>
          <a:xfrm>
            <a:off x="11119516" y="0"/>
            <a:ext cx="1070775" cy="8256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1F6F60C3-341E-9533-2415-66360A254A78}"/>
              </a:ext>
              <a:ext uri="{C183D7F6-B498-43B3-948B-1728B52AA6E4}">
                <adec:decorative xmlns:adec="http://schemas.microsoft.com/office/drawing/2017/decorative" val="1"/>
              </a:ext>
            </a:extLst>
          </p:cNvPr>
          <p:cNvSpPr/>
          <p:nvPr userDrawn="1"/>
        </p:nvSpPr>
        <p:spPr>
          <a:xfrm>
            <a:off x="11119515" y="6027421"/>
            <a:ext cx="1070775" cy="830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94753914"/>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786F82F-1B47-46ED-8EAE-53EF71E59E9A}"/>
              </a:ext>
            </a:extLst>
          </p:cNvPr>
          <p:cNvSpPr/>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42918" y="705113"/>
            <a:ext cx="3411973" cy="5197498"/>
          </a:xfrm>
          <a:prstGeom prst="rect">
            <a:avLst/>
          </a:prstGeom>
        </p:spPr>
        <p:txBody>
          <a:bodyPr vert="horz" lIns="109728" tIns="109728" rIns="109728" bIns="9144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76671" y="705113"/>
            <a:ext cx="6172412" cy="5197497"/>
          </a:xfrm>
          <a:prstGeom prst="rect">
            <a:avLst/>
          </a:prstGeom>
        </p:spPr>
        <p:txBody>
          <a:bodyPr vert="horz" lIns="109728" tIns="109728" rIns="109728" bIns="9144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2917" y="6309360"/>
            <a:ext cx="3411973"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a:t>9/8/20XX</a:t>
            </a:r>
            <a:endParaRPr lang="en-US" dirty="0"/>
          </a:p>
        </p:txBody>
      </p:sp>
      <p:sp>
        <p:nvSpPr>
          <p:cNvPr id="5" name="Footer Placeholder 4"/>
          <p:cNvSpPr>
            <a:spLocks noGrp="1"/>
          </p:cNvSpPr>
          <p:nvPr>
            <p:ph type="ftr" sz="quarter" idx="3"/>
          </p:nvPr>
        </p:nvSpPr>
        <p:spPr>
          <a:xfrm>
            <a:off x="5376670" y="6309360"/>
            <a:ext cx="4946592" cy="457200"/>
          </a:xfrm>
          <a:prstGeom prst="rect">
            <a:avLst/>
          </a:prstGeom>
        </p:spPr>
        <p:txBody>
          <a:bodyPr vert="horz" lIns="109728" tIns="109728" rIns="109728" bIns="91440" rtlCol="0" anchor="ctr"/>
          <a:lstStyle>
            <a:lvl1pPr algn="l">
              <a:defRPr sz="1200" spc="150" baseline="0">
                <a:solidFill>
                  <a:schemeClr val="tx1">
                    <a:lumMod val="75000"/>
                    <a:lumOff val="25000"/>
                  </a:schemeClr>
                </a:solidFill>
                <a:latin typeface="+mj-lt"/>
              </a:defRPr>
            </a:lvl1pPr>
          </a:lstStyle>
          <a:p>
            <a:r>
              <a:rPr lang="en-US"/>
              <a:t>Presentation Title</a:t>
            </a:r>
            <a:endParaRPr lang="en-US" dirty="0"/>
          </a:p>
        </p:txBody>
      </p:sp>
      <p:sp>
        <p:nvSpPr>
          <p:cNvPr id="6" name="Slide Number Placeholder 5"/>
          <p:cNvSpPr>
            <a:spLocks noGrp="1"/>
          </p:cNvSpPr>
          <p:nvPr>
            <p:ph type="sldNum" sz="quarter" idx="4"/>
          </p:nvPr>
        </p:nvSpPr>
        <p:spPr>
          <a:xfrm>
            <a:off x="10569202" y="6309360"/>
            <a:ext cx="979879" cy="457200"/>
          </a:xfrm>
          <a:prstGeom prst="rect">
            <a:avLst/>
          </a:prstGeom>
        </p:spPr>
        <p:txBody>
          <a:bodyPr vert="horz" lIns="109728" tIns="109728" rIns="109728" bIns="91440" rtlCol="0" anchor="b"/>
          <a:lstStyle>
            <a:lvl1pPr algn="r">
              <a:defRPr sz="1600" b="1" spc="150"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21" name="Rectangle 20">
            <a:extLst>
              <a:ext uri="{FF2B5EF4-FFF2-40B4-BE49-F238E27FC236}">
                <a16:creationId xmlns:a16="http://schemas.microsoft.com/office/drawing/2014/main" id="{EF1BAF6F-6275-4646-9C59-331B29B9550F}"/>
              </a:ext>
            </a:extLst>
          </p:cNvPr>
          <p:cNvSpPr/>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754897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3" r:id="rId16"/>
    <p:sldLayoutId id="2147483704" r:id="rId17"/>
    <p:sldLayoutId id="2147483707" r:id="rId18"/>
    <p:sldLayoutId id="2147483709" r:id="rId19"/>
    <p:sldLayoutId id="2147483682" r:id="rId20"/>
  </p:sldLayoutIdLst>
  <p:hf sldNum="0" hdr="0" ftr="0" dt="0"/>
  <p:txStyles>
    <p:titleStyle>
      <a:lvl1pPr algn="l" defTabSz="914400" rtl="0" eaLnBrk="1" latinLnBrk="0" hangingPunct="1">
        <a:lnSpc>
          <a:spcPct val="150000"/>
        </a:lnSpc>
        <a:spcBef>
          <a:spcPct val="0"/>
        </a:spcBef>
        <a:buNone/>
        <a:defRPr sz="36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1"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s://www.publicdomainpictures.net/en/view-image.php?image=266341&amp;picture=feedback-survey-questionnaire"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hyperlink" Target="https://creativecommons.org/licenses/by-nd/3.0/" TargetMode="External"/><Relationship Id="rId4" Type="http://schemas.openxmlformats.org/officeDocument/2006/relationships/hyperlink" Target="https://storiedabirreria.blogspot.com/2018/11/time-deal-di-leonardo-patrignani-e.html"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hyperlink" Target="https://freepngimg.com/png/37238-sitting-man-imag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hyperlink" Target="https://www.thebluediamondgallery.com/handwriting/p/positive-mindset.html"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8.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hyperlink" Target="https://www.publicdomainpictures.net/en/view-image.php?image=266341&amp;picture=feedback-survey-questionnaire"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mailto:Nancy.Langberg@lcps.org" TargetMode="External"/><Relationship Id="rId2" Type="http://schemas.openxmlformats.org/officeDocument/2006/relationships/notesSlide" Target="../notesSlides/notesSlide23.xml"/><Relationship Id="rId1" Type="http://schemas.openxmlformats.org/officeDocument/2006/relationships/slideLayout" Target="../slideLayouts/slideLayout19.xml"/><Relationship Id="rId4" Type="http://schemas.openxmlformats.org/officeDocument/2006/relationships/hyperlink" Target="mailto:nlangberg@liberty.edu"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loc.gov/item/lcwaN0010852/" TargetMode="External"/><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hyperlink" Target="https://www.health.harvard.edu/blog/if-you-are-happy-and-you-know-it-you-may-live-longer-201910161802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17" name="Rectangle 16">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9" name="Rectangle 18">
            <a:extLst>
              <a:ext uri="{FF2B5EF4-FFF2-40B4-BE49-F238E27FC236}">
                <a16:creationId xmlns:a16="http://schemas.microsoft.com/office/drawing/2014/main" id="{CA22F210-7186-4074-94C5-FAD2C2EB1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A close up image of chess pawns">
            <a:extLst>
              <a:ext uri="{FF2B5EF4-FFF2-40B4-BE49-F238E27FC236}">
                <a16:creationId xmlns:a16="http://schemas.microsoft.com/office/drawing/2014/main" id="{AEBC7091-1E2E-AA8B-9EEC-B02C69AA8C7C}"/>
              </a:ext>
            </a:extLst>
          </p:cNvPr>
          <p:cNvPicPr>
            <a:picLocks noChangeAspect="1"/>
          </p:cNvPicPr>
          <p:nvPr/>
        </p:nvPicPr>
        <p:blipFill rotWithShape="1">
          <a:blip r:embed="rId3"/>
          <a:srcRect t="14448"/>
          <a:stretch/>
        </p:blipFill>
        <p:spPr>
          <a:xfrm>
            <a:off x="20" y="-2"/>
            <a:ext cx="12191980" cy="6858002"/>
          </a:xfrm>
          <a:prstGeom prst="rect">
            <a:avLst/>
          </a:prstGeom>
        </p:spPr>
      </p:pic>
      <p:sp>
        <p:nvSpPr>
          <p:cNvPr id="21" name="Rectangle 20">
            <a:extLst>
              <a:ext uri="{FF2B5EF4-FFF2-40B4-BE49-F238E27FC236}">
                <a16:creationId xmlns:a16="http://schemas.microsoft.com/office/drawing/2014/main" id="{11C4FED8-D85F-4B52-875F-AB6873B50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361" y="0"/>
            <a:ext cx="8168639" cy="6858000"/>
          </a:xfrm>
          <a:prstGeom prst="rect">
            <a:avLst/>
          </a:prstGeom>
          <a:gradFill>
            <a:gsLst>
              <a:gs pos="58000">
                <a:schemeClr val="tx1">
                  <a:alpha val="55000"/>
                </a:schemeClr>
              </a:gs>
              <a:gs pos="33000">
                <a:schemeClr val="tx1">
                  <a:alpha val="40000"/>
                </a:schemeClr>
              </a:gs>
              <a:gs pos="3000">
                <a:schemeClr val="tx1">
                  <a:alpha val="0"/>
                </a:schemeClr>
              </a:gs>
              <a:gs pos="100000">
                <a:schemeClr val="tx1">
                  <a:alpha val="5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5329237" y="863600"/>
            <a:ext cx="6007100" cy="3366494"/>
          </a:xfrm>
        </p:spPr>
        <p:txBody>
          <a:bodyPr vert="horz" lIns="109728" tIns="109728" rIns="109728" bIns="91440" rtlCol="0" anchor="b">
            <a:normAutofit/>
          </a:bodyPr>
          <a:lstStyle/>
          <a:p>
            <a:pPr>
              <a:lnSpc>
                <a:spcPct val="115000"/>
              </a:lnSpc>
            </a:pPr>
            <a:r>
              <a:rPr lang="en-US" sz="4200" b="0"/>
              <a:t>The impact of having a positive mindset </a:t>
            </a:r>
          </a:p>
        </p:txBody>
      </p:sp>
    </p:spTree>
    <p:extLst>
      <p:ext uri="{BB962C8B-B14F-4D97-AF65-F5344CB8AC3E}">
        <p14:creationId xmlns:p14="http://schemas.microsoft.com/office/powerpoint/2010/main" val="2323907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85" name="Rectangle 84">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6" name="Rectangle 85">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Placeholder 40">
            <a:extLst>
              <a:ext uri="{FF2B5EF4-FFF2-40B4-BE49-F238E27FC236}">
                <a16:creationId xmlns:a16="http://schemas.microsoft.com/office/drawing/2014/main" id="{9FB4A3D7-302B-4FAB-B9BD-5F75A796AC7C}"/>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15034" r="15034"/>
          <a:stretch/>
        </p:blipFill>
        <p:spPr>
          <a:xfrm>
            <a:off x="2149175" y="599091"/>
            <a:ext cx="3205143" cy="4901848"/>
          </a:xfrm>
          <a:prstGeom prst="rect">
            <a:avLst/>
          </a:prstGeom>
        </p:spPr>
      </p:pic>
      <p:sp>
        <p:nvSpPr>
          <p:cNvPr id="87" name="Rectangle 86">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8" y="0"/>
            <a:ext cx="4603482" cy="611240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7973503" y="1709530"/>
            <a:ext cx="3754671" cy="2528515"/>
          </a:xfrm>
        </p:spPr>
        <p:txBody>
          <a:bodyPr vert="horz" lIns="109728" tIns="109728" rIns="109728" bIns="91440" rtlCol="0" anchor="b">
            <a:normAutofit/>
          </a:bodyPr>
          <a:lstStyle/>
          <a:p>
            <a:pPr>
              <a:lnSpc>
                <a:spcPct val="125000"/>
              </a:lnSpc>
            </a:pPr>
            <a:r>
              <a:rPr lang="en-US" sz="3600" b="0" dirty="0">
                <a:solidFill>
                  <a:schemeClr val="tx2"/>
                </a:solidFill>
              </a:rPr>
              <a:t>Entrance ticket</a:t>
            </a:r>
          </a:p>
        </p:txBody>
      </p:sp>
      <p:sp>
        <p:nvSpPr>
          <p:cNvPr id="88" name="Rectangle 87">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405"/>
            <a:ext cx="7534656" cy="71359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85AAE23-FCB6-4663-907C-0110B0FDC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8" y="6167615"/>
            <a:ext cx="4603482"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022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65950E-66B5-BFBA-8134-87DF3CE7A010}"/>
              </a:ext>
            </a:extLst>
          </p:cNvPr>
          <p:cNvSpPr txBox="1"/>
          <p:nvPr/>
        </p:nvSpPr>
        <p:spPr>
          <a:xfrm>
            <a:off x="200025" y="257175"/>
            <a:ext cx="10901363" cy="5262979"/>
          </a:xfrm>
          <a:prstGeom prst="rect">
            <a:avLst/>
          </a:prstGeom>
          <a:noFill/>
        </p:spPr>
        <p:txBody>
          <a:bodyPr wrap="square">
            <a:spAutoFit/>
          </a:bodyPr>
          <a:lstStyle/>
          <a:p>
            <a:pPr marL="0" marR="0">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Pre-/Post-Assessment:</a:t>
            </a:r>
          </a:p>
          <a:p>
            <a:pPr marL="0" marR="0">
              <a:spcBef>
                <a:spcPts val="0"/>
              </a:spcBef>
              <a:spcAft>
                <a:spcPts val="0"/>
              </a:spcAft>
            </a:pPr>
            <a:endParaRPr lang="en-US" sz="2400" b="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Which of the following is a result of having a positive mindset?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Less friends</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Low achievement in school</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Negative feelings of self</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Better relationships </a:t>
            </a:r>
            <a:endParaRPr lang="en-US" sz="2400" dirty="0">
              <a:effectLst/>
              <a:latin typeface="Frutiger-Roman"/>
              <a:ea typeface="Frutiger-Roman"/>
              <a:cs typeface="Frutiger-Roman"/>
            </a:endParaRPr>
          </a:p>
          <a:p>
            <a:pPr marL="914400" marR="0">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Frutiger-Roman"/>
              <a:ea typeface="Frutiger-Roman"/>
              <a:cs typeface="Frutiger-Roman"/>
            </a:endParaRPr>
          </a:p>
          <a:p>
            <a:pPr marR="0" lvl="0">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Which of the following is a result of having a negative mindset?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More friends</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High achievement in school</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Relationship struggles with peers </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Live longer </a:t>
            </a:r>
            <a:endParaRPr lang="en-US" sz="2400" dirty="0">
              <a:effectLst/>
              <a:latin typeface="Frutiger-Roman"/>
              <a:ea typeface="Frutiger-Roman"/>
              <a:cs typeface="Frutiger-Roman"/>
            </a:endParaRPr>
          </a:p>
        </p:txBody>
      </p:sp>
    </p:spTree>
    <p:extLst>
      <p:ext uri="{BB962C8B-B14F-4D97-AF65-F5344CB8AC3E}">
        <p14:creationId xmlns:p14="http://schemas.microsoft.com/office/powerpoint/2010/main" val="1700502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5" name="Rectangle 44">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6072" cy="1804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a:extLst>
              <a:ext uri="{FF2B5EF4-FFF2-40B4-BE49-F238E27FC236}">
                <a16:creationId xmlns:a16="http://schemas.microsoft.com/office/drawing/2014/main" id="{445F95D5-21CD-55B5-8F61-0DC2FB8096DE}"/>
              </a:ext>
            </a:extLst>
          </p:cNvPr>
          <p:cNvPicPr>
            <a:picLocks noChangeAspect="1"/>
          </p:cNvPicPr>
          <p:nvPr/>
        </p:nvPicPr>
        <p:blipFill rotWithShape="1">
          <a:blip r:embed="rId3"/>
          <a:srcRect l="14912" r="16675" b="-2"/>
          <a:stretch/>
        </p:blipFill>
        <p:spPr>
          <a:xfrm>
            <a:off x="20" y="1804072"/>
            <a:ext cx="4458058" cy="4349801"/>
          </a:xfrm>
          <a:prstGeom prst="rect">
            <a:avLst/>
          </a:prstGeom>
        </p:spPr>
      </p:pic>
      <p:sp>
        <p:nvSpPr>
          <p:cNvPr id="48" name="Rectangle 47">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26076" y="0"/>
            <a:ext cx="7765922" cy="616761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FFDE6B89-9484-4E50-8387-C55E031D8549}"/>
              </a:ext>
            </a:extLst>
          </p:cNvPr>
          <p:cNvSpPr>
            <a:spLocks noGrp="1"/>
          </p:cNvSpPr>
          <p:nvPr>
            <p:ph type="title"/>
          </p:nvPr>
        </p:nvSpPr>
        <p:spPr>
          <a:xfrm>
            <a:off x="4794634" y="332450"/>
            <a:ext cx="6754447" cy="1471622"/>
          </a:xfrm>
        </p:spPr>
        <p:txBody>
          <a:bodyPr vert="horz" lIns="109728" tIns="109728" rIns="109728" bIns="91440" rtlCol="0" anchor="b">
            <a:normAutofit/>
          </a:bodyPr>
          <a:lstStyle/>
          <a:p>
            <a:pPr>
              <a:lnSpc>
                <a:spcPct val="150000"/>
              </a:lnSpc>
            </a:pPr>
            <a:r>
              <a:rPr lang="en-US" sz="3600"/>
              <a:t>Targets and Objectives </a:t>
            </a:r>
          </a:p>
        </p:txBody>
      </p:sp>
      <p:sp>
        <p:nvSpPr>
          <p:cNvPr id="49" name="Rectangle 48">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753806"/>
            <a:ext cx="4425696"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30EB58E2-A9A0-481A-8B5B-381B836CE40B}"/>
              </a:ext>
            </a:extLst>
          </p:cNvPr>
          <p:cNvSpPr>
            <a:spLocks noGrp="1"/>
          </p:cNvSpPr>
          <p:nvPr>
            <p:ph sz="quarter" idx="14"/>
          </p:nvPr>
        </p:nvSpPr>
        <p:spPr>
          <a:xfrm>
            <a:off x="4794637" y="1940001"/>
            <a:ext cx="6754446" cy="3834594"/>
          </a:xfrm>
        </p:spPr>
        <p:txBody>
          <a:bodyPr vert="horz" lIns="109728" tIns="109728" rIns="109728" bIns="91440" rtlCol="0" anchor="t">
            <a:normAutofit/>
          </a:bodyPr>
          <a:lstStyle/>
          <a:p>
            <a:pPr>
              <a:lnSpc>
                <a:spcPct val="130000"/>
              </a:lnSpc>
            </a:pPr>
            <a:r>
              <a:rPr lang="en-US" sz="1100" b="1" dirty="0"/>
              <a:t>TARGETS: </a:t>
            </a:r>
          </a:p>
          <a:p>
            <a:pPr>
              <a:lnSpc>
                <a:spcPct val="130000"/>
              </a:lnSpc>
            </a:pPr>
            <a:r>
              <a:rPr lang="en-US" sz="1100" dirty="0"/>
              <a:t>B-SS 2. – Create positive and supportive relationships with other students </a:t>
            </a:r>
          </a:p>
          <a:p>
            <a:pPr>
              <a:lnSpc>
                <a:spcPct val="130000"/>
              </a:lnSpc>
            </a:pPr>
            <a:r>
              <a:rPr lang="en-US" sz="1100" dirty="0"/>
              <a:t>CCSS. ELA-LITERACY.SL.6.1 – Engage effectively in discussions with peers building on others’ ideas and expressing your own clearly</a:t>
            </a:r>
          </a:p>
          <a:p>
            <a:pPr>
              <a:lnSpc>
                <a:spcPct val="130000"/>
              </a:lnSpc>
            </a:pPr>
            <a:r>
              <a:rPr lang="en-US" sz="1100" b="1" dirty="0"/>
              <a:t>OBJECTIVES: </a:t>
            </a:r>
          </a:p>
          <a:p>
            <a:pPr>
              <a:lnSpc>
                <a:spcPct val="130000"/>
              </a:lnSpc>
            </a:pPr>
            <a:r>
              <a:rPr lang="en-US" sz="1100" dirty="0"/>
              <a:t>You will learn to reframe viewpoints from negative responses to positive responses and be able to identify the differences</a:t>
            </a:r>
          </a:p>
          <a:p>
            <a:pPr>
              <a:lnSpc>
                <a:spcPct val="130000"/>
              </a:lnSpc>
            </a:pPr>
            <a:r>
              <a:rPr lang="en-US" sz="1100" dirty="0"/>
              <a:t>You will practice interacting with peers using a positive mindset </a:t>
            </a:r>
          </a:p>
          <a:p>
            <a:pPr>
              <a:lnSpc>
                <a:spcPct val="130000"/>
              </a:lnSpc>
            </a:pPr>
            <a:r>
              <a:rPr lang="en-US" sz="1100" b="1" dirty="0"/>
              <a:t> </a:t>
            </a:r>
          </a:p>
          <a:p>
            <a:pPr>
              <a:lnSpc>
                <a:spcPct val="130000"/>
              </a:lnSpc>
            </a:pPr>
            <a:endParaRPr lang="en-US" sz="1100" dirty="0"/>
          </a:p>
          <a:p>
            <a:pPr>
              <a:lnSpc>
                <a:spcPct val="130000"/>
              </a:lnSpc>
            </a:pPr>
            <a:endParaRPr lang="en-US" sz="1100" dirty="0"/>
          </a:p>
        </p:txBody>
      </p:sp>
      <p:sp>
        <p:nvSpPr>
          <p:cNvPr id="50" name="Rectangle 49">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49" y="6167615"/>
            <a:ext cx="12192001"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40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8299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50" name="Rectangle 49">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2" name="Rectangle 51">
            <a:extLst>
              <a:ext uri="{FF2B5EF4-FFF2-40B4-BE49-F238E27FC236}">
                <a16:creationId xmlns:a16="http://schemas.microsoft.com/office/drawing/2014/main" id="{CA22F210-7186-4074-94C5-FAD2C2EB15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Placeholder 40">
            <a:extLst>
              <a:ext uri="{FF2B5EF4-FFF2-40B4-BE49-F238E27FC236}">
                <a16:creationId xmlns:a16="http://schemas.microsoft.com/office/drawing/2014/main" id="{9FB4A3D7-302B-4FAB-B9BD-5F75A796AC7C}"/>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t="12015" b="12015"/>
          <a:stretch/>
        </p:blipFill>
        <p:spPr>
          <a:xfrm>
            <a:off x="20" y="-2"/>
            <a:ext cx="12191980" cy="6858002"/>
          </a:xfrm>
          <a:prstGeom prst="rect">
            <a:avLst/>
          </a:prstGeom>
        </p:spPr>
      </p:pic>
      <p:sp>
        <p:nvSpPr>
          <p:cNvPr id="54" name="Rectangle 53">
            <a:extLst>
              <a:ext uri="{FF2B5EF4-FFF2-40B4-BE49-F238E27FC236}">
                <a16:creationId xmlns:a16="http://schemas.microsoft.com/office/drawing/2014/main" id="{11C4FED8-D85F-4B52-875F-AB6873B50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361" y="0"/>
            <a:ext cx="8168639" cy="6858000"/>
          </a:xfrm>
          <a:prstGeom prst="rect">
            <a:avLst/>
          </a:prstGeom>
          <a:gradFill>
            <a:gsLst>
              <a:gs pos="58000">
                <a:schemeClr val="tx1">
                  <a:alpha val="55000"/>
                </a:schemeClr>
              </a:gs>
              <a:gs pos="33000">
                <a:schemeClr val="tx1">
                  <a:alpha val="40000"/>
                </a:schemeClr>
              </a:gs>
              <a:gs pos="3000">
                <a:schemeClr val="tx1">
                  <a:alpha val="0"/>
                </a:schemeClr>
              </a:gs>
              <a:gs pos="100000">
                <a:schemeClr val="tx1">
                  <a:alpha val="5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5329237" y="863600"/>
            <a:ext cx="6007100" cy="3366494"/>
          </a:xfrm>
        </p:spPr>
        <p:txBody>
          <a:bodyPr vert="horz" lIns="109728" tIns="109728" rIns="109728" bIns="91440" rtlCol="0" anchor="b">
            <a:normAutofit/>
          </a:bodyPr>
          <a:lstStyle/>
          <a:p>
            <a:pPr>
              <a:lnSpc>
                <a:spcPct val="115000"/>
              </a:lnSpc>
            </a:pPr>
            <a:r>
              <a:rPr lang="en-US" sz="2400" dirty="0"/>
              <a:t>Review:</a:t>
            </a:r>
            <a:br>
              <a:rPr lang="en-US" sz="2000" b="0" dirty="0"/>
            </a:br>
            <a:br>
              <a:rPr lang="en-US" sz="2000" b="0" dirty="0"/>
            </a:br>
            <a:r>
              <a:rPr lang="en-US" sz="2000" b="0" dirty="0"/>
              <a:t>-recognizing our strengths</a:t>
            </a:r>
            <a:br>
              <a:rPr lang="en-US" sz="2000" b="0" dirty="0"/>
            </a:br>
            <a:br>
              <a:rPr lang="en-US" sz="2000" b="0" dirty="0"/>
            </a:br>
            <a:r>
              <a:rPr lang="en-US" sz="2000" b="0" dirty="0"/>
              <a:t>-when we are positive and happy with ourselves, we can be positive and happy for others</a:t>
            </a:r>
          </a:p>
        </p:txBody>
      </p:sp>
      <p:sp>
        <p:nvSpPr>
          <p:cNvPr id="2" name="TextBox 1">
            <a:extLst>
              <a:ext uri="{FF2B5EF4-FFF2-40B4-BE49-F238E27FC236}">
                <a16:creationId xmlns:a16="http://schemas.microsoft.com/office/drawing/2014/main" id="{68E318AB-3A9E-412F-BD40-3DC444873163}"/>
              </a:ext>
            </a:extLst>
          </p:cNvPr>
          <p:cNvSpPr txBox="1"/>
          <p:nvPr/>
        </p:nvSpPr>
        <p:spPr>
          <a:xfrm>
            <a:off x="20" y="6858000"/>
            <a:ext cx="12191980" cy="230832"/>
          </a:xfrm>
          <a:prstGeom prst="rect">
            <a:avLst/>
          </a:prstGeom>
          <a:noFill/>
        </p:spPr>
        <p:txBody>
          <a:bodyPr wrap="square" rtlCol="0">
            <a:spAutoFit/>
          </a:bodyPr>
          <a:lstStyle/>
          <a:p>
            <a:r>
              <a:rPr lang="en-US" sz="900">
                <a:hlinkClick r:id="rId4" tooltip="https://storiedabirreria.blogspot.com/2018/11/time-deal-di-leonardo-patrignani-e.html"/>
              </a:rPr>
              <a:t>This Photo</a:t>
            </a:r>
            <a:r>
              <a:rPr lang="en-US" sz="900"/>
              <a:t> by Unknown Author is licensed under </a:t>
            </a:r>
            <a:r>
              <a:rPr lang="en-US" sz="900">
                <a:hlinkClick r:id="rId5" tooltip="https://creativecommons.org/licenses/by-nd/3.0/"/>
              </a:rPr>
              <a:t>CC BY-ND</a:t>
            </a:r>
            <a:endParaRPr lang="en-US" sz="900"/>
          </a:p>
        </p:txBody>
      </p:sp>
    </p:spTree>
    <p:extLst>
      <p:ext uri="{BB962C8B-B14F-4D97-AF65-F5344CB8AC3E}">
        <p14:creationId xmlns:p14="http://schemas.microsoft.com/office/powerpoint/2010/main" val="70836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54" name="Rectangle 53">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5" name="Rectangle 54">
            <a:extLst>
              <a:ext uri="{FF2B5EF4-FFF2-40B4-BE49-F238E27FC236}">
                <a16:creationId xmlns:a16="http://schemas.microsoft.com/office/drawing/2014/main" id="{B725BC23-E0DD-4037-B2B8-7B6FA64543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55">
            <a:extLst>
              <a:ext uri="{FF2B5EF4-FFF2-40B4-BE49-F238E27FC236}">
                <a16:creationId xmlns:a16="http://schemas.microsoft.com/office/drawing/2014/main" id="{199EE120-2D35-4A48-BAAE-238F986A1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6072" cy="18040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4">
            <a:extLst>
              <a:ext uri="{FF2B5EF4-FFF2-40B4-BE49-F238E27FC236}">
                <a16:creationId xmlns:a16="http://schemas.microsoft.com/office/drawing/2014/main" id="{0CEB905B-7FDD-4B1A-96BF-B5A081A25FC8}"/>
              </a:ext>
            </a:extLst>
          </p:cNvPr>
          <p:cNvPicPr>
            <a:picLocks noGrp="1" noChangeAspect="1"/>
          </p:cNvPicPr>
          <p:nvPr>
            <p:ph type="pic" sz="quarter" idx="13"/>
          </p:nvPr>
        </p:nvPicPr>
        <p:blipFill rotWithShape="1">
          <a:blip r:embed="rId3">
            <a:extLst>
              <a:ext uri="{837473B0-CC2E-450A-ABE3-18F120FF3D39}">
                <a1611:picAttrSrcUrl xmlns:a1611="http://schemas.microsoft.com/office/drawing/2016/11/main" r:id="rId4"/>
              </a:ext>
            </a:extLst>
          </a:blip>
          <a:srcRect r="-1" b="2427"/>
          <a:stretch/>
        </p:blipFill>
        <p:spPr>
          <a:xfrm>
            <a:off x="20" y="1804072"/>
            <a:ext cx="4458058" cy="4349801"/>
          </a:xfrm>
          <a:prstGeom prst="rect">
            <a:avLst/>
          </a:prstGeom>
        </p:spPr>
      </p:pic>
      <p:sp>
        <p:nvSpPr>
          <p:cNvPr id="57" name="Rectangle 56">
            <a:extLst>
              <a:ext uri="{FF2B5EF4-FFF2-40B4-BE49-F238E27FC236}">
                <a16:creationId xmlns:a16="http://schemas.microsoft.com/office/drawing/2014/main" id="{552F9EAC-0C70-441C-AC78-65174C28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426076" y="1740090"/>
            <a:ext cx="7765922" cy="442752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331CEB84-49DC-40A9-B2F0-D573658AE999}"/>
              </a:ext>
            </a:extLst>
          </p:cNvPr>
          <p:cNvSpPr>
            <a:spLocks noGrp="1"/>
          </p:cNvSpPr>
          <p:nvPr>
            <p:ph type="title"/>
          </p:nvPr>
        </p:nvSpPr>
        <p:spPr>
          <a:xfrm>
            <a:off x="4882101" y="2146851"/>
            <a:ext cx="6666980" cy="1973701"/>
          </a:xfrm>
        </p:spPr>
        <p:txBody>
          <a:bodyPr vert="horz" lIns="109728" tIns="109728" rIns="109728" bIns="91440" rtlCol="0" anchor="b">
            <a:normAutofit/>
          </a:bodyPr>
          <a:lstStyle/>
          <a:p>
            <a:pPr algn="ctr">
              <a:lnSpc>
                <a:spcPct val="125000"/>
              </a:lnSpc>
            </a:pPr>
            <a:r>
              <a:rPr lang="en-US" sz="6000" b="0" cap="all" dirty="0"/>
              <a:t>Warm up </a:t>
            </a:r>
          </a:p>
        </p:txBody>
      </p:sp>
      <p:sp>
        <p:nvSpPr>
          <p:cNvPr id="15" name="Subtitle 14">
            <a:extLst>
              <a:ext uri="{FF2B5EF4-FFF2-40B4-BE49-F238E27FC236}">
                <a16:creationId xmlns:a16="http://schemas.microsoft.com/office/drawing/2014/main" id="{B7886DF7-FA3D-4AD1-AEC1-578EA3AC8C7D}"/>
              </a:ext>
            </a:extLst>
          </p:cNvPr>
          <p:cNvSpPr>
            <a:spLocks noGrp="1"/>
          </p:cNvSpPr>
          <p:nvPr>
            <p:ph type="subTitle" idx="1"/>
          </p:nvPr>
        </p:nvSpPr>
        <p:spPr>
          <a:xfrm>
            <a:off x="4882102" y="4810937"/>
            <a:ext cx="6666980" cy="1172200"/>
          </a:xfrm>
        </p:spPr>
        <p:txBody>
          <a:bodyPr vert="horz" lIns="109728" tIns="109728" rIns="109728" bIns="91440" rtlCol="0" anchor="t">
            <a:normAutofit/>
          </a:bodyPr>
          <a:lstStyle/>
          <a:p>
            <a:pPr algn="ctr">
              <a:lnSpc>
                <a:spcPct val="150000"/>
              </a:lnSpc>
            </a:pPr>
            <a:r>
              <a:rPr lang="en-US" sz="2400" dirty="0">
                <a:solidFill>
                  <a:schemeClr val="tx1">
                    <a:lumMod val="85000"/>
                    <a:lumOff val="15000"/>
                  </a:schemeClr>
                </a:solidFill>
              </a:rPr>
              <a:t>Stand up/Sit down </a:t>
            </a:r>
          </a:p>
          <a:p>
            <a:pPr>
              <a:lnSpc>
                <a:spcPct val="150000"/>
              </a:lnSpc>
            </a:pPr>
            <a:endParaRPr lang="en-US" sz="2400" dirty="0">
              <a:solidFill>
                <a:schemeClr val="tx1">
                  <a:lumMod val="85000"/>
                  <a:lumOff val="15000"/>
                </a:schemeClr>
              </a:solidFill>
            </a:endParaRPr>
          </a:p>
          <a:p>
            <a:pPr>
              <a:lnSpc>
                <a:spcPct val="150000"/>
              </a:lnSpc>
            </a:pPr>
            <a:endParaRPr lang="en-US" sz="2400" dirty="0">
              <a:solidFill>
                <a:schemeClr val="tx1">
                  <a:lumMod val="85000"/>
                  <a:lumOff val="15000"/>
                </a:schemeClr>
              </a:solidFill>
            </a:endParaRPr>
          </a:p>
        </p:txBody>
      </p:sp>
      <p:sp>
        <p:nvSpPr>
          <p:cNvPr id="58" name="Rectangle 57">
            <a:extLst>
              <a:ext uri="{FF2B5EF4-FFF2-40B4-BE49-F238E27FC236}">
                <a16:creationId xmlns:a16="http://schemas.microsoft.com/office/drawing/2014/main" id="{0D48F6B8-EF56-4340-982E-F4D6F5DC2F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75380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AC596C40-FEA6-4867-853D-CF37DE3B6B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49" y="6167615"/>
            <a:ext cx="12192001"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DC7C5E2-274E-49A3-A8E0-46A5B8CAC3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6CF8D2C-9E01-48EC-8DDF-8A1FF60AED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407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97926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70" name="Rectangle 69">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Rectangle 71">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4413CD7F-736E-4AF7-AB2B-473CAA9E1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331CEB84-49DC-40A9-B2F0-D573658AE999}"/>
              </a:ext>
            </a:extLst>
          </p:cNvPr>
          <p:cNvSpPr>
            <a:spLocks noGrp="1"/>
          </p:cNvSpPr>
          <p:nvPr>
            <p:ph type="title"/>
          </p:nvPr>
        </p:nvSpPr>
        <p:spPr>
          <a:xfrm>
            <a:off x="2568958" y="0"/>
            <a:ext cx="7934059" cy="4991450"/>
          </a:xfrm>
        </p:spPr>
        <p:txBody>
          <a:bodyPr vert="horz" lIns="109728" tIns="109728" rIns="109728" bIns="91440" rtlCol="0" anchor="b">
            <a:normAutofit/>
          </a:bodyPr>
          <a:lstStyle/>
          <a:p>
            <a:pPr algn="ctr">
              <a:lnSpc>
                <a:spcPct val="115000"/>
              </a:lnSpc>
            </a:pPr>
            <a:r>
              <a:rPr lang="en-US" sz="3200" cap="all" dirty="0">
                <a:solidFill>
                  <a:schemeClr val="tx1">
                    <a:lumMod val="65000"/>
                    <a:lumOff val="35000"/>
                  </a:schemeClr>
                </a:solidFill>
              </a:rPr>
              <a:t>1. I hate this job. I’m only here because my parents are making me work to help pay for college. </a:t>
            </a:r>
            <a:br>
              <a:rPr lang="en-US" sz="5000" b="0" cap="all" dirty="0">
                <a:solidFill>
                  <a:schemeClr val="tx1">
                    <a:lumMod val="65000"/>
                    <a:lumOff val="35000"/>
                  </a:schemeClr>
                </a:solidFill>
              </a:rPr>
            </a:br>
            <a:endParaRPr lang="en-US" sz="5000" b="0" cap="all" dirty="0">
              <a:solidFill>
                <a:schemeClr val="tx1">
                  <a:lumMod val="65000"/>
                  <a:lumOff val="35000"/>
                </a:schemeClr>
              </a:solidFill>
            </a:endParaRPr>
          </a:p>
        </p:txBody>
      </p:sp>
      <p:sp>
        <p:nvSpPr>
          <p:cNvPr id="76" name="Rectangle 75">
            <a:extLst>
              <a:ext uri="{FF2B5EF4-FFF2-40B4-BE49-F238E27FC236}">
                <a16:creationId xmlns:a16="http://schemas.microsoft.com/office/drawing/2014/main" id="{55EDA2F5-6B28-478B-9AC4-43FE41E2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btitle 14">
            <a:extLst>
              <a:ext uri="{FF2B5EF4-FFF2-40B4-BE49-F238E27FC236}">
                <a16:creationId xmlns:a16="http://schemas.microsoft.com/office/drawing/2014/main" id="{B7886DF7-FA3D-4AD1-AEC1-578EA3AC8C7D}"/>
              </a:ext>
            </a:extLst>
          </p:cNvPr>
          <p:cNvSpPr>
            <a:spLocks noGrp="1"/>
          </p:cNvSpPr>
          <p:nvPr>
            <p:ph type="subTitle" idx="1"/>
          </p:nvPr>
        </p:nvSpPr>
        <p:spPr>
          <a:xfrm>
            <a:off x="1635104" y="5068338"/>
            <a:ext cx="5227711" cy="792469"/>
          </a:xfrm>
        </p:spPr>
        <p:txBody>
          <a:bodyPr vert="horz" lIns="109728" tIns="109728" rIns="109728" bIns="91440" rtlCol="0" anchor="t">
            <a:normAutofit/>
          </a:bodyPr>
          <a:lstStyle/>
          <a:p>
            <a:pPr>
              <a:lnSpc>
                <a:spcPct val="150000"/>
              </a:lnSpc>
            </a:pPr>
            <a:endParaRPr lang="en-US" dirty="0">
              <a:solidFill>
                <a:schemeClr val="bg1"/>
              </a:solidFill>
            </a:endParaRPr>
          </a:p>
          <a:p>
            <a:pPr>
              <a:lnSpc>
                <a:spcPct val="150000"/>
              </a:lnSpc>
            </a:pPr>
            <a:endParaRPr lang="en-US" dirty="0">
              <a:solidFill>
                <a:schemeClr val="bg1"/>
              </a:solidFill>
            </a:endParaRPr>
          </a:p>
          <a:p>
            <a:pPr>
              <a:lnSpc>
                <a:spcPct val="150000"/>
              </a:lnSpc>
            </a:pPr>
            <a:endParaRPr lang="en-US" dirty="0">
              <a:solidFill>
                <a:schemeClr val="bg1"/>
              </a:solidFill>
            </a:endParaRPr>
          </a:p>
        </p:txBody>
      </p:sp>
      <p:sp>
        <p:nvSpPr>
          <p:cNvPr id="78" name="Rectangle 77">
            <a:extLst>
              <a:ext uri="{FF2B5EF4-FFF2-40B4-BE49-F238E27FC236}">
                <a16:creationId xmlns:a16="http://schemas.microsoft.com/office/drawing/2014/main" id="{701D712E-ABB9-4258-877D-9349C8577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E7528E56-1447-4C98-882B-CE2627950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77756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70" name="Rectangle 69">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Rectangle 71">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4413CD7F-736E-4AF7-AB2B-473CAA9E1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331CEB84-49DC-40A9-B2F0-D573658AE999}"/>
              </a:ext>
            </a:extLst>
          </p:cNvPr>
          <p:cNvSpPr>
            <a:spLocks noGrp="1"/>
          </p:cNvSpPr>
          <p:nvPr>
            <p:ph type="title"/>
          </p:nvPr>
        </p:nvSpPr>
        <p:spPr>
          <a:xfrm>
            <a:off x="2568959" y="194535"/>
            <a:ext cx="8049322" cy="4315380"/>
          </a:xfrm>
        </p:spPr>
        <p:txBody>
          <a:bodyPr vert="horz" lIns="109728" tIns="109728" rIns="109728" bIns="91440" rtlCol="0" anchor="b">
            <a:normAutofit/>
          </a:bodyPr>
          <a:lstStyle/>
          <a:p>
            <a:pPr algn="ctr">
              <a:lnSpc>
                <a:spcPct val="115000"/>
              </a:lnSpc>
            </a:pPr>
            <a:r>
              <a:rPr lang="en-US" cap="all" dirty="0">
                <a:solidFill>
                  <a:schemeClr val="tx1">
                    <a:lumMod val="65000"/>
                    <a:lumOff val="35000"/>
                  </a:schemeClr>
                </a:solidFill>
              </a:rPr>
              <a:t>2. You are very smart. I am inspired by your hard work.</a:t>
            </a:r>
            <a:br>
              <a:rPr lang="en-US" sz="5000" b="0" cap="all" dirty="0">
                <a:solidFill>
                  <a:schemeClr val="tx1">
                    <a:lumMod val="65000"/>
                    <a:lumOff val="35000"/>
                  </a:schemeClr>
                </a:solidFill>
              </a:rPr>
            </a:br>
            <a:endParaRPr lang="en-US" sz="5000" b="0" cap="all" dirty="0">
              <a:solidFill>
                <a:schemeClr val="tx1">
                  <a:lumMod val="65000"/>
                  <a:lumOff val="35000"/>
                </a:schemeClr>
              </a:solidFill>
            </a:endParaRPr>
          </a:p>
        </p:txBody>
      </p:sp>
      <p:sp>
        <p:nvSpPr>
          <p:cNvPr id="76" name="Rectangle 75">
            <a:extLst>
              <a:ext uri="{FF2B5EF4-FFF2-40B4-BE49-F238E27FC236}">
                <a16:creationId xmlns:a16="http://schemas.microsoft.com/office/drawing/2014/main" id="{55EDA2F5-6B28-478B-9AC4-43FE41E2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btitle 14">
            <a:extLst>
              <a:ext uri="{FF2B5EF4-FFF2-40B4-BE49-F238E27FC236}">
                <a16:creationId xmlns:a16="http://schemas.microsoft.com/office/drawing/2014/main" id="{B7886DF7-FA3D-4AD1-AEC1-578EA3AC8C7D}"/>
              </a:ext>
            </a:extLst>
          </p:cNvPr>
          <p:cNvSpPr>
            <a:spLocks noGrp="1"/>
          </p:cNvSpPr>
          <p:nvPr>
            <p:ph type="subTitle" idx="1"/>
          </p:nvPr>
        </p:nvSpPr>
        <p:spPr>
          <a:xfrm>
            <a:off x="1635104" y="5068338"/>
            <a:ext cx="5227711" cy="792469"/>
          </a:xfrm>
        </p:spPr>
        <p:txBody>
          <a:bodyPr vert="horz" lIns="109728" tIns="109728" rIns="109728" bIns="91440" rtlCol="0" anchor="t">
            <a:normAutofit/>
          </a:bodyPr>
          <a:lstStyle/>
          <a:p>
            <a:pPr>
              <a:lnSpc>
                <a:spcPct val="150000"/>
              </a:lnSpc>
            </a:pPr>
            <a:endParaRPr lang="en-US" dirty="0">
              <a:solidFill>
                <a:schemeClr val="bg1"/>
              </a:solidFill>
            </a:endParaRPr>
          </a:p>
          <a:p>
            <a:pPr>
              <a:lnSpc>
                <a:spcPct val="150000"/>
              </a:lnSpc>
            </a:pPr>
            <a:endParaRPr lang="en-US" dirty="0">
              <a:solidFill>
                <a:schemeClr val="bg1"/>
              </a:solidFill>
            </a:endParaRPr>
          </a:p>
          <a:p>
            <a:pPr>
              <a:lnSpc>
                <a:spcPct val="150000"/>
              </a:lnSpc>
            </a:pPr>
            <a:endParaRPr lang="en-US" dirty="0">
              <a:solidFill>
                <a:schemeClr val="bg1"/>
              </a:solidFill>
            </a:endParaRPr>
          </a:p>
        </p:txBody>
      </p:sp>
      <p:sp>
        <p:nvSpPr>
          <p:cNvPr id="78" name="Rectangle 77">
            <a:extLst>
              <a:ext uri="{FF2B5EF4-FFF2-40B4-BE49-F238E27FC236}">
                <a16:creationId xmlns:a16="http://schemas.microsoft.com/office/drawing/2014/main" id="{701D712E-ABB9-4258-877D-9349C8577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E7528E56-1447-4C98-882B-CE2627950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1016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70" name="Rectangle 69">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Rectangle 71">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4413CD7F-736E-4AF7-AB2B-473CAA9E1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331CEB84-49DC-40A9-B2F0-D573658AE999}"/>
              </a:ext>
            </a:extLst>
          </p:cNvPr>
          <p:cNvSpPr>
            <a:spLocks noGrp="1"/>
          </p:cNvSpPr>
          <p:nvPr>
            <p:ph type="title"/>
          </p:nvPr>
        </p:nvSpPr>
        <p:spPr>
          <a:xfrm>
            <a:off x="2568959" y="234893"/>
            <a:ext cx="8104212" cy="4276610"/>
          </a:xfrm>
        </p:spPr>
        <p:txBody>
          <a:bodyPr vert="horz" lIns="109728" tIns="109728" rIns="109728" bIns="91440" rtlCol="0" anchor="b">
            <a:normAutofit/>
          </a:bodyPr>
          <a:lstStyle/>
          <a:p>
            <a:pPr algn="ctr">
              <a:lnSpc>
                <a:spcPct val="115000"/>
              </a:lnSpc>
            </a:pPr>
            <a:r>
              <a:rPr lang="en-US" sz="3200" cap="all" dirty="0">
                <a:solidFill>
                  <a:schemeClr val="tx1">
                    <a:lumMod val="65000"/>
                    <a:lumOff val="35000"/>
                  </a:schemeClr>
                </a:solidFill>
              </a:rPr>
              <a:t>3. You are so full of yourself. You think you’re so great.</a:t>
            </a:r>
            <a:br>
              <a:rPr lang="en-US" sz="5000" b="0" cap="all" dirty="0">
                <a:solidFill>
                  <a:schemeClr val="tx1">
                    <a:lumMod val="65000"/>
                    <a:lumOff val="35000"/>
                  </a:schemeClr>
                </a:solidFill>
              </a:rPr>
            </a:br>
            <a:endParaRPr lang="en-US" sz="5000" b="0" cap="all" dirty="0">
              <a:solidFill>
                <a:schemeClr val="tx1">
                  <a:lumMod val="65000"/>
                  <a:lumOff val="35000"/>
                </a:schemeClr>
              </a:solidFill>
            </a:endParaRPr>
          </a:p>
        </p:txBody>
      </p:sp>
      <p:sp>
        <p:nvSpPr>
          <p:cNvPr id="76" name="Rectangle 75">
            <a:extLst>
              <a:ext uri="{FF2B5EF4-FFF2-40B4-BE49-F238E27FC236}">
                <a16:creationId xmlns:a16="http://schemas.microsoft.com/office/drawing/2014/main" id="{55EDA2F5-6B28-478B-9AC4-43FE41E2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btitle 14">
            <a:extLst>
              <a:ext uri="{FF2B5EF4-FFF2-40B4-BE49-F238E27FC236}">
                <a16:creationId xmlns:a16="http://schemas.microsoft.com/office/drawing/2014/main" id="{B7886DF7-FA3D-4AD1-AEC1-578EA3AC8C7D}"/>
              </a:ext>
            </a:extLst>
          </p:cNvPr>
          <p:cNvSpPr>
            <a:spLocks noGrp="1"/>
          </p:cNvSpPr>
          <p:nvPr>
            <p:ph type="subTitle" idx="1"/>
          </p:nvPr>
        </p:nvSpPr>
        <p:spPr>
          <a:xfrm>
            <a:off x="1635104" y="5068338"/>
            <a:ext cx="5227711" cy="792469"/>
          </a:xfrm>
        </p:spPr>
        <p:txBody>
          <a:bodyPr vert="horz" lIns="109728" tIns="109728" rIns="109728" bIns="91440" rtlCol="0" anchor="t">
            <a:normAutofit/>
          </a:bodyPr>
          <a:lstStyle/>
          <a:p>
            <a:pPr>
              <a:lnSpc>
                <a:spcPct val="150000"/>
              </a:lnSpc>
            </a:pPr>
            <a:endParaRPr lang="en-US" dirty="0">
              <a:solidFill>
                <a:schemeClr val="bg1"/>
              </a:solidFill>
            </a:endParaRPr>
          </a:p>
          <a:p>
            <a:pPr>
              <a:lnSpc>
                <a:spcPct val="150000"/>
              </a:lnSpc>
            </a:pPr>
            <a:endParaRPr lang="en-US" dirty="0">
              <a:solidFill>
                <a:schemeClr val="bg1"/>
              </a:solidFill>
            </a:endParaRPr>
          </a:p>
          <a:p>
            <a:pPr>
              <a:lnSpc>
                <a:spcPct val="150000"/>
              </a:lnSpc>
            </a:pPr>
            <a:endParaRPr lang="en-US" dirty="0">
              <a:solidFill>
                <a:schemeClr val="bg1"/>
              </a:solidFill>
            </a:endParaRPr>
          </a:p>
        </p:txBody>
      </p:sp>
      <p:sp>
        <p:nvSpPr>
          <p:cNvPr id="78" name="Rectangle 77">
            <a:extLst>
              <a:ext uri="{FF2B5EF4-FFF2-40B4-BE49-F238E27FC236}">
                <a16:creationId xmlns:a16="http://schemas.microsoft.com/office/drawing/2014/main" id="{701D712E-ABB9-4258-877D-9349C8577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E7528E56-1447-4C98-882B-CE2627950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2405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70" name="Rectangle 69">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Rectangle 71">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4413CD7F-736E-4AF7-AB2B-473CAA9E1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331CEB84-49DC-40A9-B2F0-D573658AE999}"/>
              </a:ext>
            </a:extLst>
          </p:cNvPr>
          <p:cNvSpPr>
            <a:spLocks noGrp="1"/>
          </p:cNvSpPr>
          <p:nvPr>
            <p:ph type="title"/>
          </p:nvPr>
        </p:nvSpPr>
        <p:spPr>
          <a:xfrm>
            <a:off x="2568959" y="129011"/>
            <a:ext cx="7791440" cy="3805617"/>
          </a:xfrm>
        </p:spPr>
        <p:txBody>
          <a:bodyPr vert="horz" lIns="109728" tIns="109728" rIns="109728" bIns="91440" rtlCol="0" anchor="b">
            <a:normAutofit/>
          </a:bodyPr>
          <a:lstStyle/>
          <a:p>
            <a:pPr algn="ctr">
              <a:lnSpc>
                <a:spcPct val="115000"/>
              </a:lnSpc>
            </a:pPr>
            <a:r>
              <a:rPr lang="en-US" sz="3200" cap="all" dirty="0">
                <a:solidFill>
                  <a:schemeClr val="tx1">
                    <a:lumMod val="65000"/>
                    <a:lumOff val="35000"/>
                  </a:schemeClr>
                </a:solidFill>
              </a:rPr>
              <a:t>4. Who would ever want truck driving as a career?</a:t>
            </a:r>
            <a:br>
              <a:rPr lang="en-US" sz="5000" b="0" cap="all" dirty="0">
                <a:solidFill>
                  <a:schemeClr val="tx1">
                    <a:lumMod val="65000"/>
                    <a:lumOff val="35000"/>
                  </a:schemeClr>
                </a:solidFill>
              </a:rPr>
            </a:br>
            <a:endParaRPr lang="en-US" sz="5000" b="0" cap="all" dirty="0">
              <a:solidFill>
                <a:schemeClr val="tx1">
                  <a:lumMod val="65000"/>
                  <a:lumOff val="35000"/>
                </a:schemeClr>
              </a:solidFill>
            </a:endParaRPr>
          </a:p>
        </p:txBody>
      </p:sp>
      <p:sp>
        <p:nvSpPr>
          <p:cNvPr id="76" name="Rectangle 75">
            <a:extLst>
              <a:ext uri="{FF2B5EF4-FFF2-40B4-BE49-F238E27FC236}">
                <a16:creationId xmlns:a16="http://schemas.microsoft.com/office/drawing/2014/main" id="{55EDA2F5-6B28-478B-9AC4-43FE41E2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btitle 14">
            <a:extLst>
              <a:ext uri="{FF2B5EF4-FFF2-40B4-BE49-F238E27FC236}">
                <a16:creationId xmlns:a16="http://schemas.microsoft.com/office/drawing/2014/main" id="{B7886DF7-FA3D-4AD1-AEC1-578EA3AC8C7D}"/>
              </a:ext>
            </a:extLst>
          </p:cNvPr>
          <p:cNvSpPr>
            <a:spLocks noGrp="1"/>
          </p:cNvSpPr>
          <p:nvPr>
            <p:ph type="subTitle" idx="1"/>
          </p:nvPr>
        </p:nvSpPr>
        <p:spPr>
          <a:xfrm>
            <a:off x="1635104" y="5068338"/>
            <a:ext cx="5227711" cy="792469"/>
          </a:xfrm>
        </p:spPr>
        <p:txBody>
          <a:bodyPr vert="horz" lIns="109728" tIns="109728" rIns="109728" bIns="91440" rtlCol="0" anchor="t">
            <a:normAutofit/>
          </a:bodyPr>
          <a:lstStyle/>
          <a:p>
            <a:pPr>
              <a:lnSpc>
                <a:spcPct val="150000"/>
              </a:lnSpc>
            </a:pPr>
            <a:endParaRPr lang="en-US" dirty="0">
              <a:solidFill>
                <a:schemeClr val="bg1"/>
              </a:solidFill>
            </a:endParaRPr>
          </a:p>
          <a:p>
            <a:pPr>
              <a:lnSpc>
                <a:spcPct val="150000"/>
              </a:lnSpc>
            </a:pPr>
            <a:endParaRPr lang="en-US" dirty="0">
              <a:solidFill>
                <a:schemeClr val="bg1"/>
              </a:solidFill>
            </a:endParaRPr>
          </a:p>
          <a:p>
            <a:pPr>
              <a:lnSpc>
                <a:spcPct val="150000"/>
              </a:lnSpc>
            </a:pPr>
            <a:endParaRPr lang="en-US" dirty="0">
              <a:solidFill>
                <a:schemeClr val="bg1"/>
              </a:solidFill>
            </a:endParaRPr>
          </a:p>
        </p:txBody>
      </p:sp>
      <p:sp>
        <p:nvSpPr>
          <p:cNvPr id="78" name="Rectangle 77">
            <a:extLst>
              <a:ext uri="{FF2B5EF4-FFF2-40B4-BE49-F238E27FC236}">
                <a16:creationId xmlns:a16="http://schemas.microsoft.com/office/drawing/2014/main" id="{701D712E-ABB9-4258-877D-9349C8577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E7528E56-1447-4C98-882B-CE2627950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5575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70" name="Rectangle 69">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2" name="Rectangle 71">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4413CD7F-736E-4AF7-AB2B-473CAA9E1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8768" y="-2946"/>
            <a:ext cx="11153231" cy="47277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331CEB84-49DC-40A9-B2F0-D573658AE999}"/>
              </a:ext>
            </a:extLst>
          </p:cNvPr>
          <p:cNvSpPr>
            <a:spLocks noGrp="1"/>
          </p:cNvSpPr>
          <p:nvPr>
            <p:ph type="title"/>
          </p:nvPr>
        </p:nvSpPr>
        <p:spPr>
          <a:xfrm>
            <a:off x="2568959" y="299967"/>
            <a:ext cx="7419790" cy="3954599"/>
          </a:xfrm>
        </p:spPr>
        <p:txBody>
          <a:bodyPr vert="horz" lIns="109728" tIns="109728" rIns="109728" bIns="91440" rtlCol="0" anchor="b">
            <a:normAutofit/>
          </a:bodyPr>
          <a:lstStyle/>
          <a:p>
            <a:pPr algn="ctr">
              <a:lnSpc>
                <a:spcPct val="115000"/>
              </a:lnSpc>
            </a:pPr>
            <a:r>
              <a:rPr lang="en-US" sz="3200" cap="all" dirty="0">
                <a:solidFill>
                  <a:schemeClr val="tx1">
                    <a:lumMod val="65000"/>
                    <a:lumOff val="35000"/>
                  </a:schemeClr>
                </a:solidFill>
              </a:rPr>
              <a:t>5. You are really pretty. I am too, in my own unique way.</a:t>
            </a:r>
            <a:br>
              <a:rPr lang="en-US" sz="5000" b="0" cap="all" dirty="0">
                <a:solidFill>
                  <a:schemeClr val="tx1">
                    <a:lumMod val="65000"/>
                    <a:lumOff val="35000"/>
                  </a:schemeClr>
                </a:solidFill>
              </a:rPr>
            </a:br>
            <a:endParaRPr lang="en-US" sz="5000" b="0" cap="all" dirty="0">
              <a:solidFill>
                <a:schemeClr val="tx1">
                  <a:lumMod val="65000"/>
                  <a:lumOff val="35000"/>
                </a:schemeClr>
              </a:solidFill>
            </a:endParaRPr>
          </a:p>
        </p:txBody>
      </p:sp>
      <p:sp>
        <p:nvSpPr>
          <p:cNvPr id="76" name="Rectangle 75">
            <a:extLst>
              <a:ext uri="{FF2B5EF4-FFF2-40B4-BE49-F238E27FC236}">
                <a16:creationId xmlns:a16="http://schemas.microsoft.com/office/drawing/2014/main" id="{55EDA2F5-6B28-478B-9AC4-43FE41E2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24838"/>
            <a:ext cx="12192000" cy="13477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ubtitle 14">
            <a:extLst>
              <a:ext uri="{FF2B5EF4-FFF2-40B4-BE49-F238E27FC236}">
                <a16:creationId xmlns:a16="http://schemas.microsoft.com/office/drawing/2014/main" id="{B7886DF7-FA3D-4AD1-AEC1-578EA3AC8C7D}"/>
              </a:ext>
            </a:extLst>
          </p:cNvPr>
          <p:cNvSpPr>
            <a:spLocks noGrp="1"/>
          </p:cNvSpPr>
          <p:nvPr>
            <p:ph type="subTitle" idx="1"/>
          </p:nvPr>
        </p:nvSpPr>
        <p:spPr>
          <a:xfrm>
            <a:off x="1635104" y="5068338"/>
            <a:ext cx="5227711" cy="792469"/>
          </a:xfrm>
        </p:spPr>
        <p:txBody>
          <a:bodyPr vert="horz" lIns="109728" tIns="109728" rIns="109728" bIns="91440" rtlCol="0" anchor="t">
            <a:normAutofit/>
          </a:bodyPr>
          <a:lstStyle/>
          <a:p>
            <a:pPr>
              <a:lnSpc>
                <a:spcPct val="150000"/>
              </a:lnSpc>
            </a:pPr>
            <a:endParaRPr lang="en-US" dirty="0">
              <a:solidFill>
                <a:schemeClr val="bg1"/>
              </a:solidFill>
            </a:endParaRPr>
          </a:p>
          <a:p>
            <a:pPr>
              <a:lnSpc>
                <a:spcPct val="150000"/>
              </a:lnSpc>
            </a:pPr>
            <a:endParaRPr lang="en-US" dirty="0">
              <a:solidFill>
                <a:schemeClr val="bg1"/>
              </a:solidFill>
            </a:endParaRPr>
          </a:p>
          <a:p>
            <a:pPr>
              <a:lnSpc>
                <a:spcPct val="150000"/>
              </a:lnSpc>
            </a:pPr>
            <a:endParaRPr lang="en-US" dirty="0">
              <a:solidFill>
                <a:schemeClr val="bg1"/>
              </a:solidFill>
            </a:endParaRPr>
          </a:p>
        </p:txBody>
      </p:sp>
      <p:sp>
        <p:nvSpPr>
          <p:cNvPr id="78" name="Rectangle 77">
            <a:extLst>
              <a:ext uri="{FF2B5EF4-FFF2-40B4-BE49-F238E27FC236}">
                <a16:creationId xmlns:a16="http://schemas.microsoft.com/office/drawing/2014/main" id="{701D712E-ABB9-4258-877D-9349C8577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90620"/>
            <a:ext cx="1006766" cy="1216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E7528E56-1447-4C98-882B-CE26279501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390232"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60645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17">
            <a:extLst>
              <a:ext uri="{FF2B5EF4-FFF2-40B4-BE49-F238E27FC236}">
                <a16:creationId xmlns:a16="http://schemas.microsoft.com/office/drawing/2014/main" id="{099405E2-1A96-4DBA-A9DC-4C2A1B421C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79855050-A75B-4DD0-9B56-8B1C7722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35" y="758246"/>
            <a:ext cx="4658480" cy="538631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AB65A9-1ACB-EE49-7672-A927F8F3463B}"/>
              </a:ext>
            </a:extLst>
          </p:cNvPr>
          <p:cNvSpPr>
            <a:spLocks noGrp="1"/>
          </p:cNvSpPr>
          <p:nvPr>
            <p:ph type="title"/>
          </p:nvPr>
        </p:nvSpPr>
        <p:spPr>
          <a:xfrm>
            <a:off x="642918" y="1072110"/>
            <a:ext cx="3611029" cy="1862345"/>
          </a:xfrm>
        </p:spPr>
        <p:txBody>
          <a:bodyPr vert="horz" lIns="109728" tIns="109728" rIns="109728" bIns="91440" rtlCol="0" anchor="ctr">
            <a:normAutofit/>
          </a:bodyPr>
          <a:lstStyle/>
          <a:p>
            <a:pPr>
              <a:lnSpc>
                <a:spcPct val="150000"/>
              </a:lnSpc>
            </a:pPr>
            <a:r>
              <a:rPr lang="en-US" sz="3600"/>
              <a:t>Lesson Objectives: </a:t>
            </a:r>
          </a:p>
        </p:txBody>
      </p:sp>
      <p:sp>
        <p:nvSpPr>
          <p:cNvPr id="22" name="Rectangle 21">
            <a:extLst>
              <a:ext uri="{FF2B5EF4-FFF2-40B4-BE49-F238E27FC236}">
                <a16:creationId xmlns:a16="http://schemas.microsoft.com/office/drawing/2014/main" id="{2060C0F7-61A6-4E64-A77E-AFBD8112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84060" y="0"/>
            <a:ext cx="7507940" cy="76522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2BBAABBD-8A7F-A90C-3E5F-9B47E6255AA6}"/>
              </a:ext>
            </a:extLst>
          </p:cNvPr>
          <p:cNvSpPr>
            <a:spLocks noGrp="1"/>
          </p:cNvSpPr>
          <p:nvPr>
            <p:ph sz="quarter" idx="15"/>
          </p:nvPr>
        </p:nvSpPr>
        <p:spPr>
          <a:xfrm>
            <a:off x="637874" y="2934455"/>
            <a:ext cx="3616073" cy="2840139"/>
          </a:xfrm>
        </p:spPr>
        <p:txBody>
          <a:bodyPr vert="horz" lIns="109728" tIns="109728" rIns="109728" bIns="91440" rtlCol="0" anchor="t">
            <a:normAutofit/>
          </a:bodyPr>
          <a:lstStyle/>
          <a:p>
            <a:pPr indent="-514350">
              <a:lnSpc>
                <a:spcPct val="130000"/>
              </a:lnSpc>
              <a:buFont typeface="Corbel" panose="020B0503020204020204" pitchFamily="34" charset="0"/>
              <a:buAutoNum type="arabicPeriod"/>
            </a:pPr>
            <a:r>
              <a:rPr lang="en-US" sz="1300" dirty="0"/>
              <a:t>Reframe our negative thinking into positive thinking</a:t>
            </a:r>
          </a:p>
          <a:p>
            <a:pPr>
              <a:lnSpc>
                <a:spcPct val="130000"/>
              </a:lnSpc>
            </a:pPr>
            <a:endParaRPr lang="en-US" sz="1300" dirty="0"/>
          </a:p>
          <a:p>
            <a:pPr>
              <a:lnSpc>
                <a:spcPct val="130000"/>
              </a:lnSpc>
            </a:pPr>
            <a:r>
              <a:rPr lang="en-US" sz="1300" dirty="0"/>
              <a:t>2. Understand the impact this mindset has on our happiness and our relationships with our peers</a:t>
            </a:r>
          </a:p>
          <a:p>
            <a:pPr>
              <a:lnSpc>
                <a:spcPct val="130000"/>
              </a:lnSpc>
            </a:pPr>
            <a:r>
              <a:rPr lang="en-US" sz="1300" dirty="0"/>
              <a:t> </a:t>
            </a:r>
          </a:p>
        </p:txBody>
      </p:sp>
      <p:pic>
        <p:nvPicPr>
          <p:cNvPr id="9" name="Content Placeholder 8">
            <a:extLst>
              <a:ext uri="{FF2B5EF4-FFF2-40B4-BE49-F238E27FC236}">
                <a16:creationId xmlns:a16="http://schemas.microsoft.com/office/drawing/2014/main" id="{2C6BF86C-38BB-3B7E-9F36-9166C538BD1D}"/>
              </a:ext>
            </a:extLst>
          </p:cNvPr>
          <p:cNvPicPr>
            <a:picLocks noGrp="1" noChangeAspect="1"/>
          </p:cNvPicPr>
          <p:nvPr>
            <p:ph sz="quarter" idx="16"/>
          </p:nvPr>
        </p:nvPicPr>
        <p:blipFill>
          <a:blip r:embed="rId3">
            <a:extLst>
              <a:ext uri="{837473B0-CC2E-450A-ABE3-18F120FF3D39}">
                <a1611:picAttrSrcUrl xmlns:a1611="http://schemas.microsoft.com/office/drawing/2016/11/main" r:id="rId4"/>
              </a:ext>
            </a:extLst>
          </a:blip>
          <a:stretch/>
        </p:blipFill>
        <p:spPr>
          <a:xfrm>
            <a:off x="5435211" y="1295962"/>
            <a:ext cx="6391125" cy="4266076"/>
          </a:xfrm>
          <a:prstGeom prst="rect">
            <a:avLst/>
          </a:prstGeom>
        </p:spPr>
      </p:pic>
      <p:sp>
        <p:nvSpPr>
          <p:cNvPr id="24" name="Rectangle 23">
            <a:extLst>
              <a:ext uri="{FF2B5EF4-FFF2-40B4-BE49-F238E27FC236}">
                <a16:creationId xmlns:a16="http://schemas.microsoft.com/office/drawing/2014/main" id="{BCF4857D-F003-4CA1-82AB-00900B100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 y="6144564"/>
            <a:ext cx="4656246" cy="7134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B791336-FCAA-4174-9303-B3F3748611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15122" y="6167615"/>
            <a:ext cx="7473828"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CA212158-300D-44D0-9CCE-472C3F669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09423"/>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88521F4-D44A-42C5-9BDB-5CA255540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6241"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5E6738EB-6FF0-4AF9-8462-57F4494B8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71343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0108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r>
              <a:rPr lang="en-US" dirty="0"/>
              <a:t>I hate this job. I’m only here because my parents are making me work to help pay for college.</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8"/>
          </p:nvPr>
        </p:nvSpPr>
        <p:spPr/>
        <p:txBody>
          <a:bodyPr>
            <a:normAutofit/>
          </a:bodyPr>
          <a:lstStyle/>
          <a:p>
            <a:r>
              <a:rPr lang="en-US" dirty="0"/>
              <a:t>Negative Response: </a:t>
            </a:r>
          </a:p>
        </p:txBody>
      </p:sp>
      <p:sp>
        <p:nvSpPr>
          <p:cNvPr id="4" name="Content Placeholder 3">
            <a:extLst>
              <a:ext uri="{FF2B5EF4-FFF2-40B4-BE49-F238E27FC236}">
                <a16:creationId xmlns:a16="http://schemas.microsoft.com/office/drawing/2014/main" id="{4B1BF1AC-C624-2AD2-DA0F-335AB7BA2CA8}"/>
              </a:ext>
            </a:extLst>
          </p:cNvPr>
          <p:cNvSpPr>
            <a:spLocks noGrp="1"/>
          </p:cNvSpPr>
          <p:nvPr>
            <p:ph sz="quarter" idx="19"/>
          </p:nvPr>
        </p:nvSpPr>
        <p:spPr/>
        <p:txBody>
          <a:bodyPr/>
          <a:lstStyle/>
          <a:p>
            <a:r>
              <a:rPr lang="en-US" dirty="0"/>
              <a:t>Positive Response: </a:t>
            </a:r>
          </a:p>
        </p:txBody>
      </p:sp>
    </p:spTree>
    <p:extLst>
      <p:ext uri="{BB962C8B-B14F-4D97-AF65-F5344CB8AC3E}">
        <p14:creationId xmlns:p14="http://schemas.microsoft.com/office/powerpoint/2010/main" val="1230700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r>
              <a:rPr lang="en-US" dirty="0"/>
              <a:t>You are very smart. I am inspired by your hard work. </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8"/>
          </p:nvPr>
        </p:nvSpPr>
        <p:spPr/>
        <p:txBody>
          <a:bodyPr>
            <a:normAutofit/>
          </a:bodyPr>
          <a:lstStyle/>
          <a:p>
            <a:r>
              <a:rPr lang="en-US" dirty="0"/>
              <a:t>Negative Response: </a:t>
            </a:r>
          </a:p>
        </p:txBody>
      </p:sp>
      <p:sp>
        <p:nvSpPr>
          <p:cNvPr id="4" name="Content Placeholder 3">
            <a:extLst>
              <a:ext uri="{FF2B5EF4-FFF2-40B4-BE49-F238E27FC236}">
                <a16:creationId xmlns:a16="http://schemas.microsoft.com/office/drawing/2014/main" id="{4B1BF1AC-C624-2AD2-DA0F-335AB7BA2CA8}"/>
              </a:ext>
            </a:extLst>
          </p:cNvPr>
          <p:cNvSpPr>
            <a:spLocks noGrp="1"/>
          </p:cNvSpPr>
          <p:nvPr>
            <p:ph sz="quarter" idx="19"/>
          </p:nvPr>
        </p:nvSpPr>
        <p:spPr/>
        <p:txBody>
          <a:bodyPr/>
          <a:lstStyle/>
          <a:p>
            <a:r>
              <a:rPr lang="en-US" dirty="0"/>
              <a:t>Positive Response: </a:t>
            </a:r>
          </a:p>
        </p:txBody>
      </p:sp>
    </p:spTree>
    <p:extLst>
      <p:ext uri="{BB962C8B-B14F-4D97-AF65-F5344CB8AC3E}">
        <p14:creationId xmlns:p14="http://schemas.microsoft.com/office/powerpoint/2010/main" val="1514154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r>
              <a:rPr lang="en-US" dirty="0"/>
              <a:t>You are so full of yourself. You think you’re so great.</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8"/>
          </p:nvPr>
        </p:nvSpPr>
        <p:spPr/>
        <p:txBody>
          <a:bodyPr>
            <a:normAutofit/>
          </a:bodyPr>
          <a:lstStyle/>
          <a:p>
            <a:r>
              <a:rPr lang="en-US" dirty="0"/>
              <a:t>Negative Response: </a:t>
            </a:r>
          </a:p>
        </p:txBody>
      </p:sp>
      <p:sp>
        <p:nvSpPr>
          <p:cNvPr id="4" name="Content Placeholder 3">
            <a:extLst>
              <a:ext uri="{FF2B5EF4-FFF2-40B4-BE49-F238E27FC236}">
                <a16:creationId xmlns:a16="http://schemas.microsoft.com/office/drawing/2014/main" id="{4B1BF1AC-C624-2AD2-DA0F-335AB7BA2CA8}"/>
              </a:ext>
            </a:extLst>
          </p:cNvPr>
          <p:cNvSpPr>
            <a:spLocks noGrp="1"/>
          </p:cNvSpPr>
          <p:nvPr>
            <p:ph sz="quarter" idx="19"/>
          </p:nvPr>
        </p:nvSpPr>
        <p:spPr/>
        <p:txBody>
          <a:bodyPr/>
          <a:lstStyle/>
          <a:p>
            <a:r>
              <a:rPr lang="en-US" dirty="0"/>
              <a:t>Positive Response: </a:t>
            </a:r>
          </a:p>
        </p:txBody>
      </p:sp>
    </p:spTree>
    <p:extLst>
      <p:ext uri="{BB962C8B-B14F-4D97-AF65-F5344CB8AC3E}">
        <p14:creationId xmlns:p14="http://schemas.microsoft.com/office/powerpoint/2010/main" val="33200960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r>
              <a:rPr lang="en-US" dirty="0"/>
              <a:t>Who would ever want truck driving as a career. </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8"/>
          </p:nvPr>
        </p:nvSpPr>
        <p:spPr/>
        <p:txBody>
          <a:bodyPr>
            <a:normAutofit/>
          </a:bodyPr>
          <a:lstStyle/>
          <a:p>
            <a:r>
              <a:rPr lang="en-US" dirty="0"/>
              <a:t>Negative Response: </a:t>
            </a:r>
          </a:p>
        </p:txBody>
      </p:sp>
      <p:sp>
        <p:nvSpPr>
          <p:cNvPr id="4" name="Content Placeholder 3">
            <a:extLst>
              <a:ext uri="{FF2B5EF4-FFF2-40B4-BE49-F238E27FC236}">
                <a16:creationId xmlns:a16="http://schemas.microsoft.com/office/drawing/2014/main" id="{4B1BF1AC-C624-2AD2-DA0F-335AB7BA2CA8}"/>
              </a:ext>
            </a:extLst>
          </p:cNvPr>
          <p:cNvSpPr>
            <a:spLocks noGrp="1"/>
          </p:cNvSpPr>
          <p:nvPr>
            <p:ph sz="quarter" idx="19"/>
          </p:nvPr>
        </p:nvSpPr>
        <p:spPr/>
        <p:txBody>
          <a:bodyPr/>
          <a:lstStyle/>
          <a:p>
            <a:r>
              <a:rPr lang="en-US" dirty="0"/>
              <a:t>Positive Response: </a:t>
            </a:r>
          </a:p>
        </p:txBody>
      </p:sp>
    </p:spTree>
    <p:extLst>
      <p:ext uri="{BB962C8B-B14F-4D97-AF65-F5344CB8AC3E}">
        <p14:creationId xmlns:p14="http://schemas.microsoft.com/office/powerpoint/2010/main" val="3917606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r>
              <a:rPr lang="en-US" dirty="0"/>
              <a:t>You are really pretty. I am too, in my own unique way</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8"/>
          </p:nvPr>
        </p:nvSpPr>
        <p:spPr/>
        <p:txBody>
          <a:bodyPr>
            <a:normAutofit/>
          </a:bodyPr>
          <a:lstStyle/>
          <a:p>
            <a:r>
              <a:rPr lang="en-US" dirty="0"/>
              <a:t>Negative Response: </a:t>
            </a:r>
          </a:p>
        </p:txBody>
      </p:sp>
      <p:sp>
        <p:nvSpPr>
          <p:cNvPr id="4" name="Content Placeholder 3">
            <a:extLst>
              <a:ext uri="{FF2B5EF4-FFF2-40B4-BE49-F238E27FC236}">
                <a16:creationId xmlns:a16="http://schemas.microsoft.com/office/drawing/2014/main" id="{4B1BF1AC-C624-2AD2-DA0F-335AB7BA2CA8}"/>
              </a:ext>
            </a:extLst>
          </p:cNvPr>
          <p:cNvSpPr>
            <a:spLocks noGrp="1"/>
          </p:cNvSpPr>
          <p:nvPr>
            <p:ph sz="quarter" idx="19"/>
          </p:nvPr>
        </p:nvSpPr>
        <p:spPr/>
        <p:txBody>
          <a:bodyPr/>
          <a:lstStyle/>
          <a:p>
            <a:r>
              <a:rPr lang="en-US" dirty="0"/>
              <a:t>Positive Response: </a:t>
            </a:r>
          </a:p>
        </p:txBody>
      </p:sp>
    </p:spTree>
    <p:extLst>
      <p:ext uri="{BB962C8B-B14F-4D97-AF65-F5344CB8AC3E}">
        <p14:creationId xmlns:p14="http://schemas.microsoft.com/office/powerpoint/2010/main" val="2323880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786F82F-1B47-46ED-8EAE-53EF71E59E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18302" y="0"/>
            <a:ext cx="7473698"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F1BAF6F-6275-4646-9C59-331B29B95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57298"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C3B59E90-C2E6-4C7B-B62A-9A39E4D13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41B2979-9B0F-4F3C-A912-A0A5339D7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16940"/>
            <a:ext cx="1000102" cy="4224461"/>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0D88D065-482C-41CF-99A2-50EFB1B94E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1626" y="1616940"/>
            <a:ext cx="11190374" cy="418256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a:xfrm>
            <a:off x="1668219" y="1910866"/>
            <a:ext cx="5408670" cy="1054972"/>
          </a:xfrm>
        </p:spPr>
        <p:txBody>
          <a:bodyPr vert="horz" lIns="109728" tIns="109728" rIns="109728" bIns="91440" rtlCol="0" anchor="ctr">
            <a:normAutofit/>
          </a:bodyPr>
          <a:lstStyle/>
          <a:p>
            <a:pPr algn="ctr">
              <a:lnSpc>
                <a:spcPct val="150000"/>
              </a:lnSpc>
            </a:pPr>
            <a:r>
              <a:rPr lang="en-US" dirty="0">
                <a:solidFill>
                  <a:schemeClr val="tx1">
                    <a:lumMod val="75000"/>
                    <a:lumOff val="25000"/>
                  </a:schemeClr>
                </a:solidFill>
              </a:rPr>
              <a:t>Your Turn!</a:t>
            </a:r>
          </a:p>
        </p:txBody>
      </p:sp>
      <p:sp>
        <p:nvSpPr>
          <p:cNvPr id="21" name="Rectangle 20">
            <a:extLst>
              <a:ext uri="{FF2B5EF4-FFF2-40B4-BE49-F238E27FC236}">
                <a16:creationId xmlns:a16="http://schemas.microsoft.com/office/drawing/2014/main" id="{E0B15B07-5DFC-49A7-83E7-33AE560DDD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89632" y="3669992"/>
            <a:ext cx="4224528"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3E1A6E1-A101-407D-9872-0506425C7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4974" y="0"/>
            <a:ext cx="4667026" cy="16316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49E4F89-BD43-4E3D-88E8-6C7E8AA9F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157405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8"/>
          </p:nvPr>
        </p:nvSpPr>
        <p:spPr>
          <a:xfrm>
            <a:off x="1665170" y="2979166"/>
            <a:ext cx="5426595" cy="2483379"/>
          </a:xfrm>
        </p:spPr>
        <p:txBody>
          <a:bodyPr vert="horz" lIns="109728" tIns="109728" rIns="109728" bIns="91440" rtlCol="0" anchor="t">
            <a:noAutofit/>
          </a:bodyPr>
          <a:lstStyle/>
          <a:p>
            <a:pPr>
              <a:lnSpc>
                <a:spcPct val="130000"/>
              </a:lnSpc>
            </a:pPr>
            <a:r>
              <a:rPr lang="en-US" dirty="0"/>
              <a:t>Practice reframing your thinking. Try both positive and negative responses</a:t>
            </a:r>
          </a:p>
          <a:p>
            <a:pPr>
              <a:lnSpc>
                <a:spcPct val="130000"/>
              </a:lnSpc>
            </a:pPr>
            <a:r>
              <a:rPr lang="en-US" dirty="0"/>
              <a:t>Take turns</a:t>
            </a:r>
          </a:p>
          <a:p>
            <a:pPr>
              <a:lnSpc>
                <a:spcPct val="130000"/>
              </a:lnSpc>
            </a:pPr>
            <a:r>
              <a:rPr lang="en-US" dirty="0"/>
              <a:t>I’m here if you need help </a:t>
            </a:r>
          </a:p>
          <a:p>
            <a:pPr>
              <a:lnSpc>
                <a:spcPct val="130000"/>
              </a:lnSpc>
            </a:pPr>
            <a:r>
              <a:rPr lang="en-US" dirty="0"/>
              <a:t>Remember group work etiquette </a:t>
            </a:r>
          </a:p>
        </p:txBody>
      </p:sp>
      <p:pic>
        <p:nvPicPr>
          <p:cNvPr id="6" name="Content Placeholder 5" descr="Group success with solid fill">
            <a:extLst>
              <a:ext uri="{FF2B5EF4-FFF2-40B4-BE49-F238E27FC236}">
                <a16:creationId xmlns:a16="http://schemas.microsoft.com/office/drawing/2014/main" id="{B1CC053A-B89A-2870-6994-8CD60A668E6D}"/>
              </a:ext>
            </a:extLst>
          </p:cNvPr>
          <p:cNvPicPr>
            <a:picLocks noGrp="1" noChangeAspect="1"/>
          </p:cNvPicPr>
          <p:nvPr>
            <p:ph sz="quarter" idx="17"/>
          </p:nvPr>
        </p:nvPicPr>
        <p:blipFill>
          <a:blip r:embed="rId3">
            <a:extLst>
              <a:ext uri="{96DAC541-7B7A-43D3-8B79-37D633B846F1}">
                <asvg:svgBlip xmlns:asvg="http://schemas.microsoft.com/office/drawing/2016/SVG/main" r:embed="rId4"/>
              </a:ext>
            </a:extLst>
          </a:blip>
          <a:stretch>
            <a:fillRect/>
          </a:stretch>
        </p:blipFill>
        <p:spPr>
          <a:xfrm>
            <a:off x="8272027" y="2125761"/>
            <a:ext cx="3194434" cy="3194434"/>
          </a:xfrm>
          <a:prstGeom prst="rect">
            <a:avLst/>
          </a:prstGeom>
        </p:spPr>
      </p:pic>
      <p:sp>
        <p:nvSpPr>
          <p:cNvPr id="27" name="Rectangle 26">
            <a:extLst>
              <a:ext uri="{FF2B5EF4-FFF2-40B4-BE49-F238E27FC236}">
                <a16:creationId xmlns:a16="http://schemas.microsoft.com/office/drawing/2014/main" id="{71153701-84AC-48F8-BF95-FD091301A0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842394"/>
            <a:ext cx="7498081" cy="100924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25FF1E9-6522-482B-A20C-EA7AF7CAA1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98080"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60CEDF7-1225-4242-8C30-EA518372A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5799506"/>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5637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pPr algn="ctr"/>
            <a:r>
              <a:rPr lang="en-US" dirty="0"/>
              <a:t>Reflection</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4"/>
          </p:nvPr>
        </p:nvSpPr>
        <p:spPr>
          <a:xfrm>
            <a:off x="648934" y="2223082"/>
            <a:ext cx="9577245" cy="3583539"/>
          </a:xfrm>
        </p:spPr>
        <p:txBody>
          <a:bodyPr>
            <a:normAutofit/>
          </a:bodyPr>
          <a:lstStyle/>
          <a:p>
            <a:r>
              <a:rPr lang="en-US" sz="2400" dirty="0"/>
              <a:t>How did you feel when you responded negatively? </a:t>
            </a:r>
          </a:p>
          <a:p>
            <a:r>
              <a:rPr lang="en-US" sz="2400" dirty="0"/>
              <a:t>How does responding positively change how you feel? </a:t>
            </a:r>
          </a:p>
          <a:p>
            <a:r>
              <a:rPr lang="en-US" sz="2400" dirty="0"/>
              <a:t>How do you think this changes your relationships?</a:t>
            </a:r>
          </a:p>
          <a:p>
            <a:r>
              <a:rPr lang="en-US" sz="2400" dirty="0"/>
              <a:t>How does this change your day? </a:t>
            </a:r>
          </a:p>
        </p:txBody>
      </p:sp>
      <p:sp>
        <p:nvSpPr>
          <p:cNvPr id="7" name="Content Placeholder 6">
            <a:extLst>
              <a:ext uri="{FF2B5EF4-FFF2-40B4-BE49-F238E27FC236}">
                <a16:creationId xmlns:a16="http://schemas.microsoft.com/office/drawing/2014/main" id="{7078F1DC-7EF8-5514-E97B-D47663F284D3}"/>
              </a:ext>
            </a:extLst>
          </p:cNvPr>
          <p:cNvSpPr>
            <a:spLocks noGrp="1"/>
          </p:cNvSpPr>
          <p:nvPr>
            <p:ph sz="quarter" idx="19"/>
          </p:nvPr>
        </p:nvSpPr>
        <p:spPr/>
        <p:txBody>
          <a:bodyPr>
            <a:normAutofit/>
          </a:bodyPr>
          <a:lstStyle/>
          <a:p>
            <a:endParaRPr lang="en-US" dirty="0"/>
          </a:p>
          <a:p>
            <a:endParaRPr lang="en-US" dirty="0"/>
          </a:p>
        </p:txBody>
      </p:sp>
    </p:spTree>
    <p:extLst>
      <p:ext uri="{BB962C8B-B14F-4D97-AF65-F5344CB8AC3E}">
        <p14:creationId xmlns:p14="http://schemas.microsoft.com/office/powerpoint/2010/main" val="4153247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pPr algn="ctr"/>
            <a:r>
              <a:rPr lang="en-US" dirty="0"/>
              <a:t>Reflection and Closing</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4"/>
          </p:nvPr>
        </p:nvSpPr>
        <p:spPr>
          <a:xfrm>
            <a:off x="648934" y="1646102"/>
            <a:ext cx="9577245" cy="4160520"/>
          </a:xfrm>
        </p:spPr>
        <p:txBody>
          <a:bodyPr>
            <a:normAutofit/>
          </a:bodyPr>
          <a:lstStyle/>
          <a:p>
            <a:r>
              <a:rPr lang="en-US" sz="2400" b="1" dirty="0"/>
              <a:t>Question: </a:t>
            </a:r>
            <a:r>
              <a:rPr lang="en-US" sz="2400" dirty="0"/>
              <a:t>How do you think having a positive mindset would affect you long-term, when you get older? </a:t>
            </a:r>
          </a:p>
          <a:p>
            <a:endParaRPr lang="en-US" sz="2400" dirty="0"/>
          </a:p>
          <a:p>
            <a:r>
              <a:rPr lang="en-US" sz="2400" dirty="0"/>
              <a:t>**Share Harvard Study next week! </a:t>
            </a:r>
          </a:p>
          <a:p>
            <a:endParaRPr lang="en-US" sz="2400" dirty="0"/>
          </a:p>
          <a:p>
            <a:r>
              <a:rPr lang="en-US" sz="2400" dirty="0"/>
              <a:t>Share your experiences with being positive next week </a:t>
            </a:r>
          </a:p>
          <a:p>
            <a:endParaRPr lang="en-US" dirty="0"/>
          </a:p>
        </p:txBody>
      </p:sp>
      <p:sp>
        <p:nvSpPr>
          <p:cNvPr id="7" name="Content Placeholder 6">
            <a:extLst>
              <a:ext uri="{FF2B5EF4-FFF2-40B4-BE49-F238E27FC236}">
                <a16:creationId xmlns:a16="http://schemas.microsoft.com/office/drawing/2014/main" id="{7078F1DC-7EF8-5514-E97B-D47663F284D3}"/>
              </a:ext>
            </a:extLst>
          </p:cNvPr>
          <p:cNvSpPr>
            <a:spLocks noGrp="1"/>
          </p:cNvSpPr>
          <p:nvPr>
            <p:ph sz="quarter" idx="19"/>
          </p:nvPr>
        </p:nvSpPr>
        <p:spPr/>
        <p:txBody>
          <a:bodyPr>
            <a:normAutofit/>
          </a:bodyPr>
          <a:lstStyle/>
          <a:p>
            <a:endParaRPr lang="en-US" dirty="0"/>
          </a:p>
        </p:txBody>
      </p:sp>
    </p:spTree>
    <p:extLst>
      <p:ext uri="{BB962C8B-B14F-4D97-AF65-F5344CB8AC3E}">
        <p14:creationId xmlns:p14="http://schemas.microsoft.com/office/powerpoint/2010/main" val="2918926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1ED69555-EE48-4B19-812B-4E1068DBF9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73754" y="0"/>
            <a:ext cx="461824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reeform 57">
            <a:extLst>
              <a:ext uri="{FF2B5EF4-FFF2-40B4-BE49-F238E27FC236}">
                <a16:creationId xmlns:a16="http://schemas.microsoft.com/office/drawing/2014/main" id="{57AEB73D-F521-4B19-820F-12DB6BCC8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txBody>
          <a:bodyPr/>
          <a:lstStyle/>
          <a:p>
            <a:endParaRPr lang="en-US"/>
          </a:p>
        </p:txBody>
      </p:sp>
      <p:sp>
        <p:nvSpPr>
          <p:cNvPr id="85" name="Rectangle 84">
            <a:extLst>
              <a:ext uri="{FF2B5EF4-FFF2-40B4-BE49-F238E27FC236}">
                <a16:creationId xmlns:a16="http://schemas.microsoft.com/office/drawing/2014/main" id="{6B72EEBA-3A5D-41CE-8465-A45A0F656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01215" y="3396997"/>
            <a:ext cx="6858002"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6" name="Rectangle 85">
            <a:extLst>
              <a:ext uri="{FF2B5EF4-FFF2-40B4-BE49-F238E27FC236}">
                <a16:creationId xmlns:a16="http://schemas.microsoft.com/office/drawing/2014/main" id="{EA164D6B-6878-4B9F-A2D0-985D39B17B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Placeholder 40">
            <a:extLst>
              <a:ext uri="{FF2B5EF4-FFF2-40B4-BE49-F238E27FC236}">
                <a16:creationId xmlns:a16="http://schemas.microsoft.com/office/drawing/2014/main" id="{9FB4A3D7-302B-4FAB-B9BD-5F75A796AC7C}"/>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15034" r="15034"/>
          <a:stretch/>
        </p:blipFill>
        <p:spPr>
          <a:xfrm>
            <a:off x="2149175" y="599091"/>
            <a:ext cx="3205143" cy="4901848"/>
          </a:xfrm>
          <a:prstGeom prst="rect">
            <a:avLst/>
          </a:prstGeom>
        </p:spPr>
      </p:pic>
      <p:sp>
        <p:nvSpPr>
          <p:cNvPr id="87" name="Rectangle 86">
            <a:extLst>
              <a:ext uri="{FF2B5EF4-FFF2-40B4-BE49-F238E27FC236}">
                <a16:creationId xmlns:a16="http://schemas.microsoft.com/office/drawing/2014/main" id="{064738AB-B6BE-4867-889A-52CE4AC8D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8" y="0"/>
            <a:ext cx="4603482" cy="6112401"/>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0814B6A3-5F3E-4909-8ED5-87FE82492264}"/>
              </a:ext>
            </a:extLst>
          </p:cNvPr>
          <p:cNvSpPr>
            <a:spLocks noGrp="1"/>
          </p:cNvSpPr>
          <p:nvPr>
            <p:ph type="ctrTitle"/>
          </p:nvPr>
        </p:nvSpPr>
        <p:spPr>
          <a:xfrm>
            <a:off x="7973503" y="1709530"/>
            <a:ext cx="3754671" cy="1872569"/>
          </a:xfrm>
        </p:spPr>
        <p:txBody>
          <a:bodyPr vert="horz" lIns="109728" tIns="109728" rIns="109728" bIns="91440" rtlCol="0" anchor="b">
            <a:normAutofit/>
          </a:bodyPr>
          <a:lstStyle/>
          <a:p>
            <a:pPr>
              <a:lnSpc>
                <a:spcPct val="125000"/>
              </a:lnSpc>
            </a:pPr>
            <a:r>
              <a:rPr lang="en-US" sz="3600" b="0" dirty="0">
                <a:solidFill>
                  <a:schemeClr val="tx2"/>
                </a:solidFill>
              </a:rPr>
              <a:t>Exit ticket</a:t>
            </a:r>
          </a:p>
        </p:txBody>
      </p:sp>
      <p:sp>
        <p:nvSpPr>
          <p:cNvPr id="88" name="Rectangle 87">
            <a:extLst>
              <a:ext uri="{FF2B5EF4-FFF2-40B4-BE49-F238E27FC236}">
                <a16:creationId xmlns:a16="http://schemas.microsoft.com/office/drawing/2014/main" id="{57851D67-7085-40E2-B146-F91433A28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405"/>
            <a:ext cx="7534656" cy="71359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85AAE23-FCB6-4663-907C-0110B0FDC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5468" y="6167615"/>
            <a:ext cx="4603482" cy="690385"/>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9C969C2C-E7E3-4052-87D4-61E733EC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5" y="6112401"/>
            <a:ext cx="12188951"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7C60369F-A41B-4D6E-8990-30E2715C5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21459" y="0"/>
            <a:ext cx="6400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38711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865950E-66B5-BFBA-8134-87DF3CE7A010}"/>
              </a:ext>
            </a:extLst>
          </p:cNvPr>
          <p:cNvSpPr txBox="1"/>
          <p:nvPr/>
        </p:nvSpPr>
        <p:spPr>
          <a:xfrm>
            <a:off x="200025" y="257175"/>
            <a:ext cx="10901363" cy="5262979"/>
          </a:xfrm>
          <a:prstGeom prst="rect">
            <a:avLst/>
          </a:prstGeom>
          <a:noFill/>
        </p:spPr>
        <p:txBody>
          <a:bodyPr wrap="square">
            <a:spAutoFit/>
          </a:bodyPr>
          <a:lstStyle/>
          <a:p>
            <a:pPr marL="0" marR="0">
              <a:spcBef>
                <a:spcPts val="0"/>
              </a:spcBef>
              <a:spcAft>
                <a:spcPts val="0"/>
              </a:spcAft>
            </a:pP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Pre-/Post-Assessment:</a:t>
            </a:r>
          </a:p>
          <a:p>
            <a:pPr marL="0" marR="0">
              <a:spcBef>
                <a:spcPts val="0"/>
              </a:spcBef>
              <a:spcAft>
                <a:spcPts val="0"/>
              </a:spcAft>
            </a:pPr>
            <a:endParaRPr lang="en-US" sz="2400" b="1"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endPar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 Which of the following results from having a positive mindset?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Less friends</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Low achievement in school</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Negative feelings of self</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Better relationships </a:t>
            </a:r>
            <a:endParaRPr lang="en-US" sz="2400" dirty="0">
              <a:effectLst/>
              <a:latin typeface="Frutiger-Roman"/>
              <a:ea typeface="Frutiger-Roman"/>
              <a:cs typeface="Frutiger-Roman"/>
            </a:endParaRPr>
          </a:p>
          <a:p>
            <a:pPr marL="914400" marR="0">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Frutiger-Roman"/>
              <a:ea typeface="Frutiger-Roman"/>
              <a:cs typeface="Frutiger-Roman"/>
            </a:endParaRPr>
          </a:p>
          <a:p>
            <a:pPr marR="0" lvl="0">
              <a:spcBef>
                <a:spcPts val="0"/>
              </a:spcBef>
              <a:spcAft>
                <a:spcPts val="0"/>
              </a:spcAft>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 Which of the following is a result of having a negative mindset?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More friends</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High achievement in school</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Relationship struggles with peers </a:t>
            </a:r>
            <a:endParaRPr lang="en-US" sz="2400" dirty="0">
              <a:effectLst/>
              <a:latin typeface="Frutiger-Roman"/>
              <a:ea typeface="Frutiger-Roman"/>
              <a:cs typeface="Frutiger-Roman"/>
            </a:endParaRPr>
          </a:p>
          <a:p>
            <a:pPr marL="800100" lvl="1" indent="-342900">
              <a:buFont typeface="+mj-lt"/>
              <a:buAutoNum type="alphaLcPeriod"/>
            </a:pPr>
            <a:r>
              <a:rPr lang="en-US" sz="24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Live longer </a:t>
            </a:r>
            <a:endParaRPr lang="en-US" sz="2400" dirty="0">
              <a:effectLst/>
              <a:latin typeface="Frutiger-Roman"/>
              <a:ea typeface="Frutiger-Roman"/>
              <a:cs typeface="Frutiger-Roman"/>
            </a:endParaRPr>
          </a:p>
        </p:txBody>
      </p:sp>
    </p:spTree>
    <p:extLst>
      <p:ext uri="{BB962C8B-B14F-4D97-AF65-F5344CB8AC3E}">
        <p14:creationId xmlns:p14="http://schemas.microsoft.com/office/powerpoint/2010/main" val="3083176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4081DB-1923-4878-AB15-AD54F35A1DC7}"/>
              </a:ext>
            </a:extLst>
          </p:cNvPr>
          <p:cNvSpPr>
            <a:spLocks noGrp="1"/>
          </p:cNvSpPr>
          <p:nvPr>
            <p:ph type="title"/>
          </p:nvPr>
        </p:nvSpPr>
        <p:spPr>
          <a:xfrm>
            <a:off x="1434622" y="848455"/>
            <a:ext cx="6107081" cy="2601914"/>
          </a:xfrm>
        </p:spPr>
        <p:txBody>
          <a:bodyPr/>
          <a:lstStyle/>
          <a:p>
            <a:r>
              <a:rPr lang="en-US" sz="2800" dirty="0"/>
              <a:t>THANK YOU, Friends! </a:t>
            </a:r>
          </a:p>
        </p:txBody>
      </p:sp>
      <p:sp>
        <p:nvSpPr>
          <p:cNvPr id="5" name="Content Placeholder 4">
            <a:extLst>
              <a:ext uri="{FF2B5EF4-FFF2-40B4-BE49-F238E27FC236}">
                <a16:creationId xmlns:a16="http://schemas.microsoft.com/office/drawing/2014/main" id="{5755816F-F516-477A-8EF2-D8CA20267590}"/>
              </a:ext>
            </a:extLst>
          </p:cNvPr>
          <p:cNvSpPr>
            <a:spLocks noGrp="1"/>
          </p:cNvSpPr>
          <p:nvPr>
            <p:ph idx="1"/>
          </p:nvPr>
        </p:nvSpPr>
        <p:spPr/>
        <p:txBody>
          <a:bodyPr>
            <a:normAutofit/>
          </a:bodyPr>
          <a:lstStyle/>
          <a:p>
            <a:r>
              <a:rPr lang="en-US" dirty="0"/>
              <a:t>Nancy Langberg</a:t>
            </a:r>
          </a:p>
          <a:p>
            <a:r>
              <a:rPr lang="en-US" dirty="0"/>
              <a:t>502-555-0152</a:t>
            </a:r>
          </a:p>
          <a:p>
            <a:r>
              <a:rPr lang="en-US" dirty="0">
                <a:hlinkClick r:id="rId3"/>
              </a:rPr>
              <a:t>Nancy.Langberg@lcps.org</a:t>
            </a:r>
            <a:endParaRPr lang="en-US" dirty="0"/>
          </a:p>
          <a:p>
            <a:r>
              <a:rPr lang="en-US" dirty="0">
                <a:hlinkClick r:id="rId4"/>
              </a:rPr>
              <a:t>nlangberg@liberty.edu</a:t>
            </a:r>
            <a:endParaRPr lang="en-US" dirty="0"/>
          </a:p>
          <a:p>
            <a:endParaRPr lang="en-US" dirty="0"/>
          </a:p>
        </p:txBody>
      </p:sp>
    </p:spTree>
    <p:extLst>
      <p:ext uri="{BB962C8B-B14F-4D97-AF65-F5344CB8AC3E}">
        <p14:creationId xmlns:p14="http://schemas.microsoft.com/office/powerpoint/2010/main" val="798203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30E0F-10C6-298A-C347-E831FFF4ECB8}"/>
              </a:ext>
            </a:extLst>
          </p:cNvPr>
          <p:cNvSpPr>
            <a:spLocks noGrp="1"/>
          </p:cNvSpPr>
          <p:nvPr>
            <p:ph type="title"/>
          </p:nvPr>
        </p:nvSpPr>
        <p:spPr/>
        <p:txBody>
          <a:bodyPr/>
          <a:lstStyle/>
          <a:p>
            <a:pPr algn="ctr"/>
            <a:r>
              <a:rPr lang="en-US" dirty="0"/>
              <a:t>References</a:t>
            </a:r>
          </a:p>
        </p:txBody>
      </p:sp>
      <p:sp>
        <p:nvSpPr>
          <p:cNvPr id="3" name="Content Placeholder 2">
            <a:extLst>
              <a:ext uri="{FF2B5EF4-FFF2-40B4-BE49-F238E27FC236}">
                <a16:creationId xmlns:a16="http://schemas.microsoft.com/office/drawing/2014/main" id="{41191CC7-9CF2-71F0-1AD4-791EA9CBAD97}"/>
              </a:ext>
            </a:extLst>
          </p:cNvPr>
          <p:cNvSpPr>
            <a:spLocks noGrp="1"/>
          </p:cNvSpPr>
          <p:nvPr>
            <p:ph sz="quarter" idx="14"/>
          </p:nvPr>
        </p:nvSpPr>
        <p:spPr>
          <a:xfrm>
            <a:off x="648934" y="1646102"/>
            <a:ext cx="9577245" cy="4160520"/>
          </a:xfrm>
        </p:spPr>
        <p:txBody>
          <a:bodyPr>
            <a:normAutofit fontScale="92500"/>
          </a:bodyPr>
          <a:lstStyle/>
          <a:p>
            <a:pPr marL="457200" marR="0" indent="-457200">
              <a:spcBef>
                <a:spcPts val="0"/>
              </a:spcBef>
              <a:spcAft>
                <a:spcPts val="0"/>
              </a:spcAft>
            </a:pPr>
            <a:r>
              <a:rPr lang="en-US" sz="1800" b="1" dirty="0">
                <a:solidFill>
                  <a:srgbClr val="222222"/>
                </a:solidFill>
                <a:effectLst/>
                <a:highlight>
                  <a:srgbClr val="FFFFFF"/>
                </a:highlight>
                <a:latin typeface="Times New Roman" panose="02020603050405020304" pitchFamily="18" charset="0"/>
                <a:ea typeface="Frutiger-Roman"/>
                <a:cs typeface="Frutiger-Roman"/>
              </a:rPr>
              <a:t>American School Counselor Association (2019). </a:t>
            </a:r>
            <a:r>
              <a:rPr lang="en-US" sz="1800" b="1" i="1" dirty="0">
                <a:solidFill>
                  <a:srgbClr val="222222"/>
                </a:solidFill>
                <a:effectLst/>
                <a:highlight>
                  <a:srgbClr val="FFFFFF"/>
                </a:highlight>
                <a:latin typeface="Times New Roman" panose="02020603050405020304" pitchFamily="18" charset="0"/>
                <a:ea typeface="Frutiger-Roman"/>
                <a:cs typeface="Frutiger-Roman"/>
              </a:rPr>
              <a:t>ASCA national model: A framework for school counseling programs</a:t>
            </a:r>
            <a:r>
              <a:rPr lang="en-US" sz="1800" b="1" dirty="0">
                <a:solidFill>
                  <a:srgbClr val="222222"/>
                </a:solidFill>
                <a:effectLst/>
                <a:highlight>
                  <a:srgbClr val="FFFFFF"/>
                </a:highlight>
                <a:latin typeface="Times New Roman" panose="02020603050405020304" pitchFamily="18" charset="0"/>
                <a:ea typeface="Frutiger-Roman"/>
                <a:cs typeface="Frutiger-Roman"/>
              </a:rPr>
              <a:t> (4th ed.). Alexandria, VA: Author. ISBN: 9781929289592.</a:t>
            </a:r>
            <a:endParaRPr lang="en-US" sz="1800" dirty="0">
              <a:effectLst/>
              <a:latin typeface="Frutiger-Roman"/>
              <a:ea typeface="Frutiger-Roman"/>
              <a:cs typeface="Frutiger-Roman"/>
            </a:endParaRPr>
          </a:p>
          <a:p>
            <a:pPr marL="457200" marR="0" indent="-457200">
              <a:spcBef>
                <a:spcPts val="0"/>
              </a:spcBef>
              <a:spcAft>
                <a:spcPts val="0"/>
              </a:spcAft>
            </a:pPr>
            <a:r>
              <a:rPr lang="en-US" sz="1800" b="1" dirty="0">
                <a:solidFill>
                  <a:srgbClr val="202124"/>
                </a:solidFill>
                <a:effectLst/>
                <a:highlight>
                  <a:srgbClr val="FFFFFF"/>
                </a:highlight>
                <a:latin typeface="Times New Roman" panose="02020603050405020304" pitchFamily="18" charset="0"/>
                <a:ea typeface="Frutiger-Roman"/>
                <a:cs typeface="Frutiger-Roman"/>
              </a:rPr>
              <a:t> </a:t>
            </a:r>
            <a:endParaRPr lang="en-US" sz="1800" dirty="0">
              <a:effectLst/>
              <a:latin typeface="Frutiger-Roman"/>
              <a:ea typeface="Frutiger-Roman"/>
              <a:cs typeface="Frutiger-Roman"/>
            </a:endParaRPr>
          </a:p>
          <a:p>
            <a:pPr marL="457200" marR="0" indent="-457200">
              <a:spcBef>
                <a:spcPts val="0"/>
              </a:spcBef>
              <a:spcAft>
                <a:spcPts val="0"/>
              </a:spcAft>
            </a:pPr>
            <a:r>
              <a:rPr lang="en-US" sz="1800" b="1" dirty="0">
                <a:solidFill>
                  <a:srgbClr val="202124"/>
                </a:solidFill>
                <a:effectLst/>
                <a:highlight>
                  <a:srgbClr val="FFFFFF"/>
                </a:highlight>
                <a:latin typeface="Times New Roman" panose="02020603050405020304" pitchFamily="18" charset="0"/>
                <a:ea typeface="Frutiger-Roman"/>
                <a:cs typeface="Frutiger-Roman"/>
              </a:rPr>
              <a:t>Council Of Chief State School Officers &amp; National Governors' Association. (2022) Common Core State Standards Initiative. United States. [Web Archive] Retrieved from the Library of Congress, </a:t>
            </a:r>
            <a:r>
              <a:rPr lang="en-US" sz="1800" b="1" u="sng" dirty="0">
                <a:solidFill>
                  <a:srgbClr val="0563C1"/>
                </a:solidFill>
                <a:effectLst/>
                <a:highlight>
                  <a:srgbClr val="FFFFFF"/>
                </a:highlight>
                <a:latin typeface="Times New Roman" panose="02020603050405020304" pitchFamily="18" charset="0"/>
                <a:ea typeface="Frutiger-Roman"/>
                <a:cs typeface="Frutiger-Roman"/>
                <a:hlinkClick r:id="rId3"/>
              </a:rPr>
              <a:t>https://www.loc.gov/item/lcwaN0010852/</a:t>
            </a:r>
            <a:r>
              <a:rPr lang="en-US" sz="1800" b="1" dirty="0">
                <a:solidFill>
                  <a:srgbClr val="202124"/>
                </a:solidFill>
                <a:effectLst/>
                <a:highlight>
                  <a:srgbClr val="FFFFFF"/>
                </a:highlight>
                <a:latin typeface="Times New Roman" panose="02020603050405020304" pitchFamily="18" charset="0"/>
                <a:ea typeface="Frutiger-Roman"/>
                <a:cs typeface="Frutiger-Roman"/>
              </a:rPr>
              <a:t>.</a:t>
            </a:r>
            <a:endParaRPr lang="en-US" sz="1800" dirty="0">
              <a:effectLst/>
              <a:latin typeface="Frutiger-Roman"/>
              <a:ea typeface="Frutiger-Roman"/>
              <a:cs typeface="Frutiger-Roman"/>
            </a:endParaRPr>
          </a:p>
          <a:p>
            <a:pPr marL="457200" marR="0" indent="-457200">
              <a:spcBef>
                <a:spcPts val="0"/>
              </a:spcBef>
              <a:spcAft>
                <a:spcPts val="0"/>
              </a:spcAft>
            </a:pPr>
            <a:r>
              <a:rPr lang="en-US" sz="1800" b="1" dirty="0">
                <a:effectLst/>
                <a:latin typeface="Times New Roman" panose="02020603050405020304" pitchFamily="18" charset="0"/>
                <a:ea typeface="Calibri" panose="020F0502020204030204" pitchFamily="34" charset="0"/>
                <a:cs typeface="Frutiger-Roman"/>
              </a:rPr>
              <a:t> </a:t>
            </a:r>
            <a:endParaRPr lang="en-US" sz="1800" dirty="0">
              <a:effectLst/>
              <a:latin typeface="Frutiger-Roman"/>
              <a:ea typeface="Frutiger-Roman"/>
              <a:cs typeface="Frutiger-Roman"/>
            </a:endParaRPr>
          </a:p>
          <a:p>
            <a:pPr marL="457200" marR="0" indent="-457200">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Topor</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D. (2019) If you are happy and you know it… you may live longer</a:t>
            </a:r>
            <a:r>
              <a:rPr lang="en-US" sz="1800" b="1" i="1" dirty="0">
                <a:effectLst/>
                <a:latin typeface="Calibri" panose="020F0502020204030204" pitchFamily="34" charset="0"/>
                <a:ea typeface="Calibri" panose="020F0502020204030204" pitchFamily="34" charset="0"/>
                <a:cs typeface="Times New Roman" panose="02020603050405020304" pitchFamily="18" charset="0"/>
              </a:rPr>
              <a:t>, Harvard Health Blog. Harvard Health Publishing.</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https://www.health.harvard.edu/blog/if-you-are-happy-and-you-know-it-you-may-live-longer-2019101618020</a:t>
            </a:r>
            <a:endParaRPr lang="en-US" sz="1800" dirty="0">
              <a:effectLst/>
              <a:latin typeface="Frutiger-Roman"/>
              <a:ea typeface="Frutiger-Roman"/>
              <a:cs typeface="Frutiger-Roman"/>
            </a:endParaRPr>
          </a:p>
          <a:p>
            <a:endParaRPr lang="en-US" dirty="0"/>
          </a:p>
        </p:txBody>
      </p:sp>
      <p:sp>
        <p:nvSpPr>
          <p:cNvPr id="7" name="Content Placeholder 6">
            <a:extLst>
              <a:ext uri="{FF2B5EF4-FFF2-40B4-BE49-F238E27FC236}">
                <a16:creationId xmlns:a16="http://schemas.microsoft.com/office/drawing/2014/main" id="{7078F1DC-7EF8-5514-E97B-D47663F284D3}"/>
              </a:ext>
            </a:extLst>
          </p:cNvPr>
          <p:cNvSpPr>
            <a:spLocks noGrp="1"/>
          </p:cNvSpPr>
          <p:nvPr>
            <p:ph sz="quarter" idx="19"/>
          </p:nvPr>
        </p:nvSpPr>
        <p:spPr/>
        <p:txBody>
          <a:bodyPr>
            <a:normAutofit/>
          </a:bodyPr>
          <a:lstStyle/>
          <a:p>
            <a:endParaRPr lang="en-US" dirty="0"/>
          </a:p>
          <a:p>
            <a:endParaRPr lang="en-US" dirty="0"/>
          </a:p>
        </p:txBody>
      </p:sp>
    </p:spTree>
    <p:extLst>
      <p:ext uri="{BB962C8B-B14F-4D97-AF65-F5344CB8AC3E}">
        <p14:creationId xmlns:p14="http://schemas.microsoft.com/office/powerpoint/2010/main" val="3808108565"/>
      </p:ext>
    </p:extLst>
  </p:cSld>
  <p:clrMapOvr>
    <a:masterClrMapping/>
  </p:clrMapOvr>
</p:sld>
</file>

<file path=ppt/theme/theme1.xml><?xml version="1.0" encoding="utf-8"?>
<a:theme xmlns:a="http://schemas.openxmlformats.org/drawingml/2006/main" name="ShojiVTI">
  <a:themeElements>
    <a:clrScheme name="Shoji">
      <a:dk1>
        <a:sysClr val="windowText" lastClr="000000"/>
      </a:dk1>
      <a:lt1>
        <a:sysClr val="window" lastClr="FFFFFF"/>
      </a:lt1>
      <a:dk2>
        <a:srgbClr val="595460"/>
      </a:dk2>
      <a:lt2>
        <a:srgbClr val="EBEDEB"/>
      </a:lt2>
      <a:accent1>
        <a:srgbClr val="97A7B8"/>
      </a:accent1>
      <a:accent2>
        <a:srgbClr val="A5B592"/>
      </a:accent2>
      <a:accent3>
        <a:srgbClr val="CED228"/>
      </a:accent3>
      <a:accent4>
        <a:srgbClr val="D1C499"/>
      </a:accent4>
      <a:accent5>
        <a:srgbClr val="BDB3B6"/>
      </a:accent5>
      <a:accent6>
        <a:srgbClr val="C5A98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ojiVTI" id="{00D0DDEB-E771-48E5-9E96-0647434F08B1}" vid="{9D22D596-7FD0-4F89-958C-AD79A09491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FF477C-132F-44F8-8C56-EBFF95FAF97B}">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6F36CB81-A037-44A8-88EB-C0C0F17FD4B1}">
  <ds:schemaRefs>
    <ds:schemaRef ds:uri="http://schemas.microsoft.com/sharepoint/v3/contenttype/forms"/>
  </ds:schemaRefs>
</ds:datastoreItem>
</file>

<file path=customXml/itemProps3.xml><?xml version="1.0" encoding="utf-8"?>
<ds:datastoreItem xmlns:ds="http://schemas.openxmlformats.org/officeDocument/2006/customXml" ds:itemID="{2C1AA24C-4CA6-40FF-8947-DA1F6F4745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{BFBCC8C0-82C7-4F3D-A63E-7330737937E6}tf56000440_win32</Template>
  <TotalTime>12902</TotalTime>
  <Words>1906</Words>
  <Application>Microsoft Office PowerPoint</Application>
  <PresentationFormat>Widescreen</PresentationFormat>
  <Paragraphs>280</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Meiryo</vt:lpstr>
      <vt:lpstr>Calibri</vt:lpstr>
      <vt:lpstr>Corbel</vt:lpstr>
      <vt:lpstr>Frutiger-Roman</vt:lpstr>
      <vt:lpstr>Times New Roman</vt:lpstr>
      <vt:lpstr>Wingdings</vt:lpstr>
      <vt:lpstr>ShojiVTI</vt:lpstr>
      <vt:lpstr>The impact of having a positive mindset </vt:lpstr>
      <vt:lpstr>Entrance ticket</vt:lpstr>
      <vt:lpstr>PowerPoint Presentation</vt:lpstr>
      <vt:lpstr>Targets and Objectives </vt:lpstr>
      <vt:lpstr>Review:  -recognizing our strengths  -when we are positive and happy with ourselves, we can be positive and happy for others</vt:lpstr>
      <vt:lpstr>Warm up </vt:lpstr>
      <vt:lpstr>1. I hate this job. I’m only here because my parents are making me work to help pay for college.  </vt:lpstr>
      <vt:lpstr>2. You are very smart. I am inspired by your hard work. </vt:lpstr>
      <vt:lpstr>3. You are so full of yourself. You think you’re so great. </vt:lpstr>
      <vt:lpstr>4. Who would ever want truck driving as a career? </vt:lpstr>
      <vt:lpstr>5. You are really pretty. I am too, in my own unique way. </vt:lpstr>
      <vt:lpstr>Lesson Objectives: </vt:lpstr>
      <vt:lpstr>I hate this job. I’m only here because my parents are making me work to help pay for college.</vt:lpstr>
      <vt:lpstr>You are very smart. I am inspired by your hard work. </vt:lpstr>
      <vt:lpstr>You are so full of yourself. You think you’re so great.</vt:lpstr>
      <vt:lpstr>Who would ever want truck driving as a career. </vt:lpstr>
      <vt:lpstr>You are really pretty. I am too, in my own unique way</vt:lpstr>
      <vt:lpstr>Your Turn!</vt:lpstr>
      <vt:lpstr>Reflection</vt:lpstr>
      <vt:lpstr>Reflection and Closing</vt:lpstr>
      <vt:lpstr>Exit ticket</vt:lpstr>
      <vt:lpstr>PowerPoint Presentation</vt:lpstr>
      <vt:lpstr>THANK YOU, Friends!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of having a positive mindset </dc:title>
  <dc:creator>Nancy Koert</dc:creator>
  <cp:lastModifiedBy>Nancy Koert</cp:lastModifiedBy>
  <cp:revision>1</cp:revision>
  <dcterms:created xsi:type="dcterms:W3CDTF">2024-05-23T16:37:16Z</dcterms:created>
  <dcterms:modified xsi:type="dcterms:W3CDTF">2024-06-05T14:03:50Z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