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61B45-C885-4549-9FC0-0221BE8F7A7B}" v="6" dt="2024-02-13T13:39:24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Koert" userId="826a2d4cf5be06f6" providerId="LiveId" clId="{7DE61B45-C885-4549-9FC0-0221BE8F7A7B}"/>
    <pc:docChg chg="undo custSel addSld delSld modSld sldOrd">
      <pc:chgData name="Nancy Koert" userId="826a2d4cf5be06f6" providerId="LiveId" clId="{7DE61B45-C885-4549-9FC0-0221BE8F7A7B}" dt="2024-02-13T13:49:00.415" v="1192" actId="20577"/>
      <pc:docMkLst>
        <pc:docMk/>
      </pc:docMkLst>
      <pc:sldChg chg="addSp delSp modSp del mod setBg modClrScheme chgLayout">
        <pc:chgData name="Nancy Koert" userId="826a2d4cf5be06f6" providerId="LiveId" clId="{7DE61B45-C885-4549-9FC0-0221BE8F7A7B}" dt="2024-02-13T13:43:23.845" v="963" actId="2696"/>
        <pc:sldMkLst>
          <pc:docMk/>
          <pc:sldMk cId="3050620854" sldId="257"/>
        </pc:sldMkLst>
        <pc:spChg chg="del">
          <ac:chgData name="Nancy Koert" userId="826a2d4cf5be06f6" providerId="LiveId" clId="{7DE61B45-C885-4549-9FC0-0221BE8F7A7B}" dt="2024-02-13T13:33:03.750" v="5" actId="700"/>
          <ac:spMkLst>
            <pc:docMk/>
            <pc:sldMk cId="3050620854" sldId="257"/>
            <ac:spMk id="2" creationId="{46358F5F-E057-2742-F63C-15945F9C1D9C}"/>
          </ac:spMkLst>
        </pc:spChg>
        <pc:spChg chg="del">
          <ac:chgData name="Nancy Koert" userId="826a2d4cf5be06f6" providerId="LiveId" clId="{7DE61B45-C885-4549-9FC0-0221BE8F7A7B}" dt="2024-02-13T13:33:03.750" v="5" actId="700"/>
          <ac:spMkLst>
            <pc:docMk/>
            <pc:sldMk cId="3050620854" sldId="257"/>
            <ac:spMk id="3" creationId="{365AC345-CC24-48D8-D05B-6496CB854030}"/>
          </ac:spMkLst>
        </pc:spChg>
        <pc:spChg chg="add mod">
          <ac:chgData name="Nancy Koert" userId="826a2d4cf5be06f6" providerId="LiveId" clId="{7DE61B45-C885-4549-9FC0-0221BE8F7A7B}" dt="2024-02-13T13:42:29.702" v="953" actId="20577"/>
          <ac:spMkLst>
            <pc:docMk/>
            <pc:sldMk cId="3050620854" sldId="257"/>
            <ac:spMk id="5" creationId="{466069CE-E4DD-63AA-CFC2-4422BE3864E8}"/>
          </ac:spMkLst>
        </pc:spChg>
        <pc:spChg chg="add mod">
          <ac:chgData name="Nancy Koert" userId="826a2d4cf5be06f6" providerId="LiveId" clId="{7DE61B45-C885-4549-9FC0-0221BE8F7A7B}" dt="2024-02-13T13:38:32.225" v="592" actId="403"/>
          <ac:spMkLst>
            <pc:docMk/>
            <pc:sldMk cId="3050620854" sldId="257"/>
            <ac:spMk id="7" creationId="{B8A1CA11-173C-4FDC-3727-2A88FD03BDA7}"/>
          </ac:spMkLst>
        </pc:spChg>
        <pc:picChg chg="add del mod">
          <ac:chgData name="Nancy Koert" userId="826a2d4cf5be06f6" providerId="LiveId" clId="{7DE61B45-C885-4549-9FC0-0221BE8F7A7B}" dt="2024-02-13T13:32:23.959" v="3" actId="478"/>
          <ac:picMkLst>
            <pc:docMk/>
            <pc:sldMk cId="3050620854" sldId="257"/>
            <ac:picMk id="4" creationId="{0A1D7647-65C5-84C0-B6D6-F9007CBC54AE}"/>
          </ac:picMkLst>
        </pc:picChg>
        <pc:picChg chg="add del mod ord">
          <ac:chgData name="Nancy Koert" userId="826a2d4cf5be06f6" providerId="LiveId" clId="{7DE61B45-C885-4549-9FC0-0221BE8F7A7B}" dt="2024-02-13T13:41:33.173" v="889" actId="14100"/>
          <ac:picMkLst>
            <pc:docMk/>
            <pc:sldMk cId="3050620854" sldId="257"/>
            <ac:picMk id="6" creationId="{98FE014A-1695-A4E9-08B7-270AE995CCDD}"/>
          </ac:picMkLst>
        </pc:picChg>
      </pc:sldChg>
      <pc:sldChg chg="modSp add mod ord">
        <pc:chgData name="Nancy Koert" userId="826a2d4cf5be06f6" providerId="LiveId" clId="{7DE61B45-C885-4549-9FC0-0221BE8F7A7B}" dt="2024-02-13T13:44:30.339" v="1005" actId="113"/>
        <pc:sldMkLst>
          <pc:docMk/>
          <pc:sldMk cId="734680878" sldId="258"/>
        </pc:sldMkLst>
        <pc:spChg chg="mod">
          <ac:chgData name="Nancy Koert" userId="826a2d4cf5be06f6" providerId="LiveId" clId="{7DE61B45-C885-4549-9FC0-0221BE8F7A7B}" dt="2024-02-13T13:44:30.339" v="1005" actId="113"/>
          <ac:spMkLst>
            <pc:docMk/>
            <pc:sldMk cId="734680878" sldId="258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5:35.078" v="1034" actId="20577"/>
        <pc:sldMkLst>
          <pc:docMk/>
          <pc:sldMk cId="2247166992" sldId="259"/>
        </pc:sldMkLst>
        <pc:spChg chg="mod">
          <ac:chgData name="Nancy Koert" userId="826a2d4cf5be06f6" providerId="LiveId" clId="{7DE61B45-C885-4549-9FC0-0221BE8F7A7B}" dt="2024-02-13T13:45:35.078" v="1034" actId="20577"/>
          <ac:spMkLst>
            <pc:docMk/>
            <pc:sldMk cId="2247166992" sldId="259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7:10.748" v="1098" actId="255"/>
        <pc:sldMkLst>
          <pc:docMk/>
          <pc:sldMk cId="3579048332" sldId="260"/>
        </pc:sldMkLst>
        <pc:spChg chg="mod">
          <ac:chgData name="Nancy Koert" userId="826a2d4cf5be06f6" providerId="LiveId" clId="{7DE61B45-C885-4549-9FC0-0221BE8F7A7B}" dt="2024-02-13T13:47:10.748" v="1098" actId="255"/>
          <ac:spMkLst>
            <pc:docMk/>
            <pc:sldMk cId="3579048332" sldId="260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7:30.847" v="1122" actId="20577"/>
        <pc:sldMkLst>
          <pc:docMk/>
          <pc:sldMk cId="2484446002" sldId="261"/>
        </pc:sldMkLst>
        <pc:spChg chg="mod">
          <ac:chgData name="Nancy Koert" userId="826a2d4cf5be06f6" providerId="LiveId" clId="{7DE61B45-C885-4549-9FC0-0221BE8F7A7B}" dt="2024-02-13T13:47:30.847" v="1122" actId="20577"/>
          <ac:spMkLst>
            <pc:docMk/>
            <pc:sldMk cId="2484446002" sldId="261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8:03.862" v="1147" actId="20577"/>
        <pc:sldMkLst>
          <pc:docMk/>
          <pc:sldMk cId="3173122702" sldId="262"/>
        </pc:sldMkLst>
        <pc:spChg chg="mod">
          <ac:chgData name="Nancy Koert" userId="826a2d4cf5be06f6" providerId="LiveId" clId="{7DE61B45-C885-4549-9FC0-0221BE8F7A7B}" dt="2024-02-13T13:48:03.862" v="1147" actId="20577"/>
          <ac:spMkLst>
            <pc:docMk/>
            <pc:sldMk cId="3173122702" sldId="262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8:15.669" v="1175" actId="20577"/>
        <pc:sldMkLst>
          <pc:docMk/>
          <pc:sldMk cId="756162034" sldId="263"/>
        </pc:sldMkLst>
        <pc:spChg chg="mod">
          <ac:chgData name="Nancy Koert" userId="826a2d4cf5be06f6" providerId="LiveId" clId="{7DE61B45-C885-4549-9FC0-0221BE8F7A7B}" dt="2024-02-13T13:48:15.669" v="1175" actId="20577"/>
          <ac:spMkLst>
            <pc:docMk/>
            <pc:sldMk cId="756162034" sldId="263"/>
            <ac:spMk id="5" creationId="{466069CE-E4DD-63AA-CFC2-4422BE3864E8}"/>
          </ac:spMkLst>
        </pc:spChg>
      </pc:sldChg>
      <pc:sldChg chg="modSp add mod">
        <pc:chgData name="Nancy Koert" userId="826a2d4cf5be06f6" providerId="LiveId" clId="{7DE61B45-C885-4549-9FC0-0221BE8F7A7B}" dt="2024-02-13T13:49:00.415" v="1192" actId="20577"/>
        <pc:sldMkLst>
          <pc:docMk/>
          <pc:sldMk cId="26239624" sldId="264"/>
        </pc:sldMkLst>
        <pc:spChg chg="mod">
          <ac:chgData name="Nancy Koert" userId="826a2d4cf5be06f6" providerId="LiveId" clId="{7DE61B45-C885-4549-9FC0-0221BE8F7A7B}" dt="2024-02-13T13:49:00.415" v="1192" actId="20577"/>
          <ac:spMkLst>
            <pc:docMk/>
            <pc:sldMk cId="26239624" sldId="264"/>
            <ac:spMk id="5" creationId="{466069CE-E4DD-63AA-CFC2-4422BE3864E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3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26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46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5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5941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65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63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839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579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07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74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2/13/2024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87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1" r:id="rId6"/>
    <p:sldLayoutId id="2147483927" r:id="rId7"/>
    <p:sldLayoutId id="2147483928" r:id="rId8"/>
    <p:sldLayoutId id="2147483929" r:id="rId9"/>
    <p:sldLayoutId id="2147483930" r:id="rId10"/>
    <p:sldLayoutId id="21474839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yes on a candy">
            <a:extLst>
              <a:ext uri="{FF2B5EF4-FFF2-40B4-BE49-F238E27FC236}">
                <a16:creationId xmlns:a16="http://schemas.microsoft.com/office/drawing/2014/main" id="{92EC9459-065E-5B00-E3A1-8D621B51D5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957EAD-4D19-179B-5F49-8CB017255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/>
          <a:p>
            <a:r>
              <a:rPr lang="en-US" sz="7500"/>
              <a:t> Comprehensive School Counseling Program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04867-2BAF-AE99-7969-CA5F25E42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Wise Owls Middle School </a:t>
            </a:r>
          </a:p>
        </p:txBody>
      </p:sp>
    </p:spTree>
    <p:extLst>
      <p:ext uri="{BB962C8B-B14F-4D97-AF65-F5344CB8AC3E}">
        <p14:creationId xmlns:p14="http://schemas.microsoft.com/office/powerpoint/2010/main" val="4202390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</a:t>
            </a:r>
            <a:r>
              <a:rPr lang="en-US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PROGRAM ELEMENTS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8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</a:t>
            </a:r>
            <a:r>
              <a:rPr lang="en-US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advocacy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6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    </a:t>
            </a:r>
            <a:r>
              <a:rPr lang="en-US" sz="3000" b="1" dirty="0">
                <a:solidFill>
                  <a:schemeClr val="tx1"/>
                </a:solidFill>
                <a:latin typeface="Castellar" panose="020A0402060406010301" pitchFamily="18" charset="0"/>
              </a:rPr>
              <a:t>access, attainment &amp; achievement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48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</a:t>
            </a:r>
            <a:r>
              <a:rPr lang="en-US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barriers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446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</a:t>
            </a:r>
            <a:r>
              <a:rPr lang="en-US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calendars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22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                   </a:t>
            </a:r>
            <a:r>
              <a:rPr lang="en-US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brochure</a:t>
            </a: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162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6069CE-E4DD-63AA-CFC2-4422BE3864E8}"/>
              </a:ext>
            </a:extLst>
          </p:cNvPr>
          <p:cNvSpPr/>
          <p:nvPr/>
        </p:nvSpPr>
        <p:spPr>
          <a:xfrm>
            <a:off x="0" y="0"/>
            <a:ext cx="12192000" cy="1838739"/>
          </a:xfrm>
          <a:prstGeom prst="rect">
            <a:avLst/>
          </a:prstGeom>
          <a:gradFill>
            <a:gsLst>
              <a:gs pos="65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</a:rPr>
              <a:t>                   </a:t>
            </a:r>
            <a:r>
              <a:rPr lang="en-US" sz="4400" b="1">
                <a:solidFill>
                  <a:schemeClr val="tx1"/>
                </a:solidFill>
                <a:latin typeface="Castellar" panose="020A0402060406010301" pitchFamily="18" charset="0"/>
              </a:rPr>
              <a:t>Sources </a:t>
            </a:r>
            <a:endParaRPr lang="en-US" sz="4400" b="1" dirty="0">
              <a:solidFill>
                <a:schemeClr val="tx1"/>
              </a:solidFill>
              <a:latin typeface="Castellar" panose="020A0402060406010301" pitchFamily="18" charset="0"/>
            </a:endParaRPr>
          </a:p>
        </p:txBody>
      </p:sp>
      <p:pic>
        <p:nvPicPr>
          <p:cNvPr id="6" name="Picture 5" descr="Eyes on a candy">
            <a:extLst>
              <a:ext uri="{FF2B5EF4-FFF2-40B4-BE49-F238E27FC236}">
                <a16:creationId xmlns:a16="http://schemas.microsoft.com/office/drawing/2014/main" id="{98FE014A-1695-A4E9-08B7-270AE995CC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b="15730"/>
          <a:stretch/>
        </p:blipFill>
        <p:spPr>
          <a:xfrm>
            <a:off x="-1" y="0"/>
            <a:ext cx="3401595" cy="1838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A1CA11-173C-4FDC-3727-2A88FD03BDA7}"/>
              </a:ext>
            </a:extLst>
          </p:cNvPr>
          <p:cNvSpPr txBox="1"/>
          <p:nvPr/>
        </p:nvSpPr>
        <p:spPr>
          <a:xfrm>
            <a:off x="200025" y="2105025"/>
            <a:ext cx="1175385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Text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Dddd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9624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56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Castellar</vt:lpstr>
      <vt:lpstr>Franklin Gothic Demi Cond</vt:lpstr>
      <vt:lpstr>Franklin Gothic Medium</vt:lpstr>
      <vt:lpstr>Wingdings</vt:lpstr>
      <vt:lpstr>JuxtaposeVTI</vt:lpstr>
      <vt:lpstr> Comprehensive School Counseling Program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Comprehensive School Counseling Program </dc:title>
  <dc:creator>Nancy Koert</dc:creator>
  <cp:lastModifiedBy>Nancy Koert</cp:lastModifiedBy>
  <cp:revision>1</cp:revision>
  <dcterms:created xsi:type="dcterms:W3CDTF">2024-02-13T13:05:51Z</dcterms:created>
  <dcterms:modified xsi:type="dcterms:W3CDTF">2024-02-13T13:49:01Z</dcterms:modified>
</cp:coreProperties>
</file>