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2" r:id="rId1"/>
  </p:sldMasterIdLst>
  <p:sldIdLst>
    <p:sldId id="256" r:id="rId2"/>
    <p:sldId id="264" r:id="rId3"/>
    <p:sldId id="268" r:id="rId4"/>
    <p:sldId id="269" r:id="rId5"/>
    <p:sldId id="265" r:id="rId6"/>
    <p:sldId id="267" r:id="rId7"/>
    <p:sldId id="266" r:id="rId8"/>
    <p:sldId id="257" r:id="rId9"/>
    <p:sldId id="258" r:id="rId10"/>
    <p:sldId id="259" r:id="rId11"/>
    <p:sldId id="260" r:id="rId12"/>
    <p:sldId id="261" r:id="rId13"/>
    <p:sldId id="262" r:id="rId14"/>
    <p:sldId id="263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66" d="100"/>
          <a:sy n="66" d="100"/>
        </p:scale>
        <p:origin x="590" y="2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1A6A15-6E39-4FFA-B5DC-89EB633E6DC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38300" y="1371600"/>
            <a:ext cx="8127574" cy="2736443"/>
          </a:xfrm>
        </p:spPr>
        <p:txBody>
          <a:bodyPr anchor="b">
            <a:normAutofit/>
          </a:bodyPr>
          <a:lstStyle>
            <a:lvl1pPr algn="l">
              <a:defRPr sz="4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A169311-3201-45EC-B973-82EC27DA529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38300" y="4299358"/>
            <a:ext cx="8127574" cy="1187042"/>
          </a:xfrm>
        </p:spPr>
        <p:txBody>
          <a:bodyPr>
            <a:normAutofit/>
          </a:bodyPr>
          <a:lstStyle>
            <a:lvl1pPr marL="0" indent="0" algn="l">
              <a:buNone/>
              <a:defRPr sz="1800" cap="all" spc="200" baseline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29AE4B9-EDEF-4A2C-B464-332C5C624F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D41BCC-AD73-4203-A5A6-E62EB28B0FE6}" type="datetimeFigureOut">
              <a:rPr lang="en-US" smtClean="0"/>
              <a:t>3/29/2025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2B4C951-4861-4549-8E72-CEECA89E4D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F2E1401-5637-41BC-AC21-891056450A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37F8FC-4B86-4690-8888-22AB2F781B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76352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2B3747-9ADB-4FCC-89CE-6E84D13475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DAEC9C6-5D7D-4249-8820-D4C99D0AE82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1F35F7-46A1-40A9-ACD7-C492399267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D41BCC-AD73-4203-A5A6-E62EB28B0FE6}" type="datetimeFigureOut">
              <a:rPr lang="en-US" smtClean="0"/>
              <a:t>3/29/2025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A345637-B780-4999-A87D-0039BC5A94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CD9777F-E471-4CC5-B27B-137CB061E2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37F8FC-4B86-4690-8888-22AB2F781B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17192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BDCB1D-064E-46DE-B533-7CDA331EEB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38300" y="2748406"/>
            <a:ext cx="8115300" cy="2737994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FD222C0-D002-4A94-BAFF-FD1A1CCA64C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638300" y="1371600"/>
            <a:ext cx="8115300" cy="1333272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53E7D7E-EC9F-4AA5-A559-EF556C6AD5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D41BCC-AD73-4203-A5A6-E62EB28B0FE6}" type="datetimeFigureOut">
              <a:rPr lang="en-US" smtClean="0"/>
              <a:t>3/29/2025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677A8EE-88C1-400C-A23F-656DC76B95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3C245A4-F9C6-44E9-929F-78C657C8B6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37F8FC-4B86-4690-8888-22AB2F781B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76211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0DF34F-B65E-4FA0-87E8-8890F482B3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38299" y="685800"/>
            <a:ext cx="9382348" cy="137160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D625A67-10CA-4531-93E1-39892C087E0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638297" y="2057400"/>
            <a:ext cx="4553103" cy="412503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622BE36-0CAF-4D92-9AC2-9249276B96F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477000" y="2057400"/>
            <a:ext cx="4543647" cy="41250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3C36479-3B04-43BD-9B59-DBF6CA2BF8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D41BCC-AD73-4203-A5A6-E62EB28B0FE6}" type="datetimeFigureOut">
              <a:rPr lang="en-US" smtClean="0"/>
              <a:t>3/29/2025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CFD4449-57DB-41D2-B49E-694E7C13FA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E60CC2C-E50B-47D2-B62F-D5C4C9CDA7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37F8FC-4B86-4690-8888-22AB2F781B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92063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48530B-D0F2-4FC4-A10F-1E54EF82C8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38300" y="755118"/>
            <a:ext cx="9378304" cy="1222765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868865C-9D06-4FA3-BA3D-7187BB41B57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638300" y="2034147"/>
            <a:ext cx="4529391" cy="681591"/>
          </a:xfrm>
        </p:spPr>
        <p:txBody>
          <a:bodyPr anchor="b">
            <a:normAutofit/>
          </a:bodyPr>
          <a:lstStyle>
            <a:lvl1pPr marL="0" indent="0">
              <a:buNone/>
              <a:defRPr sz="1800" b="1" cap="all" spc="20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F656570-8F97-4B7E-A805-96925AC4781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638300" y="2748405"/>
            <a:ext cx="4529391" cy="3441257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057EF54-F63F-4730-99EE-0E472578F51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487213" y="2034147"/>
            <a:ext cx="4529391" cy="681591"/>
          </a:xfrm>
        </p:spPr>
        <p:txBody>
          <a:bodyPr anchor="b">
            <a:normAutofit/>
          </a:bodyPr>
          <a:lstStyle>
            <a:lvl1pPr marL="0" indent="0">
              <a:buNone/>
              <a:defRPr sz="1800" b="1" cap="all" spc="20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908453E-B012-4889-9F49-E1351532ADF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487213" y="2748405"/>
            <a:ext cx="4529391" cy="3441257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89FC47A-8514-4C98-B1BE-FF6CC666C5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D41BCC-AD73-4203-A5A6-E62EB28B0FE6}" type="datetimeFigureOut">
              <a:rPr lang="en-US" smtClean="0"/>
              <a:t>3/29/2025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ED4301A-D375-4163-9488-27A9CDC6FD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EED6105-4A37-4D4B-9BE8-715FB732C9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37F8FC-4B86-4690-8888-22AB2F781B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97522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13007F-6649-4D23-8869-C1CC29D009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88B85A1-41F9-4BC1-9C40-3E5D5C0425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D41BCC-AD73-4203-A5A6-E62EB28B0FE6}" type="datetimeFigureOut">
              <a:rPr lang="en-US" smtClean="0"/>
              <a:t>3/29/2025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7B23774-EAA9-47ED-87EF-EE2B29A258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2526550-DD4D-45E2-8916-8314C5D068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37F8FC-4B86-4690-8888-22AB2F781B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73080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B35FACD-1A4D-49F3-8EA8-21B5C1A6A2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D41BCC-AD73-4203-A5A6-E62EB28B0FE6}" type="datetimeFigureOut">
              <a:rPr lang="en-US" smtClean="0"/>
              <a:t>3/29/2025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4FFD9DD-0E4E-4C36-AF85-B3EAD7FE61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6E6F4C8-14FA-4405-85EE-ABF53FB037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37F8FC-4B86-4690-8888-22AB2F781B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86043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8E7C28-5DEE-493D-ABAD-38E4F2D759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25621" y="1085481"/>
            <a:ext cx="3651180" cy="1657719"/>
          </a:xfrm>
        </p:spPr>
        <p:txBody>
          <a:bodyPr anchor="t"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A5E79C5-E567-4F12-96B8-8BBEAE3D8B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76900" y="1132676"/>
            <a:ext cx="5289480" cy="4728374"/>
          </a:xfrm>
        </p:spPr>
        <p:txBody>
          <a:bodyPr/>
          <a:lstStyle>
            <a:lvl1pPr>
              <a:lnSpc>
                <a:spcPct val="110000"/>
              </a:lnSpc>
              <a:defRPr sz="3200"/>
            </a:lvl1pPr>
            <a:lvl2pPr>
              <a:lnSpc>
                <a:spcPct val="110000"/>
              </a:lnSpc>
              <a:defRPr sz="2800"/>
            </a:lvl2pPr>
            <a:lvl3pPr>
              <a:lnSpc>
                <a:spcPct val="110000"/>
              </a:lnSpc>
              <a:defRPr sz="2400"/>
            </a:lvl3pPr>
            <a:lvl4pPr>
              <a:lnSpc>
                <a:spcPct val="110000"/>
              </a:lnSpc>
              <a:defRPr sz="2000"/>
            </a:lvl4pPr>
            <a:lvl5pPr>
              <a:lnSpc>
                <a:spcPct val="110000"/>
              </a:lnSpc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733DF7F-0B5C-40CE-A65F-779FA7EFBF1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225621" y="2748406"/>
            <a:ext cx="3651180" cy="311264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022248C-1826-4833-9592-383B5873AE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D41BCC-AD73-4203-A5A6-E62EB28B0FE6}" type="datetimeFigureOut">
              <a:rPr lang="en-US" smtClean="0"/>
              <a:t>3/29/2025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80219DC-2646-42AD-897A-EB765DCBEF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AF238D7-4EEA-475B-B1CA-C44B89BEA3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37F8FC-4B86-4690-8888-22AB2F781B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87673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DD65BE-C907-4660-A586-71C6A1D101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085481"/>
            <a:ext cx="3657600" cy="1657719"/>
          </a:xfrm>
        </p:spPr>
        <p:txBody>
          <a:bodyPr anchor="t"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044C8A9-67DF-419C-B2FC-3A879CCEF39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676900" y="1061885"/>
            <a:ext cx="5331069" cy="4775569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EDA94A1-3058-402A-9C3F-2F210D91D99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219200" y="2748406"/>
            <a:ext cx="3657600" cy="311264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BC3CA50-C8D8-4F83-B2F6-BCE8258664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D41BCC-AD73-4203-A5A6-E62EB28B0FE6}" type="datetimeFigureOut">
              <a:rPr lang="en-US" smtClean="0"/>
              <a:t>3/29/2025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57E5BE3-7B02-4281-BD90-C1FAAF6368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2FE256D-ACD5-438F-BA6F-605E5260E2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37F8FC-4B86-4690-8888-22AB2F781B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91241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EAD0E6-AD36-493C-9DC3-5ACC2059EC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38299" y="685800"/>
            <a:ext cx="8915402" cy="13716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10B8558-FA83-4F6C-A6D1-2DF9D3F74BD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1638299" y="2057399"/>
            <a:ext cx="8915401" cy="4114801"/>
          </a:xfrm>
        </p:spPr>
        <p:txBody>
          <a:bodyPr vert="eaVer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B6DE619-0CC6-4480-ABDE-277D36BDFC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D41BCC-AD73-4203-A5A6-E62EB28B0FE6}" type="datetimeFigureOut">
              <a:rPr lang="en-US" smtClean="0"/>
              <a:t>3/29/2025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40791E6-BE35-4ECA-8AD1-E8EC09B856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1F94606-B928-42D6-85CC-9576F60E3B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37F8FC-4B86-4690-8888-22AB2F781B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52202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7F18D8A-5002-491C-922A-E9624E2DBD6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65882C6-2BE9-4E25-B8BB-A2346A2B0B6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C7BEFF9-B3BC-4C07-BF6C-2E3C91B54B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D41BCC-AD73-4203-A5A6-E62EB28B0FE6}" type="datetimeFigureOut">
              <a:rPr lang="en-US" smtClean="0"/>
              <a:t>3/29/2025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E0F4CF6-CDF1-4AFD-8319-71FD4FED4F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E01A026-57F4-47F7-B4F0-E0D48E0126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37F8FC-4B86-4690-8888-22AB2F781B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36963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F31A689-589E-4A73-9313-EF44F7E4E6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38299" y="685800"/>
            <a:ext cx="8915402" cy="1371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B2B11B8-9E77-4144-B9C1-FD164D9A11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638300" y="2057400"/>
            <a:ext cx="8915402" cy="413725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D06E4CC-CF79-4C8D-9E5F-1BB517435A6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5400000">
            <a:off x="-1001475" y="1517536"/>
            <a:ext cx="280112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 cap="all" spc="100" baseline="0">
                <a:solidFill>
                  <a:schemeClr val="tx1"/>
                </a:solidFill>
              </a:defRPr>
            </a:lvl1pPr>
          </a:lstStyle>
          <a:p>
            <a:fld id="{B6D41BCC-AD73-4203-A5A6-E62EB28B0FE6}" type="datetimeFigureOut">
              <a:rPr lang="en-US" smtClean="0"/>
              <a:pPr/>
              <a:t>3/29/2025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3D79449-05F6-4BC7-95DF-F04E1F16149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5400000">
            <a:off x="10118764" y="4237870"/>
            <a:ext cx="334405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 cap="all" spc="100" baseline="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9317FE5-2D1F-4ECC-9460-08145C3BB9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228877" y="6319138"/>
            <a:ext cx="71064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 cap="all" spc="100" baseline="0">
                <a:solidFill>
                  <a:schemeClr val="tx1"/>
                </a:solidFill>
              </a:defRPr>
            </a:lvl1pPr>
          </a:lstStyle>
          <a:p>
            <a:fld id="{D637F8FC-4B86-4690-8888-22AB2F781B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74965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7" r:id="rId1"/>
    <p:sldLayoutId id="2147483708" r:id="rId2"/>
    <p:sldLayoutId id="2147483709" r:id="rId3"/>
    <p:sldLayoutId id="2147483710" r:id="rId4"/>
    <p:sldLayoutId id="2147483711" r:id="rId5"/>
    <p:sldLayoutId id="2147483705" r:id="rId6"/>
    <p:sldLayoutId id="2147483701" r:id="rId7"/>
    <p:sldLayoutId id="2147483702" r:id="rId8"/>
    <p:sldLayoutId id="2147483703" r:id="rId9"/>
    <p:sldLayoutId id="2147483704" r:id="rId10"/>
    <p:sldLayoutId id="2147483706" r:id="rId11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2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50292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23444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BE229233-9672-4675-99B7-6CBCEF1CD4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C5FF010-B53C-46BE-BEEF-AF926A00F6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226014" y="2057400"/>
            <a:ext cx="3650786" cy="2743201"/>
          </a:xfrm>
          <a:prstGeom prst="rect">
            <a:avLst/>
          </a:prstGeom>
          <a:solidFill>
            <a:schemeClr val="bg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Jigsaw puzzles in plastic figures">
            <a:extLst>
              <a:ext uri="{FF2B5EF4-FFF2-40B4-BE49-F238E27FC236}">
                <a16:creationId xmlns:a16="http://schemas.microsoft.com/office/drawing/2014/main" id="{D9C3B4E3-557A-CAB8-D7E4-75A808B83BE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5151" r="10982" b="-1"/>
          <a:stretch/>
        </p:blipFill>
        <p:spPr>
          <a:xfrm>
            <a:off x="4876800" y="-2"/>
            <a:ext cx="7315200" cy="6858001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8509AD9C-1F43-4138-A72B-8CA988EDD4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76800" y="2057400"/>
            <a:ext cx="3238500" cy="2743201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8ABEDD5-7164-EE17-0016-AA327BB5F4D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38104" y="2502489"/>
            <a:ext cx="3020049" cy="1853023"/>
          </a:xfrm>
        </p:spPr>
        <p:txBody>
          <a:bodyPr anchor="ctr">
            <a:normAutofit/>
          </a:bodyPr>
          <a:lstStyle/>
          <a:p>
            <a:r>
              <a:rPr lang="en-US" sz="3200" dirty="0"/>
              <a:t>Kindergarten Small Group 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BFE8B99-AEE9-5BE1-819F-FAD68FC0BCE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383455" y="2527656"/>
            <a:ext cx="2289028" cy="1792675"/>
          </a:xfrm>
        </p:spPr>
        <p:txBody>
          <a:bodyPr anchor="ctr">
            <a:normAutofit/>
          </a:bodyPr>
          <a:lstStyle/>
          <a:p>
            <a:r>
              <a:rPr lang="en-US" sz="1600" dirty="0"/>
              <a:t>Building Relationships</a:t>
            </a:r>
          </a:p>
        </p:txBody>
      </p:sp>
    </p:spTree>
    <p:extLst>
      <p:ext uri="{BB962C8B-B14F-4D97-AF65-F5344CB8AC3E}">
        <p14:creationId xmlns:p14="http://schemas.microsoft.com/office/powerpoint/2010/main" val="24380014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9974487-B48B-1883-7FA8-EC471AC8B5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Rectangle 34">
            <a:extLst>
              <a:ext uri="{FF2B5EF4-FFF2-40B4-BE49-F238E27FC236}">
                <a16:creationId xmlns:a16="http://schemas.microsoft.com/office/drawing/2014/main" id="{2CFB7124-993E-4CF3-A0CA-A32DF6CC44D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0694F4EA-6586-4537-8435-1C89CECA27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125382"/>
            <a:ext cx="12192000" cy="2737994"/>
          </a:xfrm>
          <a:prstGeom prst="rect">
            <a:avLst/>
          </a:prstGeom>
          <a:solidFill>
            <a:schemeClr val="bg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69C46DD-22F9-BF2F-215C-996B4498839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19201" y="1099127"/>
            <a:ext cx="4462141" cy="2329873"/>
          </a:xfrm>
        </p:spPr>
        <p:txBody>
          <a:bodyPr anchor="b">
            <a:normAutofit/>
          </a:bodyPr>
          <a:lstStyle/>
          <a:p>
            <a:r>
              <a:rPr lang="en-US" dirty="0"/>
              <a:t>Existing Data Sources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8D20A1C-213A-1378-31BB-1E7D38B540C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19202" y="4125383"/>
            <a:ext cx="4043040" cy="817008"/>
          </a:xfrm>
        </p:spPr>
        <p:txBody>
          <a:bodyPr anchor="t">
            <a:normAutofit/>
          </a:bodyPr>
          <a:lstStyle/>
          <a:p>
            <a:r>
              <a:rPr lang="en-US" dirty="0"/>
              <a:t>Report Card Data for Q.1 and Q.2</a:t>
            </a:r>
          </a:p>
        </p:txBody>
      </p:sp>
      <p:pic>
        <p:nvPicPr>
          <p:cNvPr id="17" name="Picture 16" descr="A list of tasks with black text">
            <a:extLst>
              <a:ext uri="{FF2B5EF4-FFF2-40B4-BE49-F238E27FC236}">
                <a16:creationId xmlns:a16="http://schemas.microsoft.com/office/drawing/2014/main" id="{3291B775-9B93-9BFD-AAF5-4F44A82F513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7000" y="4419001"/>
            <a:ext cx="2469741" cy="1457147"/>
          </a:xfrm>
          <a:prstGeom prst="rect">
            <a:avLst/>
          </a:prstGeom>
        </p:spPr>
      </p:pic>
      <p:pic>
        <p:nvPicPr>
          <p:cNvPr id="12" name="Picture 11" descr="A list of tasks with black text">
            <a:extLst>
              <a:ext uri="{FF2B5EF4-FFF2-40B4-BE49-F238E27FC236}">
                <a16:creationId xmlns:a16="http://schemas.microsoft.com/office/drawing/2014/main" id="{DA0558E9-7025-6598-4A70-D2F86B6226E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45570" y="4422850"/>
            <a:ext cx="2446329" cy="1449449"/>
          </a:xfrm>
          <a:prstGeom prst="rect">
            <a:avLst/>
          </a:prstGeom>
        </p:spPr>
      </p:pic>
      <p:pic>
        <p:nvPicPr>
          <p:cNvPr id="8" name="Picture 7" descr="A list of tasks with text">
            <a:extLst>
              <a:ext uri="{FF2B5EF4-FFF2-40B4-BE49-F238E27FC236}">
                <a16:creationId xmlns:a16="http://schemas.microsoft.com/office/drawing/2014/main" id="{07773733-3B77-9EA1-29DD-E296AC202B3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7000" y="1664284"/>
            <a:ext cx="2469741" cy="1494193"/>
          </a:xfrm>
          <a:prstGeom prst="rect">
            <a:avLst/>
          </a:prstGeom>
        </p:spPr>
      </p:pic>
      <p:pic>
        <p:nvPicPr>
          <p:cNvPr id="15" name="Picture 14" descr="A white and black list with black text">
            <a:extLst>
              <a:ext uri="{FF2B5EF4-FFF2-40B4-BE49-F238E27FC236}">
                <a16:creationId xmlns:a16="http://schemas.microsoft.com/office/drawing/2014/main" id="{6F9115FE-87E1-EF4E-F71C-954872D0989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45571" y="1659134"/>
            <a:ext cx="2446330" cy="15044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493092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E842347-914A-2694-3E1F-B7EA424F53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Rectangle 34">
            <a:extLst>
              <a:ext uri="{FF2B5EF4-FFF2-40B4-BE49-F238E27FC236}">
                <a16:creationId xmlns:a16="http://schemas.microsoft.com/office/drawing/2014/main" id="{F4A17B95-A7D1-0BC1-2D0C-8DBC9482FA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4BC0AF0E-FA8A-24F7-DB1E-8AA51B5BD1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125382"/>
            <a:ext cx="12192000" cy="2737994"/>
          </a:xfrm>
          <a:prstGeom prst="rect">
            <a:avLst/>
          </a:prstGeom>
          <a:solidFill>
            <a:schemeClr val="bg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13A2D5C-C2A2-8B11-9327-915336AF2DA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5541" y="1099127"/>
            <a:ext cx="5595802" cy="2977076"/>
          </a:xfrm>
        </p:spPr>
        <p:txBody>
          <a:bodyPr anchor="b">
            <a:normAutofit/>
          </a:bodyPr>
          <a:lstStyle/>
          <a:p>
            <a:r>
              <a:rPr lang="en-US" dirty="0"/>
              <a:t>Existing Data Sources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EE20C36-A76A-B0BC-9283-95597BDBBC5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-20837" y="4125382"/>
            <a:ext cx="5283079" cy="1048501"/>
          </a:xfrm>
        </p:spPr>
        <p:txBody>
          <a:bodyPr anchor="t">
            <a:normAutofit/>
          </a:bodyPr>
          <a:lstStyle/>
          <a:p>
            <a:r>
              <a:rPr lang="en-US" dirty="0"/>
              <a:t>UMHT (United Mental Health Team) Data </a:t>
            </a:r>
          </a:p>
        </p:txBody>
      </p:sp>
      <p:pic>
        <p:nvPicPr>
          <p:cNvPr id="5" name="Picture 4" descr="A screenshot of a computer">
            <a:extLst>
              <a:ext uri="{FF2B5EF4-FFF2-40B4-BE49-F238E27FC236}">
                <a16:creationId xmlns:a16="http://schemas.microsoft.com/office/drawing/2014/main" id="{8BD9D7F6-995E-7414-D47A-B0F1D6D6D41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9843" y="4528127"/>
            <a:ext cx="6681320" cy="2150938"/>
          </a:xfrm>
          <a:prstGeom prst="rect">
            <a:avLst/>
          </a:prstGeom>
        </p:spPr>
      </p:pic>
      <p:pic>
        <p:nvPicPr>
          <p:cNvPr id="7" name="Picture 6" descr="A screenshot of a computer">
            <a:extLst>
              <a:ext uri="{FF2B5EF4-FFF2-40B4-BE49-F238E27FC236}">
                <a16:creationId xmlns:a16="http://schemas.microsoft.com/office/drawing/2014/main" id="{24767F23-DE7E-46C3-EBA0-46243BB8588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9016" y="2188457"/>
            <a:ext cx="6637444" cy="2290491"/>
          </a:xfrm>
          <a:prstGeom prst="rect">
            <a:avLst/>
          </a:prstGeom>
        </p:spPr>
      </p:pic>
      <p:pic>
        <p:nvPicPr>
          <p:cNvPr id="10" name="Picture 9" descr="A screenshot of a computer">
            <a:extLst>
              <a:ext uri="{FF2B5EF4-FFF2-40B4-BE49-F238E27FC236}">
                <a16:creationId xmlns:a16="http://schemas.microsoft.com/office/drawing/2014/main" id="{B97D73A0-F49A-9F64-D41A-024DFDA994A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4546" y="-8180"/>
            <a:ext cx="6616617" cy="2069793"/>
          </a:xfrm>
          <a:prstGeom prst="rect">
            <a:avLst/>
          </a:prstGeom>
        </p:spPr>
      </p:pic>
      <p:pic>
        <p:nvPicPr>
          <p:cNvPr id="13" name="Picture 12" descr="A screenshot of a computer">
            <a:extLst>
              <a:ext uri="{FF2B5EF4-FFF2-40B4-BE49-F238E27FC236}">
                <a16:creationId xmlns:a16="http://schemas.microsoft.com/office/drawing/2014/main" id="{2C6373CD-2C48-5EED-6645-15C0EEB84AF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91376" y="99350"/>
            <a:ext cx="5716214" cy="18104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57172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77E0525-6337-FD32-7211-11EB6A21C7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Rectangle 34">
            <a:extLst>
              <a:ext uri="{FF2B5EF4-FFF2-40B4-BE49-F238E27FC236}">
                <a16:creationId xmlns:a16="http://schemas.microsoft.com/office/drawing/2014/main" id="{5C54D3E9-B5AB-6BDF-4BB4-C3D8311B21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F8C29F5A-5C82-244E-A9A8-EC11646452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125382"/>
            <a:ext cx="12192000" cy="2737994"/>
          </a:xfrm>
          <a:prstGeom prst="rect">
            <a:avLst/>
          </a:prstGeom>
          <a:solidFill>
            <a:schemeClr val="bg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1F7BC2E-D9F2-B5C6-0DC2-84D14EEFFDE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5541" y="1099127"/>
            <a:ext cx="5595802" cy="2977076"/>
          </a:xfrm>
        </p:spPr>
        <p:txBody>
          <a:bodyPr anchor="b">
            <a:normAutofit/>
          </a:bodyPr>
          <a:lstStyle/>
          <a:p>
            <a:r>
              <a:rPr lang="en-US" dirty="0"/>
              <a:t>Existing Data Sources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21F17B5-3E80-361D-195F-69A4AFCBA4E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-20837" y="4125382"/>
            <a:ext cx="5283079" cy="1048501"/>
          </a:xfrm>
        </p:spPr>
        <p:txBody>
          <a:bodyPr anchor="t">
            <a:normAutofit/>
          </a:bodyPr>
          <a:lstStyle/>
          <a:p>
            <a:r>
              <a:rPr lang="en-US" dirty="0"/>
              <a:t>UMHT (United Mental Health Team) Data </a:t>
            </a:r>
          </a:p>
        </p:txBody>
      </p:sp>
    </p:spTree>
    <p:extLst>
      <p:ext uri="{BB962C8B-B14F-4D97-AF65-F5344CB8AC3E}">
        <p14:creationId xmlns:p14="http://schemas.microsoft.com/office/powerpoint/2010/main" val="291832407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95377D3-A9AC-24BF-1A81-3256094717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ED2CA783-DE8D-1D18-1571-4A605E4B98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C80D588-0066-A32C-95F0-824A83B6A6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226014" y="2057400"/>
            <a:ext cx="3650786" cy="2743201"/>
          </a:xfrm>
          <a:prstGeom prst="rect">
            <a:avLst/>
          </a:prstGeom>
          <a:solidFill>
            <a:schemeClr val="bg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Jigsaw puzzles in plastic figures">
            <a:extLst>
              <a:ext uri="{FF2B5EF4-FFF2-40B4-BE49-F238E27FC236}">
                <a16:creationId xmlns:a16="http://schemas.microsoft.com/office/drawing/2014/main" id="{FFD61A26-0968-A6B6-21EC-883779BE023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5151" r="10982" b="-1"/>
          <a:stretch/>
        </p:blipFill>
        <p:spPr>
          <a:xfrm>
            <a:off x="4876800" y="-2"/>
            <a:ext cx="7315200" cy="6858001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98D467E8-90CE-B9FD-1497-60B8DDD45A3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76800" y="2057400"/>
            <a:ext cx="3238500" cy="2743201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1977A74-5441-E6B1-2CFD-1B283268AA8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38104" y="2502489"/>
            <a:ext cx="3020049" cy="1853023"/>
          </a:xfrm>
        </p:spPr>
        <p:txBody>
          <a:bodyPr anchor="ctr">
            <a:normAutofit/>
          </a:bodyPr>
          <a:lstStyle/>
          <a:p>
            <a:r>
              <a:rPr lang="en-US" sz="3200" dirty="0"/>
              <a:t>Kindergarten Small Group 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2E2A239-0A80-299A-D154-02CCF297F03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383455" y="2527656"/>
            <a:ext cx="2289028" cy="1792675"/>
          </a:xfrm>
        </p:spPr>
        <p:txBody>
          <a:bodyPr anchor="ctr">
            <a:normAutofit/>
          </a:bodyPr>
          <a:lstStyle/>
          <a:p>
            <a:r>
              <a:rPr lang="en-US" sz="1600" dirty="0"/>
              <a:t>Building Relationships</a:t>
            </a:r>
          </a:p>
        </p:txBody>
      </p:sp>
    </p:spTree>
    <p:extLst>
      <p:ext uri="{BB962C8B-B14F-4D97-AF65-F5344CB8AC3E}">
        <p14:creationId xmlns:p14="http://schemas.microsoft.com/office/powerpoint/2010/main" val="10923381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8E45873-AEB8-7A33-75FC-07D8E8B2B2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A2C7B855-4CF9-7CE3-8A02-47ACBB2BCF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E8E0CC6-A27C-941D-D490-9425B2DFB1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226014" y="2057400"/>
            <a:ext cx="3650786" cy="2743201"/>
          </a:xfrm>
          <a:prstGeom prst="rect">
            <a:avLst/>
          </a:prstGeom>
          <a:solidFill>
            <a:schemeClr val="bg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Jigsaw puzzles in plastic figures">
            <a:extLst>
              <a:ext uri="{FF2B5EF4-FFF2-40B4-BE49-F238E27FC236}">
                <a16:creationId xmlns:a16="http://schemas.microsoft.com/office/drawing/2014/main" id="{63D1D9FA-537B-430C-FBC4-CC40063E8A5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5151" r="10982" b="-1"/>
          <a:stretch/>
        </p:blipFill>
        <p:spPr>
          <a:xfrm>
            <a:off x="4876800" y="-2"/>
            <a:ext cx="7315200" cy="6858001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E4A8C072-ABA6-599F-DF13-7FF70A0034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76800" y="2057400"/>
            <a:ext cx="3238500" cy="2743201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212B2BB-F19A-5A64-7E36-F8D450343B3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38104" y="2502489"/>
            <a:ext cx="3020049" cy="1853023"/>
          </a:xfrm>
        </p:spPr>
        <p:txBody>
          <a:bodyPr anchor="ctr">
            <a:normAutofit/>
          </a:bodyPr>
          <a:lstStyle/>
          <a:p>
            <a:r>
              <a:rPr lang="en-US" sz="3200" dirty="0"/>
              <a:t>Kindergarten Small Group 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672CF57-3415-A9B3-512C-EE83015CC41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383455" y="2527656"/>
            <a:ext cx="2289028" cy="1792675"/>
          </a:xfrm>
        </p:spPr>
        <p:txBody>
          <a:bodyPr anchor="ctr">
            <a:normAutofit/>
          </a:bodyPr>
          <a:lstStyle/>
          <a:p>
            <a:r>
              <a:rPr lang="en-US" sz="1600" dirty="0"/>
              <a:t>Building Relationships</a:t>
            </a:r>
          </a:p>
        </p:txBody>
      </p:sp>
    </p:spTree>
    <p:extLst>
      <p:ext uri="{BB962C8B-B14F-4D97-AF65-F5344CB8AC3E}">
        <p14:creationId xmlns:p14="http://schemas.microsoft.com/office/powerpoint/2010/main" val="169275507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F251CAC-469F-1654-EB17-29968A5B2D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B6960A19-166B-A75E-4E53-FB3AC3C54D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FEAA14E-762D-D025-75D6-DD83CCB36C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226014" y="2057400"/>
            <a:ext cx="3650786" cy="2743201"/>
          </a:xfrm>
          <a:prstGeom prst="rect">
            <a:avLst/>
          </a:prstGeom>
          <a:solidFill>
            <a:schemeClr val="bg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Jigsaw puzzles in plastic figures">
            <a:extLst>
              <a:ext uri="{FF2B5EF4-FFF2-40B4-BE49-F238E27FC236}">
                <a16:creationId xmlns:a16="http://schemas.microsoft.com/office/drawing/2014/main" id="{49DEF8B2-C588-B29E-394F-ED288D8D92F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5151" r="10982" b="-1"/>
          <a:stretch/>
        </p:blipFill>
        <p:spPr>
          <a:xfrm>
            <a:off x="4876800" y="-2"/>
            <a:ext cx="7315200" cy="6858001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10164D5A-7C2A-3492-AA26-BCAD6259A5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76800" y="2057400"/>
            <a:ext cx="3238500" cy="2743201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4BCE7D4-AD48-2F6E-583E-511D2FF1061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38104" y="2502489"/>
            <a:ext cx="3020049" cy="1853023"/>
          </a:xfrm>
        </p:spPr>
        <p:txBody>
          <a:bodyPr anchor="ctr">
            <a:normAutofit/>
          </a:bodyPr>
          <a:lstStyle/>
          <a:p>
            <a:r>
              <a:rPr lang="en-US" sz="3200" dirty="0"/>
              <a:t>Kindergarten Small Group 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BA423AF-79C8-7255-8562-B06971315C4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383455" y="2527656"/>
            <a:ext cx="2289028" cy="1792675"/>
          </a:xfrm>
        </p:spPr>
        <p:txBody>
          <a:bodyPr anchor="ctr">
            <a:normAutofit/>
          </a:bodyPr>
          <a:lstStyle/>
          <a:p>
            <a:r>
              <a:rPr lang="en-US" sz="1600" dirty="0"/>
              <a:t>Building Relationships</a:t>
            </a:r>
          </a:p>
        </p:txBody>
      </p:sp>
    </p:spTree>
    <p:extLst>
      <p:ext uri="{BB962C8B-B14F-4D97-AF65-F5344CB8AC3E}">
        <p14:creationId xmlns:p14="http://schemas.microsoft.com/office/powerpoint/2010/main" val="56800196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95D01E-5ADC-9983-0FAE-416BEFF6E3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1994561-A791-30F1-6C34-D9152F423DE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717775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9DE724-8D6A-4535-59B9-A8F046A2FC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BB2AB2-23D5-B144-C122-BF5393BCDC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719424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9B18F7-3225-60CC-51D1-59CD3FD878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FE076B-592C-CEDC-EA6B-2096DCEE140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522334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01694D-406C-28A6-8B1B-726540841D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A52BCE9-3F02-CE3F-1F93-9C80AA191F3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699003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B40510-16D6-504B-7A70-8660E61A79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145C04-9379-CE63-55A5-93E3DA124DF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265469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BA9869-27E3-2558-D3A0-4EF6A2C9DF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B35AD1-42DD-5D25-886B-D775ACF433F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929456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9D300C-4B11-A3AF-A867-A8F9F3A4A5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97997E-B02A-63F1-C379-E35BC0964CB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9993752"/>
      </p:ext>
    </p:extLst>
  </p:cSld>
  <p:clrMapOvr>
    <a:masterClrMapping/>
  </p:clrMapOvr>
</p:sld>
</file>

<file path=ppt/theme/theme1.xml><?xml version="1.0" encoding="utf-8"?>
<a:theme xmlns:a="http://schemas.openxmlformats.org/drawingml/2006/main" name="EncaseVTI">
  <a:themeElements>
    <a:clrScheme name="Encase">
      <a:dk1>
        <a:sysClr val="windowText" lastClr="000000"/>
      </a:dk1>
      <a:lt1>
        <a:sysClr val="window" lastClr="FFFFFF"/>
      </a:lt1>
      <a:dk2>
        <a:srgbClr val="1E2121"/>
      </a:dk2>
      <a:lt2>
        <a:srgbClr val="EFECEB"/>
      </a:lt2>
      <a:accent1>
        <a:srgbClr val="717059"/>
      </a:accent1>
      <a:accent2>
        <a:srgbClr val="B9A17E"/>
      </a:accent2>
      <a:accent3>
        <a:srgbClr val="766752"/>
      </a:accent3>
      <a:accent4>
        <a:srgbClr val="A28578"/>
      </a:accent4>
      <a:accent5>
        <a:srgbClr val="6E736D"/>
      </a:accent5>
      <a:accent6>
        <a:srgbClr val="BE8366"/>
      </a:accent6>
      <a:hlink>
        <a:srgbClr val="B5714F"/>
      </a:hlink>
      <a:folHlink>
        <a:srgbClr val="7B6B4C"/>
      </a:folHlink>
    </a:clrScheme>
    <a:fontScheme name="Avenir">
      <a:majorFont>
        <a:latin typeface="Avenir Next LT Pro"/>
        <a:ea typeface=""/>
        <a:cs typeface=""/>
      </a:majorFont>
      <a:minorFont>
        <a:latin typeface="Avenir Next LT Pro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EncaseVTI" id="{C293990F-FDB3-4ED3-8175-FB79CE5A2A12}" vid="{A5662C19-271F-459F-B4ED-861A9823764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63</TotalTime>
  <Words>56</Words>
  <Application>Microsoft Office PowerPoint</Application>
  <PresentationFormat>Widescreen</PresentationFormat>
  <Paragraphs>14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8" baseType="lpstr">
      <vt:lpstr>Arial</vt:lpstr>
      <vt:lpstr>Avenir Next LT Pro</vt:lpstr>
      <vt:lpstr>Avenir Next LT Pro Light</vt:lpstr>
      <vt:lpstr>EncaseVTI</vt:lpstr>
      <vt:lpstr>Kindergarten Small Group </vt:lpstr>
      <vt:lpstr>Existing Data Sources</vt:lpstr>
      <vt:lpstr>Existing Data Sources</vt:lpstr>
      <vt:lpstr>Existing Data Sources</vt:lpstr>
      <vt:lpstr>Kindergarten Small Group </vt:lpstr>
      <vt:lpstr>Kindergarten Small Group </vt:lpstr>
      <vt:lpstr>Kindergarten Small Group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Nancy Koert</dc:creator>
  <cp:lastModifiedBy>Nancy Koert</cp:lastModifiedBy>
  <cp:revision>1</cp:revision>
  <dcterms:created xsi:type="dcterms:W3CDTF">2025-03-29T18:54:24Z</dcterms:created>
  <dcterms:modified xsi:type="dcterms:W3CDTF">2025-03-29T19:57:56Z</dcterms:modified>
</cp:coreProperties>
</file>