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3" r:id="rId4"/>
  </p:sldMasterIdLst>
  <p:notesMasterIdLst>
    <p:notesMasterId r:id="rId22"/>
  </p:notesMasterIdLst>
  <p:handoutMasterIdLst>
    <p:handoutMasterId r:id="rId23"/>
  </p:handoutMasterIdLst>
  <p:sldIdLst>
    <p:sldId id="317" r:id="rId5"/>
    <p:sldId id="278" r:id="rId6"/>
    <p:sldId id="343" r:id="rId7"/>
    <p:sldId id="310" r:id="rId8"/>
    <p:sldId id="312" r:id="rId9"/>
    <p:sldId id="336" r:id="rId10"/>
    <p:sldId id="314" r:id="rId11"/>
    <p:sldId id="337" r:id="rId12"/>
    <p:sldId id="339" r:id="rId13"/>
    <p:sldId id="340" r:id="rId14"/>
    <p:sldId id="345" r:id="rId15"/>
    <p:sldId id="346" r:id="rId16"/>
    <p:sldId id="344" r:id="rId17"/>
    <p:sldId id="320" r:id="rId18"/>
    <p:sldId id="342" r:id="rId19"/>
    <p:sldId id="321" r:id="rId20"/>
    <p:sldId id="30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6A58"/>
    <a:srgbClr val="505A47"/>
    <a:srgbClr val="D1D8B7"/>
    <a:srgbClr val="A09D79"/>
    <a:srgbClr val="AD5C4D"/>
    <a:srgbClr val="543E35"/>
    <a:srgbClr val="637700"/>
    <a:srgbClr val="FFF4ED"/>
    <a:srgbClr val="5E6A7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1039B7-35F0-4104-9DC3-965BF12D872B}" v="405" dt="2024-11-22T14:54:34.655"/>
  </p1510:revLst>
</p1510:revInfo>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3577" autoAdjust="0"/>
  </p:normalViewPr>
  <p:slideViewPr>
    <p:cSldViewPr snapToGrid="0">
      <p:cViewPr varScale="1">
        <p:scale>
          <a:sx n="49" d="100"/>
          <a:sy n="49" d="100"/>
        </p:scale>
        <p:origin x="907" y="48"/>
      </p:cViewPr>
      <p:guideLst>
        <p:guide orient="horz" pos="528"/>
        <p:guide pos="3864"/>
        <p:guide orient="horz" pos="1272"/>
        <p:guide orient="horz" pos="2312"/>
        <p:guide orient="horz" pos="1944"/>
        <p:guide orient="horz" pos="2328"/>
      </p:guideLst>
    </p:cSldViewPr>
  </p:slideViewPr>
  <p:outlineViewPr>
    <p:cViewPr>
      <p:scale>
        <a:sx n="33" d="100"/>
        <a:sy n="33" d="100"/>
      </p:scale>
      <p:origin x="0" y="-10800"/>
    </p:cViewPr>
  </p:outlineViewPr>
  <p:notesTextViewPr>
    <p:cViewPr>
      <p:scale>
        <a:sx n="135" d="100"/>
        <a:sy n="135" d="100"/>
      </p:scale>
      <p:origin x="0" y="0"/>
    </p:cViewPr>
  </p:notesTextViewPr>
  <p:sorterViewPr>
    <p:cViewPr>
      <p:scale>
        <a:sx n="100" d="100"/>
        <a:sy n="100" d="100"/>
      </p:scale>
      <p:origin x="0" y="-7325"/>
    </p:cViewPr>
  </p:sorterViewPr>
  <p:notesViewPr>
    <p:cSldViewPr snapToGrid="0">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cy Koert" userId="826a2d4cf5be06f6" providerId="LiveId" clId="{901039B7-35F0-4104-9DC3-965BF12D872B}"/>
    <pc:docChg chg="undo redo custSel addSld delSld modSld sldOrd modMainMaster">
      <pc:chgData name="Nancy Koert" userId="826a2d4cf5be06f6" providerId="LiveId" clId="{901039B7-35F0-4104-9DC3-965BF12D872B}" dt="2024-11-22T14:59:59.836" v="16417" actId="20577"/>
      <pc:docMkLst>
        <pc:docMk/>
      </pc:docMkLst>
      <pc:sldChg chg="addSp delSp modSp mod setBg addAnim">
        <pc:chgData name="Nancy Koert" userId="826a2d4cf5be06f6" providerId="LiveId" clId="{901039B7-35F0-4104-9DC3-965BF12D872B}" dt="2024-11-20T12:45:48.836" v="5410" actId="113"/>
        <pc:sldMkLst>
          <pc:docMk/>
          <pc:sldMk cId="520000563" sldId="278"/>
        </pc:sldMkLst>
        <pc:spChg chg="mod">
          <ac:chgData name="Nancy Koert" userId="826a2d4cf5be06f6" providerId="LiveId" clId="{901039B7-35F0-4104-9DC3-965BF12D872B}" dt="2024-11-11T15:54:53.025" v="5017" actId="26606"/>
          <ac:spMkLst>
            <pc:docMk/>
            <pc:sldMk cId="520000563" sldId="278"/>
            <ac:spMk id="3" creationId="{61377AF6-2477-81EC-D1BC-43FD72DF18F6}"/>
          </ac:spMkLst>
        </pc:spChg>
        <pc:spChg chg="mod">
          <ac:chgData name="Nancy Koert" userId="826a2d4cf5be06f6" providerId="LiveId" clId="{901039B7-35F0-4104-9DC3-965BF12D872B}" dt="2024-11-20T12:45:48.836" v="5410" actId="113"/>
          <ac:spMkLst>
            <pc:docMk/>
            <pc:sldMk cId="520000563" sldId="278"/>
            <ac:spMk id="11" creationId="{000EBDF4-3413-FCF9-2E25-9A254A61F23E}"/>
          </ac:spMkLst>
        </pc:spChg>
        <pc:spChg chg="add">
          <ac:chgData name="Nancy Koert" userId="826a2d4cf5be06f6" providerId="LiveId" clId="{901039B7-35F0-4104-9DC3-965BF12D872B}" dt="2024-11-11T15:54:53.025" v="5017" actId="26606"/>
          <ac:spMkLst>
            <pc:docMk/>
            <pc:sldMk cId="520000563" sldId="278"/>
            <ac:spMk id="20" creationId="{077D6507-8E8D-40E1-A7B9-63012EF9492F}"/>
          </ac:spMkLst>
        </pc:spChg>
        <pc:picChg chg="add mod ord">
          <ac:chgData name="Nancy Koert" userId="826a2d4cf5be06f6" providerId="LiveId" clId="{901039B7-35F0-4104-9DC3-965BF12D872B}" dt="2024-11-11T15:54:53.025" v="5017" actId="26606"/>
          <ac:picMkLst>
            <pc:docMk/>
            <pc:sldMk cId="520000563" sldId="278"/>
            <ac:picMk id="9" creationId="{63CC6547-59B1-0B84-A3C3-381B87F07857}"/>
          </ac:picMkLst>
        </pc:picChg>
        <pc:picChg chg="add">
          <ac:chgData name="Nancy Koert" userId="826a2d4cf5be06f6" providerId="LiveId" clId="{901039B7-35F0-4104-9DC3-965BF12D872B}" dt="2024-11-11T15:54:53.025" v="5017" actId="26606"/>
          <ac:picMkLst>
            <pc:docMk/>
            <pc:sldMk cId="520000563" sldId="278"/>
            <ac:picMk id="16" creationId="{CFD580F5-E7BF-4C1D-BEFD-4A4601EBA876}"/>
          </ac:picMkLst>
        </pc:picChg>
        <pc:picChg chg="add">
          <ac:chgData name="Nancy Koert" userId="826a2d4cf5be06f6" providerId="LiveId" clId="{901039B7-35F0-4104-9DC3-965BF12D872B}" dt="2024-11-11T15:54:53.025" v="5017" actId="26606"/>
          <ac:picMkLst>
            <pc:docMk/>
            <pc:sldMk cId="520000563" sldId="278"/>
            <ac:picMk id="18" creationId="{F0F06750-78FE-4472-8DA5-14CF3336F811}"/>
          </ac:picMkLst>
        </pc:picChg>
      </pc:sldChg>
      <pc:sldChg chg="addSp delSp modSp mod setBg setClrOvrMap">
        <pc:chgData name="Nancy Koert" userId="826a2d4cf5be06f6" providerId="LiveId" clId="{901039B7-35F0-4104-9DC3-965BF12D872B}" dt="2024-11-11T15:57:41.140" v="5031" actId="26606"/>
        <pc:sldMkLst>
          <pc:docMk/>
          <pc:sldMk cId="2188828507" sldId="304"/>
        </pc:sldMkLst>
        <pc:spChg chg="mod">
          <ac:chgData name="Nancy Koert" userId="826a2d4cf5be06f6" providerId="LiveId" clId="{901039B7-35F0-4104-9DC3-965BF12D872B}" dt="2024-11-11T15:57:41.140" v="5031" actId="26606"/>
          <ac:spMkLst>
            <pc:docMk/>
            <pc:sldMk cId="2188828507" sldId="304"/>
            <ac:spMk id="6" creationId="{D5DC0028-4150-0F89-E59C-F563C67F6CFD}"/>
          </ac:spMkLst>
        </pc:spChg>
        <pc:spChg chg="add">
          <ac:chgData name="Nancy Koert" userId="826a2d4cf5be06f6" providerId="LiveId" clId="{901039B7-35F0-4104-9DC3-965BF12D872B}" dt="2024-11-11T15:57:41.140" v="5031" actId="26606"/>
          <ac:spMkLst>
            <pc:docMk/>
            <pc:sldMk cId="2188828507" sldId="304"/>
            <ac:spMk id="18" creationId="{637BD688-14A6-4B96-B8A2-3CD81C054FCE}"/>
          </ac:spMkLst>
        </pc:spChg>
        <pc:spChg chg="add">
          <ac:chgData name="Nancy Koert" userId="826a2d4cf5be06f6" providerId="LiveId" clId="{901039B7-35F0-4104-9DC3-965BF12D872B}" dt="2024-11-11T15:57:41.140" v="5031" actId="26606"/>
          <ac:spMkLst>
            <pc:docMk/>
            <pc:sldMk cId="2188828507" sldId="304"/>
            <ac:spMk id="20" creationId="{B7B2544F-CA5E-40F6-9525-716A90C83FC5}"/>
          </ac:spMkLst>
        </pc:spChg>
        <pc:spChg chg="add">
          <ac:chgData name="Nancy Koert" userId="826a2d4cf5be06f6" providerId="LiveId" clId="{901039B7-35F0-4104-9DC3-965BF12D872B}" dt="2024-11-11T15:57:41.140" v="5031" actId="26606"/>
          <ac:spMkLst>
            <pc:docMk/>
            <pc:sldMk cId="2188828507" sldId="304"/>
            <ac:spMk id="27" creationId="{C6DCC38C-603B-CCD0-2914-0BBCD4F4F74E}"/>
          </ac:spMkLst>
        </pc:spChg>
        <pc:picChg chg="add">
          <ac:chgData name="Nancy Koert" userId="826a2d4cf5be06f6" providerId="LiveId" clId="{901039B7-35F0-4104-9DC3-965BF12D872B}" dt="2024-11-11T15:57:41.140" v="5031" actId="26606"/>
          <ac:picMkLst>
            <pc:docMk/>
            <pc:sldMk cId="2188828507" sldId="304"/>
            <ac:picMk id="16" creationId="{9A22DDE2-FB2D-421B-B377-F9AD495CE9BB}"/>
          </ac:picMkLst>
        </pc:picChg>
        <pc:picChg chg="add">
          <ac:chgData name="Nancy Koert" userId="826a2d4cf5be06f6" providerId="LiveId" clId="{901039B7-35F0-4104-9DC3-965BF12D872B}" dt="2024-11-11T15:57:41.140" v="5031" actId="26606"/>
          <ac:picMkLst>
            <pc:docMk/>
            <pc:sldMk cId="2188828507" sldId="304"/>
            <ac:picMk id="22" creationId="{D2B93162-635C-46F5-97EC-E98C1659F1F0}"/>
          </ac:picMkLst>
        </pc:picChg>
      </pc:sldChg>
      <pc:sldChg chg="modSp del mod">
        <pc:chgData name="Nancy Koert" userId="826a2d4cf5be06f6" providerId="LiveId" clId="{901039B7-35F0-4104-9DC3-965BF12D872B}" dt="2024-11-07T17:40:35.301" v="2771" actId="2696"/>
        <pc:sldMkLst>
          <pc:docMk/>
          <pc:sldMk cId="2222324472" sldId="308"/>
        </pc:sldMkLst>
      </pc:sldChg>
      <pc:sldChg chg="modSp del mod">
        <pc:chgData name="Nancy Koert" userId="826a2d4cf5be06f6" providerId="LiveId" clId="{901039B7-35F0-4104-9DC3-965BF12D872B}" dt="2024-10-31T12:38:16.231" v="236" actId="2696"/>
        <pc:sldMkLst>
          <pc:docMk/>
          <pc:sldMk cId="1966913227" sldId="309"/>
        </pc:sldMkLst>
      </pc:sldChg>
      <pc:sldChg chg="addSp delSp modSp mod setBg modNotesTx">
        <pc:chgData name="Nancy Koert" userId="826a2d4cf5be06f6" providerId="LiveId" clId="{901039B7-35F0-4104-9DC3-965BF12D872B}" dt="2024-11-22T14:59:59.836" v="16417" actId="20577"/>
        <pc:sldMkLst>
          <pc:docMk/>
          <pc:sldMk cId="4230106960" sldId="310"/>
        </pc:sldMkLst>
        <pc:spChg chg="mod">
          <ac:chgData name="Nancy Koert" userId="826a2d4cf5be06f6" providerId="LiveId" clId="{901039B7-35F0-4104-9DC3-965BF12D872B}" dt="2024-10-31T15:44:34.433" v="281" actId="26606"/>
          <ac:spMkLst>
            <pc:docMk/>
            <pc:sldMk cId="4230106960" sldId="310"/>
            <ac:spMk id="2" creationId="{F35BAC3D-60A1-816B-5C79-2E8B6D9806E9}"/>
          </ac:spMkLst>
        </pc:spChg>
        <pc:spChg chg="mod">
          <ac:chgData name="Nancy Koert" userId="826a2d4cf5be06f6" providerId="LiveId" clId="{901039B7-35F0-4104-9DC3-965BF12D872B}" dt="2024-11-20T12:55:47.951" v="5553" actId="20577"/>
          <ac:spMkLst>
            <pc:docMk/>
            <pc:sldMk cId="4230106960" sldId="310"/>
            <ac:spMk id="11" creationId="{949404F1-8E94-7D3D-71E2-A1A4B7CBCB4A}"/>
          </ac:spMkLst>
        </pc:spChg>
        <pc:spChg chg="add del mod ord">
          <ac:chgData name="Nancy Koert" userId="826a2d4cf5be06f6" providerId="LiveId" clId="{901039B7-35F0-4104-9DC3-965BF12D872B}" dt="2024-11-11T15:54:19.027" v="5016" actId="26606"/>
          <ac:spMkLst>
            <pc:docMk/>
            <pc:sldMk cId="4230106960" sldId="310"/>
            <ac:spMk id="17" creationId="{2F3CEF66-C6D7-C765-24E7-1DCFB38FE51A}"/>
          </ac:spMkLst>
        </pc:spChg>
        <pc:spChg chg="add">
          <ac:chgData name="Nancy Koert" userId="826a2d4cf5be06f6" providerId="LiveId" clId="{901039B7-35F0-4104-9DC3-965BF12D872B}" dt="2024-11-11T15:54:19.027" v="5016" actId="26606"/>
          <ac:spMkLst>
            <pc:docMk/>
            <pc:sldMk cId="4230106960" sldId="310"/>
            <ac:spMk id="37" creationId="{CD94F7C0-1344-4B3C-AFCB-E7F006BB5348}"/>
          </ac:spMkLst>
        </pc:spChg>
        <pc:picChg chg="add mod">
          <ac:chgData name="Nancy Koert" userId="826a2d4cf5be06f6" providerId="LiveId" clId="{901039B7-35F0-4104-9DC3-965BF12D872B}" dt="2024-11-21T21:35:02.722" v="13427" actId="1076"/>
          <ac:picMkLst>
            <pc:docMk/>
            <pc:sldMk cId="4230106960" sldId="310"/>
            <ac:picMk id="7" creationId="{AB106B70-223B-78C2-6A69-E4168DE3B667}"/>
          </ac:picMkLst>
        </pc:picChg>
        <pc:picChg chg="add">
          <ac:chgData name="Nancy Koert" userId="826a2d4cf5be06f6" providerId="LiveId" clId="{901039B7-35F0-4104-9DC3-965BF12D872B}" dt="2024-11-11T15:54:19.027" v="5016" actId="26606"/>
          <ac:picMkLst>
            <pc:docMk/>
            <pc:sldMk cId="4230106960" sldId="310"/>
            <ac:picMk id="35" creationId="{BDFADFB3-3D44-49A8-AE3B-A87C61607F7E}"/>
          </ac:picMkLst>
        </pc:picChg>
        <pc:picChg chg="add">
          <ac:chgData name="Nancy Koert" userId="826a2d4cf5be06f6" providerId="LiveId" clId="{901039B7-35F0-4104-9DC3-965BF12D872B}" dt="2024-11-11T15:54:19.027" v="5016" actId="26606"/>
          <ac:picMkLst>
            <pc:docMk/>
            <pc:sldMk cId="4230106960" sldId="310"/>
            <ac:picMk id="39" creationId="{4EC584A2-4215-4DB8-AE1F-E3768D77E8DE}"/>
          </ac:picMkLst>
        </pc:picChg>
      </pc:sldChg>
      <pc:sldChg chg="addSp delSp modSp mod setBg setClrOvrMap modNotesTx">
        <pc:chgData name="Nancy Koert" userId="826a2d4cf5be06f6" providerId="LiveId" clId="{901039B7-35F0-4104-9DC3-965BF12D872B}" dt="2024-11-21T21:36:35.679" v="13535" actId="5793"/>
        <pc:sldMkLst>
          <pc:docMk/>
          <pc:sldMk cId="859909800" sldId="312"/>
        </pc:sldMkLst>
        <pc:spChg chg="mod">
          <ac:chgData name="Nancy Koert" userId="826a2d4cf5be06f6" providerId="LiveId" clId="{901039B7-35F0-4104-9DC3-965BF12D872B}" dt="2024-11-11T15:55:30.781" v="5019" actId="26606"/>
          <ac:spMkLst>
            <pc:docMk/>
            <pc:sldMk cId="859909800" sldId="312"/>
            <ac:spMk id="5" creationId="{E95044F7-BD97-2FDE-4E33-A565BCF0EFEC}"/>
          </ac:spMkLst>
        </pc:spChg>
        <pc:spChg chg="add">
          <ac:chgData name="Nancy Koert" userId="826a2d4cf5be06f6" providerId="LiveId" clId="{901039B7-35F0-4104-9DC3-965BF12D872B}" dt="2024-11-11T15:55:30.781" v="5019" actId="26606"/>
          <ac:spMkLst>
            <pc:docMk/>
            <pc:sldMk cId="859909800" sldId="312"/>
            <ac:spMk id="8" creationId="{C2A13AAE-18EB-4BDF-BAF7-F2F97B8D00D6}"/>
          </ac:spMkLst>
        </pc:spChg>
        <pc:spChg chg="add">
          <ac:chgData name="Nancy Koert" userId="826a2d4cf5be06f6" providerId="LiveId" clId="{901039B7-35F0-4104-9DC3-965BF12D872B}" dt="2024-11-11T15:55:30.781" v="5019" actId="26606"/>
          <ac:spMkLst>
            <pc:docMk/>
            <pc:sldMk cId="859909800" sldId="312"/>
            <ac:spMk id="13" creationId="{843DD86A-8FAA-443F-9211-42A2AE8A790C}"/>
          </ac:spMkLst>
        </pc:spChg>
        <pc:graphicFrameChg chg="add mod">
          <ac:chgData name="Nancy Koert" userId="826a2d4cf5be06f6" providerId="LiveId" clId="{901039B7-35F0-4104-9DC3-965BF12D872B}" dt="2024-11-21T21:36:35.679" v="13535" actId="5793"/>
          <ac:graphicFrameMkLst>
            <pc:docMk/>
            <pc:sldMk cId="859909800" sldId="312"/>
            <ac:graphicFrameMk id="7" creationId="{370E35B6-6164-536D-4CFF-CEEFC5FDF840}"/>
          </ac:graphicFrameMkLst>
        </pc:graphicFrameChg>
        <pc:picChg chg="add">
          <ac:chgData name="Nancy Koert" userId="826a2d4cf5be06f6" providerId="LiveId" clId="{901039B7-35F0-4104-9DC3-965BF12D872B}" dt="2024-11-11T15:55:30.781" v="5019" actId="26606"/>
          <ac:picMkLst>
            <pc:docMk/>
            <pc:sldMk cId="859909800" sldId="312"/>
            <ac:picMk id="11" creationId="{030FD700-069E-45B7-99EE-9FD40B196D01}"/>
          </ac:picMkLst>
        </pc:picChg>
        <pc:picChg chg="add">
          <ac:chgData name="Nancy Koert" userId="826a2d4cf5be06f6" providerId="LiveId" clId="{901039B7-35F0-4104-9DC3-965BF12D872B}" dt="2024-11-11T15:55:30.781" v="5019" actId="26606"/>
          <ac:picMkLst>
            <pc:docMk/>
            <pc:sldMk cId="859909800" sldId="312"/>
            <ac:picMk id="17" creationId="{0F5C1B21-B0DB-4206-99EE-C13D67038B93}"/>
          </ac:picMkLst>
        </pc:picChg>
        <pc:picChg chg="add">
          <ac:chgData name="Nancy Koert" userId="826a2d4cf5be06f6" providerId="LiveId" clId="{901039B7-35F0-4104-9DC3-965BF12D872B}" dt="2024-11-11T15:55:30.781" v="5019" actId="26606"/>
          <ac:picMkLst>
            <pc:docMk/>
            <pc:sldMk cId="859909800" sldId="312"/>
            <ac:picMk id="19" creationId="{49261589-06E9-4B7C-A8F1-26648507B77B}"/>
          </ac:picMkLst>
        </pc:picChg>
      </pc:sldChg>
      <pc:sldChg chg="addSp delSp modSp mod setBg setClrOvrMap modNotesTx">
        <pc:chgData name="Nancy Koert" userId="826a2d4cf5be06f6" providerId="LiveId" clId="{901039B7-35F0-4104-9DC3-965BF12D872B}" dt="2024-11-21T21:39:43.542" v="13736" actId="20577"/>
        <pc:sldMkLst>
          <pc:docMk/>
          <pc:sldMk cId="4132147533" sldId="314"/>
        </pc:sldMkLst>
        <pc:spChg chg="mod">
          <ac:chgData name="Nancy Koert" userId="826a2d4cf5be06f6" providerId="LiveId" clId="{901039B7-35F0-4104-9DC3-965BF12D872B}" dt="2024-11-11T15:58:55.663" v="5041" actId="26606"/>
          <ac:spMkLst>
            <pc:docMk/>
            <pc:sldMk cId="4132147533" sldId="314"/>
            <ac:spMk id="4" creationId="{AE59500A-4B75-29F9-CE37-C3E13D6A566A}"/>
          </ac:spMkLst>
        </pc:spChg>
        <pc:spChg chg="mod">
          <ac:chgData name="Nancy Koert" userId="826a2d4cf5be06f6" providerId="LiveId" clId="{901039B7-35F0-4104-9DC3-965BF12D872B}" dt="2024-11-11T16:00:09.234" v="5057" actId="122"/>
          <ac:spMkLst>
            <pc:docMk/>
            <pc:sldMk cId="4132147533" sldId="314"/>
            <ac:spMk id="9" creationId="{EB33A77B-664F-FFD3-D61A-0D344C269A12}"/>
          </ac:spMkLst>
        </pc:spChg>
        <pc:spChg chg="add mod">
          <ac:chgData name="Nancy Koert" userId="826a2d4cf5be06f6" providerId="LiveId" clId="{901039B7-35F0-4104-9DC3-965BF12D872B}" dt="2024-11-19T23:04:35.405" v="5266" actId="20577"/>
          <ac:spMkLst>
            <pc:docMk/>
            <pc:sldMk cId="4132147533" sldId="314"/>
            <ac:spMk id="56" creationId="{DA4B0F3C-5228-C9FB-1212-1D4894C80B46}"/>
          </ac:spMkLst>
        </pc:spChg>
        <pc:picChg chg="mod ord">
          <ac:chgData name="Nancy Koert" userId="826a2d4cf5be06f6" providerId="LiveId" clId="{901039B7-35F0-4104-9DC3-965BF12D872B}" dt="2024-11-11T15:59:07.576" v="5045" actId="26606"/>
          <ac:picMkLst>
            <pc:docMk/>
            <pc:sldMk cId="4132147533" sldId="314"/>
            <ac:picMk id="6" creationId="{A9AC9F89-E1B7-2158-9CD9-17708E370255}"/>
          </ac:picMkLst>
        </pc:picChg>
        <pc:picChg chg="add">
          <ac:chgData name="Nancy Koert" userId="826a2d4cf5be06f6" providerId="LiveId" clId="{901039B7-35F0-4104-9DC3-965BF12D872B}" dt="2024-11-11T15:59:48.332" v="5054" actId="26606"/>
          <ac:picMkLst>
            <pc:docMk/>
            <pc:sldMk cId="4132147533" sldId="314"/>
            <ac:picMk id="55" creationId="{BDFADFB3-3D44-49A8-AE3B-A87C61607F7E}"/>
          </ac:picMkLst>
        </pc:picChg>
      </pc:sldChg>
      <pc:sldChg chg="modSp mod">
        <pc:chgData name="Nancy Koert" userId="826a2d4cf5be06f6" providerId="LiveId" clId="{901039B7-35F0-4104-9DC3-965BF12D872B}" dt="2024-11-04T12:47:20.297" v="1663" actId="20577"/>
        <pc:sldMkLst>
          <pc:docMk/>
          <pc:sldMk cId="1338167130" sldId="317"/>
        </pc:sldMkLst>
        <pc:spChg chg="mod">
          <ac:chgData name="Nancy Koert" userId="826a2d4cf5be06f6" providerId="LiveId" clId="{901039B7-35F0-4104-9DC3-965BF12D872B}" dt="2024-11-04T12:47:20.297" v="1663" actId="20577"/>
          <ac:spMkLst>
            <pc:docMk/>
            <pc:sldMk cId="1338167130" sldId="317"/>
            <ac:spMk id="3" creationId="{B45A4A65-E8B8-40CF-7ABD-97EA8FA97521}"/>
          </ac:spMkLst>
        </pc:spChg>
      </pc:sldChg>
      <pc:sldChg chg="modSp del mod">
        <pc:chgData name="Nancy Koert" userId="826a2d4cf5be06f6" providerId="LiveId" clId="{901039B7-35F0-4104-9DC3-965BF12D872B}" dt="2024-10-31T12:40:42.760" v="249" actId="2696"/>
        <pc:sldMkLst>
          <pc:docMk/>
          <pc:sldMk cId="3402446239" sldId="318"/>
        </pc:sldMkLst>
      </pc:sldChg>
      <pc:sldChg chg="addSp delSp modSp mod setBg modNotesTx">
        <pc:chgData name="Nancy Koert" userId="826a2d4cf5be06f6" providerId="LiveId" clId="{901039B7-35F0-4104-9DC3-965BF12D872B}" dt="2024-11-21T21:50:50.612" v="14839"/>
        <pc:sldMkLst>
          <pc:docMk/>
          <pc:sldMk cId="2897588214" sldId="320"/>
        </pc:sldMkLst>
        <pc:spChg chg="mod">
          <ac:chgData name="Nancy Koert" userId="826a2d4cf5be06f6" providerId="LiveId" clId="{901039B7-35F0-4104-9DC3-965BF12D872B}" dt="2024-11-21T21:43:39.139" v="13760" actId="26606"/>
          <ac:spMkLst>
            <pc:docMk/>
            <pc:sldMk cId="2897588214" sldId="320"/>
            <ac:spMk id="3" creationId="{50CD348E-9357-0442-4555-AF6B4AFE34B6}"/>
          </ac:spMkLst>
        </pc:spChg>
        <pc:spChg chg="mod ord">
          <ac:chgData name="Nancy Koert" userId="826a2d4cf5be06f6" providerId="LiveId" clId="{901039B7-35F0-4104-9DC3-965BF12D872B}" dt="2024-11-21T21:43:39.139" v="13760" actId="26606"/>
          <ac:spMkLst>
            <pc:docMk/>
            <pc:sldMk cId="2897588214" sldId="320"/>
            <ac:spMk id="8" creationId="{BCFDA37B-399A-B9F0-7A7D-2A891EB7FFA6}"/>
          </ac:spMkLst>
        </pc:spChg>
        <pc:spChg chg="mod">
          <ac:chgData name="Nancy Koert" userId="826a2d4cf5be06f6" providerId="LiveId" clId="{901039B7-35F0-4104-9DC3-965BF12D872B}" dt="2024-11-21T21:43:39.139" v="13760" actId="26606"/>
          <ac:spMkLst>
            <pc:docMk/>
            <pc:sldMk cId="2897588214" sldId="320"/>
            <ac:spMk id="19" creationId="{A7BE12AD-D808-BDE0-3EB8-5BC50B1D8474}"/>
          </ac:spMkLst>
        </pc:spChg>
        <pc:spChg chg="add del">
          <ac:chgData name="Nancy Koert" userId="826a2d4cf5be06f6" providerId="LiveId" clId="{901039B7-35F0-4104-9DC3-965BF12D872B}" dt="2024-11-21T21:43:39.139" v="13760" actId="26606"/>
          <ac:spMkLst>
            <pc:docMk/>
            <pc:sldMk cId="2897588214" sldId="320"/>
            <ac:spMk id="27" creationId="{E2E0C929-96C6-41B1-A001-566036DF047B}"/>
          </ac:spMkLst>
        </pc:spChg>
        <pc:picChg chg="add mod">
          <ac:chgData name="Nancy Koert" userId="826a2d4cf5be06f6" providerId="LiveId" clId="{901039B7-35F0-4104-9DC3-965BF12D872B}" dt="2024-11-21T21:43:39.139" v="13760" actId="26606"/>
          <ac:picMkLst>
            <pc:docMk/>
            <pc:sldMk cId="2897588214" sldId="320"/>
            <ac:picMk id="21" creationId="{89571E5F-3DA1-ABC7-6E60-F5CAAA299965}"/>
          </ac:picMkLst>
        </pc:picChg>
        <pc:picChg chg="add del">
          <ac:chgData name="Nancy Koert" userId="826a2d4cf5be06f6" providerId="LiveId" clId="{901039B7-35F0-4104-9DC3-965BF12D872B}" dt="2024-11-21T21:43:39.139" v="13760" actId="26606"/>
          <ac:picMkLst>
            <pc:docMk/>
            <pc:sldMk cId="2897588214" sldId="320"/>
            <ac:picMk id="25" creationId="{CFD580F5-E7BF-4C1D-BEFD-4A4601EBA876}"/>
          </ac:picMkLst>
        </pc:picChg>
        <pc:picChg chg="add">
          <ac:chgData name="Nancy Koert" userId="826a2d4cf5be06f6" providerId="LiveId" clId="{901039B7-35F0-4104-9DC3-965BF12D872B}" dt="2024-11-21T21:43:39.139" v="13760" actId="26606"/>
          <ac:picMkLst>
            <pc:docMk/>
            <pc:sldMk cId="2897588214" sldId="320"/>
            <ac:picMk id="32" creationId="{CFD580F5-E7BF-4C1D-BEFD-4A4601EBA876}"/>
          </ac:picMkLst>
        </pc:picChg>
      </pc:sldChg>
      <pc:sldChg chg="addSp delSp modSp mod setBg">
        <pc:chgData name="Nancy Koert" userId="826a2d4cf5be06f6" providerId="LiveId" clId="{901039B7-35F0-4104-9DC3-965BF12D872B}" dt="2024-11-11T16:00:57.146" v="5062" actId="20577"/>
        <pc:sldMkLst>
          <pc:docMk/>
          <pc:sldMk cId="4265210786" sldId="321"/>
        </pc:sldMkLst>
        <pc:spChg chg="mod">
          <ac:chgData name="Nancy Koert" userId="826a2d4cf5be06f6" providerId="LiveId" clId="{901039B7-35F0-4104-9DC3-965BF12D872B}" dt="2024-11-11T15:57:28.805" v="5028" actId="26606"/>
          <ac:spMkLst>
            <pc:docMk/>
            <pc:sldMk cId="4265210786" sldId="321"/>
            <ac:spMk id="3" creationId="{50CD348E-9357-0442-4555-AF6B4AFE34B6}"/>
          </ac:spMkLst>
        </pc:spChg>
        <pc:spChg chg="mod ord">
          <ac:chgData name="Nancy Koert" userId="826a2d4cf5be06f6" providerId="LiveId" clId="{901039B7-35F0-4104-9DC3-965BF12D872B}" dt="2024-11-11T15:57:28.805" v="5028" actId="26606"/>
          <ac:spMkLst>
            <pc:docMk/>
            <pc:sldMk cId="4265210786" sldId="321"/>
            <ac:spMk id="8" creationId="{BCFDA37B-399A-B9F0-7A7D-2A891EB7FFA6}"/>
          </ac:spMkLst>
        </pc:spChg>
        <pc:spChg chg="mod">
          <ac:chgData name="Nancy Koert" userId="826a2d4cf5be06f6" providerId="LiveId" clId="{901039B7-35F0-4104-9DC3-965BF12D872B}" dt="2024-11-11T16:00:57.146" v="5062" actId="20577"/>
          <ac:spMkLst>
            <pc:docMk/>
            <pc:sldMk cId="4265210786" sldId="321"/>
            <ac:spMk id="19" creationId="{A7BE12AD-D808-BDE0-3EB8-5BC50B1D8474}"/>
          </ac:spMkLst>
        </pc:spChg>
        <pc:spChg chg="add">
          <ac:chgData name="Nancy Koert" userId="826a2d4cf5be06f6" providerId="LiveId" clId="{901039B7-35F0-4104-9DC3-965BF12D872B}" dt="2024-11-11T15:57:28.805" v="5028" actId="26606"/>
          <ac:spMkLst>
            <pc:docMk/>
            <pc:sldMk cId="4265210786" sldId="321"/>
            <ac:spMk id="26" creationId="{637BD688-14A6-4B96-B8A2-3CD81C054FCE}"/>
          </ac:spMkLst>
        </pc:spChg>
        <pc:spChg chg="add">
          <ac:chgData name="Nancy Koert" userId="826a2d4cf5be06f6" providerId="LiveId" clId="{901039B7-35F0-4104-9DC3-965BF12D872B}" dt="2024-11-11T15:57:28.805" v="5028" actId="26606"/>
          <ac:spMkLst>
            <pc:docMk/>
            <pc:sldMk cId="4265210786" sldId="321"/>
            <ac:spMk id="28" creationId="{B7B2544F-CA5E-40F6-9525-716A90C83FC5}"/>
          </ac:spMkLst>
        </pc:spChg>
        <pc:picChg chg="add">
          <ac:chgData name="Nancy Koert" userId="826a2d4cf5be06f6" providerId="LiveId" clId="{901039B7-35F0-4104-9DC3-965BF12D872B}" dt="2024-11-11T15:57:28.805" v="5028" actId="26606"/>
          <ac:picMkLst>
            <pc:docMk/>
            <pc:sldMk cId="4265210786" sldId="321"/>
            <ac:picMk id="24" creationId="{9A22DDE2-FB2D-421B-B377-F9AD495CE9BB}"/>
          </ac:picMkLst>
        </pc:picChg>
        <pc:picChg chg="add">
          <ac:chgData name="Nancy Koert" userId="826a2d4cf5be06f6" providerId="LiveId" clId="{901039B7-35F0-4104-9DC3-965BF12D872B}" dt="2024-11-11T15:57:28.805" v="5028" actId="26606"/>
          <ac:picMkLst>
            <pc:docMk/>
            <pc:sldMk cId="4265210786" sldId="321"/>
            <ac:picMk id="30" creationId="{D2B93162-635C-46F5-97EC-E98C1659F1F0}"/>
          </ac:picMkLst>
        </pc:picChg>
      </pc:sldChg>
      <pc:sldChg chg="modSp del">
        <pc:chgData name="Nancy Koert" userId="826a2d4cf5be06f6" providerId="LiveId" clId="{901039B7-35F0-4104-9DC3-965BF12D872B}" dt="2024-10-31T12:41:24.079" v="251" actId="2696"/>
        <pc:sldMkLst>
          <pc:docMk/>
          <pc:sldMk cId="1193533167" sldId="322"/>
        </pc:sldMkLst>
      </pc:sldChg>
      <pc:sldChg chg="modSp del">
        <pc:chgData name="Nancy Koert" userId="826a2d4cf5be06f6" providerId="LiveId" clId="{901039B7-35F0-4104-9DC3-965BF12D872B}" dt="2024-10-31T12:41:34.271" v="252" actId="2696"/>
        <pc:sldMkLst>
          <pc:docMk/>
          <pc:sldMk cId="3458571251" sldId="323"/>
        </pc:sldMkLst>
      </pc:sldChg>
      <pc:sldChg chg="modSp del">
        <pc:chgData name="Nancy Koert" userId="826a2d4cf5be06f6" providerId="LiveId" clId="{901039B7-35F0-4104-9DC3-965BF12D872B}" dt="2024-10-31T12:42:12.876" v="257" actId="2696"/>
        <pc:sldMkLst>
          <pc:docMk/>
          <pc:sldMk cId="2211647445" sldId="324"/>
        </pc:sldMkLst>
      </pc:sldChg>
      <pc:sldChg chg="modSp del">
        <pc:chgData name="Nancy Koert" userId="826a2d4cf5be06f6" providerId="LiveId" clId="{901039B7-35F0-4104-9DC3-965BF12D872B}" dt="2024-10-31T12:42:09.688" v="256" actId="2696"/>
        <pc:sldMkLst>
          <pc:docMk/>
          <pc:sldMk cId="2996638984" sldId="326"/>
        </pc:sldMkLst>
      </pc:sldChg>
      <pc:sldChg chg="modSp del">
        <pc:chgData name="Nancy Koert" userId="826a2d4cf5be06f6" providerId="LiveId" clId="{901039B7-35F0-4104-9DC3-965BF12D872B}" dt="2024-10-31T12:42:05.780" v="255" actId="2696"/>
        <pc:sldMkLst>
          <pc:docMk/>
          <pc:sldMk cId="3995140193" sldId="331"/>
        </pc:sldMkLst>
      </pc:sldChg>
      <pc:sldChg chg="modSp del">
        <pc:chgData name="Nancy Koert" userId="826a2d4cf5be06f6" providerId="LiveId" clId="{901039B7-35F0-4104-9DC3-965BF12D872B}" dt="2024-10-31T12:42:02.419" v="254" actId="2696"/>
        <pc:sldMkLst>
          <pc:docMk/>
          <pc:sldMk cId="14603966" sldId="332"/>
        </pc:sldMkLst>
      </pc:sldChg>
      <pc:sldChg chg="modSp del">
        <pc:chgData name="Nancy Koert" userId="826a2d4cf5be06f6" providerId="LiveId" clId="{901039B7-35F0-4104-9DC3-965BF12D872B}" dt="2024-10-31T12:41:57.855" v="253" actId="2696"/>
        <pc:sldMkLst>
          <pc:docMk/>
          <pc:sldMk cId="325966554" sldId="333"/>
        </pc:sldMkLst>
      </pc:sldChg>
      <pc:sldChg chg="modSp del">
        <pc:chgData name="Nancy Koert" userId="826a2d4cf5be06f6" providerId="LiveId" clId="{901039B7-35F0-4104-9DC3-965BF12D872B}" dt="2024-10-31T12:40:50.163" v="250" actId="2696"/>
        <pc:sldMkLst>
          <pc:docMk/>
          <pc:sldMk cId="1340728001" sldId="334"/>
        </pc:sldMkLst>
      </pc:sldChg>
      <pc:sldChg chg="modSp del">
        <pc:chgData name="Nancy Koert" userId="826a2d4cf5be06f6" providerId="LiveId" clId="{901039B7-35F0-4104-9DC3-965BF12D872B}" dt="2024-11-07T17:40:40.370" v="2772" actId="2696"/>
        <pc:sldMkLst>
          <pc:docMk/>
          <pc:sldMk cId="2112811539" sldId="335"/>
        </pc:sldMkLst>
      </pc:sldChg>
      <pc:sldChg chg="addSp delSp modSp new mod setBg setClrOvrMap modNotesTx">
        <pc:chgData name="Nancy Koert" userId="826a2d4cf5be06f6" providerId="LiveId" clId="{901039B7-35F0-4104-9DC3-965BF12D872B}" dt="2024-11-20T13:19:38.866" v="7219" actId="20577"/>
        <pc:sldMkLst>
          <pc:docMk/>
          <pc:sldMk cId="1275584158" sldId="336"/>
        </pc:sldMkLst>
        <pc:spChg chg="mod ord">
          <ac:chgData name="Nancy Koert" userId="826a2d4cf5be06f6" providerId="LiveId" clId="{901039B7-35F0-4104-9DC3-965BF12D872B}" dt="2024-11-11T15:56:10.372" v="5020" actId="26606"/>
          <ac:spMkLst>
            <pc:docMk/>
            <pc:sldMk cId="1275584158" sldId="336"/>
            <ac:spMk id="2" creationId="{D4866242-C35B-FAA6-2365-9D70E0A565B4}"/>
          </ac:spMkLst>
        </pc:spChg>
        <pc:spChg chg="mod">
          <ac:chgData name="Nancy Koert" userId="826a2d4cf5be06f6" providerId="LiveId" clId="{901039B7-35F0-4104-9DC3-965BF12D872B}" dt="2024-11-11T15:56:10.372" v="5020" actId="26606"/>
          <ac:spMkLst>
            <pc:docMk/>
            <pc:sldMk cId="1275584158" sldId="336"/>
            <ac:spMk id="5" creationId="{63680803-2DDA-1950-A8F2-54FC9D8C7E08}"/>
          </ac:spMkLst>
        </pc:spChg>
        <pc:spChg chg="add">
          <ac:chgData name="Nancy Koert" userId="826a2d4cf5be06f6" providerId="LiveId" clId="{901039B7-35F0-4104-9DC3-965BF12D872B}" dt="2024-11-11T15:56:10.372" v="5020" actId="26606"/>
          <ac:spMkLst>
            <pc:docMk/>
            <pc:sldMk cId="1275584158" sldId="336"/>
            <ac:spMk id="13" creationId="{843DD86A-8FAA-443F-9211-42A2AE8A790C}"/>
          </ac:spMkLst>
        </pc:spChg>
        <pc:spChg chg="add">
          <ac:chgData name="Nancy Koert" userId="826a2d4cf5be06f6" providerId="LiveId" clId="{901039B7-35F0-4104-9DC3-965BF12D872B}" dt="2024-11-11T15:56:10.372" v="5020" actId="26606"/>
          <ac:spMkLst>
            <pc:docMk/>
            <pc:sldMk cId="1275584158" sldId="336"/>
            <ac:spMk id="15" creationId="{C2A13AAE-18EB-4BDF-BAF7-F2F97B8D00D6}"/>
          </ac:spMkLst>
        </pc:spChg>
        <pc:graphicFrameChg chg="add">
          <ac:chgData name="Nancy Koert" userId="826a2d4cf5be06f6" providerId="LiveId" clId="{901039B7-35F0-4104-9DC3-965BF12D872B}" dt="2024-11-11T15:56:10.372" v="5020" actId="26606"/>
          <ac:graphicFrameMkLst>
            <pc:docMk/>
            <pc:sldMk cId="1275584158" sldId="336"/>
            <ac:graphicFrameMk id="7" creationId="{2FD0DD63-AF61-794D-EDB8-17814E904509}"/>
          </ac:graphicFrameMkLst>
        </pc:graphicFrameChg>
        <pc:picChg chg="add">
          <ac:chgData name="Nancy Koert" userId="826a2d4cf5be06f6" providerId="LiveId" clId="{901039B7-35F0-4104-9DC3-965BF12D872B}" dt="2024-11-11T15:56:10.372" v="5020" actId="26606"/>
          <ac:picMkLst>
            <pc:docMk/>
            <pc:sldMk cId="1275584158" sldId="336"/>
            <ac:picMk id="11" creationId="{030FD700-069E-45B7-99EE-9FD40B196D01}"/>
          </ac:picMkLst>
        </pc:picChg>
        <pc:picChg chg="add">
          <ac:chgData name="Nancy Koert" userId="826a2d4cf5be06f6" providerId="LiveId" clId="{901039B7-35F0-4104-9DC3-965BF12D872B}" dt="2024-11-11T15:56:10.372" v="5020" actId="26606"/>
          <ac:picMkLst>
            <pc:docMk/>
            <pc:sldMk cId="1275584158" sldId="336"/>
            <ac:picMk id="17" creationId="{0F5C1B21-B0DB-4206-99EE-C13D67038B93}"/>
          </ac:picMkLst>
        </pc:picChg>
        <pc:picChg chg="add">
          <ac:chgData name="Nancy Koert" userId="826a2d4cf5be06f6" providerId="LiveId" clId="{901039B7-35F0-4104-9DC3-965BF12D872B}" dt="2024-11-11T15:56:10.372" v="5020" actId="26606"/>
          <ac:picMkLst>
            <pc:docMk/>
            <pc:sldMk cId="1275584158" sldId="336"/>
            <ac:picMk id="19" creationId="{49261589-06E9-4B7C-A8F1-26648507B77B}"/>
          </ac:picMkLst>
        </pc:picChg>
      </pc:sldChg>
      <pc:sldChg chg="addSp delSp modSp new mod ord setBg modNotesTx">
        <pc:chgData name="Nancy Koert" userId="826a2d4cf5be06f6" providerId="LiveId" clId="{901039B7-35F0-4104-9DC3-965BF12D872B}" dt="2024-11-21T21:41:56.441" v="13740" actId="26606"/>
        <pc:sldMkLst>
          <pc:docMk/>
          <pc:sldMk cId="2274648069" sldId="337"/>
        </pc:sldMkLst>
        <pc:spChg chg="mod">
          <ac:chgData name="Nancy Koert" userId="826a2d4cf5be06f6" providerId="LiveId" clId="{901039B7-35F0-4104-9DC3-965BF12D872B}" dt="2024-11-21T21:41:56.441" v="13740" actId="26606"/>
          <ac:spMkLst>
            <pc:docMk/>
            <pc:sldMk cId="2274648069" sldId="337"/>
            <ac:spMk id="2" creationId="{F397E591-8234-DE73-8176-2ABCDA83CD3F}"/>
          </ac:spMkLst>
        </pc:spChg>
        <pc:spChg chg="del">
          <ac:chgData name="Nancy Koert" userId="826a2d4cf5be06f6" providerId="LiveId" clId="{901039B7-35F0-4104-9DC3-965BF12D872B}" dt="2024-11-21T21:40:37.377" v="13737" actId="931"/>
          <ac:spMkLst>
            <pc:docMk/>
            <pc:sldMk cId="2274648069" sldId="337"/>
            <ac:spMk id="3" creationId="{51CB1BAE-5A15-2982-834A-5344130160C2}"/>
          </ac:spMkLst>
        </pc:spChg>
        <pc:spChg chg="mod ord">
          <ac:chgData name="Nancy Koert" userId="826a2d4cf5be06f6" providerId="LiveId" clId="{901039B7-35F0-4104-9DC3-965BF12D872B}" dt="2024-11-21T21:41:56.441" v="13740" actId="26606"/>
          <ac:spMkLst>
            <pc:docMk/>
            <pc:sldMk cId="2274648069" sldId="337"/>
            <ac:spMk id="4" creationId="{2AFA787A-5AC5-116F-FBD2-9C2A3A82A807}"/>
          </ac:spMkLst>
        </pc:spChg>
        <pc:spChg chg="mod">
          <ac:chgData name="Nancy Koert" userId="826a2d4cf5be06f6" providerId="LiveId" clId="{901039B7-35F0-4104-9DC3-965BF12D872B}" dt="2024-11-21T21:41:56.441" v="13740" actId="26606"/>
          <ac:spMkLst>
            <pc:docMk/>
            <pc:sldMk cId="2274648069" sldId="337"/>
            <ac:spMk id="5" creationId="{5D3545C3-29E4-C2E0-026C-9EFA2614416A}"/>
          </ac:spMkLst>
        </pc:spChg>
        <pc:picChg chg="add mod ord">
          <ac:chgData name="Nancy Koert" userId="826a2d4cf5be06f6" providerId="LiveId" clId="{901039B7-35F0-4104-9DC3-965BF12D872B}" dt="2024-11-21T21:41:56.441" v="13740" actId="26606"/>
          <ac:picMkLst>
            <pc:docMk/>
            <pc:sldMk cId="2274648069" sldId="337"/>
            <ac:picMk id="7" creationId="{EC5DC563-6EAC-B435-D951-5780B271E2B2}"/>
          </ac:picMkLst>
        </pc:picChg>
        <pc:picChg chg="add">
          <ac:chgData name="Nancy Koert" userId="826a2d4cf5be06f6" providerId="LiveId" clId="{901039B7-35F0-4104-9DC3-965BF12D872B}" dt="2024-11-21T21:41:56.441" v="13740" actId="26606"/>
          <ac:picMkLst>
            <pc:docMk/>
            <pc:sldMk cId="2274648069" sldId="337"/>
            <ac:picMk id="12" creationId="{BDFADFB3-3D44-49A8-AE3B-A87C61607F7E}"/>
          </ac:picMkLst>
        </pc:picChg>
      </pc:sldChg>
      <pc:sldChg chg="modSp new del mod">
        <pc:chgData name="Nancy Koert" userId="826a2d4cf5be06f6" providerId="LiveId" clId="{901039B7-35F0-4104-9DC3-965BF12D872B}" dt="2024-11-07T17:40:25.094" v="2770" actId="2696"/>
        <pc:sldMkLst>
          <pc:docMk/>
          <pc:sldMk cId="420885070" sldId="338"/>
        </pc:sldMkLst>
      </pc:sldChg>
      <pc:sldChg chg="addSp delSp modSp new mod ord setBg modNotesTx">
        <pc:chgData name="Nancy Koert" userId="826a2d4cf5be06f6" providerId="LiveId" clId="{901039B7-35F0-4104-9DC3-965BF12D872B}" dt="2024-11-21T21:41:48.298" v="13739" actId="26606"/>
        <pc:sldMkLst>
          <pc:docMk/>
          <pc:sldMk cId="3639138688" sldId="339"/>
        </pc:sldMkLst>
        <pc:spChg chg="mod">
          <ac:chgData name="Nancy Koert" userId="826a2d4cf5be06f6" providerId="LiveId" clId="{901039B7-35F0-4104-9DC3-965BF12D872B}" dt="2024-11-21T21:41:48.298" v="13739" actId="26606"/>
          <ac:spMkLst>
            <pc:docMk/>
            <pc:sldMk cId="3639138688" sldId="339"/>
            <ac:spMk id="2" creationId="{0CD27576-C4BC-8E98-D436-C0194123BC7B}"/>
          </ac:spMkLst>
        </pc:spChg>
        <pc:spChg chg="del">
          <ac:chgData name="Nancy Koert" userId="826a2d4cf5be06f6" providerId="LiveId" clId="{901039B7-35F0-4104-9DC3-965BF12D872B}" dt="2024-11-21T21:41:42.777" v="13738" actId="931"/>
          <ac:spMkLst>
            <pc:docMk/>
            <pc:sldMk cId="3639138688" sldId="339"/>
            <ac:spMk id="3" creationId="{4021B9A6-CF1C-6D7A-F19B-2A8A47959083}"/>
          </ac:spMkLst>
        </pc:spChg>
        <pc:spChg chg="mod ord">
          <ac:chgData name="Nancy Koert" userId="826a2d4cf5be06f6" providerId="LiveId" clId="{901039B7-35F0-4104-9DC3-965BF12D872B}" dt="2024-11-21T21:41:48.298" v="13739" actId="26606"/>
          <ac:spMkLst>
            <pc:docMk/>
            <pc:sldMk cId="3639138688" sldId="339"/>
            <ac:spMk id="4" creationId="{CE8E0A31-7D63-FBC2-9DBF-4C03A1F34CF3}"/>
          </ac:spMkLst>
        </pc:spChg>
        <pc:spChg chg="mod">
          <ac:chgData name="Nancy Koert" userId="826a2d4cf5be06f6" providerId="LiveId" clId="{901039B7-35F0-4104-9DC3-965BF12D872B}" dt="2024-11-21T21:41:48.298" v="13739" actId="26606"/>
          <ac:spMkLst>
            <pc:docMk/>
            <pc:sldMk cId="3639138688" sldId="339"/>
            <ac:spMk id="5" creationId="{42C68B33-AEA9-49D2-EDF6-E7993B9C5A55}"/>
          </ac:spMkLst>
        </pc:spChg>
        <pc:picChg chg="add mod ord">
          <ac:chgData name="Nancy Koert" userId="826a2d4cf5be06f6" providerId="LiveId" clId="{901039B7-35F0-4104-9DC3-965BF12D872B}" dt="2024-11-21T21:41:48.298" v="13739" actId="26606"/>
          <ac:picMkLst>
            <pc:docMk/>
            <pc:sldMk cId="3639138688" sldId="339"/>
            <ac:picMk id="7" creationId="{354864BD-9AB8-104D-FA64-F22C59B368C6}"/>
          </ac:picMkLst>
        </pc:picChg>
        <pc:picChg chg="add">
          <ac:chgData name="Nancy Koert" userId="826a2d4cf5be06f6" providerId="LiveId" clId="{901039B7-35F0-4104-9DC3-965BF12D872B}" dt="2024-11-21T21:41:48.298" v="13739" actId="26606"/>
          <ac:picMkLst>
            <pc:docMk/>
            <pc:sldMk cId="3639138688" sldId="339"/>
            <ac:picMk id="12" creationId="{CFD580F5-E7BF-4C1D-BEFD-4A4601EBA876}"/>
          </ac:picMkLst>
        </pc:picChg>
      </pc:sldChg>
      <pc:sldChg chg="addSp delSp modSp new mod setBg modNotesTx">
        <pc:chgData name="Nancy Koert" userId="826a2d4cf5be06f6" providerId="LiveId" clId="{901039B7-35F0-4104-9DC3-965BF12D872B}" dt="2024-11-20T14:50:40.724" v="11717" actId="20577"/>
        <pc:sldMkLst>
          <pc:docMk/>
          <pc:sldMk cId="2813059984" sldId="340"/>
        </pc:sldMkLst>
        <pc:spChg chg="mod">
          <ac:chgData name="Nancy Koert" userId="826a2d4cf5be06f6" providerId="LiveId" clId="{901039B7-35F0-4104-9DC3-965BF12D872B}" dt="2024-11-20T13:35:24.378" v="8305" actId="20577"/>
          <ac:spMkLst>
            <pc:docMk/>
            <pc:sldMk cId="2813059984" sldId="340"/>
            <ac:spMk id="2" creationId="{227DF0C7-C039-CFB1-486D-4D8F0EE3CCE2}"/>
          </ac:spMkLst>
        </pc:spChg>
        <pc:spChg chg="mod">
          <ac:chgData name="Nancy Koert" userId="826a2d4cf5be06f6" providerId="LiveId" clId="{901039B7-35F0-4104-9DC3-965BF12D872B}" dt="2024-11-11T15:58:19.882" v="5037" actId="26606"/>
          <ac:spMkLst>
            <pc:docMk/>
            <pc:sldMk cId="2813059984" sldId="340"/>
            <ac:spMk id="5" creationId="{B5079D31-8C4A-E7BE-E635-41597D770871}"/>
          </ac:spMkLst>
        </pc:spChg>
        <pc:picChg chg="add mod ord">
          <ac:chgData name="Nancy Koert" userId="826a2d4cf5be06f6" providerId="LiveId" clId="{901039B7-35F0-4104-9DC3-965BF12D872B}" dt="2024-11-11T15:58:19.882" v="5037" actId="26606"/>
          <ac:picMkLst>
            <pc:docMk/>
            <pc:sldMk cId="2813059984" sldId="340"/>
            <ac:picMk id="14" creationId="{6EFD3FAF-160C-DE27-DDDB-F2717550D90B}"/>
          </ac:picMkLst>
        </pc:picChg>
        <pc:picChg chg="add mod ord">
          <ac:chgData name="Nancy Koert" userId="826a2d4cf5be06f6" providerId="LiveId" clId="{901039B7-35F0-4104-9DC3-965BF12D872B}" dt="2024-11-11T15:58:19.882" v="5037" actId="26606"/>
          <ac:picMkLst>
            <pc:docMk/>
            <pc:sldMk cId="2813059984" sldId="340"/>
            <ac:picMk id="16" creationId="{86F7381F-B3BE-4BA8-B0EB-56A5EF526069}"/>
          </ac:picMkLst>
        </pc:picChg>
      </pc:sldChg>
      <pc:sldChg chg="addSp delSp modSp new del mod">
        <pc:chgData name="Nancy Koert" userId="826a2d4cf5be06f6" providerId="LiveId" clId="{901039B7-35F0-4104-9DC3-965BF12D872B}" dt="2024-11-20T13:35:33.305" v="8306" actId="47"/>
        <pc:sldMkLst>
          <pc:docMk/>
          <pc:sldMk cId="2428029176" sldId="341"/>
        </pc:sldMkLst>
      </pc:sldChg>
      <pc:sldChg chg="addSp delSp modSp new mod ord setBg modNotesTx">
        <pc:chgData name="Nancy Koert" userId="826a2d4cf5be06f6" providerId="LiveId" clId="{901039B7-35F0-4104-9DC3-965BF12D872B}" dt="2024-11-22T14:59:11.192" v="16374" actId="20577"/>
        <pc:sldMkLst>
          <pc:docMk/>
          <pc:sldMk cId="527171660" sldId="342"/>
        </pc:sldMkLst>
        <pc:spChg chg="mod">
          <ac:chgData name="Nancy Koert" userId="826a2d4cf5be06f6" providerId="LiveId" clId="{901039B7-35F0-4104-9DC3-965BF12D872B}" dt="2024-11-11T15:57:16.509" v="5027" actId="26606"/>
          <ac:spMkLst>
            <pc:docMk/>
            <pc:sldMk cId="527171660" sldId="342"/>
            <ac:spMk id="2" creationId="{4FE9AF74-93EE-D43F-356F-D30739429A8A}"/>
          </ac:spMkLst>
        </pc:spChg>
        <pc:spChg chg="mod ord">
          <ac:chgData name="Nancy Koert" userId="826a2d4cf5be06f6" providerId="LiveId" clId="{901039B7-35F0-4104-9DC3-965BF12D872B}" dt="2024-11-20T22:07:37.626" v="12851" actId="26606"/>
          <ac:spMkLst>
            <pc:docMk/>
            <pc:sldMk cId="527171660" sldId="342"/>
            <ac:spMk id="4" creationId="{EF771FF2-1A2B-CFDF-A577-5F34D34570F1}"/>
          </ac:spMkLst>
        </pc:spChg>
        <pc:spChg chg="mod">
          <ac:chgData name="Nancy Koert" userId="826a2d4cf5be06f6" providerId="LiveId" clId="{901039B7-35F0-4104-9DC3-965BF12D872B}" dt="2024-11-11T15:57:16.509" v="5027" actId="26606"/>
          <ac:spMkLst>
            <pc:docMk/>
            <pc:sldMk cId="527171660" sldId="342"/>
            <ac:spMk id="5" creationId="{D83B88F1-D59F-9A15-790A-129645CBA949}"/>
          </ac:spMkLst>
        </pc:spChg>
        <pc:spChg chg="add">
          <ac:chgData name="Nancy Koert" userId="826a2d4cf5be06f6" providerId="LiveId" clId="{901039B7-35F0-4104-9DC3-965BF12D872B}" dt="2024-11-20T22:07:37.626" v="12851" actId="26606"/>
          <ac:spMkLst>
            <pc:docMk/>
            <pc:sldMk cId="527171660" sldId="342"/>
            <ac:spMk id="30" creationId="{A7759B06-A3ED-47D4-8CD7-FF068277CCA6}"/>
          </ac:spMkLst>
        </pc:spChg>
        <pc:spChg chg="add">
          <ac:chgData name="Nancy Koert" userId="826a2d4cf5be06f6" providerId="LiveId" clId="{901039B7-35F0-4104-9DC3-965BF12D872B}" dt="2024-11-20T22:07:37.626" v="12851" actId="26606"/>
          <ac:spMkLst>
            <pc:docMk/>
            <pc:sldMk cId="527171660" sldId="342"/>
            <ac:spMk id="34" creationId="{7183F3E8-5B76-4210-B693-CB19330BB3FA}"/>
          </ac:spMkLst>
        </pc:spChg>
        <pc:picChg chg="add mod ord">
          <ac:chgData name="Nancy Koert" userId="826a2d4cf5be06f6" providerId="LiveId" clId="{901039B7-35F0-4104-9DC3-965BF12D872B}" dt="2024-11-20T22:10:17.653" v="12854" actId="1076"/>
          <ac:picMkLst>
            <pc:docMk/>
            <pc:sldMk cId="527171660" sldId="342"/>
            <ac:picMk id="6" creationId="{B302A86E-AFF4-C9B7-E009-FE13EE0E1A85}"/>
          </ac:picMkLst>
        </pc:picChg>
        <pc:picChg chg="add del mod">
          <ac:chgData name="Nancy Koert" userId="826a2d4cf5be06f6" providerId="LiveId" clId="{901039B7-35F0-4104-9DC3-965BF12D872B}" dt="2024-11-22T14:54:19.612" v="16085" actId="478"/>
          <ac:picMkLst>
            <pc:docMk/>
            <pc:sldMk cId="527171660" sldId="342"/>
            <ac:picMk id="7" creationId="{9BBAA773-263D-25F4-ABEE-D597F458BCDB}"/>
          </ac:picMkLst>
        </pc:picChg>
        <pc:picChg chg="add mod">
          <ac:chgData name="Nancy Koert" userId="826a2d4cf5be06f6" providerId="LiveId" clId="{901039B7-35F0-4104-9DC3-965BF12D872B}" dt="2024-11-22T14:54:53.558" v="16093" actId="14100"/>
          <ac:picMkLst>
            <pc:docMk/>
            <pc:sldMk cId="527171660" sldId="342"/>
            <ac:picMk id="9" creationId="{2642A401-E96E-3726-6BFC-B57BF9304362}"/>
          </ac:picMkLst>
        </pc:picChg>
        <pc:picChg chg="add">
          <ac:chgData name="Nancy Koert" userId="826a2d4cf5be06f6" providerId="LiveId" clId="{901039B7-35F0-4104-9DC3-965BF12D872B}" dt="2024-11-20T22:07:37.626" v="12851" actId="26606"/>
          <ac:picMkLst>
            <pc:docMk/>
            <pc:sldMk cId="527171660" sldId="342"/>
            <ac:picMk id="28" creationId="{C413590B-CB36-47BC-B705-69813F7B5F6F}"/>
          </ac:picMkLst>
        </pc:picChg>
        <pc:picChg chg="add">
          <ac:chgData name="Nancy Koert" userId="826a2d4cf5be06f6" providerId="LiveId" clId="{901039B7-35F0-4104-9DC3-965BF12D872B}" dt="2024-11-20T22:07:37.626" v="12851" actId="26606"/>
          <ac:picMkLst>
            <pc:docMk/>
            <pc:sldMk cId="527171660" sldId="342"/>
            <ac:picMk id="32" creationId="{5E67025B-C374-417F-8D28-E056A1FE2A00}"/>
          </ac:picMkLst>
        </pc:picChg>
      </pc:sldChg>
      <pc:sldChg chg="addSp delSp modSp new mod ord">
        <pc:chgData name="Nancy Koert" userId="826a2d4cf5be06f6" providerId="LiveId" clId="{901039B7-35F0-4104-9DC3-965BF12D872B}" dt="2024-11-07T20:51:40.533" v="3622" actId="14100"/>
        <pc:sldMkLst>
          <pc:docMk/>
          <pc:sldMk cId="2968108274" sldId="343"/>
        </pc:sldMkLst>
        <pc:spChg chg="add mod">
          <ac:chgData name="Nancy Koert" userId="826a2d4cf5be06f6" providerId="LiveId" clId="{901039B7-35F0-4104-9DC3-965BF12D872B}" dt="2024-11-07T20:30:13.652" v="3486" actId="14100"/>
          <ac:spMkLst>
            <pc:docMk/>
            <pc:sldMk cId="2968108274" sldId="343"/>
            <ac:spMk id="10" creationId="{255B4787-5675-071D-2B2A-0FB826470A30}"/>
          </ac:spMkLst>
        </pc:spChg>
        <pc:picChg chg="add mod">
          <ac:chgData name="Nancy Koert" userId="826a2d4cf5be06f6" providerId="LiveId" clId="{901039B7-35F0-4104-9DC3-965BF12D872B}" dt="2024-11-07T20:51:40.533" v="3622" actId="14100"/>
          <ac:picMkLst>
            <pc:docMk/>
            <pc:sldMk cId="2968108274" sldId="343"/>
            <ac:picMk id="9" creationId="{40BC414C-EE6F-77ED-2170-D10FFAC50AA3}"/>
          </ac:picMkLst>
        </pc:picChg>
      </pc:sldChg>
      <pc:sldChg chg="addSp delSp modSp new mod setBg setClrOvrMap modNotesTx">
        <pc:chgData name="Nancy Koert" userId="826a2d4cf5be06f6" providerId="LiveId" clId="{901039B7-35F0-4104-9DC3-965BF12D872B}" dt="2024-11-21T21:50:39.327" v="14838" actId="113"/>
        <pc:sldMkLst>
          <pc:docMk/>
          <pc:sldMk cId="2994506707" sldId="344"/>
        </pc:sldMkLst>
        <pc:spChg chg="mod">
          <ac:chgData name="Nancy Koert" userId="826a2d4cf5be06f6" providerId="LiveId" clId="{901039B7-35F0-4104-9DC3-965BF12D872B}" dt="2024-11-21T21:50:14.786" v="14832" actId="26606"/>
          <ac:spMkLst>
            <pc:docMk/>
            <pc:sldMk cId="2994506707" sldId="344"/>
            <ac:spMk id="2" creationId="{7688A10D-B35E-AC11-A9B4-74DEEC763A9B}"/>
          </ac:spMkLst>
        </pc:spChg>
        <pc:spChg chg="mod ord">
          <ac:chgData name="Nancy Koert" userId="826a2d4cf5be06f6" providerId="LiveId" clId="{901039B7-35F0-4104-9DC3-965BF12D872B}" dt="2024-11-21T21:50:39.327" v="14838" actId="113"/>
          <ac:spMkLst>
            <pc:docMk/>
            <pc:sldMk cId="2994506707" sldId="344"/>
            <ac:spMk id="4" creationId="{FAD1EF02-69B2-4222-2442-81581F86542F}"/>
          </ac:spMkLst>
        </pc:spChg>
        <pc:spChg chg="mod">
          <ac:chgData name="Nancy Koert" userId="826a2d4cf5be06f6" providerId="LiveId" clId="{901039B7-35F0-4104-9DC3-965BF12D872B}" dt="2024-11-21T21:50:14.786" v="14832" actId="26606"/>
          <ac:spMkLst>
            <pc:docMk/>
            <pc:sldMk cId="2994506707" sldId="344"/>
            <ac:spMk id="5" creationId="{5CF0A5A7-8A61-ED18-B6E7-ABF6477AA056}"/>
          </ac:spMkLst>
        </pc:spChg>
        <pc:spChg chg="add">
          <ac:chgData name="Nancy Koert" userId="826a2d4cf5be06f6" providerId="LiveId" clId="{901039B7-35F0-4104-9DC3-965BF12D872B}" dt="2024-11-21T21:50:14.786" v="14832" actId="26606"/>
          <ac:spMkLst>
            <pc:docMk/>
            <pc:sldMk cId="2994506707" sldId="344"/>
            <ac:spMk id="19" creationId="{AC6EBE12-9B3E-43CB-B552-2C7A13853712}"/>
          </ac:spMkLst>
        </pc:spChg>
        <pc:spChg chg="add">
          <ac:chgData name="Nancy Koert" userId="826a2d4cf5be06f6" providerId="LiveId" clId="{901039B7-35F0-4104-9DC3-965BF12D872B}" dt="2024-11-21T21:50:14.786" v="14832" actId="26606"/>
          <ac:spMkLst>
            <pc:docMk/>
            <pc:sldMk cId="2994506707" sldId="344"/>
            <ac:spMk id="23" creationId="{AF2529C0-FA6B-474D-B1E5-73BA7011F599}"/>
          </ac:spMkLst>
        </pc:spChg>
        <pc:picChg chg="add mod">
          <ac:chgData name="Nancy Koert" userId="826a2d4cf5be06f6" providerId="LiveId" clId="{901039B7-35F0-4104-9DC3-965BF12D872B}" dt="2024-11-21T21:50:14.786" v="14832" actId="26606"/>
          <ac:picMkLst>
            <pc:docMk/>
            <pc:sldMk cId="2994506707" sldId="344"/>
            <ac:picMk id="9" creationId="{5B32FEA6-575F-DB21-9CCC-A5C99439175E}"/>
          </ac:picMkLst>
        </pc:picChg>
        <pc:picChg chg="add del">
          <ac:chgData name="Nancy Koert" userId="826a2d4cf5be06f6" providerId="LiveId" clId="{901039B7-35F0-4104-9DC3-965BF12D872B}" dt="2024-11-21T21:50:14.786" v="14832" actId="26606"/>
          <ac:picMkLst>
            <pc:docMk/>
            <pc:sldMk cId="2994506707" sldId="344"/>
            <ac:picMk id="12" creationId="{BDFADFB3-3D44-49A8-AE3B-A87C61607F7E}"/>
          </ac:picMkLst>
        </pc:picChg>
        <pc:picChg chg="add">
          <ac:chgData name="Nancy Koert" userId="826a2d4cf5be06f6" providerId="LiveId" clId="{901039B7-35F0-4104-9DC3-965BF12D872B}" dt="2024-11-21T21:50:14.786" v="14832" actId="26606"/>
          <ac:picMkLst>
            <pc:docMk/>
            <pc:sldMk cId="2994506707" sldId="344"/>
            <ac:picMk id="17" creationId="{BDFADFB3-3D44-49A8-AE3B-A87C61607F7E}"/>
          </ac:picMkLst>
        </pc:picChg>
        <pc:picChg chg="add">
          <ac:chgData name="Nancy Koert" userId="826a2d4cf5be06f6" providerId="LiveId" clId="{901039B7-35F0-4104-9DC3-965BF12D872B}" dt="2024-11-21T21:50:14.786" v="14832" actId="26606"/>
          <ac:picMkLst>
            <pc:docMk/>
            <pc:sldMk cId="2994506707" sldId="344"/>
            <ac:picMk id="21" creationId="{137465C4-4FD6-41C0-9B8F-23FDEF424475}"/>
          </ac:picMkLst>
        </pc:picChg>
      </pc:sldChg>
      <pc:sldChg chg="addSp delSp modSp new mod setBg modNotesTx">
        <pc:chgData name="Nancy Koert" userId="826a2d4cf5be06f6" providerId="LiveId" clId="{901039B7-35F0-4104-9DC3-965BF12D872B}" dt="2024-11-22T14:36:39.572" v="15517" actId="20577"/>
        <pc:sldMkLst>
          <pc:docMk/>
          <pc:sldMk cId="16205809" sldId="345"/>
        </pc:sldMkLst>
        <pc:spChg chg="mod">
          <ac:chgData name="Nancy Koert" userId="826a2d4cf5be06f6" providerId="LiveId" clId="{901039B7-35F0-4104-9DC3-965BF12D872B}" dt="2024-11-21T21:42:52.511" v="13758" actId="20577"/>
          <ac:spMkLst>
            <pc:docMk/>
            <pc:sldMk cId="16205809" sldId="345"/>
            <ac:spMk id="2" creationId="{1F2E9585-BD02-B16E-F126-CBB60252104E}"/>
          </ac:spMkLst>
        </pc:spChg>
        <pc:spChg chg="mod">
          <ac:chgData name="Nancy Koert" userId="826a2d4cf5be06f6" providerId="LiveId" clId="{901039B7-35F0-4104-9DC3-965BF12D872B}" dt="2024-11-21T21:42:23.638" v="13741" actId="26606"/>
          <ac:spMkLst>
            <pc:docMk/>
            <pc:sldMk cId="16205809" sldId="345"/>
            <ac:spMk id="5" creationId="{E0D12783-60B8-8491-3286-0472E69141C6}"/>
          </ac:spMkLst>
        </pc:spChg>
        <pc:spChg chg="add del">
          <ac:chgData name="Nancy Koert" userId="826a2d4cf5be06f6" providerId="LiveId" clId="{901039B7-35F0-4104-9DC3-965BF12D872B}" dt="2024-11-21T21:42:28.343" v="13742" actId="478"/>
          <ac:spMkLst>
            <pc:docMk/>
            <pc:sldMk cId="16205809" sldId="345"/>
            <ac:spMk id="14" creationId="{DFA95406-241D-DC4A-B7BA-F79472826AA9}"/>
          </ac:spMkLst>
        </pc:spChg>
        <pc:picChg chg="add mod">
          <ac:chgData name="Nancy Koert" userId="826a2d4cf5be06f6" providerId="LiveId" clId="{901039B7-35F0-4104-9DC3-965BF12D872B}" dt="2024-11-21T21:42:38.144" v="13744" actId="1076"/>
          <ac:picMkLst>
            <pc:docMk/>
            <pc:sldMk cId="16205809" sldId="345"/>
            <ac:picMk id="10" creationId="{1FB8A60D-80F1-6F35-9F96-6E5DC7F9FDD8}"/>
          </ac:picMkLst>
        </pc:picChg>
        <pc:picChg chg="add">
          <ac:chgData name="Nancy Koert" userId="826a2d4cf5be06f6" providerId="LiveId" clId="{901039B7-35F0-4104-9DC3-965BF12D872B}" dt="2024-11-21T21:42:23.638" v="13741" actId="26606"/>
          <ac:picMkLst>
            <pc:docMk/>
            <pc:sldMk cId="16205809" sldId="345"/>
            <ac:picMk id="17" creationId="{BDFADFB3-3D44-49A8-AE3B-A87C61607F7E}"/>
          </ac:picMkLst>
        </pc:picChg>
      </pc:sldChg>
      <pc:sldChg chg="addSp delSp modSp new mod setBg modNotesTx">
        <pc:chgData name="Nancy Koert" userId="826a2d4cf5be06f6" providerId="LiveId" clId="{901039B7-35F0-4104-9DC3-965BF12D872B}" dt="2024-11-22T14:54:01.324" v="16084" actId="20577"/>
        <pc:sldMkLst>
          <pc:docMk/>
          <pc:sldMk cId="2402604234" sldId="346"/>
        </pc:sldMkLst>
        <pc:spChg chg="mod">
          <ac:chgData name="Nancy Koert" userId="826a2d4cf5be06f6" providerId="LiveId" clId="{901039B7-35F0-4104-9DC3-965BF12D872B}" dt="2024-11-22T14:54:01.324" v="16084" actId="20577"/>
          <ac:spMkLst>
            <pc:docMk/>
            <pc:sldMk cId="2402604234" sldId="346"/>
            <ac:spMk id="2" creationId="{1BF183C1-B710-B43B-C02E-73E4DCA73CA6}"/>
          </ac:spMkLst>
        </pc:spChg>
        <pc:spChg chg="mod">
          <ac:chgData name="Nancy Koert" userId="826a2d4cf5be06f6" providerId="LiveId" clId="{901039B7-35F0-4104-9DC3-965BF12D872B}" dt="2024-11-21T21:43:51.207" v="13761" actId="26606"/>
          <ac:spMkLst>
            <pc:docMk/>
            <pc:sldMk cId="2402604234" sldId="346"/>
            <ac:spMk id="5" creationId="{B5D7AE0D-EE0D-F14D-89E6-1766BDDA0260}"/>
          </ac:spMkLst>
        </pc:spChg>
        <pc:spChg chg="add del">
          <ac:chgData name="Nancy Koert" userId="826a2d4cf5be06f6" providerId="LiveId" clId="{901039B7-35F0-4104-9DC3-965BF12D872B}" dt="2024-11-21T21:43:57.819" v="13762" actId="478"/>
          <ac:spMkLst>
            <pc:docMk/>
            <pc:sldMk cId="2402604234" sldId="346"/>
            <ac:spMk id="23" creationId="{217237FD-86DA-16EC-7EA7-DCCA86DFF1AC}"/>
          </ac:spMkLst>
        </pc:spChg>
        <pc:picChg chg="add del mod">
          <ac:chgData name="Nancy Koert" userId="826a2d4cf5be06f6" providerId="LiveId" clId="{901039B7-35F0-4104-9DC3-965BF12D872B}" dt="2024-11-22T14:53:26.101" v="16074" actId="478"/>
          <ac:picMkLst>
            <pc:docMk/>
            <pc:sldMk cId="2402604234" sldId="346"/>
            <ac:picMk id="19" creationId="{56D5C972-6C62-755F-46BF-8B60CB33274E}"/>
          </ac:picMkLst>
        </pc:picChg>
        <pc:picChg chg="add mod">
          <ac:chgData name="Nancy Koert" userId="826a2d4cf5be06f6" providerId="LiveId" clId="{901039B7-35F0-4104-9DC3-965BF12D872B}" dt="2024-11-22T14:53:57.885" v="16083" actId="1076"/>
          <ac:picMkLst>
            <pc:docMk/>
            <pc:sldMk cId="2402604234" sldId="346"/>
            <ac:picMk id="21" creationId="{598A6866-1089-C017-ADDB-0EA18DFF610A}"/>
          </ac:picMkLst>
        </pc:picChg>
        <pc:picChg chg="add">
          <ac:chgData name="Nancy Koert" userId="826a2d4cf5be06f6" providerId="LiveId" clId="{901039B7-35F0-4104-9DC3-965BF12D872B}" dt="2024-11-21T21:43:51.207" v="13761" actId="26606"/>
          <ac:picMkLst>
            <pc:docMk/>
            <pc:sldMk cId="2402604234" sldId="346"/>
            <ac:picMk id="26" creationId="{BDFADFB3-3D44-49A8-AE3B-A87C61607F7E}"/>
          </ac:picMkLst>
        </pc:picChg>
      </pc:sldChg>
      <pc:sldMasterChg chg="addSp delSldLayout modSldLayout">
        <pc:chgData name="Nancy Koert" userId="826a2d4cf5be06f6" providerId="LiveId" clId="{901039B7-35F0-4104-9DC3-965BF12D872B}" dt="2024-11-07T17:40:40.370" v="2772" actId="2696"/>
        <pc:sldMasterMkLst>
          <pc:docMk/>
          <pc:sldMasterMk cId="3666836339" sldId="2147483683"/>
        </pc:sldMasterMkLst>
        <pc:cxnChg chg="add">
          <ac:chgData name="Nancy Koert" userId="826a2d4cf5be06f6" providerId="LiveId" clId="{901039B7-35F0-4104-9DC3-965BF12D872B}" dt="2024-10-31T12:32:53.448" v="0"/>
          <ac:cxnSpMkLst>
            <pc:docMk/>
            <pc:sldMasterMk cId="3666836339" sldId="2147483683"/>
            <ac:cxnSpMk id="8" creationId="{84E2A6C1-5069-43E5-7494-524945074DF1}"/>
          </ac:cxnSpMkLst>
        </pc:cxnChg>
        <pc:sldLayoutChg chg="addSp">
          <pc:chgData name="Nancy Koert" userId="826a2d4cf5be06f6" providerId="LiveId" clId="{901039B7-35F0-4104-9DC3-965BF12D872B}" dt="2024-10-31T12:32:53.448" v="0"/>
          <pc:sldLayoutMkLst>
            <pc:docMk/>
            <pc:sldMasterMk cId="3666836339" sldId="2147483683"/>
            <pc:sldLayoutMk cId="1809677239" sldId="2147483690"/>
          </pc:sldLayoutMkLst>
          <pc:spChg chg="add">
            <ac:chgData name="Nancy Koert" userId="826a2d4cf5be06f6" providerId="LiveId" clId="{901039B7-35F0-4104-9DC3-965BF12D872B}" dt="2024-10-31T12:32:53.448" v="0"/>
            <ac:spMkLst>
              <pc:docMk/>
              <pc:sldMasterMk cId="3666836339" sldId="2147483683"/>
              <pc:sldLayoutMk cId="1809677239" sldId="2147483690"/>
              <ac:spMk id="8" creationId="{F0143592-57AC-E69B-6826-6616B273045D}"/>
            </ac:spMkLst>
          </pc:spChg>
          <pc:grpChg chg="add">
            <ac:chgData name="Nancy Koert" userId="826a2d4cf5be06f6" providerId="LiveId" clId="{901039B7-35F0-4104-9DC3-965BF12D872B}" dt="2024-10-31T12:32:53.448" v="0"/>
            <ac:grpSpMkLst>
              <pc:docMk/>
              <pc:sldMasterMk cId="3666836339" sldId="2147483683"/>
              <pc:sldLayoutMk cId="1809677239" sldId="2147483690"/>
              <ac:grpSpMk id="5" creationId="{1B402AAC-8F88-AA6A-77C7-5B1D9E3ED768}"/>
            </ac:grpSpMkLst>
          </pc:grpChg>
        </pc:sldLayoutChg>
        <pc:sldLayoutChg chg="del">
          <pc:chgData name="Nancy Koert" userId="826a2d4cf5be06f6" providerId="LiveId" clId="{901039B7-35F0-4104-9DC3-965BF12D872B}" dt="2024-11-07T17:40:40.370" v="2772" actId="2696"/>
          <pc:sldLayoutMkLst>
            <pc:docMk/>
            <pc:sldMasterMk cId="3666836339" sldId="2147483683"/>
            <pc:sldLayoutMk cId="1473400834" sldId="2147483707"/>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6BBA82-3B3E-4F2A-B401-64F635A1355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AAA467D-7D2F-4F46-BF4D-3778CFCB768B}">
      <dgm:prSet/>
      <dgm:spPr/>
      <dgm:t>
        <a:bodyPr/>
        <a:lstStyle/>
        <a:p>
          <a:r>
            <a:rPr lang="en-US" dirty="0"/>
            <a:t>Teachers were asked to provide observable data on behaviors related to bullying. They did this through Phoenix the district online student information and reporting system. </a:t>
          </a:r>
        </a:p>
      </dgm:t>
    </dgm:pt>
    <dgm:pt modelId="{992FD294-FB25-44B6-BEA4-635126853463}" type="parTrans" cxnId="{88A61759-C8B4-492E-882B-DEFF5A2695EC}">
      <dgm:prSet/>
      <dgm:spPr/>
      <dgm:t>
        <a:bodyPr/>
        <a:lstStyle/>
        <a:p>
          <a:endParaRPr lang="en-US"/>
        </a:p>
      </dgm:t>
    </dgm:pt>
    <dgm:pt modelId="{9D34645A-E76B-464A-850E-A4D62B5AD6AF}" type="sibTrans" cxnId="{88A61759-C8B4-492E-882B-DEFF5A2695EC}">
      <dgm:prSet/>
      <dgm:spPr/>
      <dgm:t>
        <a:bodyPr/>
        <a:lstStyle/>
        <a:p>
          <a:endParaRPr lang="en-US"/>
        </a:p>
      </dgm:t>
    </dgm:pt>
    <dgm:pt modelId="{4334ED32-8C84-44C0-89FA-8C4DE5B8EFED}">
      <dgm:prSet/>
      <dgm:spPr/>
      <dgm:t>
        <a:bodyPr/>
        <a:lstStyle/>
        <a:p>
          <a:r>
            <a:rPr lang="en-US" dirty="0"/>
            <a:t>Parents shared concerns with teacher and or counselors about child’s behavior through BOY questionnaire sent out</a:t>
          </a:r>
        </a:p>
      </dgm:t>
    </dgm:pt>
    <dgm:pt modelId="{800EAB8B-77E4-4FAD-B5AD-34C8420EA1DC}" type="parTrans" cxnId="{CAB5D736-D4BA-4CD3-BCC2-9DCE92D27629}">
      <dgm:prSet/>
      <dgm:spPr/>
      <dgm:t>
        <a:bodyPr/>
        <a:lstStyle/>
        <a:p>
          <a:endParaRPr lang="en-US"/>
        </a:p>
      </dgm:t>
    </dgm:pt>
    <dgm:pt modelId="{22E2B98C-B88E-4158-88BD-B6EC4C3AB68A}" type="sibTrans" cxnId="{CAB5D736-D4BA-4CD3-BCC2-9DCE92D27629}">
      <dgm:prSet/>
      <dgm:spPr/>
      <dgm:t>
        <a:bodyPr/>
        <a:lstStyle/>
        <a:p>
          <a:endParaRPr lang="en-US"/>
        </a:p>
      </dgm:t>
    </dgm:pt>
    <dgm:pt modelId="{02017E42-F63B-4BF3-AFD7-F824B9E1BC26}">
      <dgm:prSet/>
      <dgm:spPr/>
      <dgm:t>
        <a:bodyPr/>
        <a:lstStyle/>
        <a:p>
          <a:r>
            <a:rPr lang="en-US" dirty="0"/>
            <a:t>Beyond the data meeting – teachers share information about how students are socializing and adjusting in class. Specific social dynamics/needs of their classroom are discussed. </a:t>
          </a:r>
        </a:p>
      </dgm:t>
    </dgm:pt>
    <dgm:pt modelId="{167E1718-2374-4714-BDF4-9D4AFBCAA462}" type="parTrans" cxnId="{1A45E7DE-DFB3-4E19-A643-3B3F0830A0E2}">
      <dgm:prSet/>
      <dgm:spPr/>
      <dgm:t>
        <a:bodyPr/>
        <a:lstStyle/>
        <a:p>
          <a:endParaRPr lang="en-US"/>
        </a:p>
      </dgm:t>
    </dgm:pt>
    <dgm:pt modelId="{D2BE2AEB-B409-44EF-BC96-E288CC84B92B}" type="sibTrans" cxnId="{1A45E7DE-DFB3-4E19-A643-3B3F0830A0E2}">
      <dgm:prSet/>
      <dgm:spPr/>
      <dgm:t>
        <a:bodyPr/>
        <a:lstStyle/>
        <a:p>
          <a:endParaRPr lang="en-US"/>
        </a:p>
      </dgm:t>
    </dgm:pt>
    <dgm:pt modelId="{8BBBC5CA-3FFF-4BA9-B08F-4867E46C6640}" type="pres">
      <dgm:prSet presAssocID="{B76BBA82-3B3E-4F2A-B401-64F635A1355B}" presName="root" presStyleCnt="0">
        <dgm:presLayoutVars>
          <dgm:dir/>
          <dgm:resizeHandles val="exact"/>
        </dgm:presLayoutVars>
      </dgm:prSet>
      <dgm:spPr/>
    </dgm:pt>
    <dgm:pt modelId="{07576DFC-26A1-4958-A363-C501C89CCD6E}" type="pres">
      <dgm:prSet presAssocID="{3AAA467D-7D2F-4F46-BF4D-3778CFCB768B}" presName="compNode" presStyleCnt="0"/>
      <dgm:spPr/>
    </dgm:pt>
    <dgm:pt modelId="{9E4871CD-1586-4488-BB76-78A204AEB915}" type="pres">
      <dgm:prSet presAssocID="{3AAA467D-7D2F-4F46-BF4D-3778CFCB768B}" presName="bgRect" presStyleLbl="bgShp" presStyleIdx="0" presStyleCnt="3"/>
      <dgm:spPr/>
    </dgm:pt>
    <dgm:pt modelId="{DB40219E-C008-4122-8B1D-593BDBB148E1}" type="pres">
      <dgm:prSet presAssocID="{3AAA467D-7D2F-4F46-BF4D-3778CFCB768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0D4996F8-4FDF-40C2-9862-DA1B1C440C0E}" type="pres">
      <dgm:prSet presAssocID="{3AAA467D-7D2F-4F46-BF4D-3778CFCB768B}" presName="spaceRect" presStyleCnt="0"/>
      <dgm:spPr/>
    </dgm:pt>
    <dgm:pt modelId="{BA2ABFA9-0A87-4A10-AA57-DD2568A70C9E}" type="pres">
      <dgm:prSet presAssocID="{3AAA467D-7D2F-4F46-BF4D-3778CFCB768B}" presName="parTx" presStyleLbl="revTx" presStyleIdx="0" presStyleCnt="3">
        <dgm:presLayoutVars>
          <dgm:chMax val="0"/>
          <dgm:chPref val="0"/>
        </dgm:presLayoutVars>
      </dgm:prSet>
      <dgm:spPr/>
    </dgm:pt>
    <dgm:pt modelId="{29362549-2A31-440B-BA6F-76F3F0C695EF}" type="pres">
      <dgm:prSet presAssocID="{9D34645A-E76B-464A-850E-A4D62B5AD6AF}" presName="sibTrans" presStyleCnt="0"/>
      <dgm:spPr/>
    </dgm:pt>
    <dgm:pt modelId="{E70AA77B-DD29-4432-BC54-324194BCD72C}" type="pres">
      <dgm:prSet presAssocID="{4334ED32-8C84-44C0-89FA-8C4DE5B8EFED}" presName="compNode" presStyleCnt="0"/>
      <dgm:spPr/>
    </dgm:pt>
    <dgm:pt modelId="{2B3C90A4-F0AF-42B7-B8B6-F77827223A88}" type="pres">
      <dgm:prSet presAssocID="{4334ED32-8C84-44C0-89FA-8C4DE5B8EFED}" presName="bgRect" presStyleLbl="bgShp" presStyleIdx="1" presStyleCnt="3"/>
      <dgm:spPr/>
    </dgm:pt>
    <dgm:pt modelId="{CF68FAFA-14DC-45A5-BA56-BC3016D544DB}" type="pres">
      <dgm:prSet presAssocID="{4334ED32-8C84-44C0-89FA-8C4DE5B8EFE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D46EC906-736A-4FAD-A86C-0484CBED889A}" type="pres">
      <dgm:prSet presAssocID="{4334ED32-8C84-44C0-89FA-8C4DE5B8EFED}" presName="spaceRect" presStyleCnt="0"/>
      <dgm:spPr/>
    </dgm:pt>
    <dgm:pt modelId="{62FD9E82-6623-4AB5-8DAD-C06713508448}" type="pres">
      <dgm:prSet presAssocID="{4334ED32-8C84-44C0-89FA-8C4DE5B8EFED}" presName="parTx" presStyleLbl="revTx" presStyleIdx="1" presStyleCnt="3">
        <dgm:presLayoutVars>
          <dgm:chMax val="0"/>
          <dgm:chPref val="0"/>
        </dgm:presLayoutVars>
      </dgm:prSet>
      <dgm:spPr/>
    </dgm:pt>
    <dgm:pt modelId="{BC114043-E2C3-47A4-BABA-3C5EB4CF0748}" type="pres">
      <dgm:prSet presAssocID="{22E2B98C-B88E-4158-88BD-B6EC4C3AB68A}" presName="sibTrans" presStyleCnt="0"/>
      <dgm:spPr/>
    </dgm:pt>
    <dgm:pt modelId="{5020E06A-50DE-4FE1-9B77-38B21CE5E228}" type="pres">
      <dgm:prSet presAssocID="{02017E42-F63B-4BF3-AFD7-F824B9E1BC26}" presName="compNode" presStyleCnt="0"/>
      <dgm:spPr/>
    </dgm:pt>
    <dgm:pt modelId="{4FE7AA00-82BF-4A85-9428-DDBA38B09EF6}" type="pres">
      <dgm:prSet presAssocID="{02017E42-F63B-4BF3-AFD7-F824B9E1BC26}" presName="bgRect" presStyleLbl="bgShp" presStyleIdx="2" presStyleCnt="3"/>
      <dgm:spPr/>
    </dgm:pt>
    <dgm:pt modelId="{8F4E25E9-6E74-4FDC-8721-3ABC35463883}" type="pres">
      <dgm:prSet presAssocID="{02017E42-F63B-4BF3-AFD7-F824B9E1BC2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choolhouse"/>
        </a:ext>
      </dgm:extLst>
    </dgm:pt>
    <dgm:pt modelId="{47926C08-7634-49FD-9423-D0EC46005D29}" type="pres">
      <dgm:prSet presAssocID="{02017E42-F63B-4BF3-AFD7-F824B9E1BC26}" presName="spaceRect" presStyleCnt="0"/>
      <dgm:spPr/>
    </dgm:pt>
    <dgm:pt modelId="{B879F71A-F7A3-4318-A687-D83CB67C1D89}" type="pres">
      <dgm:prSet presAssocID="{02017E42-F63B-4BF3-AFD7-F824B9E1BC26}" presName="parTx" presStyleLbl="revTx" presStyleIdx="2" presStyleCnt="3">
        <dgm:presLayoutVars>
          <dgm:chMax val="0"/>
          <dgm:chPref val="0"/>
        </dgm:presLayoutVars>
      </dgm:prSet>
      <dgm:spPr/>
    </dgm:pt>
  </dgm:ptLst>
  <dgm:cxnLst>
    <dgm:cxn modelId="{CAB5D736-D4BA-4CD3-BCC2-9DCE92D27629}" srcId="{B76BBA82-3B3E-4F2A-B401-64F635A1355B}" destId="{4334ED32-8C84-44C0-89FA-8C4DE5B8EFED}" srcOrd="1" destOrd="0" parTransId="{800EAB8B-77E4-4FAD-B5AD-34C8420EA1DC}" sibTransId="{22E2B98C-B88E-4158-88BD-B6EC4C3AB68A}"/>
    <dgm:cxn modelId="{515DA454-B0BA-4390-ADFF-ACCD129F4955}" type="presOf" srcId="{3AAA467D-7D2F-4F46-BF4D-3778CFCB768B}" destId="{BA2ABFA9-0A87-4A10-AA57-DD2568A70C9E}" srcOrd="0" destOrd="0" presId="urn:microsoft.com/office/officeart/2018/2/layout/IconVerticalSolidList"/>
    <dgm:cxn modelId="{88A61759-C8B4-492E-882B-DEFF5A2695EC}" srcId="{B76BBA82-3B3E-4F2A-B401-64F635A1355B}" destId="{3AAA467D-7D2F-4F46-BF4D-3778CFCB768B}" srcOrd="0" destOrd="0" parTransId="{992FD294-FB25-44B6-BEA4-635126853463}" sibTransId="{9D34645A-E76B-464A-850E-A4D62B5AD6AF}"/>
    <dgm:cxn modelId="{C183A0A9-0746-4249-9D5C-DD65DCF9BEC8}" type="presOf" srcId="{02017E42-F63B-4BF3-AFD7-F824B9E1BC26}" destId="{B879F71A-F7A3-4318-A687-D83CB67C1D89}" srcOrd="0" destOrd="0" presId="urn:microsoft.com/office/officeart/2018/2/layout/IconVerticalSolidList"/>
    <dgm:cxn modelId="{A31EF2BA-D5CE-4583-A975-2F595FF66028}" type="presOf" srcId="{4334ED32-8C84-44C0-89FA-8C4DE5B8EFED}" destId="{62FD9E82-6623-4AB5-8DAD-C06713508448}" srcOrd="0" destOrd="0" presId="urn:microsoft.com/office/officeart/2018/2/layout/IconVerticalSolidList"/>
    <dgm:cxn modelId="{1A45E7DE-DFB3-4E19-A643-3B3F0830A0E2}" srcId="{B76BBA82-3B3E-4F2A-B401-64F635A1355B}" destId="{02017E42-F63B-4BF3-AFD7-F824B9E1BC26}" srcOrd="2" destOrd="0" parTransId="{167E1718-2374-4714-BDF4-9D4AFBCAA462}" sibTransId="{D2BE2AEB-B409-44EF-BC96-E288CC84B92B}"/>
    <dgm:cxn modelId="{D3E338F8-E9A1-4E89-82D8-9492070B3C19}" type="presOf" srcId="{B76BBA82-3B3E-4F2A-B401-64F635A1355B}" destId="{8BBBC5CA-3FFF-4BA9-B08F-4867E46C6640}" srcOrd="0" destOrd="0" presId="urn:microsoft.com/office/officeart/2018/2/layout/IconVerticalSolidList"/>
    <dgm:cxn modelId="{C37C1EE9-DD8D-4217-8835-A1F577E8A3CF}" type="presParOf" srcId="{8BBBC5CA-3FFF-4BA9-B08F-4867E46C6640}" destId="{07576DFC-26A1-4958-A363-C501C89CCD6E}" srcOrd="0" destOrd="0" presId="urn:microsoft.com/office/officeart/2018/2/layout/IconVerticalSolidList"/>
    <dgm:cxn modelId="{68C6FF13-D407-41E2-9F01-0189F06E4632}" type="presParOf" srcId="{07576DFC-26A1-4958-A363-C501C89CCD6E}" destId="{9E4871CD-1586-4488-BB76-78A204AEB915}" srcOrd="0" destOrd="0" presId="urn:microsoft.com/office/officeart/2018/2/layout/IconVerticalSolidList"/>
    <dgm:cxn modelId="{DFE929B2-CFAC-4841-A549-CF28DD2C4477}" type="presParOf" srcId="{07576DFC-26A1-4958-A363-C501C89CCD6E}" destId="{DB40219E-C008-4122-8B1D-593BDBB148E1}" srcOrd="1" destOrd="0" presId="urn:microsoft.com/office/officeart/2018/2/layout/IconVerticalSolidList"/>
    <dgm:cxn modelId="{152DCF1D-E093-4064-B93E-69AE6E6C1ABE}" type="presParOf" srcId="{07576DFC-26A1-4958-A363-C501C89CCD6E}" destId="{0D4996F8-4FDF-40C2-9862-DA1B1C440C0E}" srcOrd="2" destOrd="0" presId="urn:microsoft.com/office/officeart/2018/2/layout/IconVerticalSolidList"/>
    <dgm:cxn modelId="{9FA32825-6B2B-45F8-B7BE-76946A713001}" type="presParOf" srcId="{07576DFC-26A1-4958-A363-C501C89CCD6E}" destId="{BA2ABFA9-0A87-4A10-AA57-DD2568A70C9E}" srcOrd="3" destOrd="0" presId="urn:microsoft.com/office/officeart/2018/2/layout/IconVerticalSolidList"/>
    <dgm:cxn modelId="{5C9E6AA1-76A3-4CC3-9D43-76AE282C51AD}" type="presParOf" srcId="{8BBBC5CA-3FFF-4BA9-B08F-4867E46C6640}" destId="{29362549-2A31-440B-BA6F-76F3F0C695EF}" srcOrd="1" destOrd="0" presId="urn:microsoft.com/office/officeart/2018/2/layout/IconVerticalSolidList"/>
    <dgm:cxn modelId="{C0EC55D0-FD06-445F-8F69-A72CAC359AFF}" type="presParOf" srcId="{8BBBC5CA-3FFF-4BA9-B08F-4867E46C6640}" destId="{E70AA77B-DD29-4432-BC54-324194BCD72C}" srcOrd="2" destOrd="0" presId="urn:microsoft.com/office/officeart/2018/2/layout/IconVerticalSolidList"/>
    <dgm:cxn modelId="{84996E1A-6C6A-4541-9FF0-51626BF29940}" type="presParOf" srcId="{E70AA77B-DD29-4432-BC54-324194BCD72C}" destId="{2B3C90A4-F0AF-42B7-B8B6-F77827223A88}" srcOrd="0" destOrd="0" presId="urn:microsoft.com/office/officeart/2018/2/layout/IconVerticalSolidList"/>
    <dgm:cxn modelId="{D6B1591E-B49A-4EDF-9895-E2B240459628}" type="presParOf" srcId="{E70AA77B-DD29-4432-BC54-324194BCD72C}" destId="{CF68FAFA-14DC-45A5-BA56-BC3016D544DB}" srcOrd="1" destOrd="0" presId="urn:microsoft.com/office/officeart/2018/2/layout/IconVerticalSolidList"/>
    <dgm:cxn modelId="{0A6DEE3F-231A-4681-A0A4-1DE135C3699B}" type="presParOf" srcId="{E70AA77B-DD29-4432-BC54-324194BCD72C}" destId="{D46EC906-736A-4FAD-A86C-0484CBED889A}" srcOrd="2" destOrd="0" presId="urn:microsoft.com/office/officeart/2018/2/layout/IconVerticalSolidList"/>
    <dgm:cxn modelId="{D2F11504-E03A-4580-8157-82F49753C21E}" type="presParOf" srcId="{E70AA77B-DD29-4432-BC54-324194BCD72C}" destId="{62FD9E82-6623-4AB5-8DAD-C06713508448}" srcOrd="3" destOrd="0" presId="urn:microsoft.com/office/officeart/2018/2/layout/IconVerticalSolidList"/>
    <dgm:cxn modelId="{0F09BFBB-3133-418D-8AAB-112D67A1A3CD}" type="presParOf" srcId="{8BBBC5CA-3FFF-4BA9-B08F-4867E46C6640}" destId="{BC114043-E2C3-47A4-BABA-3C5EB4CF0748}" srcOrd="3" destOrd="0" presId="urn:microsoft.com/office/officeart/2018/2/layout/IconVerticalSolidList"/>
    <dgm:cxn modelId="{08A6EA78-70B6-495C-AE33-8B3EC69B9011}" type="presParOf" srcId="{8BBBC5CA-3FFF-4BA9-B08F-4867E46C6640}" destId="{5020E06A-50DE-4FE1-9B77-38B21CE5E228}" srcOrd="4" destOrd="0" presId="urn:microsoft.com/office/officeart/2018/2/layout/IconVerticalSolidList"/>
    <dgm:cxn modelId="{29FF8CE0-4B60-4702-95B5-94B90AF684EE}" type="presParOf" srcId="{5020E06A-50DE-4FE1-9B77-38B21CE5E228}" destId="{4FE7AA00-82BF-4A85-9428-DDBA38B09EF6}" srcOrd="0" destOrd="0" presId="urn:microsoft.com/office/officeart/2018/2/layout/IconVerticalSolidList"/>
    <dgm:cxn modelId="{28E8B390-90E3-4D0C-8DCA-4B5BFE75DFE2}" type="presParOf" srcId="{5020E06A-50DE-4FE1-9B77-38B21CE5E228}" destId="{8F4E25E9-6E74-4FDC-8721-3ABC35463883}" srcOrd="1" destOrd="0" presId="urn:microsoft.com/office/officeart/2018/2/layout/IconVerticalSolidList"/>
    <dgm:cxn modelId="{F4A328C3-1C28-42D3-8535-4BA0B8F0C610}" type="presParOf" srcId="{5020E06A-50DE-4FE1-9B77-38B21CE5E228}" destId="{47926C08-7634-49FD-9423-D0EC46005D29}" srcOrd="2" destOrd="0" presId="urn:microsoft.com/office/officeart/2018/2/layout/IconVerticalSolidList"/>
    <dgm:cxn modelId="{C6519AB4-B4E0-4093-84C6-DC8194561E86}" type="presParOf" srcId="{5020E06A-50DE-4FE1-9B77-38B21CE5E228}" destId="{B879F71A-F7A3-4318-A687-D83CB67C1D89}"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57EBFE-0C67-47A4-9957-9E50A40EEDE7}" type="doc">
      <dgm:prSet loTypeId="urn:microsoft.com/office/officeart/2005/8/layout/default" loCatId="list" qsTypeId="urn:microsoft.com/office/officeart/2005/8/quickstyle/simple1" qsCatId="simple" csTypeId="urn:microsoft.com/office/officeart/2005/8/colors/accent1_2" csCatId="accent1"/>
      <dgm:spPr/>
      <dgm:t>
        <a:bodyPr/>
        <a:lstStyle/>
        <a:p>
          <a:endParaRPr lang="en-US"/>
        </a:p>
      </dgm:t>
    </dgm:pt>
    <dgm:pt modelId="{D42055E8-97FF-4510-A3A4-4C7DE1851FFF}">
      <dgm:prSet/>
      <dgm:spPr/>
      <dgm:t>
        <a:bodyPr/>
        <a:lstStyle/>
        <a:p>
          <a:r>
            <a:rPr lang="en-US"/>
            <a:t>4 different bullying prevention lessons are taught in October </a:t>
          </a:r>
        </a:p>
      </dgm:t>
    </dgm:pt>
    <dgm:pt modelId="{8D4524DE-7F87-4927-A9BB-DB99F81C54FE}" type="parTrans" cxnId="{1085A01B-89F9-412D-AEB8-26962C098447}">
      <dgm:prSet/>
      <dgm:spPr/>
      <dgm:t>
        <a:bodyPr/>
        <a:lstStyle/>
        <a:p>
          <a:endParaRPr lang="en-US"/>
        </a:p>
      </dgm:t>
    </dgm:pt>
    <dgm:pt modelId="{2CC1DDA2-3422-40DB-893B-4B5F29D1F150}" type="sibTrans" cxnId="{1085A01B-89F9-412D-AEB8-26962C098447}">
      <dgm:prSet/>
      <dgm:spPr/>
      <dgm:t>
        <a:bodyPr/>
        <a:lstStyle/>
        <a:p>
          <a:endParaRPr lang="en-US"/>
        </a:p>
      </dgm:t>
    </dgm:pt>
    <dgm:pt modelId="{E5A557D2-E88D-4FF5-96C0-01CF4A6F7474}">
      <dgm:prSet/>
      <dgm:spPr/>
      <dgm:t>
        <a:bodyPr/>
        <a:lstStyle/>
        <a:p>
          <a:r>
            <a:rPr lang="en-US"/>
            <a:t>Based on 3 R’s – recognize, report, refuse</a:t>
          </a:r>
        </a:p>
      </dgm:t>
    </dgm:pt>
    <dgm:pt modelId="{B236B76F-620A-4978-9DE6-85113690C9CB}" type="parTrans" cxnId="{2F88C9C4-4C1E-4E41-9B87-16DA1BFEA731}">
      <dgm:prSet/>
      <dgm:spPr/>
      <dgm:t>
        <a:bodyPr/>
        <a:lstStyle/>
        <a:p>
          <a:endParaRPr lang="en-US"/>
        </a:p>
      </dgm:t>
    </dgm:pt>
    <dgm:pt modelId="{4D311CB5-4DBD-413D-A7C3-B78CDC2B1E14}" type="sibTrans" cxnId="{2F88C9C4-4C1E-4E41-9B87-16DA1BFEA731}">
      <dgm:prSet/>
      <dgm:spPr/>
      <dgm:t>
        <a:bodyPr/>
        <a:lstStyle/>
        <a:p>
          <a:endParaRPr lang="en-US"/>
        </a:p>
      </dgm:t>
    </dgm:pt>
    <dgm:pt modelId="{A37DAB2D-EFD4-402C-8C6B-7BA51E5FFF09}">
      <dgm:prSet/>
      <dgm:spPr/>
      <dgm:t>
        <a:bodyPr/>
        <a:lstStyle/>
        <a:p>
          <a:r>
            <a:rPr lang="en-US"/>
            <a:t>Lessons are taught through stories that encourage discussion. </a:t>
          </a:r>
        </a:p>
      </dgm:t>
    </dgm:pt>
    <dgm:pt modelId="{2A752A65-3DCC-49D2-AA0C-34132AC65C1E}" type="parTrans" cxnId="{C6DEDFFD-37D3-4A54-9083-C77F9B38515C}">
      <dgm:prSet/>
      <dgm:spPr/>
      <dgm:t>
        <a:bodyPr/>
        <a:lstStyle/>
        <a:p>
          <a:endParaRPr lang="en-US"/>
        </a:p>
      </dgm:t>
    </dgm:pt>
    <dgm:pt modelId="{9A605652-EDDF-4599-AA16-2CB3CB498FBA}" type="sibTrans" cxnId="{C6DEDFFD-37D3-4A54-9083-C77F9B38515C}">
      <dgm:prSet/>
      <dgm:spPr/>
      <dgm:t>
        <a:bodyPr/>
        <a:lstStyle/>
        <a:p>
          <a:endParaRPr lang="en-US"/>
        </a:p>
      </dgm:t>
    </dgm:pt>
    <dgm:pt modelId="{2C2FCB6C-9FE5-4A29-A1F9-80160ED0CBA8}">
      <dgm:prSet/>
      <dgm:spPr/>
      <dgm:t>
        <a:bodyPr/>
        <a:lstStyle/>
        <a:p>
          <a:r>
            <a:rPr lang="en-US" dirty="0"/>
            <a:t>Focus on building empathy, teaching conflict resolution, and promoting positive social interactions. </a:t>
          </a:r>
        </a:p>
      </dgm:t>
    </dgm:pt>
    <dgm:pt modelId="{73F2758F-9B53-4A6E-9ABF-EAB60BDA924B}" type="parTrans" cxnId="{03E45179-3F81-4C45-B62B-8BB715190B7E}">
      <dgm:prSet/>
      <dgm:spPr/>
      <dgm:t>
        <a:bodyPr/>
        <a:lstStyle/>
        <a:p>
          <a:endParaRPr lang="en-US"/>
        </a:p>
      </dgm:t>
    </dgm:pt>
    <dgm:pt modelId="{E8AE581A-6BC8-42B8-9362-40069F47C7DD}" type="sibTrans" cxnId="{03E45179-3F81-4C45-B62B-8BB715190B7E}">
      <dgm:prSet/>
      <dgm:spPr/>
      <dgm:t>
        <a:bodyPr/>
        <a:lstStyle/>
        <a:p>
          <a:endParaRPr lang="en-US"/>
        </a:p>
      </dgm:t>
    </dgm:pt>
    <dgm:pt modelId="{DABD580C-AC23-4320-AB3D-3E83476D3DD2}">
      <dgm:prSet/>
      <dgm:spPr/>
      <dgm:t>
        <a:bodyPr/>
        <a:lstStyle/>
        <a:p>
          <a:r>
            <a:rPr lang="en-US" dirty="0"/>
            <a:t>Early and repeated foundation can help prevent bullying behaviors from developing or escalating as students grow older.</a:t>
          </a:r>
        </a:p>
      </dgm:t>
    </dgm:pt>
    <dgm:pt modelId="{1DA32EC6-7602-4CA6-9232-1ECE7FB4057E}" type="parTrans" cxnId="{6B9803AB-9E1B-4832-97F4-E2BBAA2D21F2}">
      <dgm:prSet/>
      <dgm:spPr/>
      <dgm:t>
        <a:bodyPr/>
        <a:lstStyle/>
        <a:p>
          <a:endParaRPr lang="en-US"/>
        </a:p>
      </dgm:t>
    </dgm:pt>
    <dgm:pt modelId="{C499A07C-2A94-47AD-9433-C8DAE329D115}" type="sibTrans" cxnId="{6B9803AB-9E1B-4832-97F4-E2BBAA2D21F2}">
      <dgm:prSet/>
      <dgm:spPr/>
      <dgm:t>
        <a:bodyPr/>
        <a:lstStyle/>
        <a:p>
          <a:endParaRPr lang="en-US"/>
        </a:p>
      </dgm:t>
    </dgm:pt>
    <dgm:pt modelId="{6EE4ED1C-C9C7-42F3-A77E-E142CE9B9403}" type="pres">
      <dgm:prSet presAssocID="{FC57EBFE-0C67-47A4-9957-9E50A40EEDE7}" presName="diagram" presStyleCnt="0">
        <dgm:presLayoutVars>
          <dgm:dir/>
          <dgm:resizeHandles val="exact"/>
        </dgm:presLayoutVars>
      </dgm:prSet>
      <dgm:spPr/>
    </dgm:pt>
    <dgm:pt modelId="{2AE593F9-8DE0-4771-99C4-A715F6033CBA}" type="pres">
      <dgm:prSet presAssocID="{D42055E8-97FF-4510-A3A4-4C7DE1851FFF}" presName="node" presStyleLbl="node1" presStyleIdx="0" presStyleCnt="5">
        <dgm:presLayoutVars>
          <dgm:bulletEnabled val="1"/>
        </dgm:presLayoutVars>
      </dgm:prSet>
      <dgm:spPr/>
    </dgm:pt>
    <dgm:pt modelId="{8A2F2627-5B66-489D-B177-F6B89A3D7706}" type="pres">
      <dgm:prSet presAssocID="{2CC1DDA2-3422-40DB-893B-4B5F29D1F150}" presName="sibTrans" presStyleCnt="0"/>
      <dgm:spPr/>
    </dgm:pt>
    <dgm:pt modelId="{E7C631F3-5633-41F4-9DB1-CB9C29E63E1A}" type="pres">
      <dgm:prSet presAssocID="{E5A557D2-E88D-4FF5-96C0-01CF4A6F7474}" presName="node" presStyleLbl="node1" presStyleIdx="1" presStyleCnt="5">
        <dgm:presLayoutVars>
          <dgm:bulletEnabled val="1"/>
        </dgm:presLayoutVars>
      </dgm:prSet>
      <dgm:spPr/>
    </dgm:pt>
    <dgm:pt modelId="{440CC348-D371-4A6F-B2D2-567811A05793}" type="pres">
      <dgm:prSet presAssocID="{4D311CB5-4DBD-413D-A7C3-B78CDC2B1E14}" presName="sibTrans" presStyleCnt="0"/>
      <dgm:spPr/>
    </dgm:pt>
    <dgm:pt modelId="{3B472465-4F88-4D6B-B377-1B76E9FC8F39}" type="pres">
      <dgm:prSet presAssocID="{A37DAB2D-EFD4-402C-8C6B-7BA51E5FFF09}" presName="node" presStyleLbl="node1" presStyleIdx="2" presStyleCnt="5">
        <dgm:presLayoutVars>
          <dgm:bulletEnabled val="1"/>
        </dgm:presLayoutVars>
      </dgm:prSet>
      <dgm:spPr/>
    </dgm:pt>
    <dgm:pt modelId="{088730FD-41F1-47BD-B301-44160A5D23B4}" type="pres">
      <dgm:prSet presAssocID="{9A605652-EDDF-4599-AA16-2CB3CB498FBA}" presName="sibTrans" presStyleCnt="0"/>
      <dgm:spPr/>
    </dgm:pt>
    <dgm:pt modelId="{266C538F-27AF-4A4F-B001-0E5A84749AE6}" type="pres">
      <dgm:prSet presAssocID="{2C2FCB6C-9FE5-4A29-A1F9-80160ED0CBA8}" presName="node" presStyleLbl="node1" presStyleIdx="3" presStyleCnt="5">
        <dgm:presLayoutVars>
          <dgm:bulletEnabled val="1"/>
        </dgm:presLayoutVars>
      </dgm:prSet>
      <dgm:spPr/>
    </dgm:pt>
    <dgm:pt modelId="{C2B8B98D-9541-4099-8CCB-198CBBC45FC4}" type="pres">
      <dgm:prSet presAssocID="{E8AE581A-6BC8-42B8-9362-40069F47C7DD}" presName="sibTrans" presStyleCnt="0"/>
      <dgm:spPr/>
    </dgm:pt>
    <dgm:pt modelId="{23D4DDB5-E962-4AD3-97FB-82CCE25E1DC5}" type="pres">
      <dgm:prSet presAssocID="{DABD580C-AC23-4320-AB3D-3E83476D3DD2}" presName="node" presStyleLbl="node1" presStyleIdx="4" presStyleCnt="5">
        <dgm:presLayoutVars>
          <dgm:bulletEnabled val="1"/>
        </dgm:presLayoutVars>
      </dgm:prSet>
      <dgm:spPr/>
    </dgm:pt>
  </dgm:ptLst>
  <dgm:cxnLst>
    <dgm:cxn modelId="{1085A01B-89F9-412D-AEB8-26962C098447}" srcId="{FC57EBFE-0C67-47A4-9957-9E50A40EEDE7}" destId="{D42055E8-97FF-4510-A3A4-4C7DE1851FFF}" srcOrd="0" destOrd="0" parTransId="{8D4524DE-7F87-4927-A9BB-DB99F81C54FE}" sibTransId="{2CC1DDA2-3422-40DB-893B-4B5F29D1F150}"/>
    <dgm:cxn modelId="{6316DA5B-E2ED-47F5-A199-3647615942BE}" type="presOf" srcId="{2C2FCB6C-9FE5-4A29-A1F9-80160ED0CBA8}" destId="{266C538F-27AF-4A4F-B001-0E5A84749AE6}" srcOrd="0" destOrd="0" presId="urn:microsoft.com/office/officeart/2005/8/layout/default"/>
    <dgm:cxn modelId="{54D0295F-D983-4E2B-82EA-AE4653B2C0CD}" type="presOf" srcId="{DABD580C-AC23-4320-AB3D-3E83476D3DD2}" destId="{23D4DDB5-E962-4AD3-97FB-82CCE25E1DC5}" srcOrd="0" destOrd="0" presId="urn:microsoft.com/office/officeart/2005/8/layout/default"/>
    <dgm:cxn modelId="{1A779A57-5DEF-46DB-9BC9-7F7F65BEA377}" type="presOf" srcId="{FC57EBFE-0C67-47A4-9957-9E50A40EEDE7}" destId="{6EE4ED1C-C9C7-42F3-A77E-E142CE9B9403}" srcOrd="0" destOrd="0" presId="urn:microsoft.com/office/officeart/2005/8/layout/default"/>
    <dgm:cxn modelId="{03E45179-3F81-4C45-B62B-8BB715190B7E}" srcId="{FC57EBFE-0C67-47A4-9957-9E50A40EEDE7}" destId="{2C2FCB6C-9FE5-4A29-A1F9-80160ED0CBA8}" srcOrd="3" destOrd="0" parTransId="{73F2758F-9B53-4A6E-9ABF-EAB60BDA924B}" sibTransId="{E8AE581A-6BC8-42B8-9362-40069F47C7DD}"/>
    <dgm:cxn modelId="{82A5D28E-E883-40C1-95FC-AF5E08D274F9}" type="presOf" srcId="{A37DAB2D-EFD4-402C-8C6B-7BA51E5FFF09}" destId="{3B472465-4F88-4D6B-B377-1B76E9FC8F39}" srcOrd="0" destOrd="0" presId="urn:microsoft.com/office/officeart/2005/8/layout/default"/>
    <dgm:cxn modelId="{6B9803AB-9E1B-4832-97F4-E2BBAA2D21F2}" srcId="{FC57EBFE-0C67-47A4-9957-9E50A40EEDE7}" destId="{DABD580C-AC23-4320-AB3D-3E83476D3DD2}" srcOrd="4" destOrd="0" parTransId="{1DA32EC6-7602-4CA6-9232-1ECE7FB4057E}" sibTransId="{C499A07C-2A94-47AD-9433-C8DAE329D115}"/>
    <dgm:cxn modelId="{2F88C9C4-4C1E-4E41-9B87-16DA1BFEA731}" srcId="{FC57EBFE-0C67-47A4-9957-9E50A40EEDE7}" destId="{E5A557D2-E88D-4FF5-96C0-01CF4A6F7474}" srcOrd="1" destOrd="0" parTransId="{B236B76F-620A-4978-9DE6-85113690C9CB}" sibTransId="{4D311CB5-4DBD-413D-A7C3-B78CDC2B1E14}"/>
    <dgm:cxn modelId="{E34F74E4-4DC7-4990-8D87-10F9F57EC5F8}" type="presOf" srcId="{E5A557D2-E88D-4FF5-96C0-01CF4A6F7474}" destId="{E7C631F3-5633-41F4-9DB1-CB9C29E63E1A}" srcOrd="0" destOrd="0" presId="urn:microsoft.com/office/officeart/2005/8/layout/default"/>
    <dgm:cxn modelId="{9DC6CEED-F7FD-4A58-AA0F-0C016AFC070F}" type="presOf" srcId="{D42055E8-97FF-4510-A3A4-4C7DE1851FFF}" destId="{2AE593F9-8DE0-4771-99C4-A715F6033CBA}" srcOrd="0" destOrd="0" presId="urn:microsoft.com/office/officeart/2005/8/layout/default"/>
    <dgm:cxn modelId="{C6DEDFFD-37D3-4A54-9083-C77F9B38515C}" srcId="{FC57EBFE-0C67-47A4-9957-9E50A40EEDE7}" destId="{A37DAB2D-EFD4-402C-8C6B-7BA51E5FFF09}" srcOrd="2" destOrd="0" parTransId="{2A752A65-3DCC-49D2-AA0C-34132AC65C1E}" sibTransId="{9A605652-EDDF-4599-AA16-2CB3CB498FBA}"/>
    <dgm:cxn modelId="{6E0604F9-B1BA-4215-9297-158F91C01020}" type="presParOf" srcId="{6EE4ED1C-C9C7-42F3-A77E-E142CE9B9403}" destId="{2AE593F9-8DE0-4771-99C4-A715F6033CBA}" srcOrd="0" destOrd="0" presId="urn:microsoft.com/office/officeart/2005/8/layout/default"/>
    <dgm:cxn modelId="{3DF3EDC8-84BD-461E-956F-F26E484F3130}" type="presParOf" srcId="{6EE4ED1C-C9C7-42F3-A77E-E142CE9B9403}" destId="{8A2F2627-5B66-489D-B177-F6B89A3D7706}" srcOrd="1" destOrd="0" presId="urn:microsoft.com/office/officeart/2005/8/layout/default"/>
    <dgm:cxn modelId="{F9912320-782C-48C6-8451-77B3B5528B0D}" type="presParOf" srcId="{6EE4ED1C-C9C7-42F3-A77E-E142CE9B9403}" destId="{E7C631F3-5633-41F4-9DB1-CB9C29E63E1A}" srcOrd="2" destOrd="0" presId="urn:microsoft.com/office/officeart/2005/8/layout/default"/>
    <dgm:cxn modelId="{B483D872-92D2-4DF6-B5F6-22110FC5B986}" type="presParOf" srcId="{6EE4ED1C-C9C7-42F3-A77E-E142CE9B9403}" destId="{440CC348-D371-4A6F-B2D2-567811A05793}" srcOrd="3" destOrd="0" presId="urn:microsoft.com/office/officeart/2005/8/layout/default"/>
    <dgm:cxn modelId="{FCF48691-ACE0-41E8-BB5B-786037AEA6DF}" type="presParOf" srcId="{6EE4ED1C-C9C7-42F3-A77E-E142CE9B9403}" destId="{3B472465-4F88-4D6B-B377-1B76E9FC8F39}" srcOrd="4" destOrd="0" presId="urn:microsoft.com/office/officeart/2005/8/layout/default"/>
    <dgm:cxn modelId="{5442E4DD-20AE-4CB6-831C-1BA3CC915CDE}" type="presParOf" srcId="{6EE4ED1C-C9C7-42F3-A77E-E142CE9B9403}" destId="{088730FD-41F1-47BD-B301-44160A5D23B4}" srcOrd="5" destOrd="0" presId="urn:microsoft.com/office/officeart/2005/8/layout/default"/>
    <dgm:cxn modelId="{B008EE81-6F91-404D-85F6-DADCDCC58D1A}" type="presParOf" srcId="{6EE4ED1C-C9C7-42F3-A77E-E142CE9B9403}" destId="{266C538F-27AF-4A4F-B001-0E5A84749AE6}" srcOrd="6" destOrd="0" presId="urn:microsoft.com/office/officeart/2005/8/layout/default"/>
    <dgm:cxn modelId="{C5453F3A-4196-4D37-B8C3-1EBA77372FA5}" type="presParOf" srcId="{6EE4ED1C-C9C7-42F3-A77E-E142CE9B9403}" destId="{C2B8B98D-9541-4099-8CCB-198CBBC45FC4}" srcOrd="7" destOrd="0" presId="urn:microsoft.com/office/officeart/2005/8/layout/default"/>
    <dgm:cxn modelId="{AED91C43-7061-46FA-9EF3-B6596E827E84}" type="presParOf" srcId="{6EE4ED1C-C9C7-42F3-A77E-E142CE9B9403}" destId="{23D4DDB5-E962-4AD3-97FB-82CCE25E1DC5}" srcOrd="8"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4871CD-1586-4488-BB76-78A204AEB915}">
      <dsp:nvSpPr>
        <dsp:cNvPr id="0" name=""/>
        <dsp:cNvSpPr/>
      </dsp:nvSpPr>
      <dsp:spPr>
        <a:xfrm>
          <a:off x="0" y="665"/>
          <a:ext cx="6290226" cy="155611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B40219E-C008-4122-8B1D-593BDBB148E1}">
      <dsp:nvSpPr>
        <dsp:cNvPr id="0" name=""/>
        <dsp:cNvSpPr/>
      </dsp:nvSpPr>
      <dsp:spPr>
        <a:xfrm>
          <a:off x="470725" y="350791"/>
          <a:ext cx="855865" cy="85586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A2ABFA9-0A87-4A10-AA57-DD2568A70C9E}">
      <dsp:nvSpPr>
        <dsp:cNvPr id="0" name=""/>
        <dsp:cNvSpPr/>
      </dsp:nvSpPr>
      <dsp:spPr>
        <a:xfrm>
          <a:off x="1797316" y="665"/>
          <a:ext cx="4492909" cy="1556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689" tIns="164689" rIns="164689" bIns="164689" numCol="1" spcCol="1270" anchor="ctr" anchorCtr="0">
          <a:noAutofit/>
        </a:bodyPr>
        <a:lstStyle/>
        <a:p>
          <a:pPr marL="0" lvl="0" indent="0" algn="l" defTabSz="755650">
            <a:lnSpc>
              <a:spcPct val="90000"/>
            </a:lnSpc>
            <a:spcBef>
              <a:spcPct val="0"/>
            </a:spcBef>
            <a:spcAft>
              <a:spcPct val="35000"/>
            </a:spcAft>
            <a:buNone/>
          </a:pPr>
          <a:r>
            <a:rPr lang="en-US" sz="1700" kern="1200" dirty="0"/>
            <a:t>Teachers were asked to provide observable data on behaviors related to bullying. They did this through Phoenix the district online student information and reporting system. </a:t>
          </a:r>
        </a:p>
      </dsp:txBody>
      <dsp:txXfrm>
        <a:off x="1797316" y="665"/>
        <a:ext cx="4492909" cy="1556118"/>
      </dsp:txXfrm>
    </dsp:sp>
    <dsp:sp modelId="{2B3C90A4-F0AF-42B7-B8B6-F77827223A88}">
      <dsp:nvSpPr>
        <dsp:cNvPr id="0" name=""/>
        <dsp:cNvSpPr/>
      </dsp:nvSpPr>
      <dsp:spPr>
        <a:xfrm>
          <a:off x="0" y="1945813"/>
          <a:ext cx="6290226" cy="155611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F68FAFA-14DC-45A5-BA56-BC3016D544DB}">
      <dsp:nvSpPr>
        <dsp:cNvPr id="0" name=""/>
        <dsp:cNvSpPr/>
      </dsp:nvSpPr>
      <dsp:spPr>
        <a:xfrm>
          <a:off x="470725" y="2295939"/>
          <a:ext cx="855865" cy="85586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2FD9E82-6623-4AB5-8DAD-C06713508448}">
      <dsp:nvSpPr>
        <dsp:cNvPr id="0" name=""/>
        <dsp:cNvSpPr/>
      </dsp:nvSpPr>
      <dsp:spPr>
        <a:xfrm>
          <a:off x="1797316" y="1945813"/>
          <a:ext cx="4492909" cy="1556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689" tIns="164689" rIns="164689" bIns="164689" numCol="1" spcCol="1270" anchor="ctr" anchorCtr="0">
          <a:noAutofit/>
        </a:bodyPr>
        <a:lstStyle/>
        <a:p>
          <a:pPr marL="0" lvl="0" indent="0" algn="l" defTabSz="755650">
            <a:lnSpc>
              <a:spcPct val="90000"/>
            </a:lnSpc>
            <a:spcBef>
              <a:spcPct val="0"/>
            </a:spcBef>
            <a:spcAft>
              <a:spcPct val="35000"/>
            </a:spcAft>
            <a:buNone/>
          </a:pPr>
          <a:r>
            <a:rPr lang="en-US" sz="1700" kern="1200" dirty="0"/>
            <a:t>Parents shared concerns with teacher and or counselors about child’s behavior through BOY questionnaire sent out</a:t>
          </a:r>
        </a:p>
      </dsp:txBody>
      <dsp:txXfrm>
        <a:off x="1797316" y="1945813"/>
        <a:ext cx="4492909" cy="1556118"/>
      </dsp:txXfrm>
    </dsp:sp>
    <dsp:sp modelId="{4FE7AA00-82BF-4A85-9428-DDBA38B09EF6}">
      <dsp:nvSpPr>
        <dsp:cNvPr id="0" name=""/>
        <dsp:cNvSpPr/>
      </dsp:nvSpPr>
      <dsp:spPr>
        <a:xfrm>
          <a:off x="0" y="3890961"/>
          <a:ext cx="6290226" cy="155611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F4E25E9-6E74-4FDC-8721-3ABC35463883}">
      <dsp:nvSpPr>
        <dsp:cNvPr id="0" name=""/>
        <dsp:cNvSpPr/>
      </dsp:nvSpPr>
      <dsp:spPr>
        <a:xfrm>
          <a:off x="470725" y="4241088"/>
          <a:ext cx="855865" cy="85586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879F71A-F7A3-4318-A687-D83CB67C1D89}">
      <dsp:nvSpPr>
        <dsp:cNvPr id="0" name=""/>
        <dsp:cNvSpPr/>
      </dsp:nvSpPr>
      <dsp:spPr>
        <a:xfrm>
          <a:off x="1797316" y="3890961"/>
          <a:ext cx="4492909" cy="15561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4689" tIns="164689" rIns="164689" bIns="164689" numCol="1" spcCol="1270" anchor="ctr" anchorCtr="0">
          <a:noAutofit/>
        </a:bodyPr>
        <a:lstStyle/>
        <a:p>
          <a:pPr marL="0" lvl="0" indent="0" algn="l" defTabSz="755650">
            <a:lnSpc>
              <a:spcPct val="90000"/>
            </a:lnSpc>
            <a:spcBef>
              <a:spcPct val="0"/>
            </a:spcBef>
            <a:spcAft>
              <a:spcPct val="35000"/>
            </a:spcAft>
            <a:buNone/>
          </a:pPr>
          <a:r>
            <a:rPr lang="en-US" sz="1700" kern="1200" dirty="0"/>
            <a:t>Beyond the data meeting – teachers share information about how students are socializing and adjusting in class. Specific social dynamics/needs of their classroom are discussed. </a:t>
          </a:r>
        </a:p>
      </dsp:txBody>
      <dsp:txXfrm>
        <a:off x="1797316" y="3890961"/>
        <a:ext cx="4492909" cy="15561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E593F9-8DE0-4771-99C4-A715F6033CBA}">
      <dsp:nvSpPr>
        <dsp:cNvPr id="0" name=""/>
        <dsp:cNvSpPr/>
      </dsp:nvSpPr>
      <dsp:spPr>
        <a:xfrm>
          <a:off x="287790" y="2612"/>
          <a:ext cx="2721259" cy="16327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4 different bullying prevention lessons are taught in October </a:t>
          </a:r>
        </a:p>
      </dsp:txBody>
      <dsp:txXfrm>
        <a:off x="287790" y="2612"/>
        <a:ext cx="2721259" cy="1632755"/>
      </dsp:txXfrm>
    </dsp:sp>
    <dsp:sp modelId="{E7C631F3-5633-41F4-9DB1-CB9C29E63E1A}">
      <dsp:nvSpPr>
        <dsp:cNvPr id="0" name=""/>
        <dsp:cNvSpPr/>
      </dsp:nvSpPr>
      <dsp:spPr>
        <a:xfrm>
          <a:off x="3281175" y="2612"/>
          <a:ext cx="2721259" cy="16327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Based on 3 R’s – recognize, report, refuse</a:t>
          </a:r>
        </a:p>
      </dsp:txBody>
      <dsp:txXfrm>
        <a:off x="3281175" y="2612"/>
        <a:ext cx="2721259" cy="1632755"/>
      </dsp:txXfrm>
    </dsp:sp>
    <dsp:sp modelId="{3B472465-4F88-4D6B-B377-1B76E9FC8F39}">
      <dsp:nvSpPr>
        <dsp:cNvPr id="0" name=""/>
        <dsp:cNvSpPr/>
      </dsp:nvSpPr>
      <dsp:spPr>
        <a:xfrm>
          <a:off x="287790" y="1907494"/>
          <a:ext cx="2721259" cy="16327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Lessons are taught through stories that encourage discussion. </a:t>
          </a:r>
        </a:p>
      </dsp:txBody>
      <dsp:txXfrm>
        <a:off x="287790" y="1907494"/>
        <a:ext cx="2721259" cy="1632755"/>
      </dsp:txXfrm>
    </dsp:sp>
    <dsp:sp modelId="{266C538F-27AF-4A4F-B001-0E5A84749AE6}">
      <dsp:nvSpPr>
        <dsp:cNvPr id="0" name=""/>
        <dsp:cNvSpPr/>
      </dsp:nvSpPr>
      <dsp:spPr>
        <a:xfrm>
          <a:off x="3281175" y="1907494"/>
          <a:ext cx="2721259" cy="16327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Focus on building empathy, teaching conflict resolution, and promoting positive social interactions. </a:t>
          </a:r>
        </a:p>
      </dsp:txBody>
      <dsp:txXfrm>
        <a:off x="3281175" y="1907494"/>
        <a:ext cx="2721259" cy="1632755"/>
      </dsp:txXfrm>
    </dsp:sp>
    <dsp:sp modelId="{23D4DDB5-E962-4AD3-97FB-82CCE25E1DC5}">
      <dsp:nvSpPr>
        <dsp:cNvPr id="0" name=""/>
        <dsp:cNvSpPr/>
      </dsp:nvSpPr>
      <dsp:spPr>
        <a:xfrm>
          <a:off x="1784483" y="3812376"/>
          <a:ext cx="2721259" cy="163275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Early and repeated foundation can help prevent bullying behaviors from developing or escalating as students grow older.</a:t>
          </a:r>
        </a:p>
      </dsp:txBody>
      <dsp:txXfrm>
        <a:off x="1784483" y="3812376"/>
        <a:ext cx="2721259" cy="163275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11/20/2024</a:t>
            </a:fld>
            <a:endParaRPr lang="en-US" dirty="0"/>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dirty="0"/>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11/20/2024</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dirty="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165-AECD-AC0B-0A46-19E82DC25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0EBC2-FFC3-2482-86CA-A129EAAAB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04D6B-CA75-C920-89B4-EA8B79E6D4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6C1BFD7-3F26-AFD4-F030-DBE1AE11C1D7}"/>
              </a:ext>
            </a:extLst>
          </p:cNvPr>
          <p:cNvSpPr>
            <a:spLocks noGrp="1"/>
          </p:cNvSpPr>
          <p:nvPr>
            <p:ph type="sldNum" sz="quarter" idx="5"/>
          </p:nvPr>
        </p:nvSpPr>
        <p:spPr/>
        <p:txBody>
          <a:bodyPr/>
          <a:lstStyle/>
          <a:p>
            <a:fld id="{7C366290-4595-5745-A50F-D5EC13BAC604}" type="slidenum">
              <a:rPr lang="en-US" noProof="0" smtClean="0"/>
              <a:t>1</a:t>
            </a:fld>
            <a:endParaRPr lang="en-US" noProof="0" dirty="0"/>
          </a:p>
        </p:txBody>
      </p:sp>
    </p:spTree>
    <p:extLst>
      <p:ext uri="{BB962C8B-B14F-4D97-AF65-F5344CB8AC3E}">
        <p14:creationId xmlns:p14="http://schemas.microsoft.com/office/powerpoint/2010/main" val="7503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2</a:t>
            </a:fld>
            <a:endParaRPr lang="en-US" noProof="0" dirty="0"/>
          </a:p>
        </p:txBody>
      </p:sp>
    </p:spTree>
    <p:extLst>
      <p:ext uri="{BB962C8B-B14F-4D97-AF65-F5344CB8AC3E}">
        <p14:creationId xmlns:p14="http://schemas.microsoft.com/office/powerpoint/2010/main" val="674091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286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Data from the end of the 2023/2024 school year showed that out of all of the mandatory reporting we had to do at the school, bullying was the most at 38%.</a:t>
            </a:r>
          </a:p>
          <a:p>
            <a:pPr indent="-2286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My co-counselors shared that there is always an uptick in reporting once bullying unit starts each year and that is because when you start talking about it, students realize it my be happening to them, or they knew it was happening to them and now feel empowered </a:t>
            </a:r>
            <a:r>
              <a:rPr lang="en-US">
                <a:latin typeface="Times New Roman" panose="02020603050405020304" pitchFamily="18" charset="0"/>
                <a:cs typeface="Times New Roman" panose="02020603050405020304" pitchFamily="18" charset="0"/>
              </a:rPr>
              <a:t>to share. </a:t>
            </a: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4</a:t>
            </a:fld>
            <a:endParaRPr lang="en-US" noProof="0" dirty="0"/>
          </a:p>
        </p:txBody>
      </p:sp>
    </p:spTree>
    <p:extLst>
      <p:ext uri="{BB962C8B-B14F-4D97-AF65-F5344CB8AC3E}">
        <p14:creationId xmlns:p14="http://schemas.microsoft.com/office/powerpoint/2010/main" val="1026281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Teachers were asked to provide observable data on behaviors related to bullying. They did this through Phoenix the district online student information and reporting system -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Parents shared concerns with teachers about child’s behavior through a “get to know you </a:t>
            </a:r>
            <a:r>
              <a:rPr lang="en-US" dirty="0" err="1"/>
              <a:t>questionaire</a:t>
            </a:r>
            <a:r>
              <a:rPr lang="en-US" dirty="0"/>
              <a:t>” completed at beginning of year.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Beyond the data meeting – teachers share information about how students are socializing and adjusting in class and any concerns they have. This is a time where teachers shared with counselors and admin any concerns worth noting from parent’s questionnaire. Specific social dynamics/needs of their classroom are discussed. </a:t>
            </a:r>
          </a:p>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5</a:t>
            </a:fld>
            <a:endParaRPr lang="en-US" noProof="0" dirty="0"/>
          </a:p>
        </p:txBody>
      </p:sp>
    </p:spTree>
    <p:extLst>
      <p:ext uri="{BB962C8B-B14F-4D97-AF65-F5344CB8AC3E}">
        <p14:creationId xmlns:p14="http://schemas.microsoft.com/office/powerpoint/2010/main" val="3472499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bullying prevention unit is always completed each year in October so actually this is what I was tasked with doing. It is based on the Second Step program and the 3 R’s recognize, report, and refuse. Lessons are taught through stories that encourage discussion and the ability to tweak the lesson and conversation based on the students’ questions and our observations as to what the might need more teaching of. I did make sure that I was cognizant of this and allowed the lesson to flow as needed while making sure to still get the objective across.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Focus of these lessons is on building empathy, teaching conflict resolution, and promoting positive social interactions.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Early and repeated foundation can help prevent bullying behaviors from developing or escalating as students grow older. Every year the KG students will receive a bullying prevention unit but with different social stories that are relatable and developmental appropriate for the grade level.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6</a:t>
            </a:fld>
            <a:endParaRPr lang="en-US" noProof="0" dirty="0"/>
          </a:p>
        </p:txBody>
      </p:sp>
    </p:spTree>
    <p:extLst>
      <p:ext uri="{BB962C8B-B14F-4D97-AF65-F5344CB8AC3E}">
        <p14:creationId xmlns:p14="http://schemas.microsoft.com/office/powerpoint/2010/main" val="33706761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28600">
              <a:buFont typeface="Arial" panose="020B0604020202020204" pitchFamily="34" charset="0"/>
              <a:buChar char="•"/>
            </a:pPr>
            <a:r>
              <a:rPr lang="en-US" sz="1100" b="1" dirty="0"/>
              <a:t>Counseling prevention and intervention</a:t>
            </a:r>
          </a:p>
          <a:p>
            <a:pPr lvl="1">
              <a:buFont typeface="Arial" panose="020B0604020202020204" pitchFamily="34" charset="0"/>
              <a:buChar char="•"/>
            </a:pPr>
            <a:r>
              <a:rPr lang="en-US" sz="1100" dirty="0"/>
              <a:t>For KG this is an i</a:t>
            </a:r>
            <a:r>
              <a:rPr lang="en-US" sz="1100" dirty="0">
                <a:effectLst/>
              </a:rPr>
              <a:t>ntroduction to the concepts of bullying, helping </a:t>
            </a:r>
            <a:r>
              <a:rPr lang="en-US" sz="1100" dirty="0"/>
              <a:t>students recognize, report, and refuse </a:t>
            </a:r>
            <a:r>
              <a:rPr lang="en-US" sz="1100" dirty="0">
                <a:effectLst/>
              </a:rPr>
              <a:t>bullying. Students learn and practice self-empowerment and to stand up for themselves. This proactive approach can prevent and disempower bullying. </a:t>
            </a:r>
            <a:r>
              <a:rPr lang="en-US" sz="1100" dirty="0"/>
              <a:t>M-7 (ASCA, 2019). </a:t>
            </a:r>
          </a:p>
          <a:p>
            <a:pPr indent="-228600">
              <a:buFont typeface="Arial" panose="020B0604020202020204" pitchFamily="34" charset="0"/>
              <a:buChar char="•"/>
            </a:pPr>
            <a:r>
              <a:rPr lang="en-US" sz="1100" b="1" dirty="0"/>
              <a:t>Diversity and advocacy </a:t>
            </a:r>
          </a:p>
          <a:p>
            <a:pPr indent="-228600">
              <a:buFont typeface="Arial" panose="020B0604020202020204" pitchFamily="34" charset="0"/>
              <a:buChar char="•"/>
            </a:pPr>
            <a:endParaRPr lang="en-US" sz="1100" b="1" dirty="0"/>
          </a:p>
          <a:p>
            <a:pPr marL="342900" marR="0" lvl="0" indent="-228600">
              <a:spcBef>
                <a:spcPts val="0"/>
              </a:spcBef>
              <a:spcAft>
                <a:spcPts val="0"/>
              </a:spcAft>
              <a:buFont typeface="Arial" panose="020B0604020202020204" pitchFamily="34" charset="0"/>
              <a:buChar char="•"/>
            </a:pPr>
            <a:r>
              <a:rPr lang="en-US" sz="1100" dirty="0">
                <a:effectLst/>
              </a:rPr>
              <a:t>Materials and examples represented a variety of cultural and social backgrounds. This object of this was to reduce the likelihood of bullying based on differences. </a:t>
            </a:r>
          </a:p>
          <a:p>
            <a:pPr marL="342900" marR="0" lvl="0" indent="-228600">
              <a:spcBef>
                <a:spcPts val="0"/>
              </a:spcBef>
              <a:spcAft>
                <a:spcPts val="0"/>
              </a:spcAft>
              <a:buFont typeface="Arial" panose="020B0604020202020204" pitchFamily="34" charset="0"/>
              <a:buChar char="•"/>
            </a:pPr>
            <a:r>
              <a:rPr lang="en-US" sz="1100" dirty="0"/>
              <a:t>U</a:t>
            </a:r>
            <a:r>
              <a:rPr lang="en-US" sz="1100" dirty="0">
                <a:effectLst/>
              </a:rPr>
              <a:t>nit taught students to recognize bullying and encouraged them to stand up for themselves and for their peers. This promoted a culture of advocacy and support for each other. </a:t>
            </a:r>
          </a:p>
          <a:p>
            <a:pPr marL="342900" marR="0" lvl="0" indent="-228600">
              <a:spcBef>
                <a:spcPts val="0"/>
              </a:spcBef>
              <a:spcAft>
                <a:spcPts val="0"/>
              </a:spcAft>
              <a:buFont typeface="Arial" panose="020B0604020202020204" pitchFamily="34" charset="0"/>
              <a:buChar char="•"/>
            </a:pPr>
            <a:r>
              <a:rPr lang="en-US" sz="1100" dirty="0"/>
              <a:t>L</a:t>
            </a:r>
            <a:r>
              <a:rPr lang="en-US" sz="1100" dirty="0">
                <a:effectLst/>
              </a:rPr>
              <a:t>essons helped students develop empathy by encouraging students to put themselves in others’ shoes and understand the impact of bullying. </a:t>
            </a:r>
            <a:r>
              <a:rPr lang="en-US" sz="1100" dirty="0"/>
              <a:t>B-PF 6 (ASCA, 2019). </a:t>
            </a:r>
          </a:p>
          <a:p>
            <a:pPr indent="-228600">
              <a:buFont typeface="Arial" panose="020B0604020202020204" pitchFamily="34" charset="0"/>
              <a:buChar char="•"/>
            </a:pPr>
            <a:r>
              <a:rPr lang="en-US" sz="1100" b="1" dirty="0"/>
              <a:t>Assessment</a:t>
            </a:r>
            <a:r>
              <a:rPr lang="en-US" sz="1100" dirty="0"/>
              <a:t> </a:t>
            </a:r>
          </a:p>
          <a:p>
            <a:pPr indent="-228600">
              <a:buFont typeface="Arial" panose="020B0604020202020204" pitchFamily="34" charset="0"/>
              <a:buChar char="•"/>
            </a:pPr>
            <a:endParaRPr lang="en-US" sz="1100" dirty="0"/>
          </a:p>
          <a:p>
            <a:pPr marL="342900" marR="0" lvl="0" indent="-228600">
              <a:spcBef>
                <a:spcPts val="0"/>
              </a:spcBef>
              <a:spcAft>
                <a:spcPts val="0"/>
              </a:spcAft>
              <a:buFont typeface="Arial" panose="020B0604020202020204" pitchFamily="34" charset="0"/>
              <a:buChar char="•"/>
            </a:pPr>
            <a:r>
              <a:rPr lang="en-US" sz="1100" dirty="0">
                <a:effectLst/>
              </a:rPr>
              <a:t>Identification of student needs when unit began through a verbal assessment to gauge students understanding of bullying. </a:t>
            </a:r>
            <a:endParaRPr lang="en-US" sz="1100" dirty="0"/>
          </a:p>
          <a:p>
            <a:pPr marL="342900" marR="0" lvl="0" indent="-228600">
              <a:spcBef>
                <a:spcPts val="0"/>
              </a:spcBef>
              <a:spcAft>
                <a:spcPts val="0"/>
              </a:spcAft>
              <a:buFont typeface="Arial" panose="020B0604020202020204" pitchFamily="34" charset="0"/>
              <a:buChar char="•"/>
            </a:pPr>
            <a:r>
              <a:rPr lang="en-US" sz="1100" dirty="0">
                <a:effectLst/>
              </a:rPr>
              <a:t>Informal assessments throughout, such as observations, discussions, thumbs up thumbs down if our objectives were learned and student reflections. Continuous feedback from teachers on students and overall class behaviors in our “beyond the data” meetings which provides continuous feedback to the counselors on how well students are showing kindness and overall social abilities.</a:t>
            </a:r>
          </a:p>
          <a:p>
            <a:pPr marL="342900" marR="0" lvl="0" indent="-228600">
              <a:spcBef>
                <a:spcPts val="0"/>
              </a:spcBef>
              <a:spcAft>
                <a:spcPts val="0"/>
              </a:spcAft>
              <a:buFont typeface="Arial" panose="020B0604020202020204" pitchFamily="34" charset="0"/>
              <a:buChar char="•"/>
            </a:pPr>
            <a:r>
              <a:rPr lang="en-US" sz="1100" dirty="0"/>
              <a:t>We c</a:t>
            </a:r>
            <a:r>
              <a:rPr lang="en-US" sz="1100" dirty="0">
                <a:effectLst/>
              </a:rPr>
              <a:t>onducted a post verbal assessment for KG</a:t>
            </a:r>
            <a:r>
              <a:rPr lang="en-US" sz="1100" dirty="0"/>
              <a:t> </a:t>
            </a:r>
            <a:r>
              <a:rPr lang="en-US" sz="1100" dirty="0">
                <a:effectLst/>
              </a:rPr>
              <a:t>to evaluate students understanding and if objectives were met. </a:t>
            </a:r>
            <a:r>
              <a:rPr lang="en-US" sz="1100" dirty="0"/>
              <a:t>B-PE 2, B-PE 4, B-PE 5 (ASCA, 2019). </a:t>
            </a:r>
          </a:p>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7</a:t>
            </a:fld>
            <a:endParaRPr lang="en-US" noProof="0" dirty="0"/>
          </a:p>
        </p:txBody>
      </p:sp>
    </p:spTree>
    <p:extLst>
      <p:ext uri="{BB962C8B-B14F-4D97-AF65-F5344CB8AC3E}">
        <p14:creationId xmlns:p14="http://schemas.microsoft.com/office/powerpoint/2010/main" val="4209986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a:spcBef>
                <a:spcPts val="0"/>
              </a:spcBef>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M.1.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Belief in development of whole self, including a healthy balance of mental, social/emotional and physical well-being (ASCA, 2021). </a:t>
            </a:r>
          </a:p>
          <a:p>
            <a:pPr marL="457200" marR="0">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M 2.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Sense of acceptance, respect, support and inclusion for self and others in the school environment (ASCA, 2021).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B-SS 2.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Positive, respectful and supportive relationships with students who are similar to and different from them (ASCA, 2021).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r>
              <a:rPr lang="en-US" sz="1200" b="1" dirty="0">
                <a:effectLst/>
                <a:latin typeface="Times New Roman" panose="02020603050405020304" pitchFamily="18" charset="0"/>
                <a:ea typeface="Calibri" panose="020F0502020204030204" pitchFamily="34" charset="0"/>
                <a:cs typeface="Times New Roman" panose="02020603050405020304" pitchFamily="18" charset="0"/>
              </a:rPr>
              <a:t>B-SS 8.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Advocacy skills for self and others and ability to assert self, when necessary (ASCA, 2021).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8</a:t>
            </a:fld>
            <a:endParaRPr lang="en-US" noProof="0" dirty="0"/>
          </a:p>
        </p:txBody>
      </p:sp>
    </p:spTree>
    <p:extLst>
      <p:ext uri="{BB962C8B-B14F-4D97-AF65-F5344CB8AC3E}">
        <p14:creationId xmlns:p14="http://schemas.microsoft.com/office/powerpoint/2010/main" val="2205379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spcBef>
                <a:spcPts val="0"/>
              </a:spcBef>
              <a:spcAft>
                <a:spcPts val="0"/>
              </a:spcAft>
            </a:pPr>
            <a:r>
              <a:rPr lang="en-US" i="1" dirty="0">
                <a:effectLst/>
                <a:latin typeface="Times New Roman" panose="02020603050405020304" pitchFamily="18" charset="0"/>
                <a:ea typeface="Calibri" panose="020F0502020204030204" pitchFamily="34" charset="0"/>
                <a:cs typeface="Times New Roman" panose="02020603050405020304" pitchFamily="18" charset="0"/>
              </a:rPr>
              <a:t>K.1. Essential Health Concepts: </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457200">
              <a:lnSpc>
                <a:spcPct val="107000"/>
              </a:lnSpc>
              <a:spcBef>
                <a:spcPts val="0"/>
              </a:spcBef>
              <a:spcAft>
                <a:spcPts val="0"/>
              </a:spcAft>
            </a:pPr>
            <a:r>
              <a:rPr lang="en-US" i="1" u="sng" dirty="0">
                <a:effectLst/>
                <a:latin typeface="Times New Roman" panose="02020603050405020304" pitchFamily="18" charset="0"/>
                <a:ea typeface="Calibri" panose="020F0502020204030204" pitchFamily="34" charset="0"/>
                <a:cs typeface="Times New Roman" panose="02020603050405020304" pitchFamily="18" charset="0"/>
              </a:rPr>
              <a:t>Mental Wellness/Social and Emotional Skills</a:t>
            </a:r>
          </a:p>
          <a:p>
            <a:pPr marL="0" marR="0" indent="457200">
              <a:lnSpc>
                <a:spcPct val="107000"/>
              </a:lnSpc>
              <a:spcBef>
                <a:spcPts val="0"/>
              </a:spcBef>
              <a:spcAft>
                <a:spcPts val="0"/>
              </a:spcAft>
            </a:pP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lphaLcParenR"/>
            </a:pPr>
            <a:r>
              <a:rPr lang="en-US" dirty="0">
                <a:effectLst/>
                <a:latin typeface="Times New Roman" panose="02020603050405020304" pitchFamily="18" charset="0"/>
                <a:ea typeface="Calibri" panose="020F0502020204030204" pitchFamily="34" charset="0"/>
                <a:cs typeface="Times New Roman" panose="02020603050405020304" pitchFamily="18" charset="0"/>
              </a:rPr>
              <a:t>Identify a variety of feelings (e.g., happiness, sadness, anger, fear, frustration, calmness).</a:t>
            </a:r>
          </a:p>
          <a:p>
            <a:pPr marL="342900" marR="0" lvl="0" indent="-342900">
              <a:lnSpc>
                <a:spcPct val="107000"/>
              </a:lnSpc>
              <a:spcBef>
                <a:spcPts val="0"/>
              </a:spcBef>
              <a:spcAft>
                <a:spcPts val="0"/>
              </a:spcAft>
              <a:buFont typeface="+mj-lt"/>
              <a:buAutoNum type="alphaLcParenR"/>
            </a:pPr>
            <a:r>
              <a:rPr lang="en-US" dirty="0">
                <a:effectLst/>
                <a:latin typeface="Times New Roman" panose="02020603050405020304" pitchFamily="18" charset="0"/>
                <a:ea typeface="Calibri" panose="020F0502020204030204" pitchFamily="34" charset="0"/>
                <a:cs typeface="Times New Roman" panose="02020603050405020304" pitchFamily="18" charset="0"/>
              </a:rPr>
              <a:t>Describe what it means to be a friend and how to show kindness, consideration, and concern for others (i.e., self-awareness, social awareness, and relationship skills).</a:t>
            </a:r>
          </a:p>
          <a:p>
            <a:pPr marL="342900" marR="0" lvl="0" indent="-342900">
              <a:lnSpc>
                <a:spcPct val="107000"/>
              </a:lnSpc>
              <a:spcBef>
                <a:spcPts val="0"/>
              </a:spcBef>
              <a:spcAft>
                <a:spcPts val="0"/>
              </a:spcAft>
              <a:buFont typeface="+mj-lt"/>
              <a:buAutoNum type="alphaLcParenR"/>
            </a:pPr>
            <a:r>
              <a:rPr lang="en-US" dirty="0">
                <a:effectLst/>
                <a:latin typeface="Times New Roman" panose="02020603050405020304" pitchFamily="18" charset="0"/>
                <a:ea typeface="Calibri" panose="020F0502020204030204" pitchFamily="34" charset="0"/>
                <a:cs typeface="Times New Roman" panose="02020603050405020304" pitchFamily="18" charset="0"/>
              </a:rPr>
              <a:t>Describe personal space.</a:t>
            </a:r>
          </a:p>
          <a:p>
            <a:r>
              <a:rPr lang="en-US" dirty="0"/>
              <a:t>These are especially important skills to teach at the Kindergarten level because so many of the students don’t have a sense of personal space yet and it makes others feel very uncomfortable and nervous and scared to be around that person. </a:t>
            </a:r>
          </a:p>
          <a:p>
            <a:r>
              <a:rPr lang="en-US" dirty="0"/>
              <a:t>Our students are learning how to identify their feelings and that it’s ok to have all of these feelings but its how we manage them that is really important to learn at a young age so we’re managing them appropriately and not in an aggressive way that might hurt others around us. </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9</a:t>
            </a:fld>
            <a:endParaRPr lang="en-US" noProof="0" dirty="0"/>
          </a:p>
        </p:txBody>
      </p:sp>
    </p:spTree>
    <p:extLst>
      <p:ext uri="{BB962C8B-B14F-4D97-AF65-F5344CB8AC3E}">
        <p14:creationId xmlns:p14="http://schemas.microsoft.com/office/powerpoint/2010/main" val="29156872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really important to note that we kept our assessment and our activities writing free on purpose. We only have 25minute lessons for Kindergarten and we find when we have an activity that requires coloring or writing it takes up so much of our lesson time. Especially in the beginning of the year where they are still learning how to use their writing tools. </a:t>
            </a:r>
          </a:p>
          <a:p>
            <a:r>
              <a:rPr lang="en-US" dirty="0"/>
              <a:t>So to save on time, and confusion we thought it best to perform a verbal pre/post. We put the question on the board as a visual and then taught them how this would work. We gave them each a popsicle stick with one side A and one side B. They put the stick showing what answer they thought A side or B side. This was modeled with a practice question (what activity do you like at school better A – PE, or B – recess, What food do you like better A – pizza, or B – Hot Dogs) once students understood how to “play this game” we started our assessment. We took a tally and put on board for them to see as a visual. </a:t>
            </a:r>
          </a:p>
          <a:p>
            <a:endParaRPr lang="en-US" dirty="0"/>
          </a:p>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10</a:t>
            </a:fld>
            <a:endParaRPr lang="en-US" noProof="0" dirty="0"/>
          </a:p>
        </p:txBody>
      </p:sp>
    </p:spTree>
    <p:extLst>
      <p:ext uri="{BB962C8B-B14F-4D97-AF65-F5344CB8AC3E}">
        <p14:creationId xmlns:p14="http://schemas.microsoft.com/office/powerpoint/2010/main" val="2141915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Something we noted was that question 4 – How can you refuse or say no to bullying? We realized that our results may be this way because kids are taught by their parents to ignore mean behavior. </a:t>
            </a:r>
          </a:p>
          <a:p>
            <a:r>
              <a:rPr lang="en-US" dirty="0"/>
              <a:t>This was good information to us as when we came to the lessons of refusing, we made sure to reiterate what bullying is and that if it’s one time, you could potentially ignore it but if it continues and you have asked them to stop and they don’t then this is bullying. </a:t>
            </a:r>
          </a:p>
          <a:p>
            <a:endParaRPr lang="en-US" dirty="0"/>
          </a:p>
          <a:p>
            <a:r>
              <a:rPr lang="en-US" dirty="0"/>
              <a:t>Also, with KG you just aren’t sure if they truly understand the questions so is a pre test even reliable?</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11</a:t>
            </a:fld>
            <a:endParaRPr lang="en-US" noProof="0" dirty="0"/>
          </a:p>
        </p:txBody>
      </p:sp>
    </p:spTree>
    <p:extLst>
      <p:ext uri="{BB962C8B-B14F-4D97-AF65-F5344CB8AC3E}">
        <p14:creationId xmlns:p14="http://schemas.microsoft.com/office/powerpoint/2010/main" val="20083342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 excited to see so much growth. We felt good about our lessons and that the objectives were clearly taught and understood and this showed in our post results. </a:t>
            </a:r>
          </a:p>
          <a:p>
            <a:r>
              <a:rPr lang="en-US" dirty="0"/>
              <a:t>There were a few friends who we still weren’t sure understood the questions and were putting up A or B not based on knowledge learned but by looking around at their friends, we also had a few not able to follow the instructions accurately by not being able to put a definitive A or B. </a:t>
            </a:r>
          </a:p>
          <a:p>
            <a:endParaRPr lang="en-US" dirty="0"/>
          </a:p>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12</a:t>
            </a:fld>
            <a:endParaRPr lang="en-US" noProof="0" dirty="0"/>
          </a:p>
        </p:txBody>
      </p:sp>
    </p:spTree>
    <p:extLst>
      <p:ext uri="{BB962C8B-B14F-4D97-AF65-F5344CB8AC3E}">
        <p14:creationId xmlns:p14="http://schemas.microsoft.com/office/powerpoint/2010/main" val="2609984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the lesson we had our students be bullying detectives to get them actively engaged and apply what they had learned </a:t>
            </a:r>
          </a:p>
          <a:p>
            <a:r>
              <a:rPr lang="en-US" dirty="0"/>
              <a:t>Recognize Bullying Lesson – Stand up if that is bullying or sit down if it is not. </a:t>
            </a:r>
          </a:p>
          <a:p>
            <a:pPr indent="-228600">
              <a:buFont typeface="Arial" panose="020B0604020202020204" pitchFamily="34" charset="0"/>
              <a:buChar char="•"/>
            </a:pPr>
            <a:r>
              <a:rPr lang="en-US" dirty="0"/>
              <a:t>Someone is pushing you in line every day</a:t>
            </a:r>
          </a:p>
          <a:p>
            <a:pPr indent="-228600">
              <a:buFont typeface="Arial" panose="020B0604020202020204" pitchFamily="34" charset="0"/>
              <a:buChar char="•"/>
            </a:pPr>
            <a:r>
              <a:rPr lang="en-US" dirty="0"/>
              <a:t>Someone took your pencil one time</a:t>
            </a:r>
          </a:p>
          <a:p>
            <a:pPr indent="-228600">
              <a:buFont typeface="Arial" panose="020B0604020202020204" pitchFamily="34" charset="0"/>
              <a:buChar char="•"/>
            </a:pPr>
            <a:endParaRPr lang="en-US" dirty="0"/>
          </a:p>
          <a:p>
            <a:r>
              <a:rPr lang="en-US" dirty="0"/>
              <a:t>Report – “I need to report bullying” </a:t>
            </a:r>
          </a:p>
          <a:p>
            <a:pPr indent="-228600">
              <a:buFont typeface="Arial" panose="020B0604020202020204" pitchFamily="34" charset="0"/>
              <a:buChar char="•"/>
            </a:pPr>
            <a:r>
              <a:rPr lang="en-US" dirty="0"/>
              <a:t>Someone called you mean names at recess and you asked them to stop but they keep doing it what do you do? </a:t>
            </a:r>
          </a:p>
          <a:p>
            <a:pPr indent="-228600">
              <a:buFont typeface="Arial" panose="020B0604020202020204" pitchFamily="34" charset="0"/>
              <a:buChar char="•"/>
            </a:pPr>
            <a:endParaRPr lang="en-US" dirty="0"/>
          </a:p>
          <a:p>
            <a:r>
              <a:rPr lang="en-US" dirty="0"/>
              <a:t>Refuse – “please stop, that’s bullying” </a:t>
            </a:r>
          </a:p>
          <a:p>
            <a:pPr indent="-228600">
              <a:buFont typeface="Arial" panose="020B0604020202020204" pitchFamily="34" charset="0"/>
              <a:buChar char="•"/>
            </a:pPr>
            <a:r>
              <a:rPr lang="en-US" dirty="0"/>
              <a:t> Someone excludes you and tells others not to play with you, what do you do? </a:t>
            </a:r>
          </a:p>
          <a:p>
            <a:pPr indent="-228600">
              <a:buFont typeface="Arial" panose="020B0604020202020204" pitchFamily="34" charset="0"/>
              <a:buChar char="•"/>
            </a:pPr>
            <a:endParaRPr lang="en-US" dirty="0"/>
          </a:p>
          <a:p>
            <a:pPr indent="-228600">
              <a:buFont typeface="Arial" panose="020B0604020202020204" pitchFamily="34" charset="0"/>
              <a:buChar char="•"/>
            </a:pPr>
            <a:r>
              <a:rPr lang="en-US" dirty="0"/>
              <a:t>Depending on time, we did a few scenarios like this or more. Some of the scenarios were not considered bullying and so the students had to be able to identify that and explain why. </a:t>
            </a:r>
          </a:p>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13</a:t>
            </a:fld>
            <a:endParaRPr lang="en-US" noProof="0" dirty="0"/>
          </a:p>
        </p:txBody>
      </p:sp>
    </p:spTree>
    <p:extLst>
      <p:ext uri="{BB962C8B-B14F-4D97-AF65-F5344CB8AC3E}">
        <p14:creationId xmlns:p14="http://schemas.microsoft.com/office/powerpoint/2010/main" val="23851919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a:spcBef>
                <a:spcPts val="0"/>
              </a:spcBef>
              <a:spcAft>
                <a:spcPts val="0"/>
              </a:spcAft>
            </a:pPr>
            <a:r>
              <a:rPr lang="en-US" sz="1200" u="sng" dirty="0">
                <a:effectLst/>
              </a:rPr>
              <a:t>Diverse Materials:</a:t>
            </a:r>
            <a:r>
              <a:rPr lang="en-US" sz="1200" dirty="0">
                <a:effectLst/>
              </a:rPr>
              <a:t> Books, materials, and examples included characters and scenarios from a variety of cultural backgrounds. Helped with connection and that bullying can affect everyone, regardless of their background. </a:t>
            </a:r>
          </a:p>
          <a:p>
            <a:pPr marL="457200" marR="0">
              <a:spcBef>
                <a:spcPts val="0"/>
              </a:spcBef>
              <a:spcAft>
                <a:spcPts val="0"/>
              </a:spcAft>
            </a:pPr>
            <a:r>
              <a:rPr lang="en-US" sz="1200" dirty="0">
                <a:effectLst/>
              </a:rPr>
              <a:t> </a:t>
            </a:r>
          </a:p>
          <a:p>
            <a:pPr marL="457200" marR="0">
              <a:spcBef>
                <a:spcPts val="0"/>
              </a:spcBef>
              <a:spcAft>
                <a:spcPts val="0"/>
              </a:spcAft>
            </a:pPr>
            <a:r>
              <a:rPr lang="en-US" sz="1200" u="sng" dirty="0">
                <a:effectLst/>
              </a:rPr>
              <a:t>Inclusive Language:</a:t>
            </a:r>
            <a:r>
              <a:rPr lang="en-US" sz="1200" dirty="0">
                <a:effectLst/>
              </a:rPr>
              <a:t> </a:t>
            </a:r>
            <a:r>
              <a:rPr lang="en-US" sz="1200" dirty="0"/>
              <a:t>L</a:t>
            </a:r>
            <a:r>
              <a:rPr lang="en-US" sz="1200" dirty="0">
                <a:effectLst/>
              </a:rPr>
              <a:t>anguage was inclusive and understandable to all students. </a:t>
            </a:r>
            <a:r>
              <a:rPr lang="en-US" sz="1200" dirty="0"/>
              <a:t>A</a:t>
            </a:r>
            <a:r>
              <a:rPr lang="en-US" sz="1200" dirty="0">
                <a:effectLst/>
              </a:rPr>
              <a:t>voided stereotypes or assumptions about family or personal experiences. </a:t>
            </a:r>
          </a:p>
          <a:p>
            <a:pPr marL="457200" marR="0">
              <a:spcBef>
                <a:spcPts val="0"/>
              </a:spcBef>
              <a:spcAft>
                <a:spcPts val="0"/>
              </a:spcAft>
            </a:pPr>
            <a:r>
              <a:rPr lang="en-US" sz="1200" dirty="0">
                <a:effectLst/>
              </a:rPr>
              <a:t> </a:t>
            </a:r>
          </a:p>
          <a:p>
            <a:pPr marL="457200" marR="0">
              <a:spcBef>
                <a:spcPts val="0"/>
              </a:spcBef>
              <a:spcAft>
                <a:spcPts val="0"/>
              </a:spcAft>
            </a:pPr>
            <a:r>
              <a:rPr lang="en-US" sz="1200" u="sng" dirty="0">
                <a:effectLst/>
              </a:rPr>
              <a:t>Open Dialogue:</a:t>
            </a:r>
            <a:r>
              <a:rPr lang="en-US" sz="1200" dirty="0">
                <a:effectLst/>
              </a:rPr>
              <a:t> Opportunities for students to express their concerns or experiences with bullying in a non-judgmental environment. </a:t>
            </a:r>
          </a:p>
          <a:p>
            <a:pPr marL="457200" marR="0">
              <a:spcBef>
                <a:spcPts val="0"/>
              </a:spcBef>
              <a:spcAft>
                <a:spcPts val="0"/>
              </a:spcAft>
            </a:pPr>
            <a:r>
              <a:rPr lang="en-US" sz="1200" dirty="0">
                <a:effectLst/>
              </a:rPr>
              <a:t> </a:t>
            </a:r>
          </a:p>
          <a:p>
            <a:pPr marL="457200" marR="0">
              <a:spcBef>
                <a:spcPts val="0"/>
              </a:spcBef>
              <a:spcAft>
                <a:spcPts val="0"/>
              </a:spcAft>
            </a:pPr>
            <a:r>
              <a:rPr lang="en-US" sz="1200" u="sng" dirty="0">
                <a:effectLst/>
              </a:rPr>
              <a:t>Involvement of Families:</a:t>
            </a:r>
            <a:r>
              <a:rPr lang="en-US" sz="1200" dirty="0">
                <a:effectLst/>
              </a:rPr>
              <a:t> </a:t>
            </a:r>
            <a:r>
              <a:rPr lang="en-US" sz="1200" dirty="0"/>
              <a:t>L</a:t>
            </a:r>
            <a:r>
              <a:rPr lang="en-US" sz="1200" dirty="0">
                <a:effectLst/>
              </a:rPr>
              <a:t>essons were shared via letters home. </a:t>
            </a:r>
            <a:r>
              <a:rPr lang="en-US" sz="1200" dirty="0"/>
              <a:t>L</a:t>
            </a:r>
            <a:r>
              <a:rPr lang="en-US" sz="1200" dirty="0">
                <a:effectLst/>
              </a:rPr>
              <a:t>etters discussed how parents can have discussions about bullying using the same language taught at school.  </a:t>
            </a:r>
          </a:p>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14</a:t>
            </a:fld>
            <a:endParaRPr lang="en-US" noProof="0" dirty="0"/>
          </a:p>
        </p:txBody>
      </p:sp>
    </p:spTree>
    <p:extLst>
      <p:ext uri="{BB962C8B-B14F-4D97-AF65-F5344CB8AC3E}">
        <p14:creationId xmlns:p14="http://schemas.microsoft.com/office/powerpoint/2010/main" val="1402222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effective was your intervention? </a:t>
            </a:r>
          </a:p>
          <a:p>
            <a:endParaRPr lang="en-US" dirty="0"/>
          </a:p>
          <a:p>
            <a:r>
              <a:rPr lang="en-US" dirty="0"/>
              <a:t>I believe the lessons were simple and straight forward and focused on one skill for them to comprehend well. The social stories we watched were very engaging and easy to understand the meaning and objective. </a:t>
            </a:r>
          </a:p>
          <a:p>
            <a:r>
              <a:rPr lang="en-US" dirty="0"/>
              <a:t>We had 4 main objectives to teach and we really feel they comprehended them well based on our post summative data. </a:t>
            </a:r>
          </a:p>
          <a:p>
            <a:endParaRPr lang="en-US" dirty="0"/>
          </a:p>
          <a:p>
            <a:r>
              <a:rPr lang="en-US" dirty="0"/>
              <a:t>The assessment is tough with KG. If we gave a written assessment, there would have been lots of confusion and it would have taken up a lot of time (this is based on experience). The reliability of their answers would have been questionable. But, similarly I found that with the verbal assessment, some students were facing the A or the B because their friend beside them was, even when we explained to be careful not to do this, and we can’t be 100% sure that they understood the question even with visuals. I feel confident that for the post, most if not all of the students did comprehend the questions and answers based on their new knowledge learned from the lessons. I felt good that it was a reliable assessment. </a:t>
            </a:r>
          </a:p>
          <a:p>
            <a:r>
              <a:rPr lang="en-US" dirty="0" err="1"/>
              <a:t>Ofano’s</a:t>
            </a:r>
            <a:r>
              <a:rPr lang="en-US" dirty="0"/>
              <a:t> class which scored low in the pre is questionable because students in there are going through child studies and are being slowly but surely identified as needing interventions. so they may have been putting up A or B without knowledge of why. </a:t>
            </a:r>
          </a:p>
          <a:p>
            <a:r>
              <a:rPr lang="en-US" dirty="0"/>
              <a:t>Overall, super happy with the execution and results of this unit. Our students were thoroughly engaged and learned valuable anti-bullying skills and new knowledge. </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15</a:t>
            </a:fld>
            <a:endParaRPr lang="en-US" noProof="0" dirty="0"/>
          </a:p>
        </p:txBody>
      </p:sp>
    </p:spTree>
    <p:extLst>
      <p:ext uri="{BB962C8B-B14F-4D97-AF65-F5344CB8AC3E}">
        <p14:creationId xmlns:p14="http://schemas.microsoft.com/office/powerpoint/2010/main" val="2872160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16</a:t>
            </a:fld>
            <a:endParaRPr lang="en-US" noProof="0" dirty="0"/>
          </a:p>
        </p:txBody>
      </p:sp>
    </p:spTree>
    <p:extLst>
      <p:ext uri="{BB962C8B-B14F-4D97-AF65-F5344CB8AC3E}">
        <p14:creationId xmlns:p14="http://schemas.microsoft.com/office/powerpoint/2010/main" val="617706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366290-4595-5745-A50F-D5EC13BAC604}" type="slidenum">
              <a:rPr lang="en-US" noProof="0" smtClean="0"/>
              <a:t>17</a:t>
            </a:fld>
            <a:endParaRPr lang="en-US" noProof="0" dirty="0"/>
          </a:p>
        </p:txBody>
      </p:sp>
    </p:spTree>
    <p:extLst>
      <p:ext uri="{BB962C8B-B14F-4D97-AF65-F5344CB8AC3E}">
        <p14:creationId xmlns:p14="http://schemas.microsoft.com/office/powerpoint/2010/main" val="41055504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27425834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60996778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73636554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112423217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47043549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99865337"/>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11/20/2024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8FB4751-880F-D840-AAA9-3A15815CC996}" type="slidenum">
              <a:rPr lang="en-US" smtClean="0"/>
              <a:pPr/>
              <a:t>‹#›</a:t>
            </a:fld>
            <a:endParaRPr lang="en-US" dirty="0"/>
          </a:p>
        </p:txBody>
      </p:sp>
      <p:grpSp>
        <p:nvGrpSpPr>
          <p:cNvPr id="5" name="Group 4">
            <a:extLst>
              <a:ext uri="{FF2B5EF4-FFF2-40B4-BE49-F238E27FC236}">
                <a16:creationId xmlns:a16="http://schemas.microsoft.com/office/drawing/2014/main" id="{1B402AAC-8F88-AA6A-77C7-5B1D9E3ED768}"/>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6" name="Freeform: Shape 5">
              <a:extLst>
                <a:ext uri="{FF2B5EF4-FFF2-40B4-BE49-F238E27FC236}">
                  <a16:creationId xmlns:a16="http://schemas.microsoft.com/office/drawing/2014/main" id="{97FED38D-B045-659E-F871-5216F408D03D}"/>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Freeform: Shape 6">
              <a:extLst>
                <a:ext uri="{FF2B5EF4-FFF2-40B4-BE49-F238E27FC236}">
                  <a16:creationId xmlns:a16="http://schemas.microsoft.com/office/drawing/2014/main" id="{23C8008F-6B7A-8A9C-2A29-D607FEAF19E5}"/>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8" name="Freeform: Shape 7">
            <a:extLst>
              <a:ext uri="{FF2B5EF4-FFF2-40B4-BE49-F238E27FC236}">
                <a16:creationId xmlns:a16="http://schemas.microsoft.com/office/drawing/2014/main" id="{F0143592-57AC-E69B-6826-6616B273045D}"/>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Tree>
    <p:extLst>
      <p:ext uri="{BB962C8B-B14F-4D97-AF65-F5344CB8AC3E}">
        <p14:creationId xmlns:p14="http://schemas.microsoft.com/office/powerpoint/2010/main" val="1809677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376575154"/>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297128826"/>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57803274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58217910"/>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58FB4751-880F-D840-AAA9-3A15815CC996}" type="slidenum">
              <a:rPr lang="en-US" smtClean="0"/>
              <a:pPr/>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84640584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50694904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850246836"/>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181754525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199471957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39097108"/>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dirty="0"/>
              <a:t>click to add title</a:t>
            </a:r>
          </a:p>
        </p:txBody>
      </p:sp>
    </p:spTree>
    <p:extLst>
      <p:ext uri="{BB962C8B-B14F-4D97-AF65-F5344CB8AC3E}">
        <p14:creationId xmlns:p14="http://schemas.microsoft.com/office/powerpoint/2010/main" val="18074158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dirty="0"/>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en-US"/>
              <a:t>Click icon to add picture</a:t>
            </a:r>
            <a:endParaRPr lang="en-US" dirty="0"/>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dirty="0"/>
              <a:t>Click to add text</a:t>
            </a:r>
          </a:p>
          <a:p>
            <a:pPr lvl="1"/>
            <a:r>
              <a:rPr lang="en-US" dirty="0"/>
              <a:t>Second level</a:t>
            </a:r>
          </a:p>
          <a:p>
            <a:pPr lvl="2"/>
            <a:r>
              <a:rPr lang="en-US" dirty="0"/>
              <a:t>Third level</a:t>
            </a:r>
          </a:p>
        </p:txBody>
      </p:sp>
    </p:spTree>
    <p:extLst>
      <p:ext uri="{BB962C8B-B14F-4D97-AF65-F5344CB8AC3E}">
        <p14:creationId xmlns:p14="http://schemas.microsoft.com/office/powerpoint/2010/main" val="9049661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nd Content 7">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8639877-C4A6-4E44-C600-FE3C6CD5F187}"/>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9" name="Freeform: Shape 8">
              <a:extLst>
                <a:ext uri="{FF2B5EF4-FFF2-40B4-BE49-F238E27FC236}">
                  <a16:creationId xmlns:a16="http://schemas.microsoft.com/office/drawing/2014/main" id="{F0439AA5-A7EE-A20E-BB67-D356776D0B21}"/>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0" name="Freeform: Shape 9">
              <a:extLst>
                <a:ext uri="{FF2B5EF4-FFF2-40B4-BE49-F238E27FC236}">
                  <a16:creationId xmlns:a16="http://schemas.microsoft.com/office/drawing/2014/main" id="{39E752F7-61F0-6779-9E8E-3541BFF7D2CF}"/>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Title 1">
            <a:extLst>
              <a:ext uri="{FF2B5EF4-FFF2-40B4-BE49-F238E27FC236}">
                <a16:creationId xmlns:a16="http://schemas.microsoft.com/office/drawing/2014/main" id="{FA7EBEDF-950A-F10B-DA20-24FB521457FC}"/>
              </a:ext>
            </a:extLst>
          </p:cNvPr>
          <p:cNvSpPr>
            <a:spLocks noGrp="1"/>
          </p:cNvSpPr>
          <p:nvPr>
            <p:ph type="title" hasCustomPrompt="1"/>
          </p:nvPr>
        </p:nvSpPr>
        <p:spPr>
          <a:xfrm>
            <a:off x="914400" y="914400"/>
            <a:ext cx="7534656" cy="914400"/>
          </a:xfrm>
        </p:spPr>
        <p:txBody>
          <a:bodyPr anchor="b" anchorCtr="0"/>
          <a:lstStyle>
            <a:lvl1pPr>
              <a:defRPr sz="3200"/>
            </a:lvl1pPr>
          </a:lstStyle>
          <a:p>
            <a:r>
              <a:rPr lang="en-US" dirty="0"/>
              <a:t>click to add title</a:t>
            </a:r>
          </a:p>
        </p:txBody>
      </p:sp>
      <p:sp>
        <p:nvSpPr>
          <p:cNvPr id="12" name="Freeform 11">
            <a:extLst>
              <a:ext uri="{FF2B5EF4-FFF2-40B4-BE49-F238E27FC236}">
                <a16:creationId xmlns:a16="http://schemas.microsoft.com/office/drawing/2014/main" id="{6FD0E545-8D0D-B848-836A-23CEBCD6B0A5}"/>
              </a:ext>
              <a:ext uri="{C183D7F6-B498-43B3-948B-1728B52AA6E4}">
                <adec:decorative xmlns:adec="http://schemas.microsoft.com/office/drawing/2017/decorative" val="1"/>
              </a:ext>
            </a:extLst>
          </p:cNvPr>
          <p:cNvSpPr/>
          <p:nvPr userDrawn="1"/>
        </p:nvSpPr>
        <p:spPr>
          <a:xfrm rot="10800000">
            <a:off x="-1" y="5010313"/>
            <a:ext cx="3307890" cy="1876021"/>
          </a:xfrm>
          <a:custGeom>
            <a:avLst/>
            <a:gdLst>
              <a:gd name="connsiteX0" fmla="*/ 3307890 w 3307890"/>
              <a:gd name="connsiteY0" fmla="*/ 1876021 h 1876021"/>
              <a:gd name="connsiteX1" fmla="*/ 3062737 w 3307890"/>
              <a:gd name="connsiteY1" fmla="*/ 1792455 h 1876021"/>
              <a:gd name="connsiteX2" fmla="*/ 56315 w 3307890"/>
              <a:gd name="connsiteY2" fmla="*/ 110172 h 1876021"/>
              <a:gd name="connsiteX3" fmla="*/ 0 w 3307890"/>
              <a:gd name="connsiteY3" fmla="*/ 0 h 1876021"/>
              <a:gd name="connsiteX4" fmla="*/ 3307890 w 3307890"/>
              <a:gd name="connsiteY4" fmla="*/ 0 h 1876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890" h="1876021">
                <a:moveTo>
                  <a:pt x="3307890" y="1876021"/>
                </a:moveTo>
                <a:lnTo>
                  <a:pt x="3062737" y="1792455"/>
                </a:lnTo>
                <a:cubicBezTo>
                  <a:pt x="1499256" y="1257872"/>
                  <a:pt x="548396" y="895598"/>
                  <a:pt x="56315" y="110172"/>
                </a:cubicBezTo>
                <a:lnTo>
                  <a:pt x="0" y="0"/>
                </a:lnTo>
                <a:lnTo>
                  <a:pt x="3307890" y="0"/>
                </a:lnTo>
                <a:close/>
              </a:path>
            </a:pathLst>
          </a:custGeom>
          <a:solidFill>
            <a:schemeClr val="accent2">
              <a:alpha val="6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5" name="Freeform 14">
            <a:extLst>
              <a:ext uri="{FF2B5EF4-FFF2-40B4-BE49-F238E27FC236}">
                <a16:creationId xmlns:a16="http://schemas.microsoft.com/office/drawing/2014/main" id="{7114E853-6F7C-9899-77FD-0E77D0A86207}"/>
              </a:ext>
              <a:ext uri="{C183D7F6-B498-43B3-948B-1728B52AA6E4}">
                <adec:decorative xmlns:adec="http://schemas.microsoft.com/office/drawing/2017/decorative" val="1"/>
              </a:ext>
            </a:extLst>
          </p:cNvPr>
          <p:cNvSpPr/>
          <p:nvPr userDrawn="1"/>
        </p:nvSpPr>
        <p:spPr>
          <a:xfrm rot="10800000">
            <a:off x="9394047" y="4650286"/>
            <a:ext cx="1859768" cy="2207713"/>
          </a:xfrm>
          <a:custGeom>
            <a:avLst/>
            <a:gdLst>
              <a:gd name="connsiteX0" fmla="*/ 0 w 1859768"/>
              <a:gd name="connsiteY0" fmla="*/ 118614 h 2207713"/>
              <a:gd name="connsiteX1" fmla="*/ 0 w 1859768"/>
              <a:gd name="connsiteY1" fmla="*/ 29419 h 2207713"/>
              <a:gd name="connsiteX2" fmla="*/ 16244 w 1859768"/>
              <a:gd name="connsiteY2" fmla="*/ 0 h 2207713"/>
              <a:gd name="connsiteX3" fmla="*/ 68915 w 1859768"/>
              <a:gd name="connsiteY3" fmla="*/ 0 h 2207713"/>
              <a:gd name="connsiteX4" fmla="*/ 1715656 w 1859768"/>
              <a:gd name="connsiteY4" fmla="*/ 494800 h 2207713"/>
              <a:gd name="connsiteX5" fmla="*/ 1683714 w 1859768"/>
              <a:gd name="connsiteY5" fmla="*/ 491216 h 2207713"/>
              <a:gd name="connsiteX6" fmla="*/ 1337678 w 1859768"/>
              <a:gd name="connsiteY6" fmla="*/ 431097 h 2207713"/>
              <a:gd name="connsiteX7" fmla="*/ 950852 w 1859768"/>
              <a:gd name="connsiteY7" fmla="*/ 31845 h 2207713"/>
              <a:gd name="connsiteX8" fmla="*/ 938957 w 1859768"/>
              <a:gd name="connsiteY8" fmla="*/ 0 h 2207713"/>
              <a:gd name="connsiteX9" fmla="*/ 1152830 w 1859768"/>
              <a:gd name="connsiteY9" fmla="*/ 0 h 2207713"/>
              <a:gd name="connsiteX10" fmla="*/ 1267279 w 1859768"/>
              <a:gd name="connsiteY10" fmla="*/ 105940 h 2207713"/>
              <a:gd name="connsiteX11" fmla="*/ 1390620 w 1859768"/>
              <a:gd name="connsiteY11" fmla="*/ 219990 h 2207713"/>
              <a:gd name="connsiteX12" fmla="*/ 1376706 w 1859768"/>
              <a:gd name="connsiteY12" fmla="*/ 237482 h 2207713"/>
              <a:gd name="connsiteX13" fmla="*/ 1213653 w 1859768"/>
              <a:gd name="connsiteY13" fmla="*/ 110730 h 2207713"/>
              <a:gd name="connsiteX14" fmla="*/ 1013214 w 1859768"/>
              <a:gd name="connsiteY14" fmla="*/ 4927 h 2207713"/>
              <a:gd name="connsiteX15" fmla="*/ 1634702 w 1859768"/>
              <a:gd name="connsiteY15" fmla="*/ 427133 h 2207713"/>
              <a:gd name="connsiteX16" fmla="*/ 1297389 w 1859768"/>
              <a:gd name="connsiteY16" fmla="*/ 8655 h 2207713"/>
              <a:gd name="connsiteX17" fmla="*/ 1259059 w 1859768"/>
              <a:gd name="connsiteY17" fmla="*/ 0 h 2207713"/>
              <a:gd name="connsiteX18" fmla="*/ 1410415 w 1859768"/>
              <a:gd name="connsiteY18" fmla="*/ 0 h 2207713"/>
              <a:gd name="connsiteX19" fmla="*/ 1499716 w 1859768"/>
              <a:gd name="connsiteY19" fmla="*/ 66646 h 2207713"/>
              <a:gd name="connsiteX20" fmla="*/ 1637128 w 1859768"/>
              <a:gd name="connsiteY20" fmla="*/ 256403 h 2207713"/>
              <a:gd name="connsiteX21" fmla="*/ 1744255 w 1859768"/>
              <a:gd name="connsiteY21" fmla="*/ 480278 h 2207713"/>
              <a:gd name="connsiteX22" fmla="*/ 1715656 w 1859768"/>
              <a:gd name="connsiteY22" fmla="*/ 494800 h 2207713"/>
              <a:gd name="connsiteX23" fmla="*/ 118121 w 1859768"/>
              <a:gd name="connsiteY23" fmla="*/ 857786 h 2207713"/>
              <a:gd name="connsiteX24" fmla="*/ 433985 w 1859768"/>
              <a:gd name="connsiteY24" fmla="*/ 43220 h 2207713"/>
              <a:gd name="connsiteX25" fmla="*/ 374233 w 1859768"/>
              <a:gd name="connsiteY25" fmla="*/ 191214 h 2207713"/>
              <a:gd name="connsiteX26" fmla="*/ 330862 w 1859768"/>
              <a:gd name="connsiteY26" fmla="*/ 340269 h 2207713"/>
              <a:gd name="connsiteX27" fmla="*/ 304211 w 1859768"/>
              <a:gd name="connsiteY27" fmla="*/ 324744 h 2207713"/>
              <a:gd name="connsiteX28" fmla="*/ 328152 w 1859768"/>
              <a:gd name="connsiteY28" fmla="*/ 127918 h 2207713"/>
              <a:gd name="connsiteX29" fmla="*/ 118121 w 1859768"/>
              <a:gd name="connsiteY29" fmla="*/ 857786 h 2207713"/>
              <a:gd name="connsiteX30" fmla="*/ 74903 w 1859768"/>
              <a:gd name="connsiteY30" fmla="*/ 966935 h 2207713"/>
              <a:gd name="connsiteX31" fmla="*/ 69491 w 1859768"/>
              <a:gd name="connsiteY31" fmla="*/ 504187 h 2207713"/>
              <a:gd name="connsiteX32" fmla="*/ 326258 w 1859768"/>
              <a:gd name="connsiteY32" fmla="*/ 28833 h 2207713"/>
              <a:gd name="connsiteX33" fmla="*/ 351236 w 1859768"/>
              <a:gd name="connsiteY33" fmla="*/ 0 h 2207713"/>
              <a:gd name="connsiteX34" fmla="*/ 500166 w 1859768"/>
              <a:gd name="connsiteY34" fmla="*/ 0 h 2207713"/>
              <a:gd name="connsiteX35" fmla="*/ 501007 w 1859768"/>
              <a:gd name="connsiteY35" fmla="*/ 11785 h 2207713"/>
              <a:gd name="connsiteX36" fmla="*/ 245786 w 1859768"/>
              <a:gd name="connsiteY36" fmla="*/ 835475 h 2207713"/>
              <a:gd name="connsiteX37" fmla="*/ 74903 w 1859768"/>
              <a:gd name="connsiteY37" fmla="*/ 966935 h 2207713"/>
              <a:gd name="connsiteX38" fmla="*/ 1661942 w 1859768"/>
              <a:gd name="connsiteY38" fmla="*/ 1353812 h 2207713"/>
              <a:gd name="connsiteX39" fmla="*/ 1749989 w 1859768"/>
              <a:gd name="connsiteY39" fmla="*/ 1342230 h 2207713"/>
              <a:gd name="connsiteX40" fmla="*/ 1312677 w 1859768"/>
              <a:gd name="connsiteY40" fmla="*/ 968809 h 2207713"/>
              <a:gd name="connsiteX41" fmla="*/ 1232104 w 1859768"/>
              <a:gd name="connsiteY41" fmla="*/ 979836 h 2207713"/>
              <a:gd name="connsiteX42" fmla="*/ 1510925 w 1859768"/>
              <a:gd name="connsiteY42" fmla="*/ 1199562 h 2207713"/>
              <a:gd name="connsiteX43" fmla="*/ 1217072 w 1859768"/>
              <a:gd name="connsiteY43" fmla="*/ 1054216 h 2207713"/>
              <a:gd name="connsiteX44" fmla="*/ 1661942 w 1859768"/>
              <a:gd name="connsiteY44" fmla="*/ 1353812 h 2207713"/>
              <a:gd name="connsiteX45" fmla="*/ 394807 w 1859768"/>
              <a:gd name="connsiteY45" fmla="*/ 1626455 h 2207713"/>
              <a:gd name="connsiteX46" fmla="*/ 466693 w 1859768"/>
              <a:gd name="connsiteY46" fmla="*/ 1595017 h 2207713"/>
              <a:gd name="connsiteX47" fmla="*/ 650821 w 1859768"/>
              <a:gd name="connsiteY47" fmla="*/ 1077380 h 2207713"/>
              <a:gd name="connsiteX48" fmla="*/ 591587 w 1859768"/>
              <a:gd name="connsiteY48" fmla="*/ 974474 h 2207713"/>
              <a:gd name="connsiteX49" fmla="*/ 557216 w 1859768"/>
              <a:gd name="connsiteY49" fmla="*/ 1094794 h 2207713"/>
              <a:gd name="connsiteX50" fmla="*/ 486148 w 1859768"/>
              <a:gd name="connsiteY50" fmla="*/ 1388665 h 2207713"/>
              <a:gd name="connsiteX51" fmla="*/ 452079 w 1859768"/>
              <a:gd name="connsiteY51" fmla="*/ 1431607 h 2207713"/>
              <a:gd name="connsiteX52" fmla="*/ 430714 w 1859768"/>
              <a:gd name="connsiteY52" fmla="*/ 1420233 h 2207713"/>
              <a:gd name="connsiteX53" fmla="*/ 493238 w 1859768"/>
              <a:gd name="connsiteY53" fmla="*/ 1142201 h 2207713"/>
              <a:gd name="connsiteX54" fmla="*/ 394807 w 1859768"/>
              <a:gd name="connsiteY54" fmla="*/ 1626455 h 2207713"/>
              <a:gd name="connsiteX55" fmla="*/ 1315388 w 1859768"/>
              <a:gd name="connsiteY55" fmla="*/ 2115696 h 2207713"/>
              <a:gd name="connsiteX56" fmla="*/ 1031118 w 1859768"/>
              <a:gd name="connsiteY56" fmla="*/ 1312715 h 2207713"/>
              <a:gd name="connsiteX57" fmla="*/ 1129348 w 1859768"/>
              <a:gd name="connsiteY57" fmla="*/ 1549780 h 2207713"/>
              <a:gd name="connsiteX58" fmla="*/ 1248211 w 1859768"/>
              <a:gd name="connsiteY58" fmla="*/ 1771927 h 2207713"/>
              <a:gd name="connsiteX59" fmla="*/ 1198290 w 1859768"/>
              <a:gd name="connsiteY59" fmla="*/ 1766808 h 2207713"/>
              <a:gd name="connsiteX60" fmla="*/ 990681 w 1859768"/>
              <a:gd name="connsiteY60" fmla="*/ 1391341 h 2207713"/>
              <a:gd name="connsiteX61" fmla="*/ 1315388 w 1859768"/>
              <a:gd name="connsiteY61" fmla="*/ 2115696 h 2207713"/>
              <a:gd name="connsiteX62" fmla="*/ 1350109 w 1859768"/>
              <a:gd name="connsiteY62" fmla="*/ 2206800 h 2207713"/>
              <a:gd name="connsiteX63" fmla="*/ 1016305 w 1859768"/>
              <a:gd name="connsiteY63" fmla="*/ 1939402 h 2207713"/>
              <a:gd name="connsiteX64" fmla="*/ 915052 w 1859768"/>
              <a:gd name="connsiteY64" fmla="*/ 1399068 h 2207713"/>
              <a:gd name="connsiteX65" fmla="*/ 854782 w 1859768"/>
              <a:gd name="connsiteY65" fmla="*/ 932137 h 2207713"/>
              <a:gd name="connsiteX66" fmla="*/ 770773 w 1859768"/>
              <a:gd name="connsiteY66" fmla="*/ 875318 h 2207713"/>
              <a:gd name="connsiteX67" fmla="*/ 825964 w 1859768"/>
              <a:gd name="connsiteY67" fmla="*/ 823117 h 2207713"/>
              <a:gd name="connsiteX68" fmla="*/ 778651 w 1859768"/>
              <a:gd name="connsiteY68" fmla="*/ 628353 h 2207713"/>
              <a:gd name="connsiteX69" fmla="*/ 674057 w 1859768"/>
              <a:gd name="connsiteY69" fmla="*/ 806473 h 2207713"/>
              <a:gd name="connsiteX70" fmla="*/ 678691 w 1859768"/>
              <a:gd name="connsiteY70" fmla="*/ 987300 h 2207713"/>
              <a:gd name="connsiteX71" fmla="*/ 573399 w 1859768"/>
              <a:gd name="connsiteY71" fmla="*/ 1572793 h 2207713"/>
              <a:gd name="connsiteX72" fmla="*/ 448294 w 1859768"/>
              <a:gd name="connsiteY72" fmla="*/ 1671763 h 2207713"/>
              <a:gd name="connsiteX73" fmla="*/ 347341 w 1859768"/>
              <a:gd name="connsiteY73" fmla="*/ 1644762 h 2207713"/>
              <a:gd name="connsiteX74" fmla="*/ 322256 w 1859768"/>
              <a:gd name="connsiteY74" fmla="*/ 1459939 h 2207713"/>
              <a:gd name="connsiteX75" fmla="*/ 495295 w 1859768"/>
              <a:gd name="connsiteY75" fmla="*/ 1011735 h 2207713"/>
              <a:gd name="connsiteX76" fmla="*/ 631502 w 1859768"/>
              <a:gd name="connsiteY76" fmla="*/ 767246 h 2207713"/>
              <a:gd name="connsiteX77" fmla="*/ 678184 w 1859768"/>
              <a:gd name="connsiteY77" fmla="*/ 678226 h 2207713"/>
              <a:gd name="connsiteX78" fmla="*/ 718531 w 1859768"/>
              <a:gd name="connsiteY78" fmla="*/ 365894 h 2207713"/>
              <a:gd name="connsiteX79" fmla="*/ 669080 w 1859768"/>
              <a:gd name="connsiteY79" fmla="*/ 150213 h 2207713"/>
              <a:gd name="connsiteX80" fmla="*/ 639037 w 1859768"/>
              <a:gd name="connsiteY80" fmla="*/ 0 h 2207713"/>
              <a:gd name="connsiteX81" fmla="*/ 685477 w 1859768"/>
              <a:gd name="connsiteY81" fmla="*/ 0 h 2207713"/>
              <a:gd name="connsiteX82" fmla="*/ 830123 w 1859768"/>
              <a:gd name="connsiteY82" fmla="*/ 644646 h 2207713"/>
              <a:gd name="connsiteX83" fmla="*/ 868286 w 1859768"/>
              <a:gd name="connsiteY83" fmla="*/ 801231 h 2207713"/>
              <a:gd name="connsiteX84" fmla="*/ 945378 w 1859768"/>
              <a:gd name="connsiteY84" fmla="*/ 881698 h 2207713"/>
              <a:gd name="connsiteX85" fmla="*/ 1208838 w 1859768"/>
              <a:gd name="connsiteY85" fmla="*/ 919029 h 2207713"/>
              <a:gd name="connsiteX86" fmla="*/ 1753984 w 1859768"/>
              <a:gd name="connsiteY86" fmla="*/ 1208539 h 2207713"/>
              <a:gd name="connsiteX87" fmla="*/ 1859768 w 1859768"/>
              <a:gd name="connsiteY87" fmla="*/ 1390144 h 2207713"/>
              <a:gd name="connsiteX88" fmla="*/ 1607507 w 1859768"/>
              <a:gd name="connsiteY88" fmla="*/ 1402956 h 2207713"/>
              <a:gd name="connsiteX89" fmla="*/ 1298703 w 1859768"/>
              <a:gd name="connsiteY89" fmla="*/ 1257406 h 2207713"/>
              <a:gd name="connsiteX90" fmla="*/ 1164863 w 1859768"/>
              <a:gd name="connsiteY90" fmla="*/ 1082843 h 2207713"/>
              <a:gd name="connsiteX91" fmla="*/ 1010750 w 1859768"/>
              <a:gd name="connsiteY91" fmla="*/ 956586 h 2207713"/>
              <a:gd name="connsiteX92" fmla="*/ 905506 w 1859768"/>
              <a:gd name="connsiteY92" fmla="*/ 929445 h 2207713"/>
              <a:gd name="connsiteX93" fmla="*/ 994250 w 1859768"/>
              <a:gd name="connsiteY93" fmla="*/ 1187151 h 2207713"/>
              <a:gd name="connsiteX94" fmla="*/ 1063313 w 1859768"/>
              <a:gd name="connsiteY94" fmla="*/ 1241331 h 2207713"/>
              <a:gd name="connsiteX95" fmla="*/ 1403427 w 1859768"/>
              <a:gd name="connsiteY95" fmla="*/ 1675440 h 2207713"/>
              <a:gd name="connsiteX96" fmla="*/ 1412888 w 1859768"/>
              <a:gd name="connsiteY96" fmla="*/ 2013308 h 2207713"/>
              <a:gd name="connsiteX97" fmla="*/ 1370292 w 1859768"/>
              <a:gd name="connsiteY97" fmla="*/ 2202341 h 2207713"/>
              <a:gd name="connsiteX98" fmla="*/ 1350109 w 1859768"/>
              <a:gd name="connsiteY98" fmla="*/ 2206800 h 22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59768" h="2207713">
                <a:moveTo>
                  <a:pt x="0" y="118614"/>
                </a:moveTo>
                <a:lnTo>
                  <a:pt x="0" y="29419"/>
                </a:lnTo>
                <a:lnTo>
                  <a:pt x="16244" y="0"/>
                </a:lnTo>
                <a:lnTo>
                  <a:pt x="68915" y="0"/>
                </a:lnTo>
                <a:close/>
                <a:moveTo>
                  <a:pt x="1715656" y="494800"/>
                </a:moveTo>
                <a:cubicBezTo>
                  <a:pt x="1704862" y="495265"/>
                  <a:pt x="1693511" y="492713"/>
                  <a:pt x="1683714" y="491216"/>
                </a:cubicBezTo>
                <a:cubicBezTo>
                  <a:pt x="1567792" y="473756"/>
                  <a:pt x="1449925" y="461958"/>
                  <a:pt x="1337678" y="431097"/>
                </a:cubicBezTo>
                <a:cubicBezTo>
                  <a:pt x="1134061" y="375091"/>
                  <a:pt x="1009028" y="231185"/>
                  <a:pt x="950852" y="31845"/>
                </a:cubicBezTo>
                <a:lnTo>
                  <a:pt x="938957" y="0"/>
                </a:lnTo>
                <a:lnTo>
                  <a:pt x="1152830" y="0"/>
                </a:lnTo>
                <a:lnTo>
                  <a:pt x="1267279" y="105940"/>
                </a:lnTo>
                <a:cubicBezTo>
                  <a:pt x="1308707" y="144308"/>
                  <a:pt x="1349638" y="182194"/>
                  <a:pt x="1390620" y="219990"/>
                </a:cubicBezTo>
                <a:cubicBezTo>
                  <a:pt x="1386245" y="225654"/>
                  <a:pt x="1381298" y="231460"/>
                  <a:pt x="1376706" y="237482"/>
                </a:cubicBezTo>
                <a:cubicBezTo>
                  <a:pt x="1304559" y="222422"/>
                  <a:pt x="1267575" y="152885"/>
                  <a:pt x="1213653" y="110730"/>
                </a:cubicBezTo>
                <a:cubicBezTo>
                  <a:pt x="1155161" y="64853"/>
                  <a:pt x="1098884" y="19331"/>
                  <a:pt x="1013214" y="4927"/>
                </a:cubicBezTo>
                <a:cubicBezTo>
                  <a:pt x="1047417" y="278154"/>
                  <a:pt x="1317065" y="436272"/>
                  <a:pt x="1634702" y="427133"/>
                </a:cubicBezTo>
                <a:cubicBezTo>
                  <a:pt x="1577765" y="199027"/>
                  <a:pt x="1448459" y="58590"/>
                  <a:pt x="1297389" y="8655"/>
                </a:cubicBezTo>
                <a:lnTo>
                  <a:pt x="1259059" y="0"/>
                </a:lnTo>
                <a:lnTo>
                  <a:pt x="1410415" y="0"/>
                </a:lnTo>
                <a:lnTo>
                  <a:pt x="1499716" y="66646"/>
                </a:lnTo>
                <a:cubicBezTo>
                  <a:pt x="1554948" y="119466"/>
                  <a:pt x="1598789" y="185076"/>
                  <a:pt x="1637128" y="256403"/>
                </a:cubicBezTo>
                <a:cubicBezTo>
                  <a:pt x="1675184" y="326584"/>
                  <a:pt x="1755798" y="433557"/>
                  <a:pt x="1744255" y="480278"/>
                </a:cubicBezTo>
                <a:cubicBezTo>
                  <a:pt x="1736686" y="490852"/>
                  <a:pt x="1726450" y="494335"/>
                  <a:pt x="1715656" y="494800"/>
                </a:cubicBezTo>
                <a:close/>
                <a:moveTo>
                  <a:pt x="118121" y="857786"/>
                </a:moveTo>
                <a:cubicBezTo>
                  <a:pt x="321011" y="780677"/>
                  <a:pt x="535523" y="340321"/>
                  <a:pt x="433985" y="43220"/>
                </a:cubicBezTo>
                <a:cubicBezTo>
                  <a:pt x="410330" y="101200"/>
                  <a:pt x="389994" y="145563"/>
                  <a:pt x="374233" y="191214"/>
                </a:cubicBezTo>
                <a:cubicBezTo>
                  <a:pt x="357538" y="239229"/>
                  <a:pt x="345560" y="289103"/>
                  <a:pt x="330862" y="340269"/>
                </a:cubicBezTo>
                <a:cubicBezTo>
                  <a:pt x="314214" y="330754"/>
                  <a:pt x="303849" y="326966"/>
                  <a:pt x="304211" y="324744"/>
                </a:cubicBezTo>
                <a:cubicBezTo>
                  <a:pt x="311428" y="259327"/>
                  <a:pt x="319790" y="193622"/>
                  <a:pt x="328152" y="127918"/>
                </a:cubicBezTo>
                <a:cubicBezTo>
                  <a:pt x="110186" y="438886"/>
                  <a:pt x="47314" y="643052"/>
                  <a:pt x="118121" y="857786"/>
                </a:cubicBezTo>
                <a:close/>
                <a:moveTo>
                  <a:pt x="74903" y="966935"/>
                </a:moveTo>
                <a:cubicBezTo>
                  <a:pt x="38034" y="945758"/>
                  <a:pt x="15827" y="648523"/>
                  <a:pt x="69491" y="504187"/>
                </a:cubicBezTo>
                <a:cubicBezTo>
                  <a:pt x="133206" y="333209"/>
                  <a:pt x="216093" y="172655"/>
                  <a:pt x="326258" y="28833"/>
                </a:cubicBezTo>
                <a:lnTo>
                  <a:pt x="351236" y="0"/>
                </a:lnTo>
                <a:lnTo>
                  <a:pt x="500166" y="0"/>
                </a:lnTo>
                <a:lnTo>
                  <a:pt x="501007" y="11785"/>
                </a:lnTo>
                <a:cubicBezTo>
                  <a:pt x="557150" y="329413"/>
                  <a:pt x="461159" y="602456"/>
                  <a:pt x="245786" y="835475"/>
                </a:cubicBezTo>
                <a:cubicBezTo>
                  <a:pt x="201837" y="882723"/>
                  <a:pt x="98490" y="976231"/>
                  <a:pt x="74903" y="966935"/>
                </a:cubicBezTo>
                <a:close/>
                <a:moveTo>
                  <a:pt x="1661942" y="1353812"/>
                </a:moveTo>
                <a:cubicBezTo>
                  <a:pt x="1689964" y="1352207"/>
                  <a:pt x="1719270" y="1348345"/>
                  <a:pt x="1749989" y="1342230"/>
                </a:cubicBezTo>
                <a:cubicBezTo>
                  <a:pt x="1656665" y="1097504"/>
                  <a:pt x="1497337" y="963250"/>
                  <a:pt x="1312677" y="968809"/>
                </a:cubicBezTo>
                <a:cubicBezTo>
                  <a:pt x="1286297" y="969603"/>
                  <a:pt x="1259399" y="973250"/>
                  <a:pt x="1232104" y="979836"/>
                </a:cubicBezTo>
                <a:cubicBezTo>
                  <a:pt x="1319351" y="1062014"/>
                  <a:pt x="1460184" y="1072004"/>
                  <a:pt x="1510925" y="1199562"/>
                </a:cubicBezTo>
                <a:cubicBezTo>
                  <a:pt x="1413953" y="1150563"/>
                  <a:pt x="1328893" y="1083357"/>
                  <a:pt x="1217072" y="1054216"/>
                </a:cubicBezTo>
                <a:cubicBezTo>
                  <a:pt x="1332495" y="1265699"/>
                  <a:pt x="1465786" y="1365048"/>
                  <a:pt x="1661942" y="1353812"/>
                </a:cubicBezTo>
                <a:close/>
                <a:moveTo>
                  <a:pt x="394807" y="1626455"/>
                </a:moveTo>
                <a:cubicBezTo>
                  <a:pt x="431036" y="1610664"/>
                  <a:pt x="450719" y="1605418"/>
                  <a:pt x="466693" y="1595017"/>
                </a:cubicBezTo>
                <a:cubicBezTo>
                  <a:pt x="617981" y="1496170"/>
                  <a:pt x="702592" y="1260677"/>
                  <a:pt x="650821" y="1077380"/>
                </a:cubicBezTo>
                <a:cubicBezTo>
                  <a:pt x="640663" y="1042498"/>
                  <a:pt x="641972" y="997433"/>
                  <a:pt x="591587" y="974474"/>
                </a:cubicBezTo>
                <a:cubicBezTo>
                  <a:pt x="578978" y="1018116"/>
                  <a:pt x="566810" y="1056169"/>
                  <a:pt x="557216" y="1094794"/>
                </a:cubicBezTo>
                <a:cubicBezTo>
                  <a:pt x="533192" y="1193037"/>
                  <a:pt x="511601" y="1291280"/>
                  <a:pt x="486148" y="1388665"/>
                </a:cubicBezTo>
                <a:cubicBezTo>
                  <a:pt x="481894" y="1404645"/>
                  <a:pt x="464055" y="1417340"/>
                  <a:pt x="452079" y="1431607"/>
                </a:cubicBezTo>
                <a:cubicBezTo>
                  <a:pt x="445076" y="1427887"/>
                  <a:pt x="437717" y="1423952"/>
                  <a:pt x="430714" y="1420233"/>
                </a:cubicBezTo>
                <a:cubicBezTo>
                  <a:pt x="451292" y="1327723"/>
                  <a:pt x="472444" y="1235070"/>
                  <a:pt x="493238" y="1142201"/>
                </a:cubicBezTo>
                <a:cubicBezTo>
                  <a:pt x="405949" y="1288283"/>
                  <a:pt x="340614" y="1438288"/>
                  <a:pt x="394807" y="1626455"/>
                </a:cubicBezTo>
                <a:close/>
                <a:moveTo>
                  <a:pt x="1315388" y="2115696"/>
                </a:moveTo>
                <a:cubicBezTo>
                  <a:pt x="1459383" y="1841253"/>
                  <a:pt x="1300831" y="1370388"/>
                  <a:pt x="1031118" y="1312715"/>
                </a:cubicBezTo>
                <a:cubicBezTo>
                  <a:pt x="1065996" y="1397084"/>
                  <a:pt x="1095810" y="1474508"/>
                  <a:pt x="1129348" y="1549780"/>
                </a:cubicBezTo>
                <a:cubicBezTo>
                  <a:pt x="1161888" y="1623476"/>
                  <a:pt x="1222856" y="1683035"/>
                  <a:pt x="1248211" y="1771927"/>
                </a:cubicBezTo>
                <a:cubicBezTo>
                  <a:pt x="1222391" y="1769583"/>
                  <a:pt x="1201710" y="1773253"/>
                  <a:pt x="1198290" y="1766808"/>
                </a:cubicBezTo>
                <a:cubicBezTo>
                  <a:pt x="1127371" y="1641272"/>
                  <a:pt x="1057886" y="1514158"/>
                  <a:pt x="990681" y="1391341"/>
                </a:cubicBezTo>
                <a:cubicBezTo>
                  <a:pt x="855540" y="1570131"/>
                  <a:pt x="974506" y="1949897"/>
                  <a:pt x="1315388" y="2115696"/>
                </a:cubicBezTo>
                <a:close/>
                <a:moveTo>
                  <a:pt x="1350109" y="2206800"/>
                </a:moveTo>
                <a:cubicBezTo>
                  <a:pt x="1227294" y="2132029"/>
                  <a:pt x="1103839" y="2055898"/>
                  <a:pt x="1016305" y="1939402"/>
                </a:cubicBezTo>
                <a:cubicBezTo>
                  <a:pt x="894527" y="1777942"/>
                  <a:pt x="844899" y="1595932"/>
                  <a:pt x="915052" y="1399068"/>
                </a:cubicBezTo>
                <a:cubicBezTo>
                  <a:pt x="975348" y="1229938"/>
                  <a:pt x="907264" y="1082692"/>
                  <a:pt x="854782" y="932137"/>
                </a:cubicBezTo>
                <a:cubicBezTo>
                  <a:pt x="846533" y="908644"/>
                  <a:pt x="804422" y="896999"/>
                  <a:pt x="770773" y="875318"/>
                </a:cubicBezTo>
                <a:cubicBezTo>
                  <a:pt x="787545" y="859543"/>
                  <a:pt x="802883" y="845346"/>
                  <a:pt x="825964" y="823117"/>
                </a:cubicBezTo>
                <a:cubicBezTo>
                  <a:pt x="812484" y="768678"/>
                  <a:pt x="797092" y="705284"/>
                  <a:pt x="778651" y="628353"/>
                </a:cubicBezTo>
                <a:cubicBezTo>
                  <a:pt x="718445" y="684857"/>
                  <a:pt x="704504" y="750136"/>
                  <a:pt x="674057" y="806473"/>
                </a:cubicBezTo>
                <a:cubicBezTo>
                  <a:pt x="639013" y="871268"/>
                  <a:pt x="653565" y="926351"/>
                  <a:pt x="678691" y="987300"/>
                </a:cubicBezTo>
                <a:cubicBezTo>
                  <a:pt x="768807" y="1203882"/>
                  <a:pt x="699453" y="1395372"/>
                  <a:pt x="573399" y="1572793"/>
                </a:cubicBezTo>
                <a:cubicBezTo>
                  <a:pt x="543911" y="1614586"/>
                  <a:pt x="491566" y="1640205"/>
                  <a:pt x="448294" y="1671763"/>
                </a:cubicBezTo>
                <a:cubicBezTo>
                  <a:pt x="404448" y="1703465"/>
                  <a:pt x="371872" y="1682427"/>
                  <a:pt x="347341" y="1644762"/>
                </a:cubicBezTo>
                <a:cubicBezTo>
                  <a:pt x="310117" y="1587763"/>
                  <a:pt x="311251" y="1523568"/>
                  <a:pt x="322256" y="1459939"/>
                </a:cubicBezTo>
                <a:cubicBezTo>
                  <a:pt x="349914" y="1299003"/>
                  <a:pt x="405306" y="1149365"/>
                  <a:pt x="495295" y="1011735"/>
                </a:cubicBezTo>
                <a:cubicBezTo>
                  <a:pt x="545960" y="933888"/>
                  <a:pt x="586695" y="849101"/>
                  <a:pt x="631502" y="767246"/>
                </a:cubicBezTo>
                <a:cubicBezTo>
                  <a:pt x="647658" y="737930"/>
                  <a:pt x="657956" y="704608"/>
                  <a:pt x="678184" y="678226"/>
                </a:cubicBezTo>
                <a:cubicBezTo>
                  <a:pt x="752638" y="581017"/>
                  <a:pt x="749272" y="478997"/>
                  <a:pt x="718531" y="365894"/>
                </a:cubicBezTo>
                <a:cubicBezTo>
                  <a:pt x="699256" y="294803"/>
                  <a:pt x="683666" y="222633"/>
                  <a:pt x="669080" y="150213"/>
                </a:cubicBezTo>
                <a:lnTo>
                  <a:pt x="639037" y="0"/>
                </a:lnTo>
                <a:lnTo>
                  <a:pt x="685477" y="0"/>
                </a:lnTo>
                <a:lnTo>
                  <a:pt x="830123" y="644646"/>
                </a:lnTo>
                <a:cubicBezTo>
                  <a:pt x="841889" y="697081"/>
                  <a:pt x="858594" y="748580"/>
                  <a:pt x="868286" y="801231"/>
                </a:cubicBezTo>
                <a:cubicBezTo>
                  <a:pt x="876847" y="846862"/>
                  <a:pt x="902344" y="867547"/>
                  <a:pt x="945378" y="881698"/>
                </a:cubicBezTo>
                <a:cubicBezTo>
                  <a:pt x="1031306" y="909427"/>
                  <a:pt x="1113389" y="928992"/>
                  <a:pt x="1208838" y="919029"/>
                </a:cubicBezTo>
                <a:cubicBezTo>
                  <a:pt x="1450323" y="893401"/>
                  <a:pt x="1641860" y="979221"/>
                  <a:pt x="1753984" y="1208539"/>
                </a:cubicBezTo>
                <a:cubicBezTo>
                  <a:pt x="1782977" y="1267908"/>
                  <a:pt x="1856145" y="1343578"/>
                  <a:pt x="1859768" y="1390144"/>
                </a:cubicBezTo>
                <a:cubicBezTo>
                  <a:pt x="1836417" y="1439526"/>
                  <a:pt x="1688979" y="1406544"/>
                  <a:pt x="1607507" y="1402956"/>
                </a:cubicBezTo>
                <a:cubicBezTo>
                  <a:pt x="1486122" y="1397822"/>
                  <a:pt x="1378192" y="1354922"/>
                  <a:pt x="1298703" y="1257406"/>
                </a:cubicBezTo>
                <a:cubicBezTo>
                  <a:pt x="1252324" y="1200270"/>
                  <a:pt x="1195489" y="1147586"/>
                  <a:pt x="1164863" y="1082843"/>
                </a:cubicBezTo>
                <a:cubicBezTo>
                  <a:pt x="1130674" y="1011083"/>
                  <a:pt x="1077231" y="979459"/>
                  <a:pt x="1010750" y="956586"/>
                </a:cubicBezTo>
                <a:cubicBezTo>
                  <a:pt x="982871" y="947151"/>
                  <a:pt x="954125" y="941586"/>
                  <a:pt x="905506" y="929445"/>
                </a:cubicBezTo>
                <a:cubicBezTo>
                  <a:pt x="938069" y="1026569"/>
                  <a:pt x="961505" y="1108942"/>
                  <a:pt x="994250" y="1187151"/>
                </a:cubicBezTo>
                <a:cubicBezTo>
                  <a:pt x="1004360" y="1210786"/>
                  <a:pt x="1037660" y="1227381"/>
                  <a:pt x="1063313" y="1241331"/>
                </a:cubicBezTo>
                <a:cubicBezTo>
                  <a:pt x="1239665" y="1337051"/>
                  <a:pt x="1330749" y="1501044"/>
                  <a:pt x="1403427" y="1675440"/>
                </a:cubicBezTo>
                <a:cubicBezTo>
                  <a:pt x="1448273" y="1782871"/>
                  <a:pt x="1438875" y="1899660"/>
                  <a:pt x="1412888" y="2013308"/>
                </a:cubicBezTo>
                <a:cubicBezTo>
                  <a:pt x="1398883" y="2074648"/>
                  <a:pt x="1385094" y="2135629"/>
                  <a:pt x="1370292" y="2202341"/>
                </a:cubicBezTo>
                <a:cubicBezTo>
                  <a:pt x="1368001" y="2202917"/>
                  <a:pt x="1355826" y="2210234"/>
                  <a:pt x="1350109" y="2206800"/>
                </a:cubicBez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12">
            <a:extLst>
              <a:ext uri="{FF2B5EF4-FFF2-40B4-BE49-F238E27FC236}">
                <a16:creationId xmlns:a16="http://schemas.microsoft.com/office/drawing/2014/main" id="{69002426-033B-400A-C519-AF4C659C4F05}"/>
              </a:ext>
              <a:ext uri="{C183D7F6-B498-43B3-948B-1728B52AA6E4}">
                <adec:decorative xmlns:adec="http://schemas.microsoft.com/office/drawing/2017/decorative" val="1"/>
              </a:ext>
            </a:extLst>
          </p:cNvPr>
          <p:cNvSpPr/>
          <p:nvPr userDrawn="1"/>
        </p:nvSpPr>
        <p:spPr>
          <a:xfrm rot="16200000" flipH="1">
            <a:off x="8812879" y="2130044"/>
            <a:ext cx="5509165" cy="1249078"/>
          </a:xfrm>
          <a:custGeom>
            <a:avLst/>
            <a:gdLst>
              <a:gd name="connsiteX0" fmla="*/ 5509165 w 5509165"/>
              <a:gd name="connsiteY0" fmla="*/ 1249078 h 1249078"/>
              <a:gd name="connsiteX1" fmla="*/ 0 w 5509165"/>
              <a:gd name="connsiteY1" fmla="*/ 1249078 h 1249078"/>
              <a:gd name="connsiteX2" fmla="*/ 0 w 5509165"/>
              <a:gd name="connsiteY2" fmla="*/ 376649 h 1249078"/>
              <a:gd name="connsiteX3" fmla="*/ 124275 w 5509165"/>
              <a:gd name="connsiteY3" fmla="*/ 338434 h 1249078"/>
              <a:gd name="connsiteX4" fmla="*/ 2337339 w 5509165"/>
              <a:gd name="connsiteY4" fmla="*/ 1263 h 1249078"/>
              <a:gd name="connsiteX5" fmla="*/ 4747463 w 5509165"/>
              <a:gd name="connsiteY5" fmla="*/ 509094 h 1249078"/>
              <a:gd name="connsiteX6" fmla="*/ 5475419 w 5509165"/>
              <a:gd name="connsiteY6" fmla="*/ 1196657 h 1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165" h="1249078">
                <a:moveTo>
                  <a:pt x="5509165" y="1249078"/>
                </a:moveTo>
                <a:lnTo>
                  <a:pt x="0" y="1249078"/>
                </a:lnTo>
                <a:lnTo>
                  <a:pt x="0" y="376649"/>
                </a:lnTo>
                <a:lnTo>
                  <a:pt x="124275" y="338434"/>
                </a:lnTo>
                <a:cubicBezTo>
                  <a:pt x="840589" y="132976"/>
                  <a:pt x="1609226" y="14590"/>
                  <a:pt x="2337339" y="1263"/>
                </a:cubicBezTo>
                <a:cubicBezTo>
                  <a:pt x="3273483" y="-15871"/>
                  <a:pt x="4142637" y="140664"/>
                  <a:pt x="4747463" y="509094"/>
                </a:cubicBezTo>
                <a:cubicBezTo>
                  <a:pt x="5039841" y="687195"/>
                  <a:pt x="5284004" y="923072"/>
                  <a:pt x="5475419" y="1196657"/>
                </a:cubicBezTo>
                <a:close/>
              </a:path>
            </a:pathLst>
          </a:custGeom>
          <a:solidFill>
            <a:schemeClr val="accent4">
              <a:alpha val="50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Content Placeholder 6">
            <a:extLst>
              <a:ext uri="{FF2B5EF4-FFF2-40B4-BE49-F238E27FC236}">
                <a16:creationId xmlns:a16="http://schemas.microsoft.com/office/drawing/2014/main" id="{13980755-170E-8438-DC1B-7B3283F2A49D}"/>
              </a:ext>
            </a:extLst>
          </p:cNvPr>
          <p:cNvSpPr>
            <a:spLocks noGrp="1"/>
          </p:cNvSpPr>
          <p:nvPr>
            <p:ph sz="quarter" idx="10"/>
          </p:nvPr>
        </p:nvSpPr>
        <p:spPr>
          <a:xfrm>
            <a:off x="914400" y="2039112"/>
            <a:ext cx="7150608" cy="33565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5">
            <a:extLst>
              <a:ext uri="{FF2B5EF4-FFF2-40B4-BE49-F238E27FC236}">
                <a16:creationId xmlns:a16="http://schemas.microsoft.com/office/drawing/2014/main" id="{933C021B-6AA4-3C5D-099F-96D113A1495C}"/>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8009272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abl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2" name="Content Placeholder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Freeform 6">
            <a:extLst>
              <a:ext uri="{FF2B5EF4-FFF2-40B4-BE49-F238E27FC236}">
                <a16:creationId xmlns:a16="http://schemas.microsoft.com/office/drawing/2014/main" id="{A3F1B258-8FBC-06A8-3A1F-466CEEDBBEF2}"/>
              </a:ext>
              <a:ext uri="{C183D7F6-B498-43B3-948B-1728B52AA6E4}">
                <adec:decorative xmlns:adec="http://schemas.microsoft.com/office/drawing/2017/decorative"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2" name="Freeform 11">
            <a:extLst>
              <a:ext uri="{FF2B5EF4-FFF2-40B4-BE49-F238E27FC236}">
                <a16:creationId xmlns:a16="http://schemas.microsoft.com/office/drawing/2014/main" id="{8BAD4AF0-64CE-5C0E-5440-00F8FC6B3194}"/>
              </a:ext>
              <a:ext uri="{C183D7F6-B498-43B3-948B-1728B52AA6E4}">
                <adec:decorative xmlns:adec="http://schemas.microsoft.com/office/drawing/2017/decorative"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 name="Slide Number Placeholder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4080801702"/>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Title Content and Picture">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 uri="{C183D7F6-B498-43B3-948B-1728B52AA6E4}">
                <adec:decorative xmlns:adec="http://schemas.microsoft.com/office/drawing/2017/decorative"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30" name="Freeform: Shape 29">
            <a:extLst>
              <a:ext uri="{FF2B5EF4-FFF2-40B4-BE49-F238E27FC236}">
                <a16:creationId xmlns:a16="http://schemas.microsoft.com/office/drawing/2014/main" id="{0972DA96-A413-EF87-50D3-D8EF54FD9F55}"/>
              </a:ext>
              <a:ext uri="{C183D7F6-B498-43B3-948B-1728B52AA6E4}">
                <adec:decorative xmlns:adec="http://schemas.microsoft.com/office/drawing/2017/decorative"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a:normAutofit/>
          </a:bodyPr>
          <a:lstStyle>
            <a:lvl1pPr marL="0" indent="0" algn="r">
              <a:buNone/>
              <a:defRPr sz="2000"/>
            </a:lvl1pPr>
          </a:lstStyle>
          <a:p>
            <a:r>
              <a:rPr lang="en-US"/>
              <a:t>Click icon to add picture</a:t>
            </a:r>
            <a:endParaRPr lang="en-US" dirty="0"/>
          </a:p>
        </p:txBody>
      </p:sp>
      <p:sp>
        <p:nvSpPr>
          <p:cNvPr id="6" name="Slide Number Placeholder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181989242"/>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wo Content 2">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CD020E-88CF-303D-F947-8EE980AC8093}"/>
              </a:ext>
              <a:ext uri="{C183D7F6-B498-43B3-948B-1728B52AA6E4}">
                <adec:decorative xmlns:adec="http://schemas.microsoft.com/office/drawing/2017/decorative" val="1"/>
              </a:ext>
            </a:extLst>
          </p:cNvPr>
          <p:cNvGrpSpPr/>
          <p:nvPr userDrawn="1"/>
        </p:nvGrpSpPr>
        <p:grpSpPr>
          <a:xfrm>
            <a:off x="1" y="1"/>
            <a:ext cx="12192000" cy="6800411"/>
            <a:chOff x="1" y="1"/>
            <a:chExt cx="12192000" cy="6800411"/>
          </a:xfrm>
        </p:grpSpPr>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anchor="b"/>
          <a:lstStyle>
            <a:lvl1pPr>
              <a:defRPr sz="3200"/>
            </a:lvl1pPr>
          </a:lstStyle>
          <a:p>
            <a:r>
              <a:rPr lang="en-US" dirty="0"/>
              <a:t>click to add title</a:t>
            </a:r>
          </a:p>
        </p:txBody>
      </p:sp>
      <p:sp>
        <p:nvSpPr>
          <p:cNvPr id="10" name="Content Placeholder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a:normAutofit/>
          </a:bodyPr>
          <a:lstStyle>
            <a:lvl1pPr marL="228600" indent="-228600">
              <a:buFont typeface="+mj-lt"/>
              <a:buAutoNum type="arabicPeriod"/>
              <a:defRPr sz="2000"/>
            </a:lvl1pPr>
            <a:lvl2pPr marL="685800" indent="-457200">
              <a:spcBef>
                <a:spcPts val="1000"/>
              </a:spcBef>
              <a:buFont typeface="+mj-lt"/>
              <a:buAutoNum type="alphaLcPeriod"/>
              <a:defRPr sz="2000"/>
            </a:lvl2pPr>
            <a:lvl3pPr marL="914400" indent="-457200">
              <a:spcBef>
                <a:spcPts val="1000"/>
              </a:spcBef>
              <a:buFont typeface="+mj-lt"/>
              <a:buAutoNum type="arabicParenR"/>
              <a:defRPr sz="2000"/>
            </a:lvl3pPr>
            <a:lvl4pPr marL="1143000" indent="-457200">
              <a:spcBef>
                <a:spcPts val="1000"/>
              </a:spcBef>
              <a:buFont typeface="+mj-lt"/>
              <a:buAutoNum type="alphaLcParenR"/>
              <a:defRPr sz="2000"/>
            </a:lvl4pPr>
            <a:lvl5pPr marL="11430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9951052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Closing">
    <p:bg>
      <p:bgPr>
        <a:solidFill>
          <a:schemeClr val="bg2"/>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86C03E6-655F-A394-4461-7BC878C418BB}"/>
              </a:ext>
              <a:ext uri="{C183D7F6-B498-43B3-948B-1728B52AA6E4}">
                <adec:decorative xmlns:adec="http://schemas.microsoft.com/office/drawing/2017/decorative"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BF7A62BA-11D3-585A-8CBD-5E0FB4DE522D}"/>
              </a:ext>
              <a:ext uri="{C183D7F6-B498-43B3-948B-1728B52AA6E4}">
                <adec:decorative xmlns:adec="http://schemas.microsoft.com/office/drawing/2017/decorative"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3" name="Freeform: Shape 12">
            <a:extLst>
              <a:ext uri="{FF2B5EF4-FFF2-40B4-BE49-F238E27FC236}">
                <a16:creationId xmlns:a16="http://schemas.microsoft.com/office/drawing/2014/main" id="{8E1AE81E-772F-B009-AF15-C0FC060518A7}"/>
              </a:ext>
              <a:ext uri="{C183D7F6-B498-43B3-948B-1728B52AA6E4}">
                <adec:decorative xmlns:adec="http://schemas.microsoft.com/office/drawing/2017/decorative"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anchor="ctr"/>
          <a:lstStyle>
            <a:lvl1pPr algn="l">
              <a:defRPr sz="4800"/>
            </a:lvl1pPr>
          </a:lstStyle>
          <a:p>
            <a:r>
              <a:rPr lang="en-US" dirty="0"/>
              <a:t>click to add title</a:t>
            </a:r>
          </a:p>
        </p:txBody>
      </p:sp>
      <p:sp>
        <p:nvSpPr>
          <p:cNvPr id="3" name="Content Placeholder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anchor="ctr">
            <a:normAutofit/>
          </a:bodyPr>
          <a:lstStyle>
            <a:lvl1pPr marL="0" indent="0">
              <a:buFont typeface="Courier New" panose="02070309020205020404" pitchFamily="49" charset="0"/>
              <a:buNone/>
              <a:defRPr sz="2000" cap="all" baseline="0"/>
            </a:lvl1pPr>
            <a:lvl2pPr marL="0" indent="0">
              <a:spcBef>
                <a:spcPts val="1000"/>
              </a:spcBef>
              <a:buFont typeface="Courier New" panose="02070309020205020404" pitchFamily="49" charset="0"/>
              <a:buNone/>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551470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r:embed="rId2">
            <a:alphaModFix/>
            <a:extLst>
              <a:ext uri="{96DAC541-7B7A-43D3-8B79-37D633B846F1}">
                <asvg:svgBlip xmlns:asvg="http://schemas.microsoft.com/office/drawing/2016/SVG/main" r:embed="rId3"/>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dirty="0"/>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dirty="0"/>
              <a:t>Click to add text</a:t>
            </a: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2">
    <p:bg>
      <p:bgPr>
        <a:solidFill>
          <a:schemeClr val="bg2"/>
        </a:solidFill>
        <a:effectLst/>
      </p:bgPr>
    </p:bg>
    <p:spTree>
      <p:nvGrpSpPr>
        <p:cNvPr id="1" name=""/>
        <p:cNvGrpSpPr/>
        <p:nvPr/>
      </p:nvGrpSpPr>
      <p:grpSpPr>
        <a:xfrm>
          <a:off x="0" y="0"/>
          <a:ext cx="0" cy="0"/>
          <a:chOff x="0" y="0"/>
          <a:chExt cx="0" cy="0"/>
        </a:xfrm>
      </p:grpSpPr>
      <p:sp>
        <p:nvSpPr>
          <p:cNvPr id="17" name="Freeform: Shape 51">
            <a:extLst>
              <a:ext uri="{FF2B5EF4-FFF2-40B4-BE49-F238E27FC236}">
                <a16:creationId xmlns:a16="http://schemas.microsoft.com/office/drawing/2014/main" id="{4A781A8E-199F-1F48-C80E-B6501B563323}"/>
              </a:ext>
              <a:ext uri="{C183D7F6-B498-43B3-948B-1728B52AA6E4}">
                <adec:decorative xmlns:adec="http://schemas.microsoft.com/office/drawing/2017/decorative"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11C6679A-1B60-DCCD-7295-255649B92C60}"/>
              </a:ext>
              <a:ext uri="{C183D7F6-B498-43B3-948B-1728B52AA6E4}">
                <adec:decorative xmlns:adec="http://schemas.microsoft.com/office/drawing/2017/decorative"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6" name="Freeform: Shape 22">
            <a:extLst>
              <a:ext uri="{FF2B5EF4-FFF2-40B4-BE49-F238E27FC236}">
                <a16:creationId xmlns:a16="http://schemas.microsoft.com/office/drawing/2014/main" id="{1C466053-4CA7-4CBB-C1D2-19FE899BEDFC}"/>
              </a:ext>
              <a:ext uri="{C183D7F6-B498-43B3-948B-1728B52AA6E4}">
                <adec:decorative xmlns:adec="http://schemas.microsoft.com/office/drawing/2017/decorative"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cxnSp>
        <p:nvCxnSpPr>
          <p:cNvPr id="18" name="Straight Connector 17">
            <a:extLst>
              <a:ext uri="{FF2B5EF4-FFF2-40B4-BE49-F238E27FC236}">
                <a16:creationId xmlns:a16="http://schemas.microsoft.com/office/drawing/2014/main" id="{1100480F-88D3-CF82-FAF8-9527C86BCAE2}"/>
              </a:ext>
              <a:ext uri="{C183D7F6-B498-43B3-948B-1728B52AA6E4}">
                <adec:decorative xmlns:adec="http://schemas.microsoft.com/office/drawing/2017/decorative"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Title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anchor="b" anchorCtr="0"/>
          <a:lstStyle>
            <a:lvl1pPr>
              <a:defRPr sz="3200"/>
            </a:lvl1pPr>
          </a:lstStyle>
          <a:p>
            <a:r>
              <a:rPr lang="en-US"/>
              <a:t>Click to edit Master title style</a:t>
            </a:r>
            <a:endParaRPr lang="en-US" dirty="0"/>
          </a:p>
        </p:txBody>
      </p:sp>
      <p:sp>
        <p:nvSpPr>
          <p:cNvPr id="3" name="Content Placeholder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a:normAutofit/>
          </a:bodyPr>
          <a:lstStyle>
            <a:lvl1pPr marL="228600" indent="-228600">
              <a:buFont typeface="Courier New" panose="02070309020205020404" pitchFamily="49" charset="0"/>
              <a:buChar char="o"/>
              <a:defRPr sz="200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23617148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05A86D8-26B0-1ADB-0CE2-B445D2A2866D}"/>
              </a:ext>
              <a:ext uri="{C183D7F6-B498-43B3-948B-1728B52AA6E4}">
                <adec:decorative xmlns:adec="http://schemas.microsoft.com/office/drawing/2017/decorative"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9" name="Freeform: Shape 18">
            <a:extLst>
              <a:ext uri="{FF2B5EF4-FFF2-40B4-BE49-F238E27FC236}">
                <a16:creationId xmlns:a16="http://schemas.microsoft.com/office/drawing/2014/main" id="{33A68E8B-64DF-46D3-2FA2-4BBBBF8BFB15}"/>
              </a:ext>
              <a:ext uri="{C183D7F6-B498-43B3-948B-1728B52AA6E4}">
                <adec:decorative xmlns:adec="http://schemas.microsoft.com/office/drawing/2017/decorative"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6" name="Content Placeholder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a:normAutofit/>
          </a:bodyPr>
          <a:lstStyle>
            <a:lvl1pPr marL="228600" indent="-228600">
              <a:buFont typeface="Courier New" panose="02070309020205020404" pitchFamily="49" charset="0"/>
              <a:buChar char="o"/>
              <a:defRPr sz="2000" cap="all" baseline="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394231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2"/>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ADEA8BB-3550-ABDA-99A6-455084D5D432}"/>
              </a:ext>
              <a:ext uri="{C183D7F6-B498-43B3-948B-1728B52AA6E4}">
                <adec:decorative xmlns:adec="http://schemas.microsoft.com/office/drawing/2017/decorative"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18" name="Freeform: Shape 17">
            <a:extLst>
              <a:ext uri="{FF2B5EF4-FFF2-40B4-BE49-F238E27FC236}">
                <a16:creationId xmlns:a16="http://schemas.microsoft.com/office/drawing/2014/main" id="{F0A8F0DB-3D3D-DC0F-84AC-4386B58AD6E5}"/>
              </a:ext>
              <a:ext uri="{C183D7F6-B498-43B3-948B-1728B52AA6E4}">
                <adec:decorative xmlns:adec="http://schemas.microsoft.com/office/drawing/2017/decorative"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dirty="0"/>
              <a:t>click to add title</a:t>
            </a:r>
          </a:p>
        </p:txBody>
      </p:sp>
      <p:sp>
        <p:nvSpPr>
          <p:cNvPr id="7" name="Table Placeholder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a:lstStyle/>
          <a:p>
            <a:r>
              <a:rPr lang="en-US"/>
              <a:t>Click icon to add table</a:t>
            </a:r>
          </a:p>
        </p:txBody>
      </p:sp>
      <p:sp>
        <p:nvSpPr>
          <p:cNvPr id="3" name="Slide Number Placeholder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230627489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dirty="0">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dirty="0"/>
          </a:p>
        </p:txBody>
      </p:sp>
    </p:spTree>
    <p:extLst>
      <p:ext uri="{BB962C8B-B14F-4D97-AF65-F5344CB8AC3E}">
        <p14:creationId xmlns:p14="http://schemas.microsoft.com/office/powerpoint/2010/main" val="302178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8FB4751-880F-D840-AAA9-3A15815CC996}" type="slidenum">
              <a:rPr lang="en-US" smtClean="0"/>
              <a:pPr/>
              <a:t>‹#›</a:t>
            </a:fld>
            <a:endParaRPr lang="en-US" dirty="0"/>
          </a:p>
        </p:txBody>
      </p:sp>
      <p:cxnSp>
        <p:nvCxnSpPr>
          <p:cNvPr id="8" name="Straight Connector 7">
            <a:extLst>
              <a:ext uri="{FF2B5EF4-FFF2-40B4-BE49-F238E27FC236}">
                <a16:creationId xmlns:a16="http://schemas.microsoft.com/office/drawing/2014/main" id="{84E2A6C1-5069-43E5-7494-524945074DF1}"/>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66836339"/>
      </p:ext>
    </p:extLst>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8" r:id="rId24"/>
    <p:sldLayoutId id="2147483661" r:id="rId25"/>
    <p:sldLayoutId id="2147483680" r:id="rId26"/>
    <p:sldLayoutId id="2147483681" r:id="rId27"/>
    <p:sldLayoutId id="2147483682" r:id="rId28"/>
    <p:sldLayoutId id="2147483654" r:id="rId29"/>
  </p:sldLayoutIdLst>
  <p:hf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5.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2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1.png"/><Relationship Id="rId7" Type="http://schemas.openxmlformats.org/officeDocument/2006/relationships/diagramQuickStyle" Target="../diagrams/quickStyle2.xml"/><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png"/><Relationship Id="rId9" Type="http://schemas.microsoft.com/office/2007/relationships/diagramDrawing" Target="../diagrams/drawing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3.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3.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3.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3.xml"/><Relationship Id="rId4" Type="http://schemas.openxmlformats.org/officeDocument/2006/relationships/image" Target="../media/image19.tmp"/></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20.tmp"/></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3.xml"/><Relationship Id="rId5" Type="http://schemas.openxmlformats.org/officeDocument/2006/relationships/image" Target="../media/image22.sv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0.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3.xml"/><Relationship Id="rId5" Type="http://schemas.openxmlformats.org/officeDocument/2006/relationships/image" Target="../media/image24.tmp"/><Relationship Id="rId4" Type="http://schemas.openxmlformats.org/officeDocument/2006/relationships/image" Target="../media/image19.tmp"/></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hyperlink" Target="https://www.doe.virginia.gov/teaching-learning-assessment/instruction" TargetMode="External"/><Relationship Id="rId5" Type="http://schemas.openxmlformats.org/officeDocument/2006/relationships/hyperlink" Target="https://www.cacrep.org/section-2-professional-counseling-identity/" TargetMode="Externa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4.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2719-D5D9-FEC2-B9D6-942BD02028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5A4A65-E8B8-40CF-7ABD-97EA8FA97521}"/>
              </a:ext>
            </a:extLst>
          </p:cNvPr>
          <p:cNvSpPr>
            <a:spLocks noGrp="1"/>
          </p:cNvSpPr>
          <p:nvPr>
            <p:ph type="ctrTitle"/>
          </p:nvPr>
        </p:nvSpPr>
        <p:spPr/>
        <p:txBody>
          <a:bodyPr anchor="ctr"/>
          <a:lstStyle/>
          <a:p>
            <a:r>
              <a:rPr lang="en-US" dirty="0"/>
              <a:t>Benchmark Culminating Project: </a:t>
            </a:r>
            <a:br>
              <a:rPr lang="en-US" dirty="0"/>
            </a:br>
            <a:r>
              <a:rPr lang="en-US" dirty="0"/>
              <a:t>Bullying Prevention Classroom Guidance unit</a:t>
            </a:r>
          </a:p>
        </p:txBody>
      </p:sp>
    </p:spTree>
    <p:extLst>
      <p:ext uri="{BB962C8B-B14F-4D97-AF65-F5344CB8AC3E}">
        <p14:creationId xmlns:p14="http://schemas.microsoft.com/office/powerpoint/2010/main" val="1338167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CFD580F5-E7BF-4C1D-BEFD-4A4601EBA8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18" name="Picture 17">
            <a:extLst>
              <a:ext uri="{FF2B5EF4-FFF2-40B4-BE49-F238E27FC236}">
                <a16:creationId xmlns:a16="http://schemas.microsoft.com/office/drawing/2014/main" id="{F0F06750-78FE-4472-8DA5-14CF3336F8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0" name="Rectangle 19">
            <a:extLst>
              <a:ext uri="{FF2B5EF4-FFF2-40B4-BE49-F238E27FC236}">
                <a16:creationId xmlns:a16="http://schemas.microsoft.com/office/drawing/2014/main" id="{077D6507-8E8D-40E1-A7B9-63012EF949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Placeholder 8" descr="Students playing at schoolyard during the break time">
            <a:extLst>
              <a:ext uri="{FF2B5EF4-FFF2-40B4-BE49-F238E27FC236}">
                <a16:creationId xmlns:a16="http://schemas.microsoft.com/office/drawing/2014/main" id="{63CC6547-59B1-0B84-A3C3-381B87F07857}"/>
              </a:ext>
            </a:extLst>
          </p:cNvPr>
          <p:cNvPicPr>
            <a:picLocks noGrp="1" noChangeAspect="1"/>
          </p:cNvPicPr>
          <p:nvPr>
            <p:ph type="pic" sz="quarter" idx="11"/>
          </p:nvPr>
        </p:nvPicPr>
        <p:blipFill>
          <a:blip r:embed="rId5">
            <a:alphaModFix amt="40000"/>
          </a:blip>
          <a:srcRect t="9640" b="6091"/>
          <a:stretch/>
        </p:blipFill>
        <p:spPr>
          <a:xfrm>
            <a:off x="20" y="10"/>
            <a:ext cx="12191980" cy="6857990"/>
          </a:xfrm>
          <a:prstGeom prst="rect">
            <a:avLst/>
          </a:prstGeom>
        </p:spPr>
      </p:pic>
      <p:sp>
        <p:nvSpPr>
          <p:cNvPr id="3" name="Title 2">
            <a:extLst>
              <a:ext uri="{FF2B5EF4-FFF2-40B4-BE49-F238E27FC236}">
                <a16:creationId xmlns:a16="http://schemas.microsoft.com/office/drawing/2014/main" id="{61377AF6-2477-81EC-D1BC-43FD72DF18F6}"/>
              </a:ext>
            </a:extLst>
          </p:cNvPr>
          <p:cNvSpPr>
            <a:spLocks noGrp="1"/>
          </p:cNvSpPr>
          <p:nvPr>
            <p:ph type="title"/>
          </p:nvPr>
        </p:nvSpPr>
        <p:spPr>
          <a:xfrm>
            <a:off x="1371600" y="3014139"/>
            <a:ext cx="9448800" cy="1825096"/>
          </a:xfrm>
        </p:spPr>
        <p:txBody>
          <a:bodyPr vert="horz" lIns="91440" tIns="45720" rIns="91440" bIns="45720" rtlCol="0" anchor="b">
            <a:normAutofit/>
          </a:bodyPr>
          <a:lstStyle/>
          <a:p>
            <a:pPr algn="l">
              <a:lnSpc>
                <a:spcPct val="90000"/>
              </a:lnSpc>
            </a:pPr>
            <a:r>
              <a:rPr lang="en-US" sz="6000"/>
              <a:t>Bullying Prevention </a:t>
            </a:r>
          </a:p>
        </p:txBody>
      </p:sp>
      <p:sp>
        <p:nvSpPr>
          <p:cNvPr id="11" name="Content Placeholder 10">
            <a:extLst>
              <a:ext uri="{FF2B5EF4-FFF2-40B4-BE49-F238E27FC236}">
                <a16:creationId xmlns:a16="http://schemas.microsoft.com/office/drawing/2014/main" id="{000EBDF4-3413-FCF9-2E25-9A254A61F23E}"/>
              </a:ext>
            </a:extLst>
          </p:cNvPr>
          <p:cNvSpPr>
            <a:spLocks noGrp="1"/>
          </p:cNvSpPr>
          <p:nvPr>
            <p:ph idx="10"/>
          </p:nvPr>
        </p:nvSpPr>
        <p:spPr>
          <a:xfrm>
            <a:off x="1371600" y="4842934"/>
            <a:ext cx="9448800" cy="2015055"/>
          </a:xfrm>
        </p:spPr>
        <p:txBody>
          <a:bodyPr vert="horz" lIns="91440" tIns="45720" rIns="91440" bIns="45720" rtlCol="0">
            <a:noAutofit/>
          </a:bodyPr>
          <a:lstStyle/>
          <a:p>
            <a:r>
              <a:rPr lang="en-US" b="1" dirty="0"/>
              <a:t>Grade Level: </a:t>
            </a:r>
          </a:p>
          <a:p>
            <a:r>
              <a:rPr lang="en-US" b="1" dirty="0"/>
              <a:t>KG – 6 classes</a:t>
            </a:r>
          </a:p>
          <a:p>
            <a:endParaRPr lang="en-US" dirty="0"/>
          </a:p>
        </p:txBody>
      </p:sp>
    </p:spTree>
    <p:extLst>
      <p:ext uri="{BB962C8B-B14F-4D97-AF65-F5344CB8AC3E}">
        <p14:creationId xmlns:p14="http://schemas.microsoft.com/office/powerpoint/2010/main" val="52000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screenshot of a survey">
            <a:extLst>
              <a:ext uri="{FF2B5EF4-FFF2-40B4-BE49-F238E27FC236}">
                <a16:creationId xmlns:a16="http://schemas.microsoft.com/office/drawing/2014/main" id="{40BC414C-EE6F-77ED-2170-D10FFAC50AA3}"/>
              </a:ext>
            </a:extLst>
          </p:cNvPr>
          <p:cNvPicPr>
            <a:picLocks noGrp="1" noChangeAspect="1"/>
          </p:cNvPicPr>
          <p:nvPr>
            <p:ph sz="quarter" idx="12"/>
          </p:nvPr>
        </p:nvPicPr>
        <p:blipFill>
          <a:blip r:embed="rId2"/>
          <a:stretch>
            <a:fillRect/>
          </a:stretch>
        </p:blipFill>
        <p:spPr>
          <a:xfrm>
            <a:off x="520262" y="903111"/>
            <a:ext cx="11050982" cy="5424642"/>
          </a:xfrm>
        </p:spPr>
      </p:pic>
      <p:sp>
        <p:nvSpPr>
          <p:cNvPr id="5" name="Slide Number Placeholder 4">
            <a:extLst>
              <a:ext uri="{FF2B5EF4-FFF2-40B4-BE49-F238E27FC236}">
                <a16:creationId xmlns:a16="http://schemas.microsoft.com/office/drawing/2014/main" id="{8048A509-A71D-6C48-EB7C-B9BD480006C1}"/>
              </a:ext>
            </a:extLst>
          </p:cNvPr>
          <p:cNvSpPr>
            <a:spLocks noGrp="1"/>
          </p:cNvSpPr>
          <p:nvPr>
            <p:ph type="sldNum" sz="quarter" idx="4"/>
          </p:nvPr>
        </p:nvSpPr>
        <p:spPr/>
        <p:txBody>
          <a:bodyPr/>
          <a:lstStyle/>
          <a:p>
            <a:fld id="{58FB4751-880F-D840-AAA9-3A15815CC996}" type="slidenum">
              <a:rPr lang="en-US" smtClean="0"/>
              <a:pPr/>
              <a:t>3</a:t>
            </a:fld>
            <a:endParaRPr lang="en-US" dirty="0"/>
          </a:p>
        </p:txBody>
      </p:sp>
      <p:sp>
        <p:nvSpPr>
          <p:cNvPr id="10" name="TextBox 9">
            <a:extLst>
              <a:ext uri="{FF2B5EF4-FFF2-40B4-BE49-F238E27FC236}">
                <a16:creationId xmlns:a16="http://schemas.microsoft.com/office/drawing/2014/main" id="{255B4787-5675-071D-2B2A-0FB826470A30}"/>
              </a:ext>
            </a:extLst>
          </p:cNvPr>
          <p:cNvSpPr txBox="1"/>
          <p:nvPr/>
        </p:nvSpPr>
        <p:spPr>
          <a:xfrm rot="10800000" flipV="1">
            <a:off x="1119352" y="358264"/>
            <a:ext cx="10234448" cy="461665"/>
          </a:xfrm>
          <a:prstGeom prst="rect">
            <a:avLst/>
          </a:prstGeom>
          <a:noFill/>
        </p:spPr>
        <p:txBody>
          <a:bodyPr wrap="square" rtlCol="0">
            <a:spAutoFit/>
          </a:bodyPr>
          <a:lstStyle/>
          <a:p>
            <a:pPr algn="ctr"/>
            <a:r>
              <a:rPr lang="en-US" sz="2400" b="1" kern="1200" cap="all" baseline="0" dirty="0">
                <a:solidFill>
                  <a:schemeClr val="tx1"/>
                </a:solidFill>
                <a:latin typeface="+mj-lt"/>
                <a:ea typeface="+mj-ea"/>
                <a:cs typeface="+mj-cs"/>
              </a:rPr>
              <a:t>Existing Data Sources </a:t>
            </a:r>
            <a:endParaRPr lang="en-US" sz="2400" b="1" dirty="0"/>
          </a:p>
        </p:txBody>
      </p:sp>
    </p:spTree>
    <p:extLst>
      <p:ext uri="{BB962C8B-B14F-4D97-AF65-F5344CB8AC3E}">
        <p14:creationId xmlns:p14="http://schemas.microsoft.com/office/powerpoint/2010/main" val="29681082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useBgFill="1">
        <p:nvSpPr>
          <p:cNvPr id="37" name="Rectangle 36">
            <a:extLst>
              <a:ext uri="{FF2B5EF4-FFF2-40B4-BE49-F238E27FC236}">
                <a16:creationId xmlns:a16="http://schemas.microsoft.com/office/drawing/2014/main" id="{CD94F7C0-1344-4B3C-AFCB-E7F006BB5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a:extLst>
              <a:ext uri="{FF2B5EF4-FFF2-40B4-BE49-F238E27FC236}">
                <a16:creationId xmlns:a16="http://schemas.microsoft.com/office/drawing/2014/main" id="{4EC584A2-4215-4DB8-AE1F-E3768D77E8D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11" name="Title 10">
            <a:extLst>
              <a:ext uri="{FF2B5EF4-FFF2-40B4-BE49-F238E27FC236}">
                <a16:creationId xmlns:a16="http://schemas.microsoft.com/office/drawing/2014/main" id="{949404F1-8E94-7D3D-71E2-A1A4B7CBCB4A}"/>
              </a:ext>
            </a:extLst>
          </p:cNvPr>
          <p:cNvSpPr>
            <a:spLocks noGrp="1"/>
          </p:cNvSpPr>
          <p:nvPr>
            <p:ph type="title"/>
          </p:nvPr>
        </p:nvSpPr>
        <p:spPr>
          <a:xfrm>
            <a:off x="685799" y="764373"/>
            <a:ext cx="3977639" cy="1600200"/>
          </a:xfrm>
        </p:spPr>
        <p:txBody>
          <a:bodyPr vert="horz" lIns="91440" tIns="45720" rIns="91440" bIns="45720" rtlCol="0" anchor="b">
            <a:normAutofit/>
          </a:bodyPr>
          <a:lstStyle/>
          <a:p>
            <a:pPr algn="l"/>
            <a:r>
              <a:rPr lang="en-US" kern="1200" cap="all" baseline="0" dirty="0">
                <a:solidFill>
                  <a:schemeClr val="tx1"/>
                </a:solidFill>
                <a:latin typeface="+mj-lt"/>
                <a:ea typeface="+mj-ea"/>
                <a:cs typeface="+mj-cs"/>
              </a:rPr>
              <a:t>Our School’s 23/24 Data: </a:t>
            </a:r>
          </a:p>
        </p:txBody>
      </p:sp>
      <p:sp>
        <p:nvSpPr>
          <p:cNvPr id="2" name="Slide Number Placeholder 1">
            <a:extLst>
              <a:ext uri="{FF2B5EF4-FFF2-40B4-BE49-F238E27FC236}">
                <a16:creationId xmlns:a16="http://schemas.microsoft.com/office/drawing/2014/main" id="{F35BAC3D-60A1-816B-5C79-2E8B6D9806E9}"/>
              </a:ext>
            </a:extLst>
          </p:cNvPr>
          <p:cNvSpPr>
            <a:spLocks noGrp="1"/>
          </p:cNvSpPr>
          <p:nvPr>
            <p:ph type="sldNum" sz="quarter" idx="4"/>
          </p:nvPr>
        </p:nvSpPr>
        <p:spPr>
          <a:xfrm>
            <a:off x="8763000" y="381000"/>
            <a:ext cx="2743200" cy="365125"/>
          </a:xfrm>
        </p:spPr>
        <p:txBody>
          <a:bodyPr vert="horz" lIns="91440" tIns="45720" rIns="91440" bIns="45720" rtlCol="0" anchor="ctr">
            <a:normAutofit/>
          </a:bodyPr>
          <a:lstStyle/>
          <a:p>
            <a:pPr algn="r">
              <a:spcAft>
                <a:spcPts val="600"/>
              </a:spcAft>
            </a:pPr>
            <a:fld id="{58FB4751-880F-D840-AAA9-3A15815CC996}" type="slidenum">
              <a:rPr lang="en-US" sz="1050" smtClean="0">
                <a:solidFill>
                  <a:schemeClr val="tx1">
                    <a:tint val="75000"/>
                  </a:schemeClr>
                </a:solidFill>
                <a:latin typeface="+mn-lt"/>
              </a:rPr>
              <a:pPr algn="r">
                <a:spcAft>
                  <a:spcPts val="600"/>
                </a:spcAft>
              </a:pPr>
              <a:t>4</a:t>
            </a:fld>
            <a:endParaRPr lang="en-US" sz="1050">
              <a:solidFill>
                <a:schemeClr val="tx1">
                  <a:tint val="75000"/>
                </a:schemeClr>
              </a:solidFill>
              <a:latin typeface="+mn-lt"/>
            </a:endParaRPr>
          </a:p>
        </p:txBody>
      </p:sp>
      <p:sp>
        <p:nvSpPr>
          <p:cNvPr id="17" name="Content Placeholder 16">
            <a:extLst>
              <a:ext uri="{FF2B5EF4-FFF2-40B4-BE49-F238E27FC236}">
                <a16:creationId xmlns:a16="http://schemas.microsoft.com/office/drawing/2014/main" id="{2F3CEF66-C6D7-C765-24E7-1DCFB38FE51A}"/>
              </a:ext>
            </a:extLst>
          </p:cNvPr>
          <p:cNvSpPr>
            <a:spLocks noGrp="1"/>
          </p:cNvSpPr>
          <p:nvPr>
            <p:ph sz="quarter" idx="12"/>
          </p:nvPr>
        </p:nvSpPr>
        <p:spPr>
          <a:xfrm>
            <a:off x="685800" y="2364573"/>
            <a:ext cx="3977639" cy="3854112"/>
          </a:xfrm>
        </p:spPr>
        <p:txBody>
          <a:bodyPr vert="horz" lIns="91440" tIns="45720" rIns="91440" bIns="45720" rtlCol="0">
            <a:normAutofit/>
          </a:bodyPr>
          <a:lstStyle/>
          <a:p>
            <a:pPr indent="-228600">
              <a:buFont typeface="Arial" panose="020B0604020202020204" pitchFamily="34" charset="0"/>
              <a:buChar char="•"/>
            </a:pPr>
            <a:endParaRPr lang="en-US" sz="1600"/>
          </a:p>
          <a:p>
            <a:pPr indent="-228600">
              <a:buFont typeface="Arial" panose="020B0604020202020204" pitchFamily="34" charset="0"/>
              <a:buChar char="•"/>
            </a:pPr>
            <a:endParaRPr lang="en-US" sz="1600"/>
          </a:p>
          <a:p>
            <a:pPr indent="-228600">
              <a:buFont typeface="Arial" panose="020B0604020202020204" pitchFamily="34" charset="0"/>
              <a:buChar char="•"/>
            </a:pPr>
            <a:r>
              <a:rPr lang="en-US" sz="1600"/>
              <a:t>Bullying reported the most – 38%</a:t>
            </a:r>
          </a:p>
          <a:p>
            <a:pPr indent="-228600">
              <a:buFont typeface="Arial" panose="020B0604020202020204" pitchFamily="34" charset="0"/>
              <a:buChar char="•"/>
            </a:pPr>
            <a:endParaRPr lang="en-US" sz="1600"/>
          </a:p>
          <a:p>
            <a:pPr indent="-228600">
              <a:buFont typeface="Arial" panose="020B0604020202020204" pitchFamily="34" charset="0"/>
              <a:buChar char="•"/>
            </a:pPr>
            <a:r>
              <a:rPr lang="en-US" sz="1600"/>
              <a:t>Uptick in reporting once bullying unit started. </a:t>
            </a:r>
          </a:p>
          <a:p>
            <a:pPr indent="-228600">
              <a:buFont typeface="Arial" panose="020B0604020202020204" pitchFamily="34" charset="0"/>
              <a:buChar char="•"/>
            </a:pPr>
            <a:endParaRPr lang="en-US" sz="1600"/>
          </a:p>
        </p:txBody>
      </p:sp>
      <p:pic>
        <p:nvPicPr>
          <p:cNvPr id="7" name="Content Placeholder 6" descr="A colorful pie chart with numbers&#10;&#10;Description automatically generated">
            <a:extLst>
              <a:ext uri="{FF2B5EF4-FFF2-40B4-BE49-F238E27FC236}">
                <a16:creationId xmlns:a16="http://schemas.microsoft.com/office/drawing/2014/main" id="{AB106B70-223B-78C2-6A69-E4168DE3B667}"/>
              </a:ext>
            </a:extLst>
          </p:cNvPr>
          <p:cNvPicPr>
            <a:picLocks noGrp="1" noChangeAspect="1"/>
          </p:cNvPicPr>
          <p:nvPr>
            <p:ph sz="quarter" idx="11"/>
          </p:nvPr>
        </p:nvPicPr>
        <p:blipFill>
          <a:blip r:embed="rId4"/>
          <a:stretch>
            <a:fillRect/>
          </a:stretch>
        </p:blipFill>
        <p:spPr>
          <a:xfrm>
            <a:off x="4658183" y="1510498"/>
            <a:ext cx="7163235" cy="4118860"/>
          </a:xfrm>
          <a:prstGeom prst="rect">
            <a:avLst/>
          </a:prstGeom>
        </p:spPr>
      </p:pic>
    </p:spTree>
    <p:extLst>
      <p:ext uri="{BB962C8B-B14F-4D97-AF65-F5344CB8AC3E}">
        <p14:creationId xmlns:p14="http://schemas.microsoft.com/office/powerpoint/2010/main" val="42301069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30FD700-069E-45B7-99EE-9FD40B196D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useBgFill="1">
        <p:nvSpPr>
          <p:cNvPr id="13" name="Rounded Rectangle 14">
            <a:extLst>
              <a:ext uri="{FF2B5EF4-FFF2-40B4-BE49-F238E27FC236}">
                <a16:creationId xmlns:a16="http://schemas.microsoft.com/office/drawing/2014/main" id="{843DD86A-8FAA-443F-9211-42A2AE8A7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oundRect">
            <a:avLst>
              <a:gd name="adj" fmla="val 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2A13AAE-18EB-4BDF-BAF7-F2F97B8D0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chemeClr val="tx1"/>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0F5C1B21-B0DB-4206-99EE-C13D67038B9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1975"/>
          <a:stretch/>
        </p:blipFill>
        <p:spPr>
          <a:xfrm>
            <a:off x="0" y="0"/>
            <a:ext cx="4636008" cy="1441450"/>
          </a:xfrm>
          <a:prstGeom prst="rect">
            <a:avLst/>
          </a:prstGeom>
        </p:spPr>
      </p:pic>
      <p:pic>
        <p:nvPicPr>
          <p:cNvPr id="19" name="Picture 18">
            <a:extLst>
              <a:ext uri="{FF2B5EF4-FFF2-40B4-BE49-F238E27FC236}">
                <a16:creationId xmlns:a16="http://schemas.microsoft.com/office/drawing/2014/main" id="{49261589-06E9-4B7C-A8F1-26648507B7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61975"/>
          <a:stretch/>
        </p:blipFill>
        <p:spPr>
          <a:xfrm>
            <a:off x="0" y="4375150"/>
            <a:ext cx="4636008" cy="2482850"/>
          </a:xfrm>
          <a:prstGeom prst="rect">
            <a:avLst/>
          </a:prstGeom>
        </p:spPr>
      </p:pic>
      <p:sp>
        <p:nvSpPr>
          <p:cNvPr id="5" name="Title 4">
            <a:extLst>
              <a:ext uri="{FF2B5EF4-FFF2-40B4-BE49-F238E27FC236}">
                <a16:creationId xmlns:a16="http://schemas.microsoft.com/office/drawing/2014/main" id="{E95044F7-BD97-2FDE-4E33-A565BCF0EFEC}"/>
              </a:ext>
            </a:extLst>
          </p:cNvPr>
          <p:cNvSpPr>
            <a:spLocks noGrp="1"/>
          </p:cNvSpPr>
          <p:nvPr>
            <p:ph type="title"/>
          </p:nvPr>
        </p:nvSpPr>
        <p:spPr>
          <a:xfrm>
            <a:off x="685800" y="1066163"/>
            <a:ext cx="3306744" cy="5148371"/>
          </a:xfrm>
        </p:spPr>
        <p:txBody>
          <a:bodyPr vert="horz" lIns="91440" tIns="45720" rIns="91440" bIns="45720" rtlCol="0" anchor="ctr">
            <a:normAutofit/>
          </a:bodyPr>
          <a:lstStyle/>
          <a:p>
            <a:r>
              <a:rPr lang="en-US" sz="4000">
                <a:solidFill>
                  <a:schemeClr val="bg1"/>
                </a:solidFill>
              </a:rPr>
              <a:t>Needs Assessment</a:t>
            </a:r>
          </a:p>
        </p:txBody>
      </p:sp>
      <p:graphicFrame>
        <p:nvGraphicFramePr>
          <p:cNvPr id="7" name="Content Placeholder 2">
            <a:extLst>
              <a:ext uri="{FF2B5EF4-FFF2-40B4-BE49-F238E27FC236}">
                <a16:creationId xmlns:a16="http://schemas.microsoft.com/office/drawing/2014/main" id="{370E35B6-6164-536D-4CFF-CEEFC5FDF840}"/>
              </a:ext>
            </a:extLst>
          </p:cNvPr>
          <p:cNvGraphicFramePr>
            <a:graphicFrameLocks noGrp="1"/>
          </p:cNvGraphicFramePr>
          <p:nvPr>
            <p:ph sz="quarter" idx="12"/>
            <p:extLst>
              <p:ext uri="{D42A27DB-BD31-4B8C-83A1-F6EECF244321}">
                <p14:modId xmlns:p14="http://schemas.microsoft.com/office/powerpoint/2010/main" val="1394435747"/>
              </p:ext>
            </p:extLst>
          </p:nvPr>
        </p:nvGraphicFramePr>
        <p:xfrm>
          <a:off x="5279472" y="746125"/>
          <a:ext cx="6290226" cy="54477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859909800"/>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30FD700-069E-45B7-99EE-9FD40B196D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useBgFill="1">
        <p:nvSpPr>
          <p:cNvPr id="13" name="Rounded Rectangle 14">
            <a:extLst>
              <a:ext uri="{FF2B5EF4-FFF2-40B4-BE49-F238E27FC236}">
                <a16:creationId xmlns:a16="http://schemas.microsoft.com/office/drawing/2014/main" id="{843DD86A-8FAA-443F-9211-42A2AE8A79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oundRect">
            <a:avLst>
              <a:gd name="adj" fmla="val 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2A13AAE-18EB-4BDF-BAF7-F2F97B8D0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solidFill>
            <a:schemeClr val="tx1"/>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0F5C1B21-B0DB-4206-99EE-C13D67038B9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1975"/>
          <a:stretch/>
        </p:blipFill>
        <p:spPr>
          <a:xfrm>
            <a:off x="0" y="0"/>
            <a:ext cx="4636008" cy="1441450"/>
          </a:xfrm>
          <a:prstGeom prst="rect">
            <a:avLst/>
          </a:prstGeom>
        </p:spPr>
      </p:pic>
      <p:sp>
        <p:nvSpPr>
          <p:cNvPr id="5" name="Slide Number Placeholder 4">
            <a:extLst>
              <a:ext uri="{FF2B5EF4-FFF2-40B4-BE49-F238E27FC236}">
                <a16:creationId xmlns:a16="http://schemas.microsoft.com/office/drawing/2014/main" id="{63680803-2DDA-1950-A8F2-54FC9D8C7E08}"/>
              </a:ext>
            </a:extLst>
          </p:cNvPr>
          <p:cNvSpPr>
            <a:spLocks noGrp="1"/>
          </p:cNvSpPr>
          <p:nvPr>
            <p:ph type="sldNum" sz="quarter" idx="4"/>
          </p:nvPr>
        </p:nvSpPr>
        <p:spPr>
          <a:xfrm>
            <a:off x="8763000" y="217710"/>
            <a:ext cx="2743200" cy="365125"/>
          </a:xfrm>
        </p:spPr>
        <p:txBody>
          <a:bodyPr vert="horz" lIns="91440" tIns="45720" rIns="91440" bIns="45720" rtlCol="0" anchor="ctr">
            <a:normAutofit/>
          </a:bodyPr>
          <a:lstStyle/>
          <a:p>
            <a:pPr algn="r">
              <a:spcAft>
                <a:spcPts val="600"/>
              </a:spcAft>
            </a:pPr>
            <a:fld id="{58FB4751-880F-D840-AAA9-3A15815CC996}" type="slidenum">
              <a:rPr lang="en-US" sz="1050" kern="1200">
                <a:latin typeface="+mn-lt"/>
                <a:ea typeface="+mn-ea"/>
                <a:cs typeface="+mn-cs"/>
              </a:rPr>
              <a:pPr algn="r">
                <a:spcAft>
                  <a:spcPts val="600"/>
                </a:spcAft>
              </a:pPr>
              <a:t>6</a:t>
            </a:fld>
            <a:endParaRPr lang="en-US" sz="1050" kern="1200">
              <a:latin typeface="+mn-lt"/>
              <a:ea typeface="+mn-ea"/>
              <a:cs typeface="+mn-cs"/>
            </a:endParaRPr>
          </a:p>
        </p:txBody>
      </p:sp>
      <p:pic>
        <p:nvPicPr>
          <p:cNvPr id="19" name="Picture 18">
            <a:extLst>
              <a:ext uri="{FF2B5EF4-FFF2-40B4-BE49-F238E27FC236}">
                <a16:creationId xmlns:a16="http://schemas.microsoft.com/office/drawing/2014/main" id="{49261589-06E9-4B7C-A8F1-26648507B7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61975"/>
          <a:stretch/>
        </p:blipFill>
        <p:spPr>
          <a:xfrm>
            <a:off x="0" y="4375150"/>
            <a:ext cx="4636008" cy="2482850"/>
          </a:xfrm>
          <a:prstGeom prst="rect">
            <a:avLst/>
          </a:prstGeom>
        </p:spPr>
      </p:pic>
      <p:sp>
        <p:nvSpPr>
          <p:cNvPr id="2" name="Title 1">
            <a:extLst>
              <a:ext uri="{FF2B5EF4-FFF2-40B4-BE49-F238E27FC236}">
                <a16:creationId xmlns:a16="http://schemas.microsoft.com/office/drawing/2014/main" id="{D4866242-C35B-FAA6-2365-9D70E0A565B4}"/>
              </a:ext>
            </a:extLst>
          </p:cNvPr>
          <p:cNvSpPr>
            <a:spLocks noGrp="1"/>
          </p:cNvSpPr>
          <p:nvPr>
            <p:ph type="title"/>
          </p:nvPr>
        </p:nvSpPr>
        <p:spPr>
          <a:xfrm>
            <a:off x="685800" y="1066163"/>
            <a:ext cx="3306744" cy="5148371"/>
          </a:xfrm>
        </p:spPr>
        <p:txBody>
          <a:bodyPr vert="horz" lIns="91440" tIns="45720" rIns="91440" bIns="45720" rtlCol="0" anchor="ctr">
            <a:normAutofit/>
          </a:bodyPr>
          <a:lstStyle/>
          <a:p>
            <a:r>
              <a:rPr lang="en-US" sz="3700">
                <a:solidFill>
                  <a:schemeClr val="bg1"/>
                </a:solidFill>
              </a:rPr>
              <a:t>Description of project</a:t>
            </a:r>
          </a:p>
        </p:txBody>
      </p:sp>
      <p:graphicFrame>
        <p:nvGraphicFramePr>
          <p:cNvPr id="7" name="Content Placeholder 2">
            <a:extLst>
              <a:ext uri="{FF2B5EF4-FFF2-40B4-BE49-F238E27FC236}">
                <a16:creationId xmlns:a16="http://schemas.microsoft.com/office/drawing/2014/main" id="{2FD0DD63-AF61-794D-EDB8-17814E904509}"/>
              </a:ext>
            </a:extLst>
          </p:cNvPr>
          <p:cNvGraphicFramePr>
            <a:graphicFrameLocks noGrp="1"/>
          </p:cNvGraphicFramePr>
          <p:nvPr>
            <p:ph sz="quarter" idx="12"/>
            <p:extLst>
              <p:ext uri="{D42A27DB-BD31-4B8C-83A1-F6EECF244321}">
                <p14:modId xmlns:p14="http://schemas.microsoft.com/office/powerpoint/2010/main" val="2255375944"/>
              </p:ext>
            </p:extLst>
          </p:nvPr>
        </p:nvGraphicFramePr>
        <p:xfrm>
          <a:off x="5279472" y="746125"/>
          <a:ext cx="6290226" cy="54477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275584158"/>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5" name="Picture 54">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9" name="Title 8">
            <a:extLst>
              <a:ext uri="{FF2B5EF4-FFF2-40B4-BE49-F238E27FC236}">
                <a16:creationId xmlns:a16="http://schemas.microsoft.com/office/drawing/2014/main" id="{EB33A77B-664F-FFD3-D61A-0D344C269A12}"/>
              </a:ext>
            </a:extLst>
          </p:cNvPr>
          <p:cNvSpPr>
            <a:spLocks noGrp="1"/>
          </p:cNvSpPr>
          <p:nvPr>
            <p:ph type="title"/>
          </p:nvPr>
        </p:nvSpPr>
        <p:spPr>
          <a:xfrm>
            <a:off x="619760" y="764373"/>
            <a:ext cx="6832600" cy="1293028"/>
          </a:xfrm>
        </p:spPr>
        <p:txBody>
          <a:bodyPr vert="horz" lIns="91440" tIns="45720" rIns="91440" bIns="45720" rtlCol="0" anchor="ctr">
            <a:normAutofit/>
          </a:bodyPr>
          <a:lstStyle/>
          <a:p>
            <a:pPr algn="ctr"/>
            <a:r>
              <a:rPr lang="en-US" sz="2800" b="1" kern="1200" cap="all" baseline="0" dirty="0">
                <a:solidFill>
                  <a:schemeClr val="tx1"/>
                </a:solidFill>
                <a:latin typeface="+mj-lt"/>
                <a:ea typeface="+mj-ea"/>
                <a:cs typeface="+mj-cs"/>
              </a:rPr>
              <a:t>PRE-AIA Specialty Standards in Alignment</a:t>
            </a:r>
            <a:r>
              <a:rPr lang="en-US" sz="4000" kern="1200" cap="all" baseline="0" dirty="0">
                <a:solidFill>
                  <a:schemeClr val="tx1"/>
                </a:solidFill>
                <a:latin typeface="+mj-lt"/>
                <a:ea typeface="+mj-ea"/>
                <a:cs typeface="+mj-cs"/>
              </a:rPr>
              <a:t> </a:t>
            </a:r>
          </a:p>
        </p:txBody>
      </p:sp>
      <p:sp>
        <p:nvSpPr>
          <p:cNvPr id="4" name="Slide Number Placeholder 3">
            <a:extLst>
              <a:ext uri="{FF2B5EF4-FFF2-40B4-BE49-F238E27FC236}">
                <a16:creationId xmlns:a16="http://schemas.microsoft.com/office/drawing/2014/main" id="{AE59500A-4B75-29F9-CE37-C3E13D6A566A}"/>
              </a:ext>
            </a:extLst>
          </p:cNvPr>
          <p:cNvSpPr>
            <a:spLocks noGrp="1"/>
          </p:cNvSpPr>
          <p:nvPr>
            <p:ph type="sldNum" sz="quarter" idx="4"/>
          </p:nvPr>
        </p:nvSpPr>
        <p:spPr>
          <a:xfrm>
            <a:off x="8763000" y="381000"/>
            <a:ext cx="2743200" cy="365125"/>
          </a:xfrm>
        </p:spPr>
        <p:txBody>
          <a:bodyPr vert="horz" lIns="91440" tIns="45720" rIns="91440" bIns="45720" rtlCol="0" anchor="ctr">
            <a:normAutofit/>
          </a:bodyPr>
          <a:lstStyle/>
          <a:p>
            <a:pPr algn="r">
              <a:spcAft>
                <a:spcPts val="600"/>
              </a:spcAft>
            </a:pPr>
            <a:fld id="{58FB4751-880F-D840-AAA9-3A15815CC996}" type="slidenum">
              <a:rPr lang="en-US" sz="1050" smtClean="0">
                <a:solidFill>
                  <a:schemeClr val="tx1">
                    <a:tint val="75000"/>
                  </a:schemeClr>
                </a:solidFill>
                <a:latin typeface="+mn-lt"/>
              </a:rPr>
              <a:pPr algn="r">
                <a:spcAft>
                  <a:spcPts val="600"/>
                </a:spcAft>
              </a:pPr>
              <a:t>7</a:t>
            </a:fld>
            <a:endParaRPr lang="en-US" sz="1050">
              <a:solidFill>
                <a:schemeClr val="tx1">
                  <a:tint val="75000"/>
                </a:schemeClr>
              </a:solidFill>
              <a:latin typeface="+mn-lt"/>
            </a:endParaRPr>
          </a:p>
        </p:txBody>
      </p:sp>
      <p:sp>
        <p:nvSpPr>
          <p:cNvPr id="56" name="Content Placeholder 2">
            <a:extLst>
              <a:ext uri="{FF2B5EF4-FFF2-40B4-BE49-F238E27FC236}">
                <a16:creationId xmlns:a16="http://schemas.microsoft.com/office/drawing/2014/main" id="{DA4B0F3C-5228-C9FB-1212-1D4894C80B46}"/>
              </a:ext>
            </a:extLst>
          </p:cNvPr>
          <p:cNvSpPr>
            <a:spLocks noGrp="1"/>
          </p:cNvSpPr>
          <p:nvPr>
            <p:ph sz="quarter" idx="12"/>
          </p:nvPr>
        </p:nvSpPr>
        <p:spPr>
          <a:xfrm>
            <a:off x="619760" y="2194560"/>
            <a:ext cx="6832600" cy="4024125"/>
          </a:xfrm>
        </p:spPr>
        <p:txBody>
          <a:bodyPr vert="horz" lIns="91440" tIns="45720" rIns="91440" bIns="45720" rtlCol="0">
            <a:normAutofit/>
          </a:bodyPr>
          <a:lstStyle/>
          <a:p>
            <a:pPr indent="-228600">
              <a:buFont typeface="Arial" panose="020B0604020202020204" pitchFamily="34" charset="0"/>
              <a:buChar char="•"/>
            </a:pPr>
            <a:r>
              <a:rPr lang="en-US" sz="2400" b="1" dirty="0"/>
              <a:t>Counseling prevention and intervention</a:t>
            </a:r>
          </a:p>
          <a:p>
            <a:pPr indent="-228600">
              <a:buFont typeface="Arial" panose="020B0604020202020204" pitchFamily="34" charset="0"/>
              <a:buChar char="•"/>
            </a:pPr>
            <a:endParaRPr lang="en-US" sz="2400" b="1" dirty="0"/>
          </a:p>
          <a:p>
            <a:pPr indent="-228600">
              <a:buFont typeface="Arial" panose="020B0604020202020204" pitchFamily="34" charset="0"/>
              <a:buChar char="•"/>
            </a:pPr>
            <a:r>
              <a:rPr lang="en-US" sz="2400" b="1" dirty="0"/>
              <a:t>Diversity and Advocacy</a:t>
            </a:r>
          </a:p>
          <a:p>
            <a:pPr marL="0" lvl="1" indent="0">
              <a:buNone/>
            </a:pPr>
            <a:endParaRPr lang="en-US" sz="2400" b="1" dirty="0"/>
          </a:p>
          <a:p>
            <a:pPr indent="-228600">
              <a:buFont typeface="Arial" panose="020B0604020202020204" pitchFamily="34" charset="0"/>
              <a:buChar char="•"/>
            </a:pPr>
            <a:r>
              <a:rPr lang="en-US" sz="2400" b="1" dirty="0"/>
              <a:t>Assessment</a:t>
            </a:r>
            <a:r>
              <a:rPr lang="en-US" sz="2400" dirty="0"/>
              <a:t> </a:t>
            </a:r>
          </a:p>
          <a:p>
            <a:pPr indent="-228600">
              <a:buFont typeface="Arial" panose="020B0604020202020204" pitchFamily="34" charset="0"/>
              <a:buChar char="•"/>
            </a:pPr>
            <a:endParaRPr lang="en-US" sz="1100" dirty="0"/>
          </a:p>
        </p:txBody>
      </p:sp>
      <p:pic>
        <p:nvPicPr>
          <p:cNvPr id="6" name="Content Placeholder 5" descr="A close-up of words&#10;&#10;Description automatically generated">
            <a:extLst>
              <a:ext uri="{FF2B5EF4-FFF2-40B4-BE49-F238E27FC236}">
                <a16:creationId xmlns:a16="http://schemas.microsoft.com/office/drawing/2014/main" id="{A9AC9F89-E1B7-2158-9CD9-17708E370255}"/>
              </a:ext>
            </a:extLst>
          </p:cNvPr>
          <p:cNvPicPr>
            <a:picLocks noGrp="1" noChangeAspect="1"/>
          </p:cNvPicPr>
          <p:nvPr>
            <p:ph sz="quarter" idx="13"/>
          </p:nvPr>
        </p:nvPicPr>
        <p:blipFill rotWithShape="1">
          <a:blip r:embed="rId4"/>
          <a:stretch/>
        </p:blipFill>
        <p:spPr>
          <a:xfrm>
            <a:off x="7861238" y="1617974"/>
            <a:ext cx="3644962" cy="3728861"/>
          </a:xfrm>
          <a:prstGeom prst="rect">
            <a:avLst/>
          </a:prstGeom>
          <a:noFill/>
        </p:spPr>
      </p:pic>
    </p:spTree>
    <p:extLst>
      <p:ext uri="{BB962C8B-B14F-4D97-AF65-F5344CB8AC3E}">
        <p14:creationId xmlns:p14="http://schemas.microsoft.com/office/powerpoint/2010/main" val="4132147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F397E591-8234-DE73-8176-2ABCDA83CD3F}"/>
              </a:ext>
            </a:extLst>
          </p:cNvPr>
          <p:cNvSpPr>
            <a:spLocks noGrp="1"/>
          </p:cNvSpPr>
          <p:nvPr>
            <p:ph type="title"/>
          </p:nvPr>
        </p:nvSpPr>
        <p:spPr>
          <a:xfrm>
            <a:off x="2895600" y="764373"/>
            <a:ext cx="8610600" cy="1293028"/>
          </a:xfrm>
        </p:spPr>
        <p:txBody>
          <a:bodyPr vert="horz" lIns="91440" tIns="45720" rIns="91440" bIns="45720" rtlCol="0" anchor="ctr">
            <a:normAutofit/>
          </a:bodyPr>
          <a:lstStyle/>
          <a:p>
            <a:r>
              <a:rPr lang="en-US" sz="4000" b="1" kern="1200" cap="all" baseline="0" dirty="0">
                <a:solidFill>
                  <a:schemeClr val="tx1"/>
                </a:solidFill>
                <a:latin typeface="+mj-lt"/>
                <a:ea typeface="+mj-ea"/>
                <a:cs typeface="+mj-cs"/>
              </a:rPr>
              <a:t>Asca mindsets and behaviors  </a:t>
            </a:r>
          </a:p>
        </p:txBody>
      </p:sp>
      <p:sp>
        <p:nvSpPr>
          <p:cNvPr id="5" name="Slide Number Placeholder 4">
            <a:extLst>
              <a:ext uri="{FF2B5EF4-FFF2-40B4-BE49-F238E27FC236}">
                <a16:creationId xmlns:a16="http://schemas.microsoft.com/office/drawing/2014/main" id="{5D3545C3-29E4-C2E0-026C-9EFA2614416A}"/>
              </a:ext>
            </a:extLst>
          </p:cNvPr>
          <p:cNvSpPr>
            <a:spLocks noGrp="1"/>
          </p:cNvSpPr>
          <p:nvPr>
            <p:ph type="sldNum" sz="quarter" idx="4"/>
          </p:nvPr>
        </p:nvSpPr>
        <p:spPr>
          <a:xfrm>
            <a:off x="8763000" y="381000"/>
            <a:ext cx="2743200" cy="365125"/>
          </a:xfrm>
        </p:spPr>
        <p:txBody>
          <a:bodyPr vert="horz" lIns="91440" tIns="45720" rIns="91440" bIns="45720" rtlCol="0" anchor="ctr">
            <a:normAutofit/>
          </a:bodyPr>
          <a:lstStyle/>
          <a:p>
            <a:pPr algn="r">
              <a:spcAft>
                <a:spcPts val="600"/>
              </a:spcAft>
            </a:pPr>
            <a:fld id="{58FB4751-880F-D840-AAA9-3A15815CC996}" type="slidenum">
              <a:rPr lang="en-US" sz="1050" smtClean="0">
                <a:solidFill>
                  <a:schemeClr val="tx1">
                    <a:tint val="75000"/>
                  </a:schemeClr>
                </a:solidFill>
                <a:latin typeface="+mn-lt"/>
              </a:rPr>
              <a:pPr algn="r">
                <a:spcAft>
                  <a:spcPts val="600"/>
                </a:spcAft>
              </a:pPr>
              <a:t>8</a:t>
            </a:fld>
            <a:endParaRPr lang="en-US" sz="1050">
              <a:solidFill>
                <a:schemeClr val="tx1">
                  <a:tint val="75000"/>
                </a:schemeClr>
              </a:solidFill>
              <a:latin typeface="+mn-lt"/>
            </a:endParaRPr>
          </a:p>
        </p:txBody>
      </p:sp>
      <p:sp>
        <p:nvSpPr>
          <p:cNvPr id="4" name="Content Placeholder 3">
            <a:extLst>
              <a:ext uri="{FF2B5EF4-FFF2-40B4-BE49-F238E27FC236}">
                <a16:creationId xmlns:a16="http://schemas.microsoft.com/office/drawing/2014/main" id="{2AFA787A-5AC5-116F-FBD2-9C2A3A82A807}"/>
              </a:ext>
            </a:extLst>
          </p:cNvPr>
          <p:cNvSpPr>
            <a:spLocks noGrp="1"/>
          </p:cNvSpPr>
          <p:nvPr>
            <p:ph sz="quarter" idx="12"/>
          </p:nvPr>
        </p:nvSpPr>
        <p:spPr>
          <a:xfrm>
            <a:off x="677333" y="2194560"/>
            <a:ext cx="5816600" cy="4024125"/>
          </a:xfrm>
        </p:spPr>
        <p:txBody>
          <a:bodyPr vert="horz" lIns="91440" tIns="45720" rIns="91440" bIns="45720" rtlCol="0">
            <a:normAutofit/>
          </a:bodyPr>
          <a:lstStyle/>
          <a:p>
            <a:pPr marL="457200" marR="0" indent="-228600">
              <a:spcBef>
                <a:spcPts val="0"/>
              </a:spcBef>
              <a:spcAft>
                <a:spcPts val="0"/>
              </a:spcAft>
              <a:buFont typeface="Arial" panose="020B0604020202020204" pitchFamily="34" charset="0"/>
              <a:buChar char="•"/>
            </a:pPr>
            <a:r>
              <a:rPr lang="en-US" sz="1700" b="1" dirty="0">
                <a:effectLst/>
              </a:rPr>
              <a:t>M.1. </a:t>
            </a:r>
            <a:r>
              <a:rPr lang="en-US" sz="1700" dirty="0">
                <a:effectLst/>
              </a:rPr>
              <a:t>Belief in development of whole self, including a healthy balance of mental, social/emotional and physical well-being (ASCA, 2021). </a:t>
            </a:r>
          </a:p>
          <a:p>
            <a:pPr marL="457200" marR="0" indent="-228600">
              <a:spcBef>
                <a:spcPts val="0"/>
              </a:spcBef>
              <a:spcAft>
                <a:spcPts val="0"/>
              </a:spcAft>
              <a:buFont typeface="Arial" panose="020B0604020202020204" pitchFamily="34" charset="0"/>
              <a:buChar char="•"/>
            </a:pPr>
            <a:endParaRPr lang="en-US" sz="1700" dirty="0">
              <a:effectLst/>
            </a:endParaRPr>
          </a:p>
          <a:p>
            <a:pPr marL="457200" marR="0" indent="-228600">
              <a:spcBef>
                <a:spcPts val="0"/>
              </a:spcBef>
              <a:spcAft>
                <a:spcPts val="0"/>
              </a:spcAft>
              <a:buFont typeface="Arial" panose="020B0604020202020204" pitchFamily="34" charset="0"/>
              <a:buChar char="•"/>
            </a:pPr>
            <a:r>
              <a:rPr lang="en-US" sz="1700" b="1" dirty="0">
                <a:effectLst/>
              </a:rPr>
              <a:t>M 2. </a:t>
            </a:r>
            <a:r>
              <a:rPr lang="en-US" sz="1700" dirty="0">
                <a:effectLst/>
              </a:rPr>
              <a:t>Sense of acceptance, respect, support and inclusion for self and others in the school environment (ASCA, 2021). </a:t>
            </a:r>
          </a:p>
          <a:p>
            <a:pPr marL="0" marR="0" indent="-228600">
              <a:spcBef>
                <a:spcPts val="0"/>
              </a:spcBef>
              <a:spcAft>
                <a:spcPts val="0"/>
              </a:spcAft>
              <a:buFont typeface="Arial" panose="020B0604020202020204" pitchFamily="34" charset="0"/>
              <a:buChar char="•"/>
            </a:pPr>
            <a:r>
              <a:rPr lang="en-US" sz="1700" dirty="0">
                <a:effectLst/>
              </a:rPr>
              <a:t> </a:t>
            </a:r>
          </a:p>
          <a:p>
            <a:pPr marL="457200" marR="0" indent="-228600">
              <a:spcBef>
                <a:spcPts val="0"/>
              </a:spcBef>
              <a:spcAft>
                <a:spcPts val="0"/>
              </a:spcAft>
              <a:buFont typeface="Arial" panose="020B0604020202020204" pitchFamily="34" charset="0"/>
              <a:buChar char="•"/>
            </a:pPr>
            <a:r>
              <a:rPr lang="en-US" sz="1700" b="1" dirty="0">
                <a:effectLst/>
              </a:rPr>
              <a:t>B-SS 2. </a:t>
            </a:r>
            <a:r>
              <a:rPr lang="en-US" sz="1700" dirty="0">
                <a:effectLst/>
              </a:rPr>
              <a:t>Positive, respectful and supportive relationships with students who are similar to and different from them (ASCA, 2021). </a:t>
            </a:r>
          </a:p>
          <a:p>
            <a:pPr marL="0" marR="0" indent="-228600">
              <a:spcBef>
                <a:spcPts val="0"/>
              </a:spcBef>
              <a:spcAft>
                <a:spcPts val="0"/>
              </a:spcAft>
              <a:buFont typeface="Arial" panose="020B0604020202020204" pitchFamily="34" charset="0"/>
              <a:buChar char="•"/>
            </a:pPr>
            <a:r>
              <a:rPr lang="en-US" sz="1700" dirty="0">
                <a:effectLst/>
              </a:rPr>
              <a:t> </a:t>
            </a:r>
          </a:p>
          <a:p>
            <a:pPr marL="457200" marR="0" indent="-228600">
              <a:spcBef>
                <a:spcPts val="0"/>
              </a:spcBef>
              <a:spcAft>
                <a:spcPts val="0"/>
              </a:spcAft>
              <a:buFont typeface="Arial" panose="020B0604020202020204" pitchFamily="34" charset="0"/>
              <a:buChar char="•"/>
            </a:pPr>
            <a:r>
              <a:rPr lang="en-US" sz="1700" b="1" dirty="0">
                <a:effectLst/>
              </a:rPr>
              <a:t>B-SS 8. </a:t>
            </a:r>
            <a:r>
              <a:rPr lang="en-US" sz="1700" dirty="0">
                <a:effectLst/>
              </a:rPr>
              <a:t>Advocacy skills for self and others and ability to assert self, when necessary (ASCA, 2021). </a:t>
            </a:r>
          </a:p>
          <a:p>
            <a:pPr indent="-228600">
              <a:buFont typeface="Arial" panose="020B0604020202020204" pitchFamily="34" charset="0"/>
              <a:buChar char="•"/>
            </a:pPr>
            <a:endParaRPr lang="en-US" sz="1700" dirty="0"/>
          </a:p>
        </p:txBody>
      </p:sp>
      <p:pic>
        <p:nvPicPr>
          <p:cNvPr id="7" name="Content Placeholder 6" descr="Classroom sticker progress chart">
            <a:extLst>
              <a:ext uri="{FF2B5EF4-FFF2-40B4-BE49-F238E27FC236}">
                <a16:creationId xmlns:a16="http://schemas.microsoft.com/office/drawing/2014/main" id="{EC5DC563-6EAC-B435-D951-5780B271E2B2}"/>
              </a:ext>
            </a:extLst>
          </p:cNvPr>
          <p:cNvPicPr>
            <a:picLocks noGrp="1" noChangeAspect="1"/>
          </p:cNvPicPr>
          <p:nvPr>
            <p:ph sz="quarter" idx="13"/>
          </p:nvPr>
        </p:nvPicPr>
        <p:blipFill>
          <a:blip r:embed="rId4"/>
          <a:stretch>
            <a:fillRect/>
          </a:stretch>
        </p:blipFill>
        <p:spPr>
          <a:xfrm>
            <a:off x="6985000" y="2396966"/>
            <a:ext cx="4521200" cy="3390900"/>
          </a:xfrm>
          <a:prstGeom prst="rect">
            <a:avLst/>
          </a:prstGeom>
        </p:spPr>
      </p:pic>
    </p:spTree>
    <p:extLst>
      <p:ext uri="{BB962C8B-B14F-4D97-AF65-F5344CB8AC3E}">
        <p14:creationId xmlns:p14="http://schemas.microsoft.com/office/powerpoint/2010/main" val="2274648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FD580F5-E7BF-4C1D-BEFD-4A4601EBA8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0CD27576-C4BC-8E98-D436-C0194123BC7B}"/>
              </a:ext>
            </a:extLst>
          </p:cNvPr>
          <p:cNvSpPr>
            <a:spLocks noGrp="1"/>
          </p:cNvSpPr>
          <p:nvPr>
            <p:ph type="title"/>
          </p:nvPr>
        </p:nvSpPr>
        <p:spPr>
          <a:xfrm>
            <a:off x="2895600" y="764373"/>
            <a:ext cx="8610600" cy="1293028"/>
          </a:xfrm>
        </p:spPr>
        <p:txBody>
          <a:bodyPr vert="horz" lIns="91440" tIns="45720" rIns="91440" bIns="45720" rtlCol="0" anchor="ctr">
            <a:normAutofit/>
          </a:bodyPr>
          <a:lstStyle/>
          <a:p>
            <a:r>
              <a:rPr lang="en-US" sz="4000" b="1"/>
              <a:t>State academic standards </a:t>
            </a:r>
          </a:p>
        </p:txBody>
      </p:sp>
      <p:sp>
        <p:nvSpPr>
          <p:cNvPr id="5" name="Slide Number Placeholder 4">
            <a:extLst>
              <a:ext uri="{FF2B5EF4-FFF2-40B4-BE49-F238E27FC236}">
                <a16:creationId xmlns:a16="http://schemas.microsoft.com/office/drawing/2014/main" id="{42C68B33-AEA9-49D2-EDF6-E7993B9C5A55}"/>
              </a:ext>
            </a:extLst>
          </p:cNvPr>
          <p:cNvSpPr>
            <a:spLocks noGrp="1"/>
          </p:cNvSpPr>
          <p:nvPr>
            <p:ph type="sldNum" sz="quarter" idx="4"/>
          </p:nvPr>
        </p:nvSpPr>
        <p:spPr>
          <a:xfrm>
            <a:off x="8763000" y="381000"/>
            <a:ext cx="2743200" cy="365125"/>
          </a:xfrm>
        </p:spPr>
        <p:txBody>
          <a:bodyPr vert="horz" lIns="91440" tIns="45720" rIns="91440" bIns="45720" rtlCol="0" anchor="ctr">
            <a:normAutofit/>
          </a:bodyPr>
          <a:lstStyle/>
          <a:p>
            <a:pPr algn="r">
              <a:spcAft>
                <a:spcPts val="600"/>
              </a:spcAft>
            </a:pPr>
            <a:fld id="{58FB4751-880F-D840-AAA9-3A15815CC996}" type="slidenum">
              <a:rPr lang="en-US" sz="1050" smtClean="0">
                <a:solidFill>
                  <a:schemeClr val="tx1">
                    <a:tint val="75000"/>
                  </a:schemeClr>
                </a:solidFill>
                <a:latin typeface="+mn-lt"/>
              </a:rPr>
              <a:pPr algn="r">
                <a:spcAft>
                  <a:spcPts val="600"/>
                </a:spcAft>
              </a:pPr>
              <a:t>9</a:t>
            </a:fld>
            <a:endParaRPr lang="en-US" sz="1050">
              <a:solidFill>
                <a:schemeClr val="tx1">
                  <a:tint val="75000"/>
                </a:schemeClr>
              </a:solidFill>
              <a:latin typeface="+mn-lt"/>
            </a:endParaRPr>
          </a:p>
        </p:txBody>
      </p:sp>
      <p:sp>
        <p:nvSpPr>
          <p:cNvPr id="4" name="Content Placeholder 3">
            <a:extLst>
              <a:ext uri="{FF2B5EF4-FFF2-40B4-BE49-F238E27FC236}">
                <a16:creationId xmlns:a16="http://schemas.microsoft.com/office/drawing/2014/main" id="{CE8E0A31-7D63-FBC2-9DBF-4C03A1F34CF3}"/>
              </a:ext>
            </a:extLst>
          </p:cNvPr>
          <p:cNvSpPr>
            <a:spLocks noGrp="1"/>
          </p:cNvSpPr>
          <p:nvPr>
            <p:ph sz="quarter" idx="12"/>
          </p:nvPr>
        </p:nvSpPr>
        <p:spPr>
          <a:xfrm>
            <a:off x="677333" y="2194560"/>
            <a:ext cx="5816600" cy="4024125"/>
          </a:xfrm>
        </p:spPr>
        <p:txBody>
          <a:bodyPr vert="horz" lIns="91440" tIns="45720" rIns="91440" bIns="45720" rtlCol="0">
            <a:normAutofit/>
          </a:bodyPr>
          <a:lstStyle/>
          <a:p>
            <a:pPr marL="0" marR="0" indent="-228600">
              <a:spcBef>
                <a:spcPts val="0"/>
              </a:spcBef>
              <a:spcAft>
                <a:spcPts val="0"/>
              </a:spcAft>
              <a:buFont typeface="Arial" panose="020B0604020202020204" pitchFamily="34" charset="0"/>
              <a:buChar char="•"/>
            </a:pPr>
            <a:r>
              <a:rPr lang="en-US" i="1">
                <a:effectLst/>
              </a:rPr>
              <a:t>K.1. Essential Health Concepts: </a:t>
            </a:r>
            <a:endParaRPr lang="en-US">
              <a:effectLst/>
            </a:endParaRPr>
          </a:p>
          <a:p>
            <a:pPr marL="0" marR="0" indent="-228600">
              <a:spcBef>
                <a:spcPts val="0"/>
              </a:spcBef>
              <a:spcAft>
                <a:spcPts val="0"/>
              </a:spcAft>
              <a:buFont typeface="Arial" panose="020B0604020202020204" pitchFamily="34" charset="0"/>
              <a:buChar char="•"/>
            </a:pPr>
            <a:r>
              <a:rPr lang="en-US" i="1" u="sng">
                <a:effectLst/>
              </a:rPr>
              <a:t>Mental Wellness/Social and Emotional Skills</a:t>
            </a:r>
          </a:p>
          <a:p>
            <a:pPr marL="0" marR="0" indent="-228600">
              <a:spcBef>
                <a:spcPts val="0"/>
              </a:spcBef>
              <a:spcAft>
                <a:spcPts val="0"/>
              </a:spcAft>
              <a:buFont typeface="Arial" panose="020B0604020202020204" pitchFamily="34" charset="0"/>
              <a:buChar char="•"/>
            </a:pPr>
            <a:endParaRPr lang="en-US">
              <a:effectLst/>
            </a:endParaRPr>
          </a:p>
          <a:p>
            <a:pPr marL="342900" marR="0" lvl="0" indent="-228600">
              <a:spcBef>
                <a:spcPts val="0"/>
              </a:spcBef>
              <a:spcAft>
                <a:spcPts val="0"/>
              </a:spcAft>
              <a:buFont typeface="Arial" panose="020B0604020202020204" pitchFamily="34" charset="0"/>
              <a:buChar char="•"/>
            </a:pPr>
            <a:r>
              <a:rPr lang="en-US">
                <a:effectLst/>
              </a:rPr>
              <a:t>Identify a variety of feelings (e.g., happiness, sadness, anger, fear, frustration, calmness).</a:t>
            </a:r>
          </a:p>
          <a:p>
            <a:pPr marL="342900" marR="0" lvl="0" indent="-228600">
              <a:spcBef>
                <a:spcPts val="0"/>
              </a:spcBef>
              <a:spcAft>
                <a:spcPts val="0"/>
              </a:spcAft>
              <a:buFont typeface="Arial" panose="020B0604020202020204" pitchFamily="34" charset="0"/>
              <a:buChar char="•"/>
            </a:pPr>
            <a:r>
              <a:rPr lang="en-US">
                <a:effectLst/>
              </a:rPr>
              <a:t>Describe what it means to be a friend and how to show kindness, consideration, and concern for others (i.e., self-awareness, social awareness, and relationship skills).</a:t>
            </a:r>
          </a:p>
          <a:p>
            <a:pPr marL="342900" marR="0" lvl="0" indent="-228600">
              <a:spcBef>
                <a:spcPts val="0"/>
              </a:spcBef>
              <a:spcAft>
                <a:spcPts val="0"/>
              </a:spcAft>
              <a:buFont typeface="Arial" panose="020B0604020202020204" pitchFamily="34" charset="0"/>
              <a:buChar char="•"/>
            </a:pPr>
            <a:r>
              <a:rPr lang="en-US">
                <a:effectLst/>
              </a:rPr>
              <a:t>Describe personal space.</a:t>
            </a:r>
          </a:p>
          <a:p>
            <a:pPr marL="0" marR="0" indent="-228600">
              <a:spcBef>
                <a:spcPts val="0"/>
              </a:spcBef>
              <a:spcAft>
                <a:spcPts val="0"/>
              </a:spcAft>
              <a:buFont typeface="Arial" panose="020B0604020202020204" pitchFamily="34" charset="0"/>
              <a:buChar char="•"/>
            </a:pPr>
            <a:r>
              <a:rPr lang="en-US" b="1">
                <a:effectLst/>
              </a:rPr>
              <a:t> </a:t>
            </a:r>
            <a:endParaRPr lang="en-US">
              <a:effectLst/>
            </a:endParaRPr>
          </a:p>
          <a:p>
            <a:pPr indent="-228600">
              <a:buFont typeface="Arial" panose="020B0604020202020204" pitchFamily="34" charset="0"/>
              <a:buChar char="•"/>
            </a:pPr>
            <a:endParaRPr lang="en-US"/>
          </a:p>
        </p:txBody>
      </p:sp>
      <p:pic>
        <p:nvPicPr>
          <p:cNvPr id="7" name="Content Placeholder 6" descr="Close-up of open book against blurred bookshelf background">
            <a:extLst>
              <a:ext uri="{FF2B5EF4-FFF2-40B4-BE49-F238E27FC236}">
                <a16:creationId xmlns:a16="http://schemas.microsoft.com/office/drawing/2014/main" id="{354864BD-9AB8-104D-FA64-F22C59B368C6}"/>
              </a:ext>
            </a:extLst>
          </p:cNvPr>
          <p:cNvPicPr>
            <a:picLocks noGrp="1" noChangeAspect="1"/>
          </p:cNvPicPr>
          <p:nvPr>
            <p:ph sz="quarter" idx="13"/>
          </p:nvPr>
        </p:nvPicPr>
        <p:blipFill>
          <a:blip r:embed="rId4"/>
          <a:srcRect l="11523"/>
          <a:stretch/>
        </p:blipFill>
        <p:spPr>
          <a:xfrm>
            <a:off x="6985000" y="2501159"/>
            <a:ext cx="4521200" cy="3410926"/>
          </a:xfrm>
          <a:prstGeom prst="rect">
            <a:avLst/>
          </a:prstGeom>
        </p:spPr>
      </p:pic>
    </p:spTree>
    <p:extLst>
      <p:ext uri="{BB962C8B-B14F-4D97-AF65-F5344CB8AC3E}">
        <p14:creationId xmlns:p14="http://schemas.microsoft.com/office/powerpoint/2010/main" val="3639138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DF0C7-C039-CFB1-486D-4D8F0EE3CCE2}"/>
              </a:ext>
            </a:extLst>
          </p:cNvPr>
          <p:cNvSpPr>
            <a:spLocks noGrp="1"/>
          </p:cNvSpPr>
          <p:nvPr>
            <p:ph type="title"/>
          </p:nvPr>
        </p:nvSpPr>
        <p:spPr>
          <a:xfrm>
            <a:off x="914400" y="914400"/>
            <a:ext cx="10360152" cy="599090"/>
          </a:xfrm>
        </p:spPr>
        <p:txBody>
          <a:bodyPr/>
          <a:lstStyle/>
          <a:p>
            <a:pPr algn="ctr"/>
            <a:r>
              <a:rPr lang="en-US" b="1" dirty="0"/>
              <a:t>kg pre/post </a:t>
            </a:r>
            <a:r>
              <a:rPr lang="en-US" b="1" dirty="0" err="1"/>
              <a:t>ASSessment</a:t>
            </a:r>
            <a:endParaRPr lang="en-US" b="1" dirty="0"/>
          </a:p>
        </p:txBody>
      </p:sp>
      <p:sp>
        <p:nvSpPr>
          <p:cNvPr id="5" name="Slide Number Placeholder 4">
            <a:extLst>
              <a:ext uri="{FF2B5EF4-FFF2-40B4-BE49-F238E27FC236}">
                <a16:creationId xmlns:a16="http://schemas.microsoft.com/office/drawing/2014/main" id="{B5079D31-8C4A-E7BE-E635-41597D770871}"/>
              </a:ext>
            </a:extLst>
          </p:cNvPr>
          <p:cNvSpPr>
            <a:spLocks noGrp="1"/>
          </p:cNvSpPr>
          <p:nvPr>
            <p:ph type="sldNum" sz="quarter" idx="4"/>
          </p:nvPr>
        </p:nvSpPr>
        <p:spPr/>
        <p:txBody>
          <a:bodyPr/>
          <a:lstStyle/>
          <a:p>
            <a:fld id="{58FB4751-880F-D840-AAA9-3A15815CC996}" type="slidenum">
              <a:rPr lang="en-US" smtClean="0"/>
              <a:pPr/>
              <a:t>10</a:t>
            </a:fld>
            <a:endParaRPr lang="en-US" dirty="0"/>
          </a:p>
        </p:txBody>
      </p:sp>
      <p:pic>
        <p:nvPicPr>
          <p:cNvPr id="14" name="Content Placeholder 13" descr="A paper with a picture of a thumbs up and down&#10;&#10;Description automatically generated">
            <a:extLst>
              <a:ext uri="{FF2B5EF4-FFF2-40B4-BE49-F238E27FC236}">
                <a16:creationId xmlns:a16="http://schemas.microsoft.com/office/drawing/2014/main" id="{6EFD3FAF-160C-DE27-DDDB-F2717550D90B}"/>
              </a:ext>
            </a:extLst>
          </p:cNvPr>
          <p:cNvPicPr>
            <a:picLocks noGrp="1" noChangeAspect="1"/>
          </p:cNvPicPr>
          <p:nvPr>
            <p:ph sz="quarter" idx="12"/>
          </p:nvPr>
        </p:nvPicPr>
        <p:blipFill>
          <a:blip r:embed="rId3"/>
          <a:stretch>
            <a:fillRect/>
          </a:stretch>
        </p:blipFill>
        <p:spPr>
          <a:xfrm>
            <a:off x="2449322" y="1828800"/>
            <a:ext cx="3434601" cy="4529692"/>
          </a:xfrm>
        </p:spPr>
      </p:pic>
      <p:pic>
        <p:nvPicPr>
          <p:cNvPr id="16" name="Picture 15" descr="A paper with images of people and hand&#10;&#10;Description automatically generated">
            <a:extLst>
              <a:ext uri="{FF2B5EF4-FFF2-40B4-BE49-F238E27FC236}">
                <a16:creationId xmlns:a16="http://schemas.microsoft.com/office/drawing/2014/main" id="{86F7381F-B3BE-4BA8-B0EB-56A5EF526069}"/>
              </a:ext>
            </a:extLst>
          </p:cNvPr>
          <p:cNvPicPr>
            <a:picLocks noChangeAspect="1"/>
          </p:cNvPicPr>
          <p:nvPr/>
        </p:nvPicPr>
        <p:blipFill>
          <a:blip r:embed="rId4"/>
          <a:stretch>
            <a:fillRect/>
          </a:stretch>
        </p:blipFill>
        <p:spPr>
          <a:xfrm>
            <a:off x="6608032" y="1828800"/>
            <a:ext cx="3434602" cy="4482866"/>
          </a:xfrm>
          <a:prstGeom prst="rect">
            <a:avLst/>
          </a:prstGeom>
        </p:spPr>
      </p:pic>
    </p:spTree>
    <p:extLst>
      <p:ext uri="{BB962C8B-B14F-4D97-AF65-F5344CB8AC3E}">
        <p14:creationId xmlns:p14="http://schemas.microsoft.com/office/powerpoint/2010/main" val="2813059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1F2E9585-BD02-B16E-F126-CBB60252104E}"/>
              </a:ext>
            </a:extLst>
          </p:cNvPr>
          <p:cNvSpPr>
            <a:spLocks noGrp="1"/>
          </p:cNvSpPr>
          <p:nvPr>
            <p:ph type="title"/>
          </p:nvPr>
        </p:nvSpPr>
        <p:spPr>
          <a:xfrm>
            <a:off x="2895600" y="764373"/>
            <a:ext cx="8610600" cy="1293028"/>
          </a:xfrm>
        </p:spPr>
        <p:txBody>
          <a:bodyPr vert="horz" lIns="91440" tIns="45720" rIns="91440" bIns="45720" rtlCol="0" anchor="ctr">
            <a:normAutofit/>
          </a:bodyPr>
          <a:lstStyle/>
          <a:p>
            <a:pPr algn="l"/>
            <a:r>
              <a:rPr lang="en-US" sz="4000" b="1" kern="1200" cap="all" baseline="0" dirty="0">
                <a:solidFill>
                  <a:schemeClr val="tx1"/>
                </a:solidFill>
                <a:latin typeface="+mj-lt"/>
                <a:ea typeface="+mj-ea"/>
                <a:cs typeface="+mj-cs"/>
              </a:rPr>
              <a:t>            PRE Results </a:t>
            </a:r>
          </a:p>
        </p:txBody>
      </p:sp>
      <p:sp>
        <p:nvSpPr>
          <p:cNvPr id="5" name="Slide Number Placeholder 4">
            <a:extLst>
              <a:ext uri="{FF2B5EF4-FFF2-40B4-BE49-F238E27FC236}">
                <a16:creationId xmlns:a16="http://schemas.microsoft.com/office/drawing/2014/main" id="{E0D12783-60B8-8491-3286-0472E69141C6}"/>
              </a:ext>
            </a:extLst>
          </p:cNvPr>
          <p:cNvSpPr>
            <a:spLocks noGrp="1"/>
          </p:cNvSpPr>
          <p:nvPr>
            <p:ph type="sldNum" sz="quarter" idx="4"/>
          </p:nvPr>
        </p:nvSpPr>
        <p:spPr>
          <a:xfrm>
            <a:off x="8763000" y="381000"/>
            <a:ext cx="2743200" cy="365125"/>
          </a:xfrm>
        </p:spPr>
        <p:txBody>
          <a:bodyPr vert="horz" lIns="91440" tIns="45720" rIns="91440" bIns="45720" rtlCol="0" anchor="ctr">
            <a:normAutofit/>
          </a:bodyPr>
          <a:lstStyle/>
          <a:p>
            <a:pPr algn="r">
              <a:spcAft>
                <a:spcPts val="600"/>
              </a:spcAft>
            </a:pPr>
            <a:fld id="{58FB4751-880F-D840-AAA9-3A15815CC996}" type="slidenum">
              <a:rPr lang="en-US" sz="1050" smtClean="0">
                <a:solidFill>
                  <a:schemeClr val="tx1">
                    <a:tint val="75000"/>
                  </a:schemeClr>
                </a:solidFill>
                <a:latin typeface="+mn-lt"/>
              </a:rPr>
              <a:pPr algn="r">
                <a:spcAft>
                  <a:spcPts val="600"/>
                </a:spcAft>
              </a:pPr>
              <a:t>11</a:t>
            </a:fld>
            <a:endParaRPr lang="en-US" sz="1050">
              <a:solidFill>
                <a:schemeClr val="tx1">
                  <a:tint val="75000"/>
                </a:schemeClr>
              </a:solidFill>
              <a:latin typeface="+mn-lt"/>
            </a:endParaRPr>
          </a:p>
        </p:txBody>
      </p:sp>
      <p:pic>
        <p:nvPicPr>
          <p:cNvPr id="10" name="Content Placeholder 9" descr="A screenshot of a data">
            <a:extLst>
              <a:ext uri="{FF2B5EF4-FFF2-40B4-BE49-F238E27FC236}">
                <a16:creationId xmlns:a16="http://schemas.microsoft.com/office/drawing/2014/main" id="{1FB8A60D-80F1-6F35-9F96-6E5DC7F9FDD8}"/>
              </a:ext>
            </a:extLst>
          </p:cNvPr>
          <p:cNvPicPr>
            <a:picLocks noChangeAspect="1"/>
          </p:cNvPicPr>
          <p:nvPr/>
        </p:nvPicPr>
        <p:blipFill>
          <a:blip r:embed="rId4"/>
          <a:stretch>
            <a:fillRect/>
          </a:stretch>
        </p:blipFill>
        <p:spPr>
          <a:xfrm>
            <a:off x="1261241" y="2578060"/>
            <a:ext cx="9945414" cy="2287445"/>
          </a:xfrm>
          <a:prstGeom prst="rect">
            <a:avLst/>
          </a:prstGeom>
        </p:spPr>
      </p:pic>
    </p:spTree>
    <p:extLst>
      <p:ext uri="{BB962C8B-B14F-4D97-AF65-F5344CB8AC3E}">
        <p14:creationId xmlns:p14="http://schemas.microsoft.com/office/powerpoint/2010/main" val="16205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1BF183C1-B710-B43B-C02E-73E4DCA73CA6}"/>
              </a:ext>
            </a:extLst>
          </p:cNvPr>
          <p:cNvSpPr>
            <a:spLocks noGrp="1"/>
          </p:cNvSpPr>
          <p:nvPr>
            <p:ph type="title"/>
          </p:nvPr>
        </p:nvSpPr>
        <p:spPr>
          <a:xfrm>
            <a:off x="2895600" y="764373"/>
            <a:ext cx="8610600" cy="1293028"/>
          </a:xfrm>
        </p:spPr>
        <p:txBody>
          <a:bodyPr vert="horz" lIns="91440" tIns="45720" rIns="91440" bIns="45720" rtlCol="0" anchor="ctr">
            <a:normAutofit/>
          </a:bodyPr>
          <a:lstStyle/>
          <a:p>
            <a:pPr algn="l"/>
            <a:r>
              <a:rPr lang="en-US" sz="4000" b="1" kern="1200" cap="all" baseline="0" dirty="0">
                <a:solidFill>
                  <a:schemeClr val="tx1"/>
                </a:solidFill>
                <a:latin typeface="+mj-lt"/>
                <a:ea typeface="+mj-ea"/>
                <a:cs typeface="+mj-cs"/>
              </a:rPr>
              <a:t>          Post Results </a:t>
            </a:r>
          </a:p>
        </p:txBody>
      </p:sp>
      <p:sp>
        <p:nvSpPr>
          <p:cNvPr id="5" name="Slide Number Placeholder 4">
            <a:extLst>
              <a:ext uri="{FF2B5EF4-FFF2-40B4-BE49-F238E27FC236}">
                <a16:creationId xmlns:a16="http://schemas.microsoft.com/office/drawing/2014/main" id="{B5D7AE0D-EE0D-F14D-89E6-1766BDDA0260}"/>
              </a:ext>
            </a:extLst>
          </p:cNvPr>
          <p:cNvSpPr>
            <a:spLocks noGrp="1"/>
          </p:cNvSpPr>
          <p:nvPr>
            <p:ph type="sldNum" sz="quarter" idx="4"/>
          </p:nvPr>
        </p:nvSpPr>
        <p:spPr>
          <a:xfrm>
            <a:off x="8763000" y="381000"/>
            <a:ext cx="2743200" cy="365125"/>
          </a:xfrm>
        </p:spPr>
        <p:txBody>
          <a:bodyPr vert="horz" lIns="91440" tIns="45720" rIns="91440" bIns="45720" rtlCol="0" anchor="ctr">
            <a:normAutofit/>
          </a:bodyPr>
          <a:lstStyle/>
          <a:p>
            <a:pPr algn="r">
              <a:spcAft>
                <a:spcPts val="600"/>
              </a:spcAft>
            </a:pPr>
            <a:fld id="{58FB4751-880F-D840-AAA9-3A15815CC996}" type="slidenum">
              <a:rPr lang="en-US" sz="1050" smtClean="0">
                <a:solidFill>
                  <a:schemeClr val="tx1">
                    <a:tint val="75000"/>
                  </a:schemeClr>
                </a:solidFill>
                <a:latin typeface="+mn-lt"/>
              </a:rPr>
              <a:pPr algn="r">
                <a:spcAft>
                  <a:spcPts val="600"/>
                </a:spcAft>
              </a:pPr>
              <a:t>12</a:t>
            </a:fld>
            <a:endParaRPr lang="en-US" sz="1050">
              <a:solidFill>
                <a:schemeClr val="tx1">
                  <a:tint val="75000"/>
                </a:schemeClr>
              </a:solidFill>
              <a:latin typeface="+mn-lt"/>
            </a:endParaRPr>
          </a:p>
        </p:txBody>
      </p:sp>
      <p:pic>
        <p:nvPicPr>
          <p:cNvPr id="21" name="Picture 20" descr="A screenshot of a data sheet">
            <a:extLst>
              <a:ext uri="{FF2B5EF4-FFF2-40B4-BE49-F238E27FC236}">
                <a16:creationId xmlns:a16="http://schemas.microsoft.com/office/drawing/2014/main" id="{598A6866-1089-C017-ADDB-0EA18DFF610A}"/>
              </a:ext>
            </a:extLst>
          </p:cNvPr>
          <p:cNvPicPr>
            <a:picLocks noChangeAspect="1"/>
          </p:cNvPicPr>
          <p:nvPr/>
        </p:nvPicPr>
        <p:blipFill>
          <a:blip r:embed="rId4"/>
          <a:stretch>
            <a:fillRect/>
          </a:stretch>
        </p:blipFill>
        <p:spPr>
          <a:xfrm>
            <a:off x="1018707" y="2676452"/>
            <a:ext cx="10154586" cy="2278117"/>
          </a:xfrm>
          <a:prstGeom prst="rect">
            <a:avLst/>
          </a:prstGeom>
        </p:spPr>
      </p:pic>
    </p:spTree>
    <p:extLst>
      <p:ext uri="{BB962C8B-B14F-4D97-AF65-F5344CB8AC3E}">
        <p14:creationId xmlns:p14="http://schemas.microsoft.com/office/powerpoint/2010/main" val="24026042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BDFADFB3-3D44-49A8-AE3B-A87C61607F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19" name="Rectangle 18">
            <a:extLst>
              <a:ext uri="{FF2B5EF4-FFF2-40B4-BE49-F238E27FC236}">
                <a16:creationId xmlns:a16="http://schemas.microsoft.com/office/drawing/2014/main" id="{AC6EBE12-9B3E-43CB-B552-2C7A138537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1" name="Picture 20">
            <a:extLst>
              <a:ext uri="{FF2B5EF4-FFF2-40B4-BE49-F238E27FC236}">
                <a16:creationId xmlns:a16="http://schemas.microsoft.com/office/drawing/2014/main" id="{137465C4-4FD6-41C0-9B8F-23FDEF4244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7688A10D-B35E-AC11-A9B4-74DEEC763A9B}"/>
              </a:ext>
            </a:extLst>
          </p:cNvPr>
          <p:cNvSpPr>
            <a:spLocks noGrp="1"/>
          </p:cNvSpPr>
          <p:nvPr>
            <p:ph type="title"/>
          </p:nvPr>
        </p:nvSpPr>
        <p:spPr>
          <a:xfrm>
            <a:off x="685800" y="764373"/>
            <a:ext cx="4753466" cy="1293028"/>
          </a:xfrm>
        </p:spPr>
        <p:txBody>
          <a:bodyPr vert="horz" lIns="91440" tIns="45720" rIns="91440" bIns="45720" rtlCol="0" anchor="ctr">
            <a:normAutofit/>
          </a:bodyPr>
          <a:lstStyle/>
          <a:p>
            <a:r>
              <a:rPr lang="en-US" sz="3400" b="1" kern="1200" cap="all" baseline="0">
                <a:solidFill>
                  <a:schemeClr val="bg1"/>
                </a:solidFill>
                <a:latin typeface="+mj-lt"/>
                <a:ea typeface="+mj-ea"/>
                <a:cs typeface="+mj-cs"/>
              </a:rPr>
              <a:t>Example Bullying Detective questions </a:t>
            </a:r>
          </a:p>
        </p:txBody>
      </p:sp>
      <p:sp>
        <p:nvSpPr>
          <p:cNvPr id="5" name="Slide Number Placeholder 4">
            <a:extLst>
              <a:ext uri="{FF2B5EF4-FFF2-40B4-BE49-F238E27FC236}">
                <a16:creationId xmlns:a16="http://schemas.microsoft.com/office/drawing/2014/main" id="{5CF0A5A7-8A61-ED18-B6E7-ABF6477AA056}"/>
              </a:ext>
            </a:extLst>
          </p:cNvPr>
          <p:cNvSpPr>
            <a:spLocks noGrp="1"/>
          </p:cNvSpPr>
          <p:nvPr>
            <p:ph type="sldNum" sz="quarter" idx="4"/>
          </p:nvPr>
        </p:nvSpPr>
        <p:spPr>
          <a:xfrm>
            <a:off x="8763000" y="381000"/>
            <a:ext cx="2743200" cy="365125"/>
          </a:xfrm>
        </p:spPr>
        <p:txBody>
          <a:bodyPr vert="horz" lIns="91440" tIns="45720" rIns="91440" bIns="45720" rtlCol="0" anchor="ctr">
            <a:normAutofit/>
          </a:bodyPr>
          <a:lstStyle/>
          <a:p>
            <a:pPr algn="r">
              <a:spcAft>
                <a:spcPts val="600"/>
              </a:spcAft>
            </a:pPr>
            <a:fld id="{58FB4751-880F-D840-AAA9-3A15815CC996}" type="slidenum">
              <a:rPr lang="en-US" sz="1050">
                <a:solidFill>
                  <a:schemeClr val="bg1"/>
                </a:solidFill>
                <a:latin typeface="+mn-lt"/>
              </a:rPr>
              <a:pPr algn="r">
                <a:spcAft>
                  <a:spcPts val="600"/>
                </a:spcAft>
              </a:pPr>
              <a:t>13</a:t>
            </a:fld>
            <a:endParaRPr lang="en-US" sz="1050">
              <a:solidFill>
                <a:schemeClr val="bg1"/>
              </a:solidFill>
              <a:latin typeface="+mn-lt"/>
            </a:endParaRPr>
          </a:p>
        </p:txBody>
      </p:sp>
      <p:sp>
        <p:nvSpPr>
          <p:cNvPr id="4" name="Content Placeholder 3">
            <a:extLst>
              <a:ext uri="{FF2B5EF4-FFF2-40B4-BE49-F238E27FC236}">
                <a16:creationId xmlns:a16="http://schemas.microsoft.com/office/drawing/2014/main" id="{FAD1EF02-69B2-4222-2442-81581F86542F}"/>
              </a:ext>
            </a:extLst>
          </p:cNvPr>
          <p:cNvSpPr>
            <a:spLocks noGrp="1"/>
          </p:cNvSpPr>
          <p:nvPr>
            <p:ph sz="quarter" idx="12"/>
          </p:nvPr>
        </p:nvSpPr>
        <p:spPr>
          <a:xfrm>
            <a:off x="685801" y="2194560"/>
            <a:ext cx="4753466" cy="4024125"/>
          </a:xfrm>
        </p:spPr>
        <p:txBody>
          <a:bodyPr vert="horz" lIns="91440" tIns="45720" rIns="91440" bIns="45720" rtlCol="0">
            <a:normAutofit/>
          </a:bodyPr>
          <a:lstStyle/>
          <a:p>
            <a:r>
              <a:rPr lang="en-US" sz="1700" b="1" dirty="0">
                <a:solidFill>
                  <a:schemeClr val="bg1"/>
                </a:solidFill>
              </a:rPr>
              <a:t>Recognize Bullying Lesson – </a:t>
            </a:r>
          </a:p>
          <a:p>
            <a:pPr indent="-228600">
              <a:buFont typeface="Arial" panose="020B0604020202020204" pitchFamily="34" charset="0"/>
              <a:buChar char="•"/>
            </a:pPr>
            <a:r>
              <a:rPr lang="en-US" sz="1700" dirty="0">
                <a:solidFill>
                  <a:schemeClr val="bg1"/>
                </a:solidFill>
              </a:rPr>
              <a:t>Someone is pushing you in line every day</a:t>
            </a:r>
          </a:p>
          <a:p>
            <a:pPr indent="-228600">
              <a:buFont typeface="Arial" panose="020B0604020202020204" pitchFamily="34" charset="0"/>
              <a:buChar char="•"/>
            </a:pPr>
            <a:r>
              <a:rPr lang="en-US" sz="1700" dirty="0">
                <a:solidFill>
                  <a:schemeClr val="bg1"/>
                </a:solidFill>
              </a:rPr>
              <a:t>Someone took your pencil one time</a:t>
            </a:r>
          </a:p>
          <a:p>
            <a:pPr indent="-228600">
              <a:buFont typeface="Arial" panose="020B0604020202020204" pitchFamily="34" charset="0"/>
              <a:buChar char="•"/>
            </a:pPr>
            <a:endParaRPr lang="en-US" sz="1700" dirty="0">
              <a:solidFill>
                <a:schemeClr val="bg1"/>
              </a:solidFill>
            </a:endParaRPr>
          </a:p>
          <a:p>
            <a:r>
              <a:rPr lang="en-US" sz="1700" b="1" dirty="0">
                <a:solidFill>
                  <a:schemeClr val="bg1"/>
                </a:solidFill>
              </a:rPr>
              <a:t>Report – </a:t>
            </a:r>
          </a:p>
          <a:p>
            <a:pPr indent="-228600">
              <a:buFont typeface="Arial" panose="020B0604020202020204" pitchFamily="34" charset="0"/>
              <a:buChar char="•"/>
            </a:pPr>
            <a:r>
              <a:rPr lang="en-US" sz="1700" dirty="0">
                <a:solidFill>
                  <a:schemeClr val="bg1"/>
                </a:solidFill>
              </a:rPr>
              <a:t>Someone called you mean names at recess and you asked them to stop but they keep doing it what do you do? </a:t>
            </a:r>
          </a:p>
          <a:p>
            <a:pPr indent="-228600">
              <a:buFont typeface="Arial" panose="020B0604020202020204" pitchFamily="34" charset="0"/>
              <a:buChar char="•"/>
            </a:pPr>
            <a:endParaRPr lang="en-US" sz="1700" dirty="0">
              <a:solidFill>
                <a:schemeClr val="bg1"/>
              </a:solidFill>
            </a:endParaRPr>
          </a:p>
          <a:p>
            <a:r>
              <a:rPr lang="en-US" sz="1700" b="1" dirty="0">
                <a:solidFill>
                  <a:schemeClr val="bg1"/>
                </a:solidFill>
              </a:rPr>
              <a:t>Refuse – </a:t>
            </a:r>
          </a:p>
          <a:p>
            <a:pPr indent="-228600">
              <a:buFont typeface="Arial" panose="020B0604020202020204" pitchFamily="34" charset="0"/>
              <a:buChar char="•"/>
            </a:pPr>
            <a:r>
              <a:rPr lang="en-US" sz="1700" dirty="0">
                <a:solidFill>
                  <a:schemeClr val="bg1"/>
                </a:solidFill>
              </a:rPr>
              <a:t> Someone excludes you and tells others not to play with you, what do you do? </a:t>
            </a:r>
          </a:p>
        </p:txBody>
      </p:sp>
      <p:sp useBgFill="1">
        <p:nvSpPr>
          <p:cNvPr id="23" name="Rounded Rectangle 14">
            <a:extLst>
              <a:ext uri="{FF2B5EF4-FFF2-40B4-BE49-F238E27FC236}">
                <a16:creationId xmlns:a16="http://schemas.microsoft.com/office/drawing/2014/main" id="{AF2529C0-FA6B-474D-B1E5-73BA7011F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5999" y="1066164"/>
            <a:ext cx="5305958" cy="5148371"/>
          </a:xfrm>
          <a:prstGeom prst="roundRect">
            <a:avLst>
              <a:gd name="adj" fmla="val 2403"/>
            </a:avLst>
          </a:prstGeom>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Detective">
            <a:extLst>
              <a:ext uri="{FF2B5EF4-FFF2-40B4-BE49-F238E27FC236}">
                <a16:creationId xmlns:a16="http://schemas.microsoft.com/office/drawing/2014/main" id="{5B32FEA6-575F-DB21-9CCC-A5C99439175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445194" y="1336566"/>
            <a:ext cx="4607567" cy="4607567"/>
          </a:xfrm>
          <a:prstGeom prst="rect">
            <a:avLst/>
          </a:prstGeom>
        </p:spPr>
      </p:pic>
    </p:spTree>
    <p:extLst>
      <p:ext uri="{BB962C8B-B14F-4D97-AF65-F5344CB8AC3E}">
        <p14:creationId xmlns:p14="http://schemas.microsoft.com/office/powerpoint/2010/main" val="2994506707"/>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CFD580F5-E7BF-4C1D-BEFD-4A4601EBA8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19" name="Title 18">
            <a:extLst>
              <a:ext uri="{FF2B5EF4-FFF2-40B4-BE49-F238E27FC236}">
                <a16:creationId xmlns:a16="http://schemas.microsoft.com/office/drawing/2014/main" id="{A7BE12AD-D808-BDE0-3EB8-5BC50B1D8474}"/>
              </a:ext>
            </a:extLst>
          </p:cNvPr>
          <p:cNvSpPr>
            <a:spLocks noGrp="1"/>
          </p:cNvSpPr>
          <p:nvPr>
            <p:ph type="title"/>
          </p:nvPr>
        </p:nvSpPr>
        <p:spPr>
          <a:xfrm>
            <a:off x="2895600" y="764373"/>
            <a:ext cx="8610600" cy="1293028"/>
          </a:xfrm>
        </p:spPr>
        <p:txBody>
          <a:bodyPr vert="horz" lIns="91440" tIns="45720" rIns="91440" bIns="45720" rtlCol="0" anchor="ctr">
            <a:normAutofit/>
          </a:bodyPr>
          <a:lstStyle/>
          <a:p>
            <a:r>
              <a:rPr lang="en-US" sz="4000" b="1" dirty="0"/>
              <a:t>Cultural Sensitivity </a:t>
            </a:r>
          </a:p>
        </p:txBody>
      </p:sp>
      <p:sp>
        <p:nvSpPr>
          <p:cNvPr id="3" name="Slide Number Placeholder 2">
            <a:extLst>
              <a:ext uri="{FF2B5EF4-FFF2-40B4-BE49-F238E27FC236}">
                <a16:creationId xmlns:a16="http://schemas.microsoft.com/office/drawing/2014/main" id="{50CD348E-9357-0442-4555-AF6B4AFE34B6}"/>
              </a:ext>
            </a:extLst>
          </p:cNvPr>
          <p:cNvSpPr>
            <a:spLocks noGrp="1"/>
          </p:cNvSpPr>
          <p:nvPr>
            <p:ph type="sldNum" sz="quarter" idx="4"/>
          </p:nvPr>
        </p:nvSpPr>
        <p:spPr>
          <a:xfrm>
            <a:off x="8763000" y="381000"/>
            <a:ext cx="2743200" cy="365125"/>
          </a:xfrm>
        </p:spPr>
        <p:txBody>
          <a:bodyPr vert="horz" lIns="91440" tIns="45720" rIns="91440" bIns="45720" rtlCol="0" anchor="ctr">
            <a:normAutofit/>
          </a:bodyPr>
          <a:lstStyle/>
          <a:p>
            <a:pPr algn="r">
              <a:spcAft>
                <a:spcPts val="600"/>
              </a:spcAft>
            </a:pPr>
            <a:fld id="{58FB4751-880F-D840-AAA9-3A15815CC996}" type="slidenum">
              <a:rPr lang="en-US" sz="1050" smtClean="0">
                <a:solidFill>
                  <a:schemeClr val="tx1">
                    <a:tint val="75000"/>
                  </a:schemeClr>
                </a:solidFill>
                <a:latin typeface="+mn-lt"/>
              </a:rPr>
              <a:pPr algn="r">
                <a:spcAft>
                  <a:spcPts val="600"/>
                </a:spcAft>
              </a:pPr>
              <a:t>14</a:t>
            </a:fld>
            <a:endParaRPr lang="en-US" sz="1050">
              <a:solidFill>
                <a:schemeClr val="tx1">
                  <a:tint val="75000"/>
                </a:schemeClr>
              </a:solidFill>
              <a:latin typeface="+mn-lt"/>
            </a:endParaRPr>
          </a:p>
        </p:txBody>
      </p:sp>
      <p:sp>
        <p:nvSpPr>
          <p:cNvPr id="8" name="Content Placeholder 7">
            <a:extLst>
              <a:ext uri="{FF2B5EF4-FFF2-40B4-BE49-F238E27FC236}">
                <a16:creationId xmlns:a16="http://schemas.microsoft.com/office/drawing/2014/main" id="{BCFDA37B-399A-B9F0-7A7D-2A891EB7FFA6}"/>
              </a:ext>
            </a:extLst>
          </p:cNvPr>
          <p:cNvSpPr>
            <a:spLocks noGrp="1"/>
          </p:cNvSpPr>
          <p:nvPr>
            <p:ph sz="quarter" idx="10"/>
          </p:nvPr>
        </p:nvSpPr>
        <p:spPr>
          <a:xfrm>
            <a:off x="677333" y="2194560"/>
            <a:ext cx="5816600" cy="4024125"/>
          </a:xfrm>
        </p:spPr>
        <p:txBody>
          <a:bodyPr vert="horz" lIns="91440" tIns="45720" rIns="91440" bIns="45720" rtlCol="0">
            <a:normAutofit/>
          </a:bodyPr>
          <a:lstStyle/>
          <a:p>
            <a:pPr marL="457200" marR="0">
              <a:spcBef>
                <a:spcPts val="0"/>
              </a:spcBef>
              <a:spcAft>
                <a:spcPts val="0"/>
              </a:spcAft>
            </a:pPr>
            <a:r>
              <a:rPr lang="en-US" sz="1400" u="sng" dirty="0">
                <a:effectLst/>
              </a:rPr>
              <a:t>Diverse Materials:</a:t>
            </a:r>
            <a:r>
              <a:rPr lang="en-US" sz="1400" dirty="0">
                <a:effectLst/>
              </a:rPr>
              <a:t> Books, materials, and examples included characters and scenarios from a variety of cultural backgrounds. Helped with connection and that bullying can affect everyone, regardless of their background. </a:t>
            </a:r>
          </a:p>
          <a:p>
            <a:pPr marL="457200" marR="0">
              <a:spcBef>
                <a:spcPts val="0"/>
              </a:spcBef>
              <a:spcAft>
                <a:spcPts val="0"/>
              </a:spcAft>
            </a:pPr>
            <a:r>
              <a:rPr lang="en-US" sz="1400" dirty="0">
                <a:effectLst/>
              </a:rPr>
              <a:t> </a:t>
            </a:r>
          </a:p>
          <a:p>
            <a:pPr marL="457200" marR="0">
              <a:spcBef>
                <a:spcPts val="0"/>
              </a:spcBef>
              <a:spcAft>
                <a:spcPts val="0"/>
              </a:spcAft>
            </a:pPr>
            <a:r>
              <a:rPr lang="en-US" sz="1400" u="sng" dirty="0">
                <a:effectLst/>
              </a:rPr>
              <a:t>Inclusive Language:</a:t>
            </a:r>
            <a:r>
              <a:rPr lang="en-US" sz="1400" dirty="0">
                <a:effectLst/>
              </a:rPr>
              <a:t> </a:t>
            </a:r>
            <a:r>
              <a:rPr lang="en-US" sz="1400" dirty="0"/>
              <a:t>L</a:t>
            </a:r>
            <a:r>
              <a:rPr lang="en-US" sz="1400" dirty="0">
                <a:effectLst/>
              </a:rPr>
              <a:t>anguage was inclusive and understandable to all students. </a:t>
            </a:r>
            <a:r>
              <a:rPr lang="en-US" sz="1400" dirty="0"/>
              <a:t>A</a:t>
            </a:r>
            <a:r>
              <a:rPr lang="en-US" sz="1400" dirty="0">
                <a:effectLst/>
              </a:rPr>
              <a:t>voided stereotypes or assumptions about family or personal experiences. </a:t>
            </a:r>
          </a:p>
          <a:p>
            <a:pPr marL="457200" marR="0">
              <a:spcBef>
                <a:spcPts val="0"/>
              </a:spcBef>
              <a:spcAft>
                <a:spcPts val="0"/>
              </a:spcAft>
            </a:pPr>
            <a:r>
              <a:rPr lang="en-US" sz="1400" dirty="0">
                <a:effectLst/>
              </a:rPr>
              <a:t> </a:t>
            </a:r>
          </a:p>
          <a:p>
            <a:pPr marL="457200" marR="0">
              <a:spcBef>
                <a:spcPts val="0"/>
              </a:spcBef>
              <a:spcAft>
                <a:spcPts val="0"/>
              </a:spcAft>
            </a:pPr>
            <a:r>
              <a:rPr lang="en-US" sz="1400" u="sng" dirty="0">
                <a:effectLst/>
              </a:rPr>
              <a:t>Open Dialogue:</a:t>
            </a:r>
            <a:r>
              <a:rPr lang="en-US" sz="1400" dirty="0">
                <a:effectLst/>
              </a:rPr>
              <a:t> Opportunities for students to express their concerns or experiences with bullying in a non-judgmental environment. </a:t>
            </a:r>
          </a:p>
          <a:p>
            <a:pPr marL="457200" marR="0">
              <a:spcBef>
                <a:spcPts val="0"/>
              </a:spcBef>
              <a:spcAft>
                <a:spcPts val="0"/>
              </a:spcAft>
            </a:pPr>
            <a:r>
              <a:rPr lang="en-US" sz="1400" dirty="0">
                <a:effectLst/>
              </a:rPr>
              <a:t> </a:t>
            </a:r>
          </a:p>
          <a:p>
            <a:pPr marL="457200" marR="0">
              <a:spcBef>
                <a:spcPts val="0"/>
              </a:spcBef>
              <a:spcAft>
                <a:spcPts val="0"/>
              </a:spcAft>
            </a:pPr>
            <a:r>
              <a:rPr lang="en-US" sz="1400" u="sng" dirty="0">
                <a:effectLst/>
              </a:rPr>
              <a:t>Involvement of Families:</a:t>
            </a:r>
            <a:r>
              <a:rPr lang="en-US" sz="1400" dirty="0">
                <a:effectLst/>
              </a:rPr>
              <a:t> </a:t>
            </a:r>
            <a:r>
              <a:rPr lang="en-US" sz="1400" dirty="0"/>
              <a:t>L</a:t>
            </a:r>
            <a:r>
              <a:rPr lang="en-US" sz="1400" dirty="0">
                <a:effectLst/>
              </a:rPr>
              <a:t>essons were shared via letters home. </a:t>
            </a:r>
            <a:r>
              <a:rPr lang="en-US" sz="1400" dirty="0"/>
              <a:t>L</a:t>
            </a:r>
            <a:r>
              <a:rPr lang="en-US" sz="1400" dirty="0">
                <a:effectLst/>
              </a:rPr>
              <a:t>etters discussed how parents can have discussions about bullying using the same language taught at school.  </a:t>
            </a:r>
          </a:p>
          <a:p>
            <a:endParaRPr lang="en-US" sz="1400" dirty="0"/>
          </a:p>
        </p:txBody>
      </p:sp>
      <p:pic>
        <p:nvPicPr>
          <p:cNvPr id="21" name="Picture 20" descr="Closeup of hands holding an open book">
            <a:extLst>
              <a:ext uri="{FF2B5EF4-FFF2-40B4-BE49-F238E27FC236}">
                <a16:creationId xmlns:a16="http://schemas.microsoft.com/office/drawing/2014/main" id="{89571E5F-3DA1-ABC7-6E60-F5CAAA299965}"/>
              </a:ext>
            </a:extLst>
          </p:cNvPr>
          <p:cNvPicPr>
            <a:picLocks noChangeAspect="1"/>
          </p:cNvPicPr>
          <p:nvPr/>
        </p:nvPicPr>
        <p:blipFill>
          <a:blip r:embed="rId4"/>
          <a:srcRect l="2507" r="9015"/>
          <a:stretch/>
        </p:blipFill>
        <p:spPr>
          <a:xfrm>
            <a:off x="6985000" y="2501159"/>
            <a:ext cx="4521200" cy="3410926"/>
          </a:xfrm>
          <a:prstGeom prst="rect">
            <a:avLst/>
          </a:prstGeom>
        </p:spPr>
      </p:pic>
    </p:spTree>
    <p:extLst>
      <p:ext uri="{BB962C8B-B14F-4D97-AF65-F5344CB8AC3E}">
        <p14:creationId xmlns:p14="http://schemas.microsoft.com/office/powerpoint/2010/main" val="2897588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413590B-CB36-47BC-B705-69813F7B5F6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30" name="Rectangle 29">
            <a:extLst>
              <a:ext uri="{FF2B5EF4-FFF2-40B4-BE49-F238E27FC236}">
                <a16:creationId xmlns:a16="http://schemas.microsoft.com/office/drawing/2014/main" id="{A7759B06-A3ED-47D4-8CD7-FF068277C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id="{5E67025B-C374-417F-8D28-E056A1FE2A0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1">
            <a:extLst>
              <a:ext uri="{FF2B5EF4-FFF2-40B4-BE49-F238E27FC236}">
                <a16:creationId xmlns:a16="http://schemas.microsoft.com/office/drawing/2014/main" id="{4FE9AF74-93EE-D43F-356F-D30739429A8A}"/>
              </a:ext>
            </a:extLst>
          </p:cNvPr>
          <p:cNvSpPr>
            <a:spLocks noGrp="1"/>
          </p:cNvSpPr>
          <p:nvPr>
            <p:ph type="title"/>
          </p:nvPr>
        </p:nvSpPr>
        <p:spPr>
          <a:xfrm>
            <a:off x="685800" y="764373"/>
            <a:ext cx="6751948" cy="1293028"/>
          </a:xfrm>
        </p:spPr>
        <p:txBody>
          <a:bodyPr vert="horz" lIns="91440" tIns="45720" rIns="91440" bIns="45720" rtlCol="0" anchor="ctr">
            <a:normAutofit/>
          </a:bodyPr>
          <a:lstStyle/>
          <a:p>
            <a:r>
              <a:rPr lang="en-US" sz="4000" b="1"/>
              <a:t>Evaluation of unit </a:t>
            </a:r>
          </a:p>
        </p:txBody>
      </p:sp>
      <p:sp>
        <p:nvSpPr>
          <p:cNvPr id="5" name="Slide Number Placeholder 4">
            <a:extLst>
              <a:ext uri="{FF2B5EF4-FFF2-40B4-BE49-F238E27FC236}">
                <a16:creationId xmlns:a16="http://schemas.microsoft.com/office/drawing/2014/main" id="{D83B88F1-D59F-9A15-790A-129645CBA949}"/>
              </a:ext>
            </a:extLst>
          </p:cNvPr>
          <p:cNvSpPr>
            <a:spLocks noGrp="1"/>
          </p:cNvSpPr>
          <p:nvPr>
            <p:ph type="sldNum" sz="quarter" idx="4"/>
          </p:nvPr>
        </p:nvSpPr>
        <p:spPr>
          <a:xfrm>
            <a:off x="8763000" y="381000"/>
            <a:ext cx="2743200" cy="365125"/>
          </a:xfrm>
        </p:spPr>
        <p:txBody>
          <a:bodyPr vert="horz" lIns="91440" tIns="45720" rIns="91440" bIns="45720" rtlCol="0" anchor="ctr">
            <a:normAutofit/>
          </a:bodyPr>
          <a:lstStyle/>
          <a:p>
            <a:pPr algn="r">
              <a:spcAft>
                <a:spcPts val="600"/>
              </a:spcAft>
            </a:pPr>
            <a:fld id="{58FB4751-880F-D840-AAA9-3A15815CC996}" type="slidenum">
              <a:rPr lang="en-US" sz="1050" smtClean="0">
                <a:solidFill>
                  <a:schemeClr val="tx1">
                    <a:tint val="75000"/>
                  </a:schemeClr>
                </a:solidFill>
                <a:latin typeface="+mn-lt"/>
              </a:rPr>
              <a:pPr algn="r">
                <a:spcAft>
                  <a:spcPts val="600"/>
                </a:spcAft>
              </a:pPr>
              <a:t>15</a:t>
            </a:fld>
            <a:endParaRPr lang="en-US" sz="1050">
              <a:solidFill>
                <a:schemeClr val="tx1">
                  <a:tint val="75000"/>
                </a:schemeClr>
              </a:solidFill>
              <a:latin typeface="+mn-lt"/>
            </a:endParaRPr>
          </a:p>
        </p:txBody>
      </p:sp>
      <p:sp>
        <p:nvSpPr>
          <p:cNvPr id="4" name="Content Placeholder 3">
            <a:extLst>
              <a:ext uri="{FF2B5EF4-FFF2-40B4-BE49-F238E27FC236}">
                <a16:creationId xmlns:a16="http://schemas.microsoft.com/office/drawing/2014/main" id="{EF771FF2-1A2B-CFDF-A577-5F34D34570F1}"/>
              </a:ext>
            </a:extLst>
          </p:cNvPr>
          <p:cNvSpPr>
            <a:spLocks noGrp="1"/>
          </p:cNvSpPr>
          <p:nvPr>
            <p:ph sz="quarter" idx="12"/>
          </p:nvPr>
        </p:nvSpPr>
        <p:spPr>
          <a:xfrm>
            <a:off x="685800" y="2194560"/>
            <a:ext cx="6770802" cy="4024125"/>
          </a:xfrm>
        </p:spPr>
        <p:txBody>
          <a:bodyPr vert="horz" lIns="91440" tIns="45720" rIns="91440" bIns="45720" rtlCol="0">
            <a:normAutofit/>
          </a:bodyPr>
          <a:lstStyle/>
          <a:p>
            <a:pPr indent="-228600">
              <a:buFont typeface="Arial" panose="020B0604020202020204" pitchFamily="34" charset="0"/>
              <a:buChar char="•"/>
            </a:pPr>
            <a:r>
              <a:rPr lang="en-US" b="1" dirty="0"/>
              <a:t>How effective was your intervention? </a:t>
            </a:r>
            <a:endParaRPr lang="en-US" b="1"/>
          </a:p>
          <a:p>
            <a:pPr indent="-228600">
              <a:buFont typeface="Arial" panose="020B0604020202020204" pitchFamily="34" charset="0"/>
              <a:buChar char="•"/>
            </a:pPr>
            <a:endParaRPr lang="en-US" dirty="0"/>
          </a:p>
          <a:p>
            <a:pPr indent="-228600">
              <a:buFont typeface="Arial" panose="020B0604020202020204" pitchFamily="34" charset="0"/>
              <a:buChar char="•"/>
            </a:pPr>
            <a:r>
              <a:rPr lang="en-US" dirty="0"/>
              <a:t>Verbal vs. written and reliability</a:t>
            </a:r>
          </a:p>
          <a:p>
            <a:pPr indent="-228600">
              <a:buFont typeface="Arial" panose="020B0604020202020204" pitchFamily="34" charset="0"/>
              <a:buChar char="•"/>
            </a:pPr>
            <a:endParaRPr lang="en-US" dirty="0"/>
          </a:p>
          <a:p>
            <a:pPr indent="-228600">
              <a:buFont typeface="Arial" panose="020B0604020202020204" pitchFamily="34" charset="0"/>
              <a:buChar char="•"/>
            </a:pPr>
            <a:r>
              <a:rPr lang="en-US" dirty="0"/>
              <a:t>Social stories were very engaging and easy to understand message </a:t>
            </a:r>
          </a:p>
          <a:p>
            <a:pPr indent="-228600">
              <a:buFont typeface="Arial" panose="020B0604020202020204" pitchFamily="34" charset="0"/>
              <a:buChar char="•"/>
            </a:pPr>
            <a:endParaRPr lang="en-US" dirty="0"/>
          </a:p>
          <a:p>
            <a:pPr indent="-228600">
              <a:buFont typeface="Arial" panose="020B0604020202020204" pitchFamily="34" charset="0"/>
              <a:buChar char="•"/>
            </a:pPr>
            <a:endParaRPr lang="en-US" dirty="0"/>
          </a:p>
          <a:p>
            <a:pPr indent="-228600">
              <a:buFont typeface="Arial" panose="020B0604020202020204" pitchFamily="34" charset="0"/>
              <a:buChar char="•"/>
            </a:pPr>
            <a:endParaRPr lang="en-US" dirty="0"/>
          </a:p>
          <a:p>
            <a:pPr indent="-228600">
              <a:buFont typeface="Arial" panose="020B0604020202020204" pitchFamily="34" charset="0"/>
              <a:buChar char="•"/>
            </a:pPr>
            <a:endParaRPr lang="en-US" dirty="0"/>
          </a:p>
        </p:txBody>
      </p:sp>
      <p:sp>
        <p:nvSpPr>
          <p:cNvPr id="34" name="Rounded Rectangle 14">
            <a:extLst>
              <a:ext uri="{FF2B5EF4-FFF2-40B4-BE49-F238E27FC236}">
                <a16:creationId xmlns:a16="http://schemas.microsoft.com/office/drawing/2014/main" id="{7183F3E8-5B76-4210-B693-CB19330BB3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98475" y="1075591"/>
            <a:ext cx="3303482" cy="5148371"/>
          </a:xfrm>
          <a:prstGeom prst="roundRect">
            <a:avLst>
              <a:gd name="adj" fmla="val 3468"/>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9" descr="A screenshot of a data">
            <a:extLst>
              <a:ext uri="{FF2B5EF4-FFF2-40B4-BE49-F238E27FC236}">
                <a16:creationId xmlns:a16="http://schemas.microsoft.com/office/drawing/2014/main" id="{B302A86E-AFF4-C9B7-E009-FE13EE0E1A85}"/>
              </a:ext>
            </a:extLst>
          </p:cNvPr>
          <p:cNvPicPr>
            <a:picLocks noChangeAspect="1"/>
          </p:cNvPicPr>
          <p:nvPr/>
        </p:nvPicPr>
        <p:blipFill>
          <a:blip r:embed="rId4"/>
          <a:stretch>
            <a:fillRect/>
          </a:stretch>
        </p:blipFill>
        <p:spPr>
          <a:xfrm>
            <a:off x="8422081" y="2517041"/>
            <a:ext cx="2656270" cy="610942"/>
          </a:xfrm>
          <a:prstGeom prst="rect">
            <a:avLst/>
          </a:prstGeom>
        </p:spPr>
      </p:pic>
      <p:pic>
        <p:nvPicPr>
          <p:cNvPr id="9" name="Picture 8" descr="A screenshot of a graph&#10;&#10;Description automatically generated">
            <a:extLst>
              <a:ext uri="{FF2B5EF4-FFF2-40B4-BE49-F238E27FC236}">
                <a16:creationId xmlns:a16="http://schemas.microsoft.com/office/drawing/2014/main" id="{2642A401-E96E-3726-6BFC-B57BF9304362}"/>
              </a:ext>
            </a:extLst>
          </p:cNvPr>
          <p:cNvPicPr>
            <a:picLocks noChangeAspect="1"/>
          </p:cNvPicPr>
          <p:nvPr/>
        </p:nvPicPr>
        <p:blipFill>
          <a:blip r:embed="rId5"/>
          <a:stretch>
            <a:fillRect/>
          </a:stretch>
        </p:blipFill>
        <p:spPr>
          <a:xfrm>
            <a:off x="8314258" y="4015511"/>
            <a:ext cx="2764094" cy="610941"/>
          </a:xfrm>
          <a:prstGeom prst="rect">
            <a:avLst/>
          </a:prstGeom>
        </p:spPr>
      </p:pic>
    </p:spTree>
    <p:extLst>
      <p:ext uri="{BB962C8B-B14F-4D97-AF65-F5344CB8AC3E}">
        <p14:creationId xmlns:p14="http://schemas.microsoft.com/office/powerpoint/2010/main" val="527171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9A22DDE2-FB2D-421B-B377-F9AD495CE9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6" name="Rounded Rectangle 14">
            <a:extLst>
              <a:ext uri="{FF2B5EF4-FFF2-40B4-BE49-F238E27FC236}">
                <a16:creationId xmlns:a16="http://schemas.microsoft.com/office/drawing/2014/main" id="{637BD688-14A6-4B96-B8A2-3CD81C054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28" name="Rectangle 27">
            <a:extLst>
              <a:ext uri="{FF2B5EF4-FFF2-40B4-BE49-F238E27FC236}">
                <a16:creationId xmlns:a16="http://schemas.microsoft.com/office/drawing/2014/main" id="{B7B2544F-CA5E-40F6-9525-716A90C83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30" name="Picture 29">
            <a:extLst>
              <a:ext uri="{FF2B5EF4-FFF2-40B4-BE49-F238E27FC236}">
                <a16:creationId xmlns:a16="http://schemas.microsoft.com/office/drawing/2014/main" id="{D2B93162-635C-46F5-97EC-E98C1659F1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61975"/>
          <a:stretch/>
        </p:blipFill>
        <p:spPr>
          <a:xfrm>
            <a:off x="0" y="4375150"/>
            <a:ext cx="4636008" cy="2482850"/>
          </a:xfrm>
          <a:prstGeom prst="rect">
            <a:avLst/>
          </a:prstGeom>
        </p:spPr>
      </p:pic>
      <p:sp>
        <p:nvSpPr>
          <p:cNvPr id="19" name="Title 18">
            <a:extLst>
              <a:ext uri="{FF2B5EF4-FFF2-40B4-BE49-F238E27FC236}">
                <a16:creationId xmlns:a16="http://schemas.microsoft.com/office/drawing/2014/main" id="{A7BE12AD-D808-BDE0-3EB8-5BC50B1D8474}"/>
              </a:ext>
            </a:extLst>
          </p:cNvPr>
          <p:cNvSpPr>
            <a:spLocks noGrp="1"/>
          </p:cNvSpPr>
          <p:nvPr>
            <p:ph type="title"/>
          </p:nvPr>
        </p:nvSpPr>
        <p:spPr>
          <a:xfrm>
            <a:off x="665922" y="987287"/>
            <a:ext cx="3548269" cy="4697896"/>
          </a:xfrm>
        </p:spPr>
        <p:txBody>
          <a:bodyPr vert="horz" lIns="91440" tIns="45720" rIns="91440" bIns="45720" rtlCol="0" anchor="ctr">
            <a:normAutofit/>
          </a:bodyPr>
          <a:lstStyle/>
          <a:p>
            <a:r>
              <a:rPr lang="en-US" sz="3600" dirty="0"/>
              <a:t>                                  References</a:t>
            </a:r>
          </a:p>
        </p:txBody>
      </p:sp>
      <p:sp>
        <p:nvSpPr>
          <p:cNvPr id="3" name="Slide Number Placeholder 2">
            <a:extLst>
              <a:ext uri="{FF2B5EF4-FFF2-40B4-BE49-F238E27FC236}">
                <a16:creationId xmlns:a16="http://schemas.microsoft.com/office/drawing/2014/main" id="{50CD348E-9357-0442-4555-AF6B4AFE34B6}"/>
              </a:ext>
            </a:extLst>
          </p:cNvPr>
          <p:cNvSpPr>
            <a:spLocks noGrp="1"/>
          </p:cNvSpPr>
          <p:nvPr>
            <p:ph type="sldNum" sz="quarter" idx="4"/>
          </p:nvPr>
        </p:nvSpPr>
        <p:spPr>
          <a:xfrm>
            <a:off x="8796129" y="159049"/>
            <a:ext cx="2752403" cy="365125"/>
          </a:xfrm>
        </p:spPr>
        <p:txBody>
          <a:bodyPr vert="horz" lIns="91440" tIns="45720" rIns="91440" bIns="45720" rtlCol="0" anchor="ctr">
            <a:normAutofit/>
          </a:bodyPr>
          <a:lstStyle/>
          <a:p>
            <a:pPr algn="r">
              <a:spcAft>
                <a:spcPts val="600"/>
              </a:spcAft>
            </a:pPr>
            <a:fld id="{58FB4751-880F-D840-AAA9-3A15815CC996}" type="slidenum">
              <a:rPr lang="en-US" sz="1050">
                <a:latin typeface="+mn-lt"/>
              </a:rPr>
              <a:pPr algn="r">
                <a:spcAft>
                  <a:spcPts val="600"/>
                </a:spcAft>
              </a:pPr>
              <a:t>16</a:t>
            </a:fld>
            <a:endParaRPr lang="en-US" sz="1050">
              <a:latin typeface="+mn-lt"/>
            </a:endParaRPr>
          </a:p>
        </p:txBody>
      </p:sp>
      <p:sp>
        <p:nvSpPr>
          <p:cNvPr id="8" name="Content Placeholder 7">
            <a:extLst>
              <a:ext uri="{FF2B5EF4-FFF2-40B4-BE49-F238E27FC236}">
                <a16:creationId xmlns:a16="http://schemas.microsoft.com/office/drawing/2014/main" id="{BCFDA37B-399A-B9F0-7A7D-2A891EB7FFA6}"/>
              </a:ext>
            </a:extLst>
          </p:cNvPr>
          <p:cNvSpPr>
            <a:spLocks noGrp="1"/>
          </p:cNvSpPr>
          <p:nvPr>
            <p:ph sz="quarter" idx="12"/>
          </p:nvPr>
        </p:nvSpPr>
        <p:spPr>
          <a:xfrm>
            <a:off x="5057825" y="987287"/>
            <a:ext cx="5755949" cy="4697895"/>
          </a:xfrm>
        </p:spPr>
        <p:txBody>
          <a:bodyPr vert="horz" lIns="91440" tIns="45720" rIns="91440" bIns="45720" rtlCol="0" anchor="ctr">
            <a:normAutofit/>
          </a:bodyPr>
          <a:lstStyle/>
          <a:p>
            <a:pPr marL="457200" marR="0" indent="-228600">
              <a:spcBef>
                <a:spcPts val="0"/>
              </a:spcBef>
              <a:spcAft>
                <a:spcPts val="0"/>
              </a:spcAft>
              <a:buFont typeface="Arial" panose="020B0604020202020204" pitchFamily="34" charset="0"/>
              <a:buChar char="•"/>
            </a:pPr>
            <a:r>
              <a:rPr lang="en-US" sz="1800">
                <a:effectLst/>
              </a:rPr>
              <a:t>American School Counselor Association (2021). ASCA Student Standards; Mindsets and Behaviors for Student Success. Alexandria, VA: Author.</a:t>
            </a:r>
          </a:p>
          <a:p>
            <a:pPr marL="457200" marR="0" indent="-228600">
              <a:spcBef>
                <a:spcPts val="0"/>
              </a:spcBef>
              <a:spcAft>
                <a:spcPts val="0"/>
              </a:spcAft>
              <a:buFont typeface="Arial" panose="020B0604020202020204" pitchFamily="34" charset="0"/>
              <a:buChar char="•"/>
            </a:pPr>
            <a:r>
              <a:rPr lang="en-US" sz="1800">
                <a:effectLst/>
              </a:rPr>
              <a:t> </a:t>
            </a:r>
          </a:p>
          <a:p>
            <a:pPr marL="457200" marR="0" indent="-228600">
              <a:spcBef>
                <a:spcPts val="0"/>
              </a:spcBef>
              <a:spcAft>
                <a:spcPts val="0"/>
              </a:spcAft>
              <a:buFont typeface="Arial" panose="020B0604020202020204" pitchFamily="34" charset="0"/>
              <a:buChar char="•"/>
            </a:pPr>
            <a:r>
              <a:rPr lang="en-US" sz="1800">
                <a:effectLst/>
              </a:rPr>
              <a:t>Council for Accreditation of Counseling and Related Educational Programs. (2024). </a:t>
            </a:r>
            <a:r>
              <a:rPr lang="en-US" sz="1800" i="1">
                <a:effectLst/>
              </a:rPr>
              <a:t>2024 CACREP standards</a:t>
            </a:r>
            <a:r>
              <a:rPr lang="en-US" sz="1800">
                <a:effectLst/>
              </a:rPr>
              <a:t>. </a:t>
            </a:r>
            <a:r>
              <a:rPr lang="en-US" sz="1800" u="sng">
                <a:effectLst/>
                <a:hlinkClick r:id="rId5"/>
              </a:rPr>
              <a:t>https://www.cacrep.org/section-2-professional-counseling-identity/</a:t>
            </a:r>
            <a:endParaRPr lang="en-US" sz="1800">
              <a:effectLst/>
            </a:endParaRPr>
          </a:p>
          <a:p>
            <a:pPr marL="0" marR="0" indent="-228600">
              <a:spcBef>
                <a:spcPts val="0"/>
              </a:spcBef>
              <a:spcAft>
                <a:spcPts val="0"/>
              </a:spcAft>
              <a:buFont typeface="Arial" panose="020B0604020202020204" pitchFamily="34" charset="0"/>
              <a:buChar char="•"/>
            </a:pPr>
            <a:r>
              <a:rPr lang="en-US" sz="1800">
                <a:effectLst/>
              </a:rPr>
              <a:t> </a:t>
            </a:r>
          </a:p>
          <a:p>
            <a:pPr marL="457200" marR="0" indent="-228600">
              <a:spcBef>
                <a:spcPts val="0"/>
              </a:spcBef>
              <a:spcAft>
                <a:spcPts val="0"/>
              </a:spcAft>
              <a:buFont typeface="Arial" panose="020B0604020202020204" pitchFamily="34" charset="0"/>
              <a:buChar char="•"/>
            </a:pPr>
            <a:r>
              <a:rPr lang="en-US" sz="1800">
                <a:effectLst/>
              </a:rPr>
              <a:t>Virginia. (2022) </a:t>
            </a:r>
            <a:r>
              <a:rPr lang="en-US" sz="1800" i="1">
                <a:effectLst/>
              </a:rPr>
              <a:t>Virginia Department of Education</a:t>
            </a:r>
            <a:r>
              <a:rPr lang="en-US" sz="1800">
                <a:effectLst/>
              </a:rPr>
              <a:t>. United States. Retrieved from the Library of Congress, </a:t>
            </a:r>
            <a:r>
              <a:rPr lang="en-US" sz="1800" u="sng">
                <a:effectLst/>
                <a:hlinkClick r:id="rId6"/>
              </a:rPr>
              <a:t>https://www.doe.virginia.gov/teaching-learning-assessment/instruction</a:t>
            </a:r>
            <a:endParaRPr lang="en-US" sz="1800">
              <a:effectLst/>
            </a:endParaRPr>
          </a:p>
          <a:p>
            <a:pPr marL="0" indent="-228600">
              <a:buFont typeface="Arial" panose="020B0604020202020204" pitchFamily="34" charset="0"/>
              <a:buChar char="•"/>
            </a:pPr>
            <a:endParaRPr lang="en-US" sz="1800"/>
          </a:p>
        </p:txBody>
      </p:sp>
    </p:spTree>
    <p:extLst>
      <p:ext uri="{BB962C8B-B14F-4D97-AF65-F5344CB8AC3E}">
        <p14:creationId xmlns:p14="http://schemas.microsoft.com/office/powerpoint/2010/main" val="4265210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A22DDE2-FB2D-421B-B377-F9AD495CE9B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18" name="Rounded Rectangle 14">
            <a:extLst>
              <a:ext uri="{FF2B5EF4-FFF2-40B4-BE49-F238E27FC236}">
                <a16:creationId xmlns:a16="http://schemas.microsoft.com/office/drawing/2014/main" id="{637BD688-14A6-4B96-B8A2-3CD81C054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0"/>
            <a:ext cx="7555992" cy="6858000"/>
          </a:xfrm>
          <a:prstGeom prst="rect">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useBgFill="1">
        <p:nvSpPr>
          <p:cNvPr id="20" name="Rectangle 19">
            <a:extLst>
              <a:ext uri="{FF2B5EF4-FFF2-40B4-BE49-F238E27FC236}">
                <a16:creationId xmlns:a16="http://schemas.microsoft.com/office/drawing/2014/main" id="{B7B2544F-CA5E-40F6-9525-716A90C83F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22" name="Picture 21">
            <a:extLst>
              <a:ext uri="{FF2B5EF4-FFF2-40B4-BE49-F238E27FC236}">
                <a16:creationId xmlns:a16="http://schemas.microsoft.com/office/drawing/2014/main" id="{D2B93162-635C-46F5-97EC-E98C1659F1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61975"/>
          <a:stretch/>
        </p:blipFill>
        <p:spPr>
          <a:xfrm>
            <a:off x="0" y="4375150"/>
            <a:ext cx="4636008" cy="2482850"/>
          </a:xfrm>
          <a:prstGeom prst="rect">
            <a:avLst/>
          </a:prstGeom>
        </p:spPr>
      </p:pic>
      <p:sp>
        <p:nvSpPr>
          <p:cNvPr id="6" name="Title 5">
            <a:extLst>
              <a:ext uri="{FF2B5EF4-FFF2-40B4-BE49-F238E27FC236}">
                <a16:creationId xmlns:a16="http://schemas.microsoft.com/office/drawing/2014/main" id="{D5DC0028-4150-0F89-E59C-F563C67F6CFD}"/>
              </a:ext>
            </a:extLst>
          </p:cNvPr>
          <p:cNvSpPr>
            <a:spLocks noGrp="1"/>
          </p:cNvSpPr>
          <p:nvPr>
            <p:ph type="ctrTitle"/>
          </p:nvPr>
        </p:nvSpPr>
        <p:spPr>
          <a:xfrm>
            <a:off x="665922" y="987287"/>
            <a:ext cx="3548269" cy="4697896"/>
          </a:xfrm>
        </p:spPr>
        <p:txBody>
          <a:bodyPr vert="horz" lIns="91440" tIns="45720" rIns="91440" bIns="45720" rtlCol="0" anchor="ctr">
            <a:normAutofit/>
          </a:bodyPr>
          <a:lstStyle/>
          <a:p>
            <a:pPr algn="r"/>
            <a:r>
              <a:rPr lang="en-US" sz="3600"/>
              <a:t>Thank You</a:t>
            </a:r>
          </a:p>
        </p:txBody>
      </p:sp>
      <p:sp>
        <p:nvSpPr>
          <p:cNvPr id="27" name="Content Placeholder 10">
            <a:extLst>
              <a:ext uri="{FF2B5EF4-FFF2-40B4-BE49-F238E27FC236}">
                <a16:creationId xmlns:a16="http://schemas.microsoft.com/office/drawing/2014/main" id="{C6DCC38C-603B-CCD0-2914-0BBCD4F4F74E}"/>
              </a:ext>
            </a:extLst>
          </p:cNvPr>
          <p:cNvSpPr>
            <a:spLocks noGrp="1"/>
          </p:cNvSpPr>
          <p:nvPr>
            <p:ph sz="quarter" idx="13"/>
          </p:nvPr>
        </p:nvSpPr>
        <p:spPr>
          <a:xfrm>
            <a:off x="5057825" y="987287"/>
            <a:ext cx="5755949" cy="4697895"/>
          </a:xfrm>
        </p:spPr>
        <p:txBody>
          <a:bodyPr vert="horz" lIns="91440" tIns="45720" rIns="91440" bIns="45720" rtlCol="0" anchor="ctr">
            <a:normAutofit/>
          </a:bodyPr>
          <a:lstStyle/>
          <a:p>
            <a:pPr indent="-228600">
              <a:buFont typeface="Arial" panose="020B0604020202020204" pitchFamily="34" charset="0"/>
              <a:buChar char="•"/>
            </a:pPr>
            <a:r>
              <a:rPr lang="en-US" sz="1800"/>
              <a:t>Nancy Langberg</a:t>
            </a:r>
          </a:p>
          <a:p>
            <a:pPr indent="-228600">
              <a:buFont typeface="Arial" panose="020B0604020202020204" pitchFamily="34" charset="0"/>
              <a:buChar char="•"/>
            </a:pPr>
            <a:r>
              <a:rPr lang="en-US" sz="1800"/>
              <a:t>571-315-6912</a:t>
            </a:r>
          </a:p>
          <a:p>
            <a:pPr lvl="1" indent="-228600">
              <a:buFont typeface="Arial" panose="020B0604020202020204" pitchFamily="34" charset="0"/>
              <a:buChar char="•"/>
            </a:pPr>
            <a:r>
              <a:rPr lang="en-US" sz="1800"/>
              <a:t>nlangberg@liberty.edu</a:t>
            </a:r>
          </a:p>
          <a:p>
            <a:pPr lvl="1" indent="-228600">
              <a:buFont typeface="Arial" panose="020B0604020202020204" pitchFamily="34" charset="0"/>
              <a:buChar char="•"/>
            </a:pPr>
            <a:r>
              <a:rPr lang="en-US" sz="1800"/>
              <a:t>nancy.langberg@lcps.org</a:t>
            </a:r>
          </a:p>
          <a:p>
            <a:pPr indent="-228600">
              <a:buFont typeface="Arial" panose="020B0604020202020204" pitchFamily="34" charset="0"/>
              <a:buChar char="•"/>
            </a:pPr>
            <a:endParaRPr lang="en-US" sz="1800"/>
          </a:p>
        </p:txBody>
      </p:sp>
    </p:spTree>
    <p:extLst>
      <p:ext uri="{BB962C8B-B14F-4D97-AF65-F5344CB8AC3E}">
        <p14:creationId xmlns:p14="http://schemas.microsoft.com/office/powerpoint/2010/main" val="2188828507"/>
      </p:ext>
    </p:extLst>
  </p:cSld>
  <p:clrMapOvr>
    <a:masterClrMapping/>
  </p:clrMapOvr>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DF9CEC-52C2-4D14-B2F5-11176002A8B6}">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4D8B1D1D-0064-435C-8533-29A36067B8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49AD37-9510-4A2D-B790-12C439A83F93}">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TM04033937[[fn=Vapor Trail]]</Template>
  <TotalTime>46587</TotalTime>
  <Words>2560</Words>
  <Application>Microsoft Office PowerPoint</Application>
  <PresentationFormat>Widescreen</PresentationFormat>
  <Paragraphs>186</Paragraphs>
  <Slides>17</Slides>
  <Notes>16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Century Gothic</vt:lpstr>
      <vt:lpstr>Courier New</vt:lpstr>
      <vt:lpstr>Sagona Book</vt:lpstr>
      <vt:lpstr>Times New Roman</vt:lpstr>
      <vt:lpstr>Vapor Trail</vt:lpstr>
      <vt:lpstr>Benchmark Culminating Project:  Bullying Prevention Classroom Guidance unit</vt:lpstr>
      <vt:lpstr>Bullying Prevention </vt:lpstr>
      <vt:lpstr>PowerPoint Presentation</vt:lpstr>
      <vt:lpstr>Our School’s 23/24 Data: </vt:lpstr>
      <vt:lpstr>Needs Assessment</vt:lpstr>
      <vt:lpstr>Description of project</vt:lpstr>
      <vt:lpstr>PRE-AIA Specialty Standards in Alignment </vt:lpstr>
      <vt:lpstr>Asca mindsets and behaviors  </vt:lpstr>
      <vt:lpstr>State academic standards </vt:lpstr>
      <vt:lpstr>kg pre/post ASSessment</vt:lpstr>
      <vt:lpstr>            PRE Results </vt:lpstr>
      <vt:lpstr>          Post Results </vt:lpstr>
      <vt:lpstr>Example Bullying Detective questions </vt:lpstr>
      <vt:lpstr>Cultural Sensitivity </vt:lpstr>
      <vt:lpstr>Evaluation of unit </vt:lpstr>
      <vt:lpstr>                                  References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Benchmark Culminating Project:  Psycho Educational Small Group</dc:title>
  <dc:creator>Nancy Koert</dc:creator>
  <cp:lastModifiedBy>Nancy Koert</cp:lastModifiedBy>
  <cp:revision>2</cp:revision>
  <dcterms:created xsi:type="dcterms:W3CDTF">2024-03-04T12:53:53Z</dcterms:created>
  <dcterms:modified xsi:type="dcterms:W3CDTF">2024-11-22T15:00:04Z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