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handoutMasterIdLst>
    <p:handoutMasterId r:id="rId13"/>
  </p:handoutMasterIdLst>
  <p:sldIdLst>
    <p:sldId id="256" r:id="rId2"/>
    <p:sldId id="268" r:id="rId3"/>
    <p:sldId id="289" r:id="rId4"/>
    <p:sldId id="266" r:id="rId5"/>
    <p:sldId id="293" r:id="rId6"/>
    <p:sldId id="290" r:id="rId7"/>
    <p:sldId id="294" r:id="rId8"/>
    <p:sldId id="291" r:id="rId9"/>
    <p:sldId id="295" r:id="rId10"/>
    <p:sldId id="29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5135"/>
    <a:srgbClr val="BDA07D"/>
    <a:srgbClr val="F5F9F9"/>
    <a:srgbClr val="627272"/>
    <a:srgbClr val="93A5A8"/>
    <a:srgbClr val="3E709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07ED64-801A-7F64-7366-67C05F725CC2}" v="1832" dt="2025-11-24T15:22:33.887"/>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21" autoAdjust="0"/>
    <p:restoredTop sz="94836" autoAdjust="0"/>
  </p:normalViewPr>
  <p:slideViewPr>
    <p:cSldViewPr snapToGrid="0">
      <p:cViewPr varScale="1">
        <p:scale>
          <a:sx n="104" d="100"/>
          <a:sy n="104" d="100"/>
        </p:scale>
        <p:origin x="1288" y="2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AF03AE-1CC2-475F-B909-50970E9699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B63C45E-73BA-4C86-A24F-A5006B4E7BA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37A4CE-17BB-4BB2-AC7B-97495293E2AC}" type="datetimeFigureOut">
              <a:rPr lang="en-US" smtClean="0"/>
              <a:t>5/14/26</a:t>
            </a:fld>
            <a:endParaRPr lang="en-US" dirty="0"/>
          </a:p>
        </p:txBody>
      </p:sp>
      <p:sp>
        <p:nvSpPr>
          <p:cNvPr id="4" name="Footer Placeholder 3">
            <a:extLst>
              <a:ext uri="{FF2B5EF4-FFF2-40B4-BE49-F238E27FC236}">
                <a16:creationId xmlns:a16="http://schemas.microsoft.com/office/drawing/2014/main" id="{D71DB874-DF6A-4AFA-8055-4AD7EE4CE3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677078F-04CB-4625-B536-5BCAA2EC6CA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0EF92D-82DD-4142-BCE8-036B91487D2E}" type="slidenum">
              <a:rPr lang="en-US" smtClean="0"/>
              <a:t>‹#›</a:t>
            </a:fld>
            <a:endParaRPr lang="en-US" dirty="0"/>
          </a:p>
        </p:txBody>
      </p:sp>
    </p:spTree>
    <p:extLst>
      <p:ext uri="{BB962C8B-B14F-4D97-AF65-F5344CB8AC3E}">
        <p14:creationId xmlns:p14="http://schemas.microsoft.com/office/powerpoint/2010/main" val="757070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86C8F5-2FDA-4718-81AA-24F4816BBD56}" type="datetimeFigureOut">
              <a:rPr lang="en-US" smtClean="0"/>
              <a:t>5/14/26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8EC616-C518-4358-9496-6C33B2F5FA56}" type="slidenum">
              <a:rPr lang="en-US" smtClean="0"/>
              <a:t>‹#›</a:t>
            </a:fld>
            <a:endParaRPr lang="en-US" dirty="0"/>
          </a:p>
        </p:txBody>
      </p:sp>
    </p:spTree>
    <p:extLst>
      <p:ext uri="{BB962C8B-B14F-4D97-AF65-F5344CB8AC3E}">
        <p14:creationId xmlns:p14="http://schemas.microsoft.com/office/powerpoint/2010/main" val="1732322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Pittsburgh, Pennsylvania. Part of the Catholic Diocese</a:t>
            </a:r>
          </a:p>
        </p:txBody>
      </p:sp>
      <p:sp>
        <p:nvSpPr>
          <p:cNvPr id="4" name="Slide Number Placeholder 3"/>
          <p:cNvSpPr>
            <a:spLocks noGrp="1"/>
          </p:cNvSpPr>
          <p:nvPr>
            <p:ph type="sldNum" sz="quarter" idx="5"/>
          </p:nvPr>
        </p:nvSpPr>
        <p:spPr/>
        <p:txBody>
          <a:bodyPr/>
          <a:lstStyle/>
          <a:p>
            <a:fld id="{C58EC616-C518-4358-9496-6C33B2F5FA56}" type="slidenum">
              <a:rPr lang="en-US" smtClean="0"/>
              <a:t>2</a:t>
            </a:fld>
            <a:endParaRPr lang="en-US" dirty="0"/>
          </a:p>
        </p:txBody>
      </p:sp>
    </p:spTree>
    <p:extLst>
      <p:ext uri="{BB962C8B-B14F-4D97-AF65-F5344CB8AC3E}">
        <p14:creationId xmlns:p14="http://schemas.microsoft.com/office/powerpoint/2010/main" val="305874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This is a college prep school and many of the students came from public schools with entirely different curriculums. Students get too stress with academics, social life, and sports pressure and leave to alleviate that. Retention rate falls their freshmen year and the administrators asked if I could help gather information and help combat this. </a:t>
            </a:r>
          </a:p>
        </p:txBody>
      </p:sp>
      <p:sp>
        <p:nvSpPr>
          <p:cNvPr id="4" name="Slide Number Placeholder 3"/>
          <p:cNvSpPr>
            <a:spLocks noGrp="1"/>
          </p:cNvSpPr>
          <p:nvPr>
            <p:ph type="sldNum" sz="quarter" idx="5"/>
          </p:nvPr>
        </p:nvSpPr>
        <p:spPr/>
        <p:txBody>
          <a:bodyPr/>
          <a:lstStyle/>
          <a:p>
            <a:fld id="{C58EC616-C518-4358-9496-6C33B2F5FA56}" type="slidenum">
              <a:rPr lang="en-US" smtClean="0"/>
              <a:t>3</a:t>
            </a:fld>
            <a:endParaRPr lang="en-US" dirty="0"/>
          </a:p>
        </p:txBody>
      </p:sp>
    </p:spTree>
    <p:extLst>
      <p:ext uri="{BB962C8B-B14F-4D97-AF65-F5344CB8AC3E}">
        <p14:creationId xmlns:p14="http://schemas.microsoft.com/office/powerpoint/2010/main" val="1582125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205C"/>
                </a:solidFill>
              </a:rPr>
              <a:t>Involvement- "Students who participate in activity programs tend to have higher grade-point averages, better attendance records, lower dropout rates and fewer discipline problems than students generally." (NFHS, 2025). </a:t>
            </a:r>
          </a:p>
          <a:p>
            <a:endParaRPr lang="en-US" dirty="0">
              <a:solidFill>
                <a:srgbClr val="00205C"/>
              </a:solidFill>
              <a:ea typeface="Calibri"/>
              <a:cs typeface="Calibri"/>
            </a:endParaRPr>
          </a:p>
          <a:p>
            <a:r>
              <a:rPr lang="en-US" dirty="0">
                <a:solidFill>
                  <a:srgbClr val="00205C"/>
                </a:solidFill>
                <a:ea typeface="Calibri"/>
                <a:cs typeface="Calibri"/>
              </a:rPr>
              <a:t>Academics/attendance- It Is very hard to have one without the other. The more students are in class, the more discipline gets built, a routine gets built, and the more knowledge they are exposed to. </a:t>
            </a:r>
          </a:p>
        </p:txBody>
      </p:sp>
      <p:sp>
        <p:nvSpPr>
          <p:cNvPr id="4" name="Slide Number Placeholder 3"/>
          <p:cNvSpPr>
            <a:spLocks noGrp="1"/>
          </p:cNvSpPr>
          <p:nvPr>
            <p:ph type="sldNum" sz="quarter" idx="5"/>
          </p:nvPr>
        </p:nvSpPr>
        <p:spPr/>
        <p:txBody>
          <a:bodyPr/>
          <a:lstStyle/>
          <a:p>
            <a:fld id="{C58EC616-C518-4358-9496-6C33B2F5FA56}" type="slidenum">
              <a:rPr lang="en-US" smtClean="0"/>
              <a:t>4</a:t>
            </a:fld>
            <a:endParaRPr lang="en-US" dirty="0"/>
          </a:p>
        </p:txBody>
      </p:sp>
    </p:spTree>
    <p:extLst>
      <p:ext uri="{BB962C8B-B14F-4D97-AF65-F5344CB8AC3E}">
        <p14:creationId xmlns:p14="http://schemas.microsoft.com/office/powerpoint/2010/main" val="2265391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Success is not an easy road. Jesus had many hard times and He relied on the Lord through them. Just because something is hard, does not mean it is impossible. </a:t>
            </a:r>
          </a:p>
        </p:txBody>
      </p:sp>
      <p:sp>
        <p:nvSpPr>
          <p:cNvPr id="4" name="Slide Number Placeholder 3"/>
          <p:cNvSpPr>
            <a:spLocks noGrp="1"/>
          </p:cNvSpPr>
          <p:nvPr>
            <p:ph type="sldNum" sz="quarter" idx="5"/>
          </p:nvPr>
        </p:nvSpPr>
        <p:spPr/>
        <p:txBody>
          <a:bodyPr/>
          <a:lstStyle/>
          <a:p>
            <a:fld id="{C58EC616-C518-4358-9496-6C33B2F5FA56}" type="slidenum">
              <a:rPr lang="en-US" smtClean="0"/>
              <a:t>5</a:t>
            </a:fld>
            <a:endParaRPr lang="en-US" dirty="0"/>
          </a:p>
        </p:txBody>
      </p:sp>
    </p:spTree>
    <p:extLst>
      <p:ext uri="{BB962C8B-B14F-4D97-AF65-F5344CB8AC3E}">
        <p14:creationId xmlns:p14="http://schemas.microsoft.com/office/powerpoint/2010/main" val="1929639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To help students adjust, I sent out a survey to all the freshmen to give them an opportunity to write down any club they would be interested in starting that was not already going. There was a big response about a real estate/growth mindset/entrepreneurial based club. So one of our small groups was this. </a:t>
            </a:r>
            <a:endParaRPr lang="en-US"/>
          </a:p>
          <a:p>
            <a:endParaRPr lang="en-US" dirty="0">
              <a:ea typeface="Calibri"/>
              <a:cs typeface="Calibri"/>
            </a:endParaRPr>
          </a:p>
          <a:p>
            <a:r>
              <a:rPr lang="en-US" dirty="0">
                <a:ea typeface="Calibri"/>
                <a:cs typeface="Calibri"/>
              </a:rPr>
              <a:t>SEL-  Students need people to believe in them. Expect them to be great and they will be more apt to. Help them learn self-regulate skills, confidence and friendships(common ground with people). </a:t>
            </a:r>
          </a:p>
        </p:txBody>
      </p:sp>
      <p:sp>
        <p:nvSpPr>
          <p:cNvPr id="4" name="Slide Number Placeholder 3"/>
          <p:cNvSpPr>
            <a:spLocks noGrp="1"/>
          </p:cNvSpPr>
          <p:nvPr>
            <p:ph type="sldNum" sz="quarter" idx="5"/>
          </p:nvPr>
        </p:nvSpPr>
        <p:spPr/>
        <p:txBody>
          <a:bodyPr/>
          <a:lstStyle/>
          <a:p>
            <a:fld id="{C58EC616-C518-4358-9496-6C33B2F5FA56}" type="slidenum">
              <a:rPr lang="en-US" smtClean="0"/>
              <a:t>6</a:t>
            </a:fld>
            <a:endParaRPr lang="en-US" dirty="0"/>
          </a:p>
        </p:txBody>
      </p:sp>
    </p:spTree>
    <p:extLst>
      <p:ext uri="{BB962C8B-B14F-4D97-AF65-F5344CB8AC3E}">
        <p14:creationId xmlns:p14="http://schemas.microsoft.com/office/powerpoint/2010/main" val="4240914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Write the Counselor- I will follow up with students in person in a one-on-one and see if they want to elaborate on what they wrote to me. If not, they know I am only a door knock away. </a:t>
            </a:r>
          </a:p>
        </p:txBody>
      </p:sp>
      <p:sp>
        <p:nvSpPr>
          <p:cNvPr id="4" name="Slide Number Placeholder 3"/>
          <p:cNvSpPr>
            <a:spLocks noGrp="1"/>
          </p:cNvSpPr>
          <p:nvPr>
            <p:ph type="sldNum" sz="quarter" idx="5"/>
          </p:nvPr>
        </p:nvSpPr>
        <p:spPr/>
        <p:txBody>
          <a:bodyPr/>
          <a:lstStyle/>
          <a:p>
            <a:fld id="{C58EC616-C518-4358-9496-6C33B2F5FA56}" type="slidenum">
              <a:rPr lang="en-US" smtClean="0"/>
              <a:t>8</a:t>
            </a:fld>
            <a:endParaRPr lang="en-US" dirty="0"/>
          </a:p>
        </p:txBody>
      </p:sp>
    </p:spTree>
    <p:extLst>
      <p:ext uri="{BB962C8B-B14F-4D97-AF65-F5344CB8AC3E}">
        <p14:creationId xmlns:p14="http://schemas.microsoft.com/office/powerpoint/2010/main" val="633867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Jesus was and is our ultimate counselor, so I can use His guidance and teachings to help me teach and be there for others. </a:t>
            </a:r>
          </a:p>
        </p:txBody>
      </p:sp>
      <p:sp>
        <p:nvSpPr>
          <p:cNvPr id="4" name="Slide Number Placeholder 3"/>
          <p:cNvSpPr>
            <a:spLocks noGrp="1"/>
          </p:cNvSpPr>
          <p:nvPr>
            <p:ph type="sldNum" sz="quarter" idx="5"/>
          </p:nvPr>
        </p:nvSpPr>
        <p:spPr/>
        <p:txBody>
          <a:bodyPr/>
          <a:lstStyle/>
          <a:p>
            <a:fld id="{C58EC616-C518-4358-9496-6C33B2F5FA56}" type="slidenum">
              <a:rPr lang="en-US" smtClean="0"/>
              <a:t>9</a:t>
            </a:fld>
            <a:endParaRPr lang="en-US" dirty="0"/>
          </a:p>
        </p:txBody>
      </p:sp>
    </p:spTree>
    <p:extLst>
      <p:ext uri="{BB962C8B-B14F-4D97-AF65-F5344CB8AC3E}">
        <p14:creationId xmlns:p14="http://schemas.microsoft.com/office/powerpoint/2010/main" val="518980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44ACCFF-64A9-40AA-93F9-86E3CE016187}"/>
              </a:ext>
            </a:extLst>
          </p:cNvPr>
          <p:cNvSpPr>
            <a:spLocks noGrp="1"/>
          </p:cNvSpPr>
          <p:nvPr>
            <p:ph type="title" hasCustomPrompt="1"/>
          </p:nvPr>
        </p:nvSpPr>
        <p:spPr>
          <a:xfrm>
            <a:off x="651769" y="2683895"/>
            <a:ext cx="5278514" cy="2862225"/>
          </a:xfrm>
          <a:prstGeom prst="rect">
            <a:avLst/>
          </a:prstGeom>
        </p:spPr>
        <p:txBody>
          <a:bodyPr anchor="b"/>
          <a:lstStyle>
            <a:lvl1pPr>
              <a:lnSpc>
                <a:spcPct val="100000"/>
              </a:lnSpc>
              <a:defRPr sz="5000" cap="all" spc="200" baseline="0">
                <a:solidFill>
                  <a:schemeClr val="accent1">
                    <a:lumMod val="75000"/>
                  </a:schemeClr>
                </a:solidFill>
              </a:defRPr>
            </a:lvl1pPr>
          </a:lstStyle>
          <a:p>
            <a:r>
              <a:rPr lang="en-US" dirty="0"/>
              <a:t>Click to add title</a:t>
            </a:r>
          </a:p>
        </p:txBody>
      </p:sp>
      <p:sp>
        <p:nvSpPr>
          <p:cNvPr id="9" name="Text Placeholder 8">
            <a:extLst>
              <a:ext uri="{FF2B5EF4-FFF2-40B4-BE49-F238E27FC236}">
                <a16:creationId xmlns:a16="http://schemas.microsoft.com/office/drawing/2014/main" id="{AD785D0F-160C-4A31-93B3-F251B0730757}"/>
              </a:ext>
            </a:extLst>
          </p:cNvPr>
          <p:cNvSpPr>
            <a:spLocks noGrp="1"/>
          </p:cNvSpPr>
          <p:nvPr>
            <p:ph type="body" sz="quarter" idx="10" hasCustomPrompt="1"/>
          </p:nvPr>
        </p:nvSpPr>
        <p:spPr>
          <a:xfrm>
            <a:off x="685636" y="5568698"/>
            <a:ext cx="5278514" cy="618142"/>
          </a:xfrm>
          <a:prstGeom prst="rect">
            <a:avLst/>
          </a:prstGeom>
        </p:spPr>
        <p:txBody>
          <a:bodyPr anchor="t"/>
          <a:lstStyle>
            <a:lvl1pPr marL="0" indent="0">
              <a:buNone/>
              <a:defRPr sz="2000" b="0" i="0" spc="200" baseline="0">
                <a:solidFill>
                  <a:schemeClr val="accent5">
                    <a:lumMod val="50000"/>
                  </a:schemeClr>
                </a:solidFill>
              </a:defRPr>
            </a:lvl1pPr>
          </a:lstStyle>
          <a:p>
            <a:pPr lvl="0"/>
            <a:r>
              <a:rPr lang="en-US" dirty="0"/>
              <a:t>Click to add name</a:t>
            </a:r>
          </a:p>
        </p:txBody>
      </p:sp>
      <p:sp>
        <p:nvSpPr>
          <p:cNvPr id="11" name="Picture Placeholder 10">
            <a:extLst>
              <a:ext uri="{FF2B5EF4-FFF2-40B4-BE49-F238E27FC236}">
                <a16:creationId xmlns:a16="http://schemas.microsoft.com/office/drawing/2014/main" id="{31CCC134-2698-41E9-A225-76300EF59E5D}"/>
              </a:ext>
            </a:extLst>
          </p:cNvPr>
          <p:cNvSpPr>
            <a:spLocks noGrp="1"/>
          </p:cNvSpPr>
          <p:nvPr>
            <p:ph type="pic" sz="quarter" idx="11"/>
          </p:nvPr>
        </p:nvSpPr>
        <p:spPr>
          <a:xfrm>
            <a:off x="6952488" y="950976"/>
            <a:ext cx="5239512" cy="4965192"/>
          </a:xfrm>
          <a:prstGeom prst="rect">
            <a:avLst/>
          </a:prstGeom>
        </p:spPr>
        <p:txBody>
          <a:bodyPr anchor="ctr"/>
          <a:lstStyle>
            <a:lvl1pPr marL="0" indent="0" algn="ctr">
              <a:buNone/>
              <a:defRPr spc="400" baseline="0"/>
            </a:lvl1pPr>
          </a:lstStyle>
          <a:p>
            <a:endParaRPr lang="en-US" dirty="0"/>
          </a:p>
        </p:txBody>
      </p:sp>
      <p:sp>
        <p:nvSpPr>
          <p:cNvPr id="5" name="Text Placeholder 3">
            <a:extLst>
              <a:ext uri="{FF2B5EF4-FFF2-40B4-BE49-F238E27FC236}">
                <a16:creationId xmlns:a16="http://schemas.microsoft.com/office/drawing/2014/main" id="{6EEBC2D4-4F41-249E-7141-E0E12113CEBC}"/>
              </a:ext>
            </a:extLst>
          </p:cNvPr>
          <p:cNvSpPr>
            <a:spLocks noGrp="1"/>
          </p:cNvSpPr>
          <p:nvPr>
            <p:ph type="body" sz="quarter" idx="12"/>
          </p:nvPr>
        </p:nvSpPr>
        <p:spPr>
          <a:xfrm>
            <a:off x="5572346" y="0"/>
            <a:ext cx="2895600" cy="6858000"/>
          </a:xfrm>
          <a:prstGeom prst="rect">
            <a:avLst/>
          </a:prstGeom>
          <a:solidFill>
            <a:schemeClr val="accent1">
              <a:alpha val="50000"/>
            </a:schemeClr>
          </a:solidFill>
        </p:spPr>
        <p:txBody>
          <a:bodyPr/>
          <a:lstStyle>
            <a:lvl1pPr>
              <a:defRPr>
                <a:noFill/>
              </a:defRPr>
            </a:lvl1pPr>
            <a:lvl2pPr>
              <a:defRPr>
                <a:noFill/>
              </a:defRPr>
            </a:lvl2pPr>
            <a:lvl3pPr>
              <a:defRPr>
                <a:noFill/>
              </a:defRPr>
            </a:lvl3pPr>
            <a:lvl4pPr>
              <a:defRPr>
                <a:noFill/>
              </a:defRPr>
            </a:lvl4pPr>
            <a:lvl5pPr>
              <a:defRPr>
                <a:no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78060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plit image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65D0-3E91-45C0-BC6C-CC7BFE58B0B9}"/>
              </a:ext>
            </a:extLst>
          </p:cNvPr>
          <p:cNvSpPr>
            <a:spLocks noGrp="1"/>
          </p:cNvSpPr>
          <p:nvPr>
            <p:ph type="title" hasCustomPrompt="1"/>
          </p:nvPr>
        </p:nvSpPr>
        <p:spPr>
          <a:xfrm>
            <a:off x="1574800" y="3429000"/>
            <a:ext cx="3097320" cy="978408"/>
          </a:xfrm>
          <a:prstGeom prst="rect">
            <a:avLst/>
          </a:prstGeom>
        </p:spPr>
        <p:txBody>
          <a:bodyPr anchor="ctr"/>
          <a:lstStyle>
            <a:lvl1pPr algn="l">
              <a:defRPr sz="3200" cap="all" spc="200" baseline="0">
                <a:solidFill>
                  <a:schemeClr val="accent1">
                    <a:lumMod val="75000"/>
                  </a:schemeClr>
                </a:solidFill>
              </a:defRPr>
            </a:lvl1pPr>
          </a:lstStyle>
          <a:p>
            <a:r>
              <a:rPr lang="en-US" dirty="0"/>
              <a:t>Click to add title</a:t>
            </a:r>
          </a:p>
        </p:txBody>
      </p:sp>
      <p:sp>
        <p:nvSpPr>
          <p:cNvPr id="6" name="Picture Placeholder 5">
            <a:extLst>
              <a:ext uri="{FF2B5EF4-FFF2-40B4-BE49-F238E27FC236}">
                <a16:creationId xmlns:a16="http://schemas.microsoft.com/office/drawing/2014/main" id="{09651A5D-2C86-4900-A248-8559E39BDAC9}"/>
              </a:ext>
            </a:extLst>
          </p:cNvPr>
          <p:cNvSpPr>
            <a:spLocks noGrp="1"/>
          </p:cNvSpPr>
          <p:nvPr>
            <p:ph type="pic" sz="quarter" idx="13"/>
          </p:nvPr>
        </p:nvSpPr>
        <p:spPr>
          <a:xfrm>
            <a:off x="0" y="0"/>
            <a:ext cx="12192000" cy="2051050"/>
          </a:xfrm>
          <a:prstGeom prst="rect">
            <a:avLst/>
          </a:prstGeom>
        </p:spPr>
        <p:txBody>
          <a:bodyPr anchor="ctr"/>
          <a:lstStyle>
            <a:lvl1pPr marL="0" indent="0" algn="ctr">
              <a:buNone/>
              <a:defRPr spc="400" baseline="0"/>
            </a:lvl1pPr>
          </a:lstStyle>
          <a:p>
            <a:endParaRPr lang="en-US" dirty="0"/>
          </a:p>
        </p:txBody>
      </p:sp>
      <p:sp>
        <p:nvSpPr>
          <p:cNvPr id="9" name="Text Placeholder 11">
            <a:extLst>
              <a:ext uri="{FF2B5EF4-FFF2-40B4-BE49-F238E27FC236}">
                <a16:creationId xmlns:a16="http://schemas.microsoft.com/office/drawing/2014/main" id="{D5F84479-AB5A-4587-BAAF-A05E52224B46}"/>
              </a:ext>
            </a:extLst>
          </p:cNvPr>
          <p:cNvSpPr>
            <a:spLocks noGrp="1"/>
          </p:cNvSpPr>
          <p:nvPr>
            <p:ph type="body" sz="quarter" idx="16" hasCustomPrompt="1"/>
          </p:nvPr>
        </p:nvSpPr>
        <p:spPr>
          <a:xfrm>
            <a:off x="6235700" y="2854660"/>
            <a:ext cx="4749800" cy="2129971"/>
          </a:xfrm>
          <a:prstGeom prst="rect">
            <a:avLst/>
          </a:prstGeom>
        </p:spPr>
        <p:txBody>
          <a:bodyPr anchor="ctr"/>
          <a:lstStyle>
            <a:lvl1pPr marL="285750" indent="-285750" algn="l">
              <a:lnSpc>
                <a:spcPct val="150000"/>
              </a:lnSpc>
              <a:spcBef>
                <a:spcPts val="0"/>
              </a:spcBef>
              <a:buFont typeface="Arial" panose="020B0604020202020204" pitchFamily="34" charset="0"/>
              <a:buChar char="•"/>
              <a:defRPr sz="1600" cap="none" spc="50" baseline="0">
                <a:latin typeface="+mn-lt"/>
              </a:defRPr>
            </a:lvl1pPr>
          </a:lstStyle>
          <a:p>
            <a:pPr lvl="0"/>
            <a:r>
              <a:rPr lang="en-US" dirty="0"/>
              <a:t>Click to add text</a:t>
            </a:r>
          </a:p>
        </p:txBody>
      </p:sp>
      <p:sp>
        <p:nvSpPr>
          <p:cNvPr id="7" name="Picture Placeholder 5">
            <a:extLst>
              <a:ext uri="{FF2B5EF4-FFF2-40B4-BE49-F238E27FC236}">
                <a16:creationId xmlns:a16="http://schemas.microsoft.com/office/drawing/2014/main" id="{3D8D3253-3A08-4F2F-B6B3-607BBC6B33D7}"/>
              </a:ext>
            </a:extLst>
          </p:cNvPr>
          <p:cNvSpPr>
            <a:spLocks noGrp="1"/>
          </p:cNvSpPr>
          <p:nvPr>
            <p:ph type="pic" sz="quarter" idx="14"/>
          </p:nvPr>
        </p:nvSpPr>
        <p:spPr>
          <a:xfrm>
            <a:off x="0" y="5788241"/>
            <a:ext cx="12192000" cy="1069760"/>
          </a:xfrm>
          <a:prstGeom prst="rect">
            <a:avLst/>
          </a:prstGeom>
        </p:spPr>
        <p:txBody>
          <a:bodyPr anchor="ctr"/>
          <a:lstStyle>
            <a:lvl1pPr marL="0" indent="0" algn="ctr">
              <a:buNone/>
              <a:defRPr spc="400" baseline="0"/>
            </a:lvl1pPr>
          </a:lstStyle>
          <a:p>
            <a:endParaRPr lang="en-US" dirty="0"/>
          </a:p>
        </p:txBody>
      </p:sp>
    </p:spTree>
    <p:extLst>
      <p:ext uri="{BB962C8B-B14F-4D97-AF65-F5344CB8AC3E}">
        <p14:creationId xmlns:p14="http://schemas.microsoft.com/office/powerpoint/2010/main" val="2377239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1220C40-4EC0-BFB1-D615-1455BA15A088}"/>
              </a:ext>
              <a:ext uri="{C183D7F6-B498-43B3-948B-1728B52AA6E4}">
                <adec:decorative xmlns:adec="http://schemas.microsoft.com/office/drawing/2017/decorative" val="1"/>
              </a:ext>
            </a:extLst>
          </p:cNvPr>
          <p:cNvSpPr/>
          <p:nvPr userDrawn="1"/>
        </p:nvSpPr>
        <p:spPr>
          <a:xfrm>
            <a:off x="0" y="0"/>
            <a:ext cx="12192000" cy="3684897"/>
          </a:xfrm>
          <a:prstGeom prst="rect">
            <a:avLst/>
          </a:prstGeom>
          <a:solidFill>
            <a:schemeClr val="tx2">
              <a:lumMod val="60000"/>
              <a:lumOff val="4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8" name="Straight Connector 37">
            <a:extLst>
              <a:ext uri="{FF2B5EF4-FFF2-40B4-BE49-F238E27FC236}">
                <a16:creationId xmlns:a16="http://schemas.microsoft.com/office/drawing/2014/main" id="{78B9A4D3-8D91-4865-B422-5F60885A730F}"/>
              </a:ext>
              <a:ext uri="{C183D7F6-B498-43B3-948B-1728B52AA6E4}">
                <adec:decorative xmlns:adec="http://schemas.microsoft.com/office/drawing/2017/decorative" val="1"/>
              </a:ext>
            </a:extLst>
          </p:cNvPr>
          <p:cNvCxnSpPr>
            <a:cxnSpLocks/>
          </p:cNvCxnSpPr>
          <p:nvPr userDrawn="1"/>
        </p:nvCxnSpPr>
        <p:spPr>
          <a:xfrm flipH="1">
            <a:off x="1592874" y="3684898"/>
            <a:ext cx="900625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0ECDAF5-DEB9-4A0C-9165-6ED23184A320}"/>
              </a:ext>
            </a:extLst>
          </p:cNvPr>
          <p:cNvSpPr>
            <a:spLocks noGrp="1"/>
          </p:cNvSpPr>
          <p:nvPr>
            <p:ph type="title" hasCustomPrompt="1"/>
          </p:nvPr>
        </p:nvSpPr>
        <p:spPr>
          <a:xfrm>
            <a:off x="838200" y="498928"/>
            <a:ext cx="10515600" cy="565435"/>
          </a:xfrm>
          <a:prstGeom prst="rect">
            <a:avLst/>
          </a:prstGeom>
        </p:spPr>
        <p:txBody>
          <a:bodyPr/>
          <a:lstStyle>
            <a:lvl1pPr algn="ctr">
              <a:defRPr sz="3200" cap="all" spc="200" baseline="0">
                <a:solidFill>
                  <a:schemeClr val="accent3"/>
                </a:solidFill>
              </a:defRPr>
            </a:lvl1pPr>
          </a:lstStyle>
          <a:p>
            <a:r>
              <a:rPr lang="en-US" dirty="0"/>
              <a:t>Click to add title</a:t>
            </a:r>
          </a:p>
        </p:txBody>
      </p:sp>
      <p:sp>
        <p:nvSpPr>
          <p:cNvPr id="8" name="Rectangle 7">
            <a:extLst>
              <a:ext uri="{FF2B5EF4-FFF2-40B4-BE49-F238E27FC236}">
                <a16:creationId xmlns:a16="http://schemas.microsoft.com/office/drawing/2014/main" id="{65FEA1AD-EC70-422F-BADD-FCA14BF9D43F}"/>
              </a:ext>
              <a:ext uri="{C183D7F6-B498-43B3-948B-1728B52AA6E4}">
                <adec:decorative xmlns:adec="http://schemas.microsoft.com/office/drawing/2017/decorative" val="1"/>
              </a:ext>
            </a:extLst>
          </p:cNvPr>
          <p:cNvSpPr/>
          <p:nvPr userDrawn="1"/>
        </p:nvSpPr>
        <p:spPr>
          <a:xfrm>
            <a:off x="1428750" y="3520775"/>
            <a:ext cx="328246" cy="3282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0" name="Rectangle 9">
            <a:extLst>
              <a:ext uri="{FF2B5EF4-FFF2-40B4-BE49-F238E27FC236}">
                <a16:creationId xmlns:a16="http://schemas.microsoft.com/office/drawing/2014/main" id="{1C84996E-63EA-4C88-816A-3AE158BB57E0}"/>
              </a:ext>
              <a:ext uri="{C183D7F6-B498-43B3-948B-1728B52AA6E4}">
                <adec:decorative xmlns:adec="http://schemas.microsoft.com/office/drawing/2017/decorative" val="1"/>
              </a:ext>
            </a:extLst>
          </p:cNvPr>
          <p:cNvSpPr/>
          <p:nvPr userDrawn="1"/>
        </p:nvSpPr>
        <p:spPr>
          <a:xfrm>
            <a:off x="3680314" y="3520775"/>
            <a:ext cx="328246" cy="32824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CA09893-F9A1-4FA2-A462-C1C443EC323F}"/>
              </a:ext>
              <a:ext uri="{C183D7F6-B498-43B3-948B-1728B52AA6E4}">
                <adec:decorative xmlns:adec="http://schemas.microsoft.com/office/drawing/2017/decorative" val="1"/>
              </a:ext>
            </a:extLst>
          </p:cNvPr>
          <p:cNvSpPr/>
          <p:nvPr userDrawn="1"/>
        </p:nvSpPr>
        <p:spPr>
          <a:xfrm>
            <a:off x="5931878" y="3520775"/>
            <a:ext cx="328246" cy="32824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29FBC17-744B-4367-90B4-20C9CDBD18E4}"/>
              </a:ext>
              <a:ext uri="{C183D7F6-B498-43B3-948B-1728B52AA6E4}">
                <adec:decorative xmlns:adec="http://schemas.microsoft.com/office/drawing/2017/decorative" val="1"/>
              </a:ext>
            </a:extLst>
          </p:cNvPr>
          <p:cNvSpPr/>
          <p:nvPr userDrawn="1"/>
        </p:nvSpPr>
        <p:spPr>
          <a:xfrm>
            <a:off x="8183442" y="3520775"/>
            <a:ext cx="328246" cy="328246"/>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9FD6CCE-53EA-424C-A29B-35A77F78203D}"/>
              </a:ext>
              <a:ext uri="{C183D7F6-B498-43B3-948B-1728B52AA6E4}">
                <adec:decorative xmlns:adec="http://schemas.microsoft.com/office/drawing/2017/decorative" val="1"/>
              </a:ext>
            </a:extLst>
          </p:cNvPr>
          <p:cNvSpPr/>
          <p:nvPr userDrawn="1"/>
        </p:nvSpPr>
        <p:spPr>
          <a:xfrm>
            <a:off x="10435004" y="3520775"/>
            <a:ext cx="328246" cy="32824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cxnSp>
        <p:nvCxnSpPr>
          <p:cNvPr id="18" name="Straight Connector 17">
            <a:extLst>
              <a:ext uri="{FF2B5EF4-FFF2-40B4-BE49-F238E27FC236}">
                <a16:creationId xmlns:a16="http://schemas.microsoft.com/office/drawing/2014/main" id="{A1ADC218-9303-4431-8BD2-4D5F9C19A2D3}"/>
              </a:ext>
              <a:ext uri="{C183D7F6-B498-43B3-948B-1728B52AA6E4}">
                <adec:decorative xmlns:adec="http://schemas.microsoft.com/office/drawing/2017/decorative" val="1"/>
              </a:ext>
            </a:extLst>
          </p:cNvPr>
          <p:cNvCxnSpPr>
            <a:cxnSpLocks/>
          </p:cNvCxnSpPr>
          <p:nvPr userDrawn="1"/>
        </p:nvCxnSpPr>
        <p:spPr>
          <a:xfrm>
            <a:off x="1592873" y="2964383"/>
            <a:ext cx="0" cy="415716"/>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F724929-97F8-4988-BD69-D86CAA6950D1}"/>
              </a:ext>
              <a:ext uri="{C183D7F6-B498-43B3-948B-1728B52AA6E4}">
                <adec:decorative xmlns:adec="http://schemas.microsoft.com/office/drawing/2017/decorative" val="1"/>
              </a:ext>
            </a:extLst>
          </p:cNvPr>
          <p:cNvCxnSpPr>
            <a:cxnSpLocks/>
          </p:cNvCxnSpPr>
          <p:nvPr userDrawn="1"/>
        </p:nvCxnSpPr>
        <p:spPr>
          <a:xfrm>
            <a:off x="6096001" y="2964383"/>
            <a:ext cx="0" cy="41571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0FEF08-1FB7-46B4-AB6B-D672A96A71F8}"/>
              </a:ext>
              <a:ext uri="{C183D7F6-B498-43B3-948B-1728B52AA6E4}">
                <adec:decorative xmlns:adec="http://schemas.microsoft.com/office/drawing/2017/decorative" val="1"/>
              </a:ext>
            </a:extLst>
          </p:cNvPr>
          <p:cNvCxnSpPr>
            <a:cxnSpLocks/>
          </p:cNvCxnSpPr>
          <p:nvPr userDrawn="1"/>
        </p:nvCxnSpPr>
        <p:spPr>
          <a:xfrm>
            <a:off x="10599127" y="2964383"/>
            <a:ext cx="0" cy="41571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22">
            <a:extLst>
              <a:ext uri="{FF2B5EF4-FFF2-40B4-BE49-F238E27FC236}">
                <a16:creationId xmlns:a16="http://schemas.microsoft.com/office/drawing/2014/main" id="{8BA510CE-108D-434A-9BE7-BE6712175231}"/>
              </a:ext>
            </a:extLst>
          </p:cNvPr>
          <p:cNvSpPr>
            <a:spLocks noGrp="1"/>
          </p:cNvSpPr>
          <p:nvPr>
            <p:ph type="body" sz="quarter" idx="15" hasCustomPrompt="1"/>
          </p:nvPr>
        </p:nvSpPr>
        <p:spPr>
          <a:xfrm>
            <a:off x="465172" y="2075688"/>
            <a:ext cx="2251564" cy="498496"/>
          </a:xfrm>
          <a:prstGeom prst="rect">
            <a:avLst/>
          </a:prstGeom>
        </p:spPr>
        <p:txBody>
          <a:bodyPr anchor="b"/>
          <a:lstStyle>
            <a:lvl1pPr marL="0" indent="0" algn="ctr">
              <a:buNone/>
              <a:defRPr sz="1600" cap="all" baseline="0">
                <a:solidFill>
                  <a:schemeClr val="accent2"/>
                </a:solidFill>
                <a:latin typeface="Segoe UI" panose="020B0502040204020203" pitchFamily="34" charset="0"/>
              </a:defRPr>
            </a:lvl1pPr>
          </a:lstStyle>
          <a:p>
            <a:pPr lvl="0"/>
            <a:r>
              <a:rPr lang="en-US" dirty="0"/>
              <a:t>Add text</a:t>
            </a:r>
          </a:p>
        </p:txBody>
      </p:sp>
      <p:sp>
        <p:nvSpPr>
          <p:cNvPr id="28" name="Text Placeholder 22">
            <a:extLst>
              <a:ext uri="{FF2B5EF4-FFF2-40B4-BE49-F238E27FC236}">
                <a16:creationId xmlns:a16="http://schemas.microsoft.com/office/drawing/2014/main" id="{00414708-82D0-44BF-8CBD-2D165A385617}"/>
              </a:ext>
            </a:extLst>
          </p:cNvPr>
          <p:cNvSpPr>
            <a:spLocks noGrp="1"/>
          </p:cNvSpPr>
          <p:nvPr>
            <p:ph type="body" sz="quarter" idx="20" hasCustomPrompt="1"/>
          </p:nvPr>
        </p:nvSpPr>
        <p:spPr>
          <a:xfrm>
            <a:off x="465172" y="2578608"/>
            <a:ext cx="2251564" cy="310896"/>
          </a:xfrm>
          <a:prstGeom prst="rect">
            <a:avLst/>
          </a:prstGeom>
        </p:spPr>
        <p:txBody>
          <a:bodyPr anchor="t"/>
          <a:lstStyle>
            <a:lvl1pPr marL="0" indent="0" algn="ctr">
              <a:lnSpc>
                <a:spcPct val="114000"/>
              </a:lnSpc>
              <a:spcBef>
                <a:spcPts val="0"/>
              </a:spcBef>
              <a:buNone/>
              <a:defRPr sz="1200" spc="50" baseline="0">
                <a:solidFill>
                  <a:schemeClr val="accent2"/>
                </a:solidFill>
              </a:defRPr>
            </a:lvl1pPr>
          </a:lstStyle>
          <a:p>
            <a:pPr lvl="0"/>
            <a:r>
              <a:rPr lang="en-US" dirty="0"/>
              <a:t>Add text</a:t>
            </a:r>
          </a:p>
        </p:txBody>
      </p:sp>
      <p:sp>
        <p:nvSpPr>
          <p:cNvPr id="29" name="Text Placeholder 22">
            <a:extLst>
              <a:ext uri="{FF2B5EF4-FFF2-40B4-BE49-F238E27FC236}">
                <a16:creationId xmlns:a16="http://schemas.microsoft.com/office/drawing/2014/main" id="{272F07D4-1C66-4FA2-8361-FC6267F17717}"/>
              </a:ext>
            </a:extLst>
          </p:cNvPr>
          <p:cNvSpPr>
            <a:spLocks noGrp="1"/>
          </p:cNvSpPr>
          <p:nvPr>
            <p:ph type="body" sz="quarter" idx="21" hasCustomPrompt="1"/>
          </p:nvPr>
        </p:nvSpPr>
        <p:spPr>
          <a:xfrm>
            <a:off x="4970216" y="2075688"/>
            <a:ext cx="2251564" cy="498496"/>
          </a:xfrm>
          <a:prstGeom prst="rect">
            <a:avLst/>
          </a:prstGeom>
        </p:spPr>
        <p:txBody>
          <a:bodyPr anchor="b"/>
          <a:lstStyle>
            <a:lvl1pPr marL="0" indent="0" algn="ctr">
              <a:buNone/>
              <a:defRPr sz="1600" cap="all" baseline="0">
                <a:solidFill>
                  <a:schemeClr val="accent5">
                    <a:lumMod val="50000"/>
                  </a:schemeClr>
                </a:solidFill>
                <a:latin typeface="Segoe UI" panose="020B0502040204020203" pitchFamily="34" charset="0"/>
              </a:defRPr>
            </a:lvl1pPr>
          </a:lstStyle>
          <a:p>
            <a:pPr lvl="0"/>
            <a:r>
              <a:rPr lang="en-US" dirty="0"/>
              <a:t>Add text</a:t>
            </a:r>
          </a:p>
        </p:txBody>
      </p:sp>
      <p:sp>
        <p:nvSpPr>
          <p:cNvPr id="30" name="Text Placeholder 22">
            <a:extLst>
              <a:ext uri="{FF2B5EF4-FFF2-40B4-BE49-F238E27FC236}">
                <a16:creationId xmlns:a16="http://schemas.microsoft.com/office/drawing/2014/main" id="{432C0CF3-19F3-4C10-9EEC-BA5E5F3FD22F}"/>
              </a:ext>
            </a:extLst>
          </p:cNvPr>
          <p:cNvSpPr>
            <a:spLocks noGrp="1"/>
          </p:cNvSpPr>
          <p:nvPr>
            <p:ph type="body" sz="quarter" idx="22" hasCustomPrompt="1"/>
          </p:nvPr>
        </p:nvSpPr>
        <p:spPr>
          <a:xfrm>
            <a:off x="4970216" y="2578608"/>
            <a:ext cx="2251564" cy="310896"/>
          </a:xfrm>
          <a:prstGeom prst="rect">
            <a:avLst/>
          </a:prstGeom>
        </p:spPr>
        <p:txBody>
          <a:bodyPr anchor="t"/>
          <a:lstStyle>
            <a:lvl1pPr marL="0" indent="0" algn="ctr">
              <a:lnSpc>
                <a:spcPct val="114000"/>
              </a:lnSpc>
              <a:spcBef>
                <a:spcPts val="0"/>
              </a:spcBef>
              <a:buNone/>
              <a:defRPr sz="1200" spc="50" baseline="0">
                <a:solidFill>
                  <a:schemeClr val="accent5">
                    <a:lumMod val="50000"/>
                  </a:schemeClr>
                </a:solidFill>
              </a:defRPr>
            </a:lvl1pPr>
          </a:lstStyle>
          <a:p>
            <a:pPr lvl="0"/>
            <a:r>
              <a:rPr lang="en-US" dirty="0"/>
              <a:t>Add text</a:t>
            </a:r>
          </a:p>
        </p:txBody>
      </p:sp>
      <p:sp>
        <p:nvSpPr>
          <p:cNvPr id="31" name="Text Placeholder 22">
            <a:extLst>
              <a:ext uri="{FF2B5EF4-FFF2-40B4-BE49-F238E27FC236}">
                <a16:creationId xmlns:a16="http://schemas.microsoft.com/office/drawing/2014/main" id="{4A3A0AFC-7EB9-4059-8C59-C42379BA923E}"/>
              </a:ext>
            </a:extLst>
          </p:cNvPr>
          <p:cNvSpPr>
            <a:spLocks noGrp="1"/>
          </p:cNvSpPr>
          <p:nvPr>
            <p:ph type="body" sz="quarter" idx="23" hasCustomPrompt="1"/>
          </p:nvPr>
        </p:nvSpPr>
        <p:spPr>
          <a:xfrm>
            <a:off x="9473340" y="2075688"/>
            <a:ext cx="2251564" cy="498496"/>
          </a:xfrm>
          <a:prstGeom prst="rect">
            <a:avLst/>
          </a:prstGeom>
        </p:spPr>
        <p:txBody>
          <a:bodyPr anchor="b"/>
          <a:lstStyle>
            <a:lvl1pPr marL="0" indent="0" algn="ctr">
              <a:buNone/>
              <a:defRPr sz="1600" cap="all" baseline="0">
                <a:solidFill>
                  <a:schemeClr val="accent1">
                    <a:lumMod val="75000"/>
                  </a:schemeClr>
                </a:solidFill>
                <a:latin typeface="Segoe UI" panose="020B0502040204020203" pitchFamily="34" charset="0"/>
              </a:defRPr>
            </a:lvl1pPr>
          </a:lstStyle>
          <a:p>
            <a:pPr lvl="0"/>
            <a:r>
              <a:rPr lang="en-US" dirty="0"/>
              <a:t>Add text</a:t>
            </a:r>
          </a:p>
        </p:txBody>
      </p:sp>
      <p:sp>
        <p:nvSpPr>
          <p:cNvPr id="32" name="Text Placeholder 22">
            <a:extLst>
              <a:ext uri="{FF2B5EF4-FFF2-40B4-BE49-F238E27FC236}">
                <a16:creationId xmlns:a16="http://schemas.microsoft.com/office/drawing/2014/main" id="{417F27A8-21AF-48E6-8A67-65C9920A3077}"/>
              </a:ext>
            </a:extLst>
          </p:cNvPr>
          <p:cNvSpPr>
            <a:spLocks noGrp="1"/>
          </p:cNvSpPr>
          <p:nvPr>
            <p:ph type="body" sz="quarter" idx="24" hasCustomPrompt="1"/>
          </p:nvPr>
        </p:nvSpPr>
        <p:spPr>
          <a:xfrm>
            <a:off x="9473340" y="2578608"/>
            <a:ext cx="2251564" cy="310896"/>
          </a:xfrm>
          <a:prstGeom prst="rect">
            <a:avLst/>
          </a:prstGeom>
        </p:spPr>
        <p:txBody>
          <a:bodyPr anchor="t"/>
          <a:lstStyle>
            <a:lvl1pPr marL="0" indent="0" algn="ctr">
              <a:lnSpc>
                <a:spcPct val="114000"/>
              </a:lnSpc>
              <a:spcBef>
                <a:spcPts val="0"/>
              </a:spcBef>
              <a:buNone/>
              <a:defRPr sz="1200" spc="50" baseline="0">
                <a:solidFill>
                  <a:schemeClr val="accent1">
                    <a:lumMod val="75000"/>
                  </a:schemeClr>
                </a:solidFill>
              </a:defRPr>
            </a:lvl1pPr>
          </a:lstStyle>
          <a:p>
            <a:pPr lvl="0"/>
            <a:r>
              <a:rPr lang="en-US" dirty="0"/>
              <a:t>Add text</a:t>
            </a:r>
          </a:p>
        </p:txBody>
      </p:sp>
      <p:sp>
        <p:nvSpPr>
          <p:cNvPr id="33" name="Text Placeholder 22">
            <a:extLst>
              <a:ext uri="{FF2B5EF4-FFF2-40B4-BE49-F238E27FC236}">
                <a16:creationId xmlns:a16="http://schemas.microsoft.com/office/drawing/2014/main" id="{F26C8D2A-15B8-4AB1-83F7-74DB0A35CC77}"/>
              </a:ext>
            </a:extLst>
          </p:cNvPr>
          <p:cNvSpPr>
            <a:spLocks noGrp="1"/>
          </p:cNvSpPr>
          <p:nvPr>
            <p:ph type="body" sz="quarter" idx="25" hasCustomPrompt="1"/>
          </p:nvPr>
        </p:nvSpPr>
        <p:spPr>
          <a:xfrm>
            <a:off x="2716736" y="4398264"/>
            <a:ext cx="2251562" cy="498496"/>
          </a:xfrm>
          <a:prstGeom prst="rect">
            <a:avLst/>
          </a:prstGeom>
        </p:spPr>
        <p:txBody>
          <a:bodyPr anchor="b"/>
          <a:lstStyle>
            <a:lvl1pPr marL="0" indent="0" algn="ctr">
              <a:buNone/>
              <a:defRPr sz="1600" cap="all" baseline="0">
                <a:solidFill>
                  <a:schemeClr val="accent1">
                    <a:lumMod val="50000"/>
                  </a:schemeClr>
                </a:solidFill>
                <a:latin typeface="Segoe UI" panose="020B0502040204020203" pitchFamily="34" charset="0"/>
              </a:defRPr>
            </a:lvl1pPr>
          </a:lstStyle>
          <a:p>
            <a:pPr lvl="0"/>
            <a:r>
              <a:rPr lang="en-US" dirty="0"/>
              <a:t>Add text</a:t>
            </a:r>
          </a:p>
        </p:txBody>
      </p:sp>
      <p:sp>
        <p:nvSpPr>
          <p:cNvPr id="34" name="Text Placeholder 22">
            <a:extLst>
              <a:ext uri="{FF2B5EF4-FFF2-40B4-BE49-F238E27FC236}">
                <a16:creationId xmlns:a16="http://schemas.microsoft.com/office/drawing/2014/main" id="{07311D06-DEA1-4811-AC58-E3B935DC5A8F}"/>
              </a:ext>
            </a:extLst>
          </p:cNvPr>
          <p:cNvSpPr>
            <a:spLocks noGrp="1"/>
          </p:cNvSpPr>
          <p:nvPr>
            <p:ph type="body" sz="quarter" idx="26" hasCustomPrompt="1"/>
          </p:nvPr>
        </p:nvSpPr>
        <p:spPr>
          <a:xfrm>
            <a:off x="2716736" y="4917263"/>
            <a:ext cx="2251562" cy="310896"/>
          </a:xfrm>
          <a:prstGeom prst="rect">
            <a:avLst/>
          </a:prstGeom>
        </p:spPr>
        <p:txBody>
          <a:bodyPr anchor="t"/>
          <a:lstStyle>
            <a:lvl1pPr marL="0" indent="0" algn="ctr">
              <a:lnSpc>
                <a:spcPct val="114000"/>
              </a:lnSpc>
              <a:spcBef>
                <a:spcPts val="0"/>
              </a:spcBef>
              <a:buNone/>
              <a:defRPr sz="1200" spc="50" baseline="0">
                <a:solidFill>
                  <a:schemeClr val="accent1">
                    <a:lumMod val="50000"/>
                  </a:schemeClr>
                </a:solidFill>
              </a:defRPr>
            </a:lvl1pPr>
          </a:lstStyle>
          <a:p>
            <a:pPr lvl="0"/>
            <a:r>
              <a:rPr lang="en-US" dirty="0"/>
              <a:t>Add text</a:t>
            </a:r>
          </a:p>
        </p:txBody>
      </p:sp>
      <p:sp>
        <p:nvSpPr>
          <p:cNvPr id="35" name="Text Placeholder 22">
            <a:extLst>
              <a:ext uri="{FF2B5EF4-FFF2-40B4-BE49-F238E27FC236}">
                <a16:creationId xmlns:a16="http://schemas.microsoft.com/office/drawing/2014/main" id="{23AC1CF6-E394-4A35-A634-F187E005A4F8}"/>
              </a:ext>
            </a:extLst>
          </p:cNvPr>
          <p:cNvSpPr>
            <a:spLocks noGrp="1"/>
          </p:cNvSpPr>
          <p:nvPr>
            <p:ph type="body" sz="quarter" idx="27" hasCustomPrompt="1"/>
          </p:nvPr>
        </p:nvSpPr>
        <p:spPr>
          <a:xfrm>
            <a:off x="7221784" y="4398264"/>
            <a:ext cx="2251562" cy="498496"/>
          </a:xfrm>
          <a:prstGeom prst="rect">
            <a:avLst/>
          </a:prstGeom>
        </p:spPr>
        <p:txBody>
          <a:bodyPr anchor="b"/>
          <a:lstStyle>
            <a:lvl1pPr marL="0" indent="0" algn="ctr">
              <a:buNone/>
              <a:defRPr sz="1600" cap="all" baseline="0">
                <a:solidFill>
                  <a:schemeClr val="accent3"/>
                </a:solidFill>
                <a:latin typeface="Segoe UI" panose="020B0502040204020203" pitchFamily="34" charset="0"/>
              </a:defRPr>
            </a:lvl1pPr>
          </a:lstStyle>
          <a:p>
            <a:pPr lvl="0"/>
            <a:r>
              <a:rPr lang="en-US" dirty="0"/>
              <a:t>Add text</a:t>
            </a:r>
          </a:p>
        </p:txBody>
      </p:sp>
      <p:sp>
        <p:nvSpPr>
          <p:cNvPr id="36" name="Text Placeholder 22">
            <a:extLst>
              <a:ext uri="{FF2B5EF4-FFF2-40B4-BE49-F238E27FC236}">
                <a16:creationId xmlns:a16="http://schemas.microsoft.com/office/drawing/2014/main" id="{9F72BEB0-9B11-4205-B9FC-10E5201C8132}"/>
              </a:ext>
            </a:extLst>
          </p:cNvPr>
          <p:cNvSpPr>
            <a:spLocks noGrp="1"/>
          </p:cNvSpPr>
          <p:nvPr>
            <p:ph type="body" sz="quarter" idx="28" hasCustomPrompt="1"/>
          </p:nvPr>
        </p:nvSpPr>
        <p:spPr>
          <a:xfrm>
            <a:off x="7221784" y="4917263"/>
            <a:ext cx="2251562" cy="310896"/>
          </a:xfrm>
          <a:prstGeom prst="rect">
            <a:avLst/>
          </a:prstGeom>
        </p:spPr>
        <p:txBody>
          <a:bodyPr anchor="t"/>
          <a:lstStyle>
            <a:lvl1pPr marL="0" indent="0" algn="ctr">
              <a:lnSpc>
                <a:spcPct val="114000"/>
              </a:lnSpc>
              <a:spcBef>
                <a:spcPts val="0"/>
              </a:spcBef>
              <a:buNone/>
              <a:defRPr sz="1200" spc="50" baseline="0">
                <a:solidFill>
                  <a:schemeClr val="accent3"/>
                </a:solidFill>
              </a:defRPr>
            </a:lvl1pPr>
          </a:lstStyle>
          <a:p>
            <a:pPr lvl="0"/>
            <a:r>
              <a:rPr lang="en-US" dirty="0"/>
              <a:t>Add text</a:t>
            </a:r>
          </a:p>
        </p:txBody>
      </p:sp>
      <p:cxnSp>
        <p:nvCxnSpPr>
          <p:cNvPr id="51" name="Straight Connector 50">
            <a:extLst>
              <a:ext uri="{FF2B5EF4-FFF2-40B4-BE49-F238E27FC236}">
                <a16:creationId xmlns:a16="http://schemas.microsoft.com/office/drawing/2014/main" id="{0E574CD7-C8A6-4F56-81B4-F72FB22E04DA}"/>
              </a:ext>
              <a:ext uri="{C183D7F6-B498-43B3-948B-1728B52AA6E4}">
                <adec:decorative xmlns:adec="http://schemas.microsoft.com/office/drawing/2017/decorative" val="1"/>
              </a:ext>
            </a:extLst>
          </p:cNvPr>
          <p:cNvCxnSpPr>
            <a:cxnSpLocks/>
          </p:cNvCxnSpPr>
          <p:nvPr userDrawn="1"/>
        </p:nvCxnSpPr>
        <p:spPr>
          <a:xfrm>
            <a:off x="3844715" y="3977431"/>
            <a:ext cx="0" cy="415716"/>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0FC7994-2504-4FF9-81F5-24405FEF066C}"/>
              </a:ext>
              <a:ext uri="{C183D7F6-B498-43B3-948B-1728B52AA6E4}">
                <adec:decorative xmlns:adec="http://schemas.microsoft.com/office/drawing/2017/decorative" val="1"/>
              </a:ext>
            </a:extLst>
          </p:cNvPr>
          <p:cNvCxnSpPr>
            <a:cxnSpLocks/>
          </p:cNvCxnSpPr>
          <p:nvPr userDrawn="1"/>
        </p:nvCxnSpPr>
        <p:spPr>
          <a:xfrm>
            <a:off x="8347565" y="3977431"/>
            <a:ext cx="0" cy="415716"/>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7837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column layout">
    <p:bg>
      <p:bgPr>
        <a:solidFill>
          <a:schemeClr val="bg1">
            <a:alpha val="3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101351-79F8-4AD7-A22B-E7AFB1C69970}"/>
              </a:ext>
              <a:ext uri="{C183D7F6-B498-43B3-948B-1728B52AA6E4}">
                <adec:decorative xmlns:adec="http://schemas.microsoft.com/office/drawing/2017/decorative" val="1"/>
              </a:ext>
            </a:extLst>
          </p:cNvPr>
          <p:cNvSpPr/>
          <p:nvPr userDrawn="1"/>
        </p:nvSpPr>
        <p:spPr>
          <a:xfrm>
            <a:off x="0" y="4274260"/>
            <a:ext cx="12192000" cy="2583739"/>
          </a:xfrm>
          <a:prstGeom prst="rect">
            <a:avLst/>
          </a:prstGeom>
          <a:solidFill>
            <a:schemeClr val="tx2">
              <a:lumMod val="60000"/>
              <a:lumOff val="4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E09A49BC-8099-40DE-8210-5A1CBAA423D4}"/>
              </a:ext>
            </a:extLst>
          </p:cNvPr>
          <p:cNvSpPr>
            <a:spLocks noGrp="1"/>
          </p:cNvSpPr>
          <p:nvPr>
            <p:ph type="title" hasCustomPrompt="1"/>
          </p:nvPr>
        </p:nvSpPr>
        <p:spPr>
          <a:xfrm>
            <a:off x="838200" y="498928"/>
            <a:ext cx="10515600" cy="567872"/>
          </a:xfrm>
          <a:prstGeom prst="rect">
            <a:avLst/>
          </a:prstGeom>
        </p:spPr>
        <p:txBody>
          <a:bodyPr/>
          <a:lstStyle>
            <a:lvl1pPr algn="ctr">
              <a:defRPr sz="3200" cap="all" spc="200" baseline="0">
                <a:solidFill>
                  <a:schemeClr val="accent1"/>
                </a:solidFill>
              </a:defRPr>
            </a:lvl1pPr>
          </a:lstStyle>
          <a:p>
            <a:r>
              <a:rPr lang="en-US" dirty="0"/>
              <a:t>Click to add title</a:t>
            </a:r>
          </a:p>
        </p:txBody>
      </p:sp>
      <p:sp>
        <p:nvSpPr>
          <p:cNvPr id="13" name="Rectangle 12">
            <a:extLst>
              <a:ext uri="{FF2B5EF4-FFF2-40B4-BE49-F238E27FC236}">
                <a16:creationId xmlns:a16="http://schemas.microsoft.com/office/drawing/2014/main" id="{45B7BBE6-4278-4E33-9044-72A2E0C0E403}"/>
              </a:ext>
              <a:ext uri="{C183D7F6-B498-43B3-948B-1728B52AA6E4}">
                <adec:decorative xmlns:adec="http://schemas.microsoft.com/office/drawing/2017/decorative" val="1"/>
              </a:ext>
            </a:extLst>
          </p:cNvPr>
          <p:cNvSpPr/>
          <p:nvPr userDrawn="1"/>
        </p:nvSpPr>
        <p:spPr>
          <a:xfrm>
            <a:off x="608564" y="1585733"/>
            <a:ext cx="2065188" cy="399591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sp>
        <p:nvSpPr>
          <p:cNvPr id="15" name="Rectangle 14">
            <a:extLst>
              <a:ext uri="{FF2B5EF4-FFF2-40B4-BE49-F238E27FC236}">
                <a16:creationId xmlns:a16="http://schemas.microsoft.com/office/drawing/2014/main" id="{600E549E-0E7C-4599-B51C-97AA7E525CD2}"/>
              </a:ext>
              <a:ext uri="{C183D7F6-B498-43B3-948B-1728B52AA6E4}">
                <adec:decorative xmlns:adec="http://schemas.microsoft.com/office/drawing/2017/decorative" val="1"/>
              </a:ext>
            </a:extLst>
          </p:cNvPr>
          <p:cNvSpPr/>
          <p:nvPr userDrawn="1"/>
        </p:nvSpPr>
        <p:spPr>
          <a:xfrm>
            <a:off x="2832832" y="1585733"/>
            <a:ext cx="2065188" cy="399591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lumMod val="50000"/>
                </a:schemeClr>
              </a:solidFill>
            </a:endParaRPr>
          </a:p>
        </p:txBody>
      </p:sp>
      <p:sp>
        <p:nvSpPr>
          <p:cNvPr id="17" name="Rectangle 16">
            <a:extLst>
              <a:ext uri="{FF2B5EF4-FFF2-40B4-BE49-F238E27FC236}">
                <a16:creationId xmlns:a16="http://schemas.microsoft.com/office/drawing/2014/main" id="{AF7C507F-AD4D-47B6-88C3-C1D0154FB7F2}"/>
              </a:ext>
              <a:ext uri="{C183D7F6-B498-43B3-948B-1728B52AA6E4}">
                <adec:decorative xmlns:adec="http://schemas.microsoft.com/office/drawing/2017/decorative" val="1"/>
              </a:ext>
            </a:extLst>
          </p:cNvPr>
          <p:cNvSpPr/>
          <p:nvPr userDrawn="1"/>
        </p:nvSpPr>
        <p:spPr>
          <a:xfrm>
            <a:off x="5063405" y="1585733"/>
            <a:ext cx="2065188" cy="3995918"/>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A0266B1-BBD1-44C0-8D4C-4E651D320B77}"/>
              </a:ext>
              <a:ext uri="{C183D7F6-B498-43B3-948B-1728B52AA6E4}">
                <adec:decorative xmlns:adec="http://schemas.microsoft.com/office/drawing/2017/decorative" val="1"/>
              </a:ext>
            </a:extLst>
          </p:cNvPr>
          <p:cNvSpPr/>
          <p:nvPr userDrawn="1"/>
        </p:nvSpPr>
        <p:spPr>
          <a:xfrm>
            <a:off x="7293980" y="1585733"/>
            <a:ext cx="2065188" cy="399591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71BB1CE-E3FA-4E7F-A54B-3FB675098A2A}"/>
              </a:ext>
              <a:ext uri="{C183D7F6-B498-43B3-948B-1728B52AA6E4}">
                <adec:decorative xmlns:adec="http://schemas.microsoft.com/office/drawing/2017/decorative" val="1"/>
              </a:ext>
            </a:extLst>
          </p:cNvPr>
          <p:cNvSpPr/>
          <p:nvPr userDrawn="1"/>
        </p:nvSpPr>
        <p:spPr>
          <a:xfrm>
            <a:off x="9511052" y="1585733"/>
            <a:ext cx="2065188" cy="399591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22">
            <a:extLst>
              <a:ext uri="{FF2B5EF4-FFF2-40B4-BE49-F238E27FC236}">
                <a16:creationId xmlns:a16="http://schemas.microsoft.com/office/drawing/2014/main" id="{15D11F63-A3DB-4EB1-9148-6E8C6678D14A}"/>
              </a:ext>
            </a:extLst>
          </p:cNvPr>
          <p:cNvSpPr>
            <a:spLocks noGrp="1"/>
          </p:cNvSpPr>
          <p:nvPr>
            <p:ph type="body" sz="quarter" idx="15" hasCustomPrompt="1"/>
          </p:nvPr>
        </p:nvSpPr>
        <p:spPr>
          <a:xfrm>
            <a:off x="727843" y="2432304"/>
            <a:ext cx="1826631" cy="776287"/>
          </a:xfrm>
          <a:prstGeom prst="rect">
            <a:avLst/>
          </a:prstGeom>
        </p:spPr>
        <p:txBody>
          <a:bodyPr anchor="ctr"/>
          <a:lstStyle>
            <a:lvl1pPr marL="0" indent="0">
              <a:buNone/>
              <a:defRPr sz="1800" cap="all" normalizeH="0" baseline="0">
                <a:solidFill>
                  <a:schemeClr val="bg1"/>
                </a:solidFill>
              </a:defRPr>
            </a:lvl1pPr>
          </a:lstStyle>
          <a:p>
            <a:pPr lvl="0"/>
            <a:r>
              <a:rPr lang="en-US" dirty="0"/>
              <a:t>Add text</a:t>
            </a:r>
          </a:p>
        </p:txBody>
      </p:sp>
      <p:sp>
        <p:nvSpPr>
          <p:cNvPr id="29" name="Text Placeholder 22">
            <a:extLst>
              <a:ext uri="{FF2B5EF4-FFF2-40B4-BE49-F238E27FC236}">
                <a16:creationId xmlns:a16="http://schemas.microsoft.com/office/drawing/2014/main" id="{96E63495-7407-4360-95F6-82D0C68813B0}"/>
              </a:ext>
            </a:extLst>
          </p:cNvPr>
          <p:cNvSpPr>
            <a:spLocks noGrp="1"/>
          </p:cNvSpPr>
          <p:nvPr>
            <p:ph type="body" sz="quarter" idx="20" hasCustomPrompt="1"/>
          </p:nvPr>
        </p:nvSpPr>
        <p:spPr>
          <a:xfrm>
            <a:off x="727843" y="3429000"/>
            <a:ext cx="1826631" cy="1527689"/>
          </a:xfrm>
          <a:prstGeom prst="rect">
            <a:avLst/>
          </a:prstGeom>
        </p:spPr>
        <p:txBody>
          <a:bodyPr/>
          <a:lstStyle>
            <a:lvl1pPr marL="0" indent="0">
              <a:lnSpc>
                <a:spcPct val="114000"/>
              </a:lnSpc>
              <a:spcBef>
                <a:spcPts val="0"/>
              </a:spcBef>
              <a:buNone/>
              <a:defRPr sz="1200" spc="50" baseline="0">
                <a:solidFill>
                  <a:schemeClr val="bg1"/>
                </a:solidFill>
              </a:defRPr>
            </a:lvl1pPr>
          </a:lstStyle>
          <a:p>
            <a:pPr lvl="0"/>
            <a:r>
              <a:rPr lang="en-US" dirty="0"/>
              <a:t>Add text</a:t>
            </a:r>
          </a:p>
        </p:txBody>
      </p:sp>
      <p:sp>
        <p:nvSpPr>
          <p:cNvPr id="32" name="Text Placeholder 22">
            <a:extLst>
              <a:ext uri="{FF2B5EF4-FFF2-40B4-BE49-F238E27FC236}">
                <a16:creationId xmlns:a16="http://schemas.microsoft.com/office/drawing/2014/main" id="{3A879552-0B9C-48EC-8D07-A24DB252D634}"/>
              </a:ext>
            </a:extLst>
          </p:cNvPr>
          <p:cNvSpPr>
            <a:spLocks noGrp="1"/>
          </p:cNvSpPr>
          <p:nvPr>
            <p:ph type="body" sz="quarter" idx="21" hasCustomPrompt="1"/>
          </p:nvPr>
        </p:nvSpPr>
        <p:spPr>
          <a:xfrm>
            <a:off x="2952111" y="2432304"/>
            <a:ext cx="1826631" cy="776287"/>
          </a:xfrm>
          <a:prstGeom prst="rect">
            <a:avLst/>
          </a:prstGeom>
        </p:spPr>
        <p:txBody>
          <a:bodyPr anchor="ctr"/>
          <a:lstStyle>
            <a:lvl1pPr marL="0" indent="0">
              <a:buNone/>
              <a:defRPr sz="1800" cap="all" baseline="0">
                <a:solidFill>
                  <a:schemeClr val="bg1"/>
                </a:solidFill>
              </a:defRPr>
            </a:lvl1pPr>
          </a:lstStyle>
          <a:p>
            <a:pPr lvl="0"/>
            <a:r>
              <a:rPr lang="en-US" dirty="0"/>
              <a:t>Add text</a:t>
            </a:r>
          </a:p>
        </p:txBody>
      </p:sp>
      <p:sp>
        <p:nvSpPr>
          <p:cNvPr id="33" name="Text Placeholder 22">
            <a:extLst>
              <a:ext uri="{FF2B5EF4-FFF2-40B4-BE49-F238E27FC236}">
                <a16:creationId xmlns:a16="http://schemas.microsoft.com/office/drawing/2014/main" id="{8337BD60-5C54-4FEC-A9D6-5C29EB94799F}"/>
              </a:ext>
            </a:extLst>
          </p:cNvPr>
          <p:cNvSpPr>
            <a:spLocks noGrp="1"/>
          </p:cNvSpPr>
          <p:nvPr>
            <p:ph type="body" sz="quarter" idx="22" hasCustomPrompt="1"/>
          </p:nvPr>
        </p:nvSpPr>
        <p:spPr>
          <a:xfrm>
            <a:off x="2952111" y="3429000"/>
            <a:ext cx="1826631" cy="1527689"/>
          </a:xfrm>
          <a:prstGeom prst="rect">
            <a:avLst/>
          </a:prstGeom>
        </p:spPr>
        <p:txBody>
          <a:bodyPr/>
          <a:lstStyle>
            <a:lvl1pPr marL="0" indent="0">
              <a:lnSpc>
                <a:spcPct val="114000"/>
              </a:lnSpc>
              <a:spcBef>
                <a:spcPts val="0"/>
              </a:spcBef>
              <a:buNone/>
              <a:defRPr sz="1200" spc="50" baseline="0">
                <a:solidFill>
                  <a:schemeClr val="bg1"/>
                </a:solidFill>
              </a:defRPr>
            </a:lvl1pPr>
          </a:lstStyle>
          <a:p>
            <a:pPr lvl="0"/>
            <a:r>
              <a:rPr lang="en-US" dirty="0"/>
              <a:t>Add text</a:t>
            </a:r>
          </a:p>
        </p:txBody>
      </p:sp>
      <p:sp>
        <p:nvSpPr>
          <p:cNvPr id="34" name="Text Placeholder 22">
            <a:extLst>
              <a:ext uri="{FF2B5EF4-FFF2-40B4-BE49-F238E27FC236}">
                <a16:creationId xmlns:a16="http://schemas.microsoft.com/office/drawing/2014/main" id="{25F7073D-87C3-473A-9A04-748C3F682652}"/>
              </a:ext>
            </a:extLst>
          </p:cNvPr>
          <p:cNvSpPr>
            <a:spLocks noGrp="1"/>
          </p:cNvSpPr>
          <p:nvPr>
            <p:ph type="body" sz="quarter" idx="23" hasCustomPrompt="1"/>
          </p:nvPr>
        </p:nvSpPr>
        <p:spPr>
          <a:xfrm>
            <a:off x="5182684" y="2432304"/>
            <a:ext cx="1826631" cy="776287"/>
          </a:xfrm>
          <a:prstGeom prst="rect">
            <a:avLst/>
          </a:prstGeom>
        </p:spPr>
        <p:txBody>
          <a:bodyPr anchor="ctr"/>
          <a:lstStyle>
            <a:lvl1pPr marL="0" indent="0">
              <a:buNone/>
              <a:defRPr sz="1800" cap="all" baseline="0">
                <a:solidFill>
                  <a:schemeClr val="bg1"/>
                </a:solidFill>
              </a:defRPr>
            </a:lvl1pPr>
          </a:lstStyle>
          <a:p>
            <a:pPr lvl="0"/>
            <a:r>
              <a:rPr lang="en-US" dirty="0"/>
              <a:t>Add text</a:t>
            </a:r>
          </a:p>
        </p:txBody>
      </p:sp>
      <p:sp>
        <p:nvSpPr>
          <p:cNvPr id="35" name="Text Placeholder 22">
            <a:extLst>
              <a:ext uri="{FF2B5EF4-FFF2-40B4-BE49-F238E27FC236}">
                <a16:creationId xmlns:a16="http://schemas.microsoft.com/office/drawing/2014/main" id="{5CB2BF3B-6E9D-4A28-A938-C9CC9E496484}"/>
              </a:ext>
            </a:extLst>
          </p:cNvPr>
          <p:cNvSpPr>
            <a:spLocks noGrp="1"/>
          </p:cNvSpPr>
          <p:nvPr>
            <p:ph type="body" sz="quarter" idx="24" hasCustomPrompt="1"/>
          </p:nvPr>
        </p:nvSpPr>
        <p:spPr>
          <a:xfrm>
            <a:off x="5182684" y="3429000"/>
            <a:ext cx="1826631" cy="1527689"/>
          </a:xfrm>
          <a:prstGeom prst="rect">
            <a:avLst/>
          </a:prstGeom>
        </p:spPr>
        <p:txBody>
          <a:bodyPr/>
          <a:lstStyle>
            <a:lvl1pPr marL="0" indent="0">
              <a:lnSpc>
                <a:spcPct val="114000"/>
              </a:lnSpc>
              <a:spcBef>
                <a:spcPts val="0"/>
              </a:spcBef>
              <a:buNone/>
              <a:defRPr sz="1200" spc="50" baseline="0">
                <a:solidFill>
                  <a:schemeClr val="bg1"/>
                </a:solidFill>
              </a:defRPr>
            </a:lvl1pPr>
          </a:lstStyle>
          <a:p>
            <a:pPr lvl="0"/>
            <a:r>
              <a:rPr lang="en-US" dirty="0"/>
              <a:t>Add text</a:t>
            </a:r>
          </a:p>
        </p:txBody>
      </p:sp>
      <p:sp>
        <p:nvSpPr>
          <p:cNvPr id="36" name="Text Placeholder 22">
            <a:extLst>
              <a:ext uri="{FF2B5EF4-FFF2-40B4-BE49-F238E27FC236}">
                <a16:creationId xmlns:a16="http://schemas.microsoft.com/office/drawing/2014/main" id="{94E179CD-2F9C-44FA-813E-253ACC4A978E}"/>
              </a:ext>
            </a:extLst>
          </p:cNvPr>
          <p:cNvSpPr>
            <a:spLocks noGrp="1"/>
          </p:cNvSpPr>
          <p:nvPr>
            <p:ph type="body" sz="quarter" idx="25" hasCustomPrompt="1"/>
          </p:nvPr>
        </p:nvSpPr>
        <p:spPr>
          <a:xfrm>
            <a:off x="7413259" y="2432304"/>
            <a:ext cx="1826631" cy="776287"/>
          </a:xfrm>
          <a:prstGeom prst="rect">
            <a:avLst/>
          </a:prstGeom>
        </p:spPr>
        <p:txBody>
          <a:bodyPr anchor="ctr"/>
          <a:lstStyle>
            <a:lvl1pPr marL="0" indent="0">
              <a:buNone/>
              <a:defRPr sz="1800" cap="all" baseline="0">
                <a:solidFill>
                  <a:schemeClr val="bg1"/>
                </a:solidFill>
              </a:defRPr>
            </a:lvl1pPr>
          </a:lstStyle>
          <a:p>
            <a:pPr lvl="0"/>
            <a:r>
              <a:rPr lang="en-US" dirty="0"/>
              <a:t>Add text</a:t>
            </a:r>
          </a:p>
        </p:txBody>
      </p:sp>
      <p:sp>
        <p:nvSpPr>
          <p:cNvPr id="37" name="Text Placeholder 22">
            <a:extLst>
              <a:ext uri="{FF2B5EF4-FFF2-40B4-BE49-F238E27FC236}">
                <a16:creationId xmlns:a16="http://schemas.microsoft.com/office/drawing/2014/main" id="{34D58360-D7DD-4F33-A29E-5F4835C2DC57}"/>
              </a:ext>
            </a:extLst>
          </p:cNvPr>
          <p:cNvSpPr>
            <a:spLocks noGrp="1"/>
          </p:cNvSpPr>
          <p:nvPr>
            <p:ph type="body" sz="quarter" idx="26" hasCustomPrompt="1"/>
          </p:nvPr>
        </p:nvSpPr>
        <p:spPr>
          <a:xfrm>
            <a:off x="7413259" y="3429000"/>
            <a:ext cx="1826631" cy="1527689"/>
          </a:xfrm>
          <a:prstGeom prst="rect">
            <a:avLst/>
          </a:prstGeom>
        </p:spPr>
        <p:txBody>
          <a:bodyPr/>
          <a:lstStyle>
            <a:lvl1pPr marL="0" indent="0">
              <a:lnSpc>
                <a:spcPct val="114000"/>
              </a:lnSpc>
              <a:spcBef>
                <a:spcPts val="0"/>
              </a:spcBef>
              <a:buNone/>
              <a:defRPr sz="1200" spc="50" baseline="0">
                <a:solidFill>
                  <a:schemeClr val="bg1"/>
                </a:solidFill>
              </a:defRPr>
            </a:lvl1pPr>
          </a:lstStyle>
          <a:p>
            <a:pPr lvl="0"/>
            <a:r>
              <a:rPr lang="en-US" dirty="0"/>
              <a:t>Add text</a:t>
            </a:r>
          </a:p>
        </p:txBody>
      </p:sp>
      <p:sp>
        <p:nvSpPr>
          <p:cNvPr id="38" name="Text Placeholder 22">
            <a:extLst>
              <a:ext uri="{FF2B5EF4-FFF2-40B4-BE49-F238E27FC236}">
                <a16:creationId xmlns:a16="http://schemas.microsoft.com/office/drawing/2014/main" id="{AA5A81E7-83B9-4A30-9A57-98FFF2716065}"/>
              </a:ext>
            </a:extLst>
          </p:cNvPr>
          <p:cNvSpPr>
            <a:spLocks noGrp="1"/>
          </p:cNvSpPr>
          <p:nvPr>
            <p:ph type="body" sz="quarter" idx="27" hasCustomPrompt="1"/>
          </p:nvPr>
        </p:nvSpPr>
        <p:spPr>
          <a:xfrm>
            <a:off x="9630331" y="2432304"/>
            <a:ext cx="1826631" cy="776287"/>
          </a:xfrm>
          <a:prstGeom prst="rect">
            <a:avLst/>
          </a:prstGeom>
        </p:spPr>
        <p:txBody>
          <a:bodyPr anchor="ctr"/>
          <a:lstStyle>
            <a:lvl1pPr marL="0" indent="0">
              <a:buNone/>
              <a:defRPr sz="1800" cap="all" baseline="0">
                <a:solidFill>
                  <a:schemeClr val="bg1"/>
                </a:solidFill>
              </a:defRPr>
            </a:lvl1pPr>
          </a:lstStyle>
          <a:p>
            <a:pPr lvl="0"/>
            <a:r>
              <a:rPr lang="en-US" dirty="0"/>
              <a:t>Add text</a:t>
            </a:r>
          </a:p>
        </p:txBody>
      </p:sp>
      <p:sp>
        <p:nvSpPr>
          <p:cNvPr id="39" name="Text Placeholder 22">
            <a:extLst>
              <a:ext uri="{FF2B5EF4-FFF2-40B4-BE49-F238E27FC236}">
                <a16:creationId xmlns:a16="http://schemas.microsoft.com/office/drawing/2014/main" id="{C45C6D3E-88B9-42D5-9A94-6D2B9CA3CDD0}"/>
              </a:ext>
            </a:extLst>
          </p:cNvPr>
          <p:cNvSpPr>
            <a:spLocks noGrp="1"/>
          </p:cNvSpPr>
          <p:nvPr>
            <p:ph type="body" sz="quarter" idx="28" hasCustomPrompt="1"/>
          </p:nvPr>
        </p:nvSpPr>
        <p:spPr>
          <a:xfrm>
            <a:off x="9630331" y="3429000"/>
            <a:ext cx="1826631" cy="1527689"/>
          </a:xfrm>
          <a:prstGeom prst="rect">
            <a:avLst/>
          </a:prstGeom>
        </p:spPr>
        <p:txBody>
          <a:bodyPr/>
          <a:lstStyle>
            <a:lvl1pPr marL="0" indent="0">
              <a:lnSpc>
                <a:spcPct val="114000"/>
              </a:lnSpc>
              <a:spcBef>
                <a:spcPts val="0"/>
              </a:spcBef>
              <a:buNone/>
              <a:defRPr sz="1200" spc="50" baseline="0">
                <a:solidFill>
                  <a:schemeClr val="bg1"/>
                </a:solidFill>
              </a:defRPr>
            </a:lvl1pPr>
          </a:lstStyle>
          <a:p>
            <a:pPr lvl="0"/>
            <a:r>
              <a:rPr lang="en-US" dirty="0"/>
              <a:t>Add text</a:t>
            </a:r>
          </a:p>
        </p:txBody>
      </p:sp>
    </p:spTree>
    <p:extLst>
      <p:ext uri="{BB962C8B-B14F-4D97-AF65-F5344CB8AC3E}">
        <p14:creationId xmlns:p14="http://schemas.microsoft.com/office/powerpoint/2010/main" val="1374537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 Images">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A750E0F3-3708-7BB7-7A9E-123ED3BAC661}"/>
              </a:ext>
            </a:extLst>
          </p:cNvPr>
          <p:cNvSpPr>
            <a:spLocks noGrp="1"/>
          </p:cNvSpPr>
          <p:nvPr>
            <p:ph type="title" hasCustomPrompt="1"/>
          </p:nvPr>
        </p:nvSpPr>
        <p:spPr>
          <a:xfrm>
            <a:off x="838200" y="498928"/>
            <a:ext cx="10515600" cy="567872"/>
          </a:xfrm>
          <a:prstGeom prst="rect">
            <a:avLst/>
          </a:prstGeom>
        </p:spPr>
        <p:txBody>
          <a:bodyPr/>
          <a:lstStyle>
            <a:lvl1pPr algn="ctr">
              <a:defRPr sz="3200" cap="all" spc="200" baseline="0">
                <a:solidFill>
                  <a:schemeClr val="accent1">
                    <a:lumMod val="75000"/>
                  </a:schemeClr>
                </a:solidFill>
              </a:defRPr>
            </a:lvl1pPr>
          </a:lstStyle>
          <a:p>
            <a:r>
              <a:rPr lang="en-US"/>
              <a:t>Click to add title</a:t>
            </a:r>
            <a:endParaRPr lang="en-US" dirty="0"/>
          </a:p>
        </p:txBody>
      </p:sp>
      <p:sp>
        <p:nvSpPr>
          <p:cNvPr id="10" name="Picture Placeholder 9">
            <a:extLst>
              <a:ext uri="{FF2B5EF4-FFF2-40B4-BE49-F238E27FC236}">
                <a16:creationId xmlns:a16="http://schemas.microsoft.com/office/drawing/2014/main" id="{6D283EBF-8FBA-4A7A-9DCE-23E0BF7F6AAC}"/>
              </a:ext>
            </a:extLst>
          </p:cNvPr>
          <p:cNvSpPr>
            <a:spLocks noGrp="1"/>
          </p:cNvSpPr>
          <p:nvPr>
            <p:ph type="pic" sz="quarter" idx="15"/>
          </p:nvPr>
        </p:nvSpPr>
        <p:spPr>
          <a:xfrm>
            <a:off x="1069848" y="1664208"/>
            <a:ext cx="1408176" cy="2468880"/>
          </a:xfrm>
          <a:prstGeom prst="rect">
            <a:avLst/>
          </a:prstGeom>
        </p:spPr>
        <p:txBody>
          <a:bodyPr anchor="ctr"/>
          <a:lstStyle>
            <a:lvl1pPr marL="0" indent="0" algn="ctr">
              <a:buNone/>
              <a:defRPr sz="1400"/>
            </a:lvl1pPr>
          </a:lstStyle>
          <a:p>
            <a:endParaRPr lang="en-US" dirty="0"/>
          </a:p>
        </p:txBody>
      </p:sp>
      <p:sp>
        <p:nvSpPr>
          <p:cNvPr id="18" name="Text Placeholder 17">
            <a:extLst>
              <a:ext uri="{FF2B5EF4-FFF2-40B4-BE49-F238E27FC236}">
                <a16:creationId xmlns:a16="http://schemas.microsoft.com/office/drawing/2014/main" id="{48D76D02-A6E3-446F-B85B-CAD9ED06415D}"/>
              </a:ext>
            </a:extLst>
          </p:cNvPr>
          <p:cNvSpPr>
            <a:spLocks noGrp="1"/>
          </p:cNvSpPr>
          <p:nvPr>
            <p:ph type="body" sz="quarter" idx="21" hasCustomPrompt="1"/>
          </p:nvPr>
        </p:nvSpPr>
        <p:spPr>
          <a:xfrm>
            <a:off x="740664" y="4956048"/>
            <a:ext cx="2069690" cy="475149"/>
          </a:xfrm>
          <a:prstGeom prst="rect">
            <a:avLst/>
          </a:prstGeom>
        </p:spPr>
        <p:txBody>
          <a:bodyPr anchor="b"/>
          <a:lstStyle>
            <a:lvl1pPr marL="0" indent="0" algn="ctr">
              <a:buNone/>
              <a:defRPr sz="1600" cap="all" spc="200" baseline="0">
                <a:solidFill>
                  <a:schemeClr val="accent3">
                    <a:lumMod val="75000"/>
                  </a:schemeClr>
                </a:solidFill>
              </a:defRPr>
            </a:lvl1pPr>
          </a:lstStyle>
          <a:p>
            <a:pPr lvl="0"/>
            <a:r>
              <a:rPr lang="en-US" dirty="0"/>
              <a:t>Click to add name</a:t>
            </a:r>
          </a:p>
        </p:txBody>
      </p:sp>
      <p:sp>
        <p:nvSpPr>
          <p:cNvPr id="19" name="Text Placeholder 17">
            <a:extLst>
              <a:ext uri="{FF2B5EF4-FFF2-40B4-BE49-F238E27FC236}">
                <a16:creationId xmlns:a16="http://schemas.microsoft.com/office/drawing/2014/main" id="{90954B1A-CAD7-4645-A1B3-1A5EFD54C975}"/>
              </a:ext>
            </a:extLst>
          </p:cNvPr>
          <p:cNvSpPr>
            <a:spLocks noGrp="1"/>
          </p:cNvSpPr>
          <p:nvPr>
            <p:ph type="body" sz="quarter" idx="22" hasCustomPrompt="1"/>
          </p:nvPr>
        </p:nvSpPr>
        <p:spPr>
          <a:xfrm>
            <a:off x="740664" y="5431536"/>
            <a:ext cx="2069690" cy="672127"/>
          </a:xfrm>
          <a:prstGeom prst="rect">
            <a:avLst/>
          </a:prstGeom>
        </p:spPr>
        <p:txBody>
          <a:bodyPr/>
          <a:lstStyle>
            <a:lvl1pPr marL="0" indent="0" algn="ctr">
              <a:lnSpc>
                <a:spcPct val="100000"/>
              </a:lnSpc>
              <a:buNone/>
              <a:defRPr sz="1200" b="0" i="0" cap="none" spc="200" baseline="0"/>
            </a:lvl1pPr>
          </a:lstStyle>
          <a:p>
            <a:pPr lvl="0"/>
            <a:r>
              <a:rPr lang="en-US" dirty="0"/>
              <a:t>Click to add title</a:t>
            </a:r>
          </a:p>
        </p:txBody>
      </p:sp>
      <p:sp>
        <p:nvSpPr>
          <p:cNvPr id="28" name="Picture Placeholder 9">
            <a:extLst>
              <a:ext uri="{FF2B5EF4-FFF2-40B4-BE49-F238E27FC236}">
                <a16:creationId xmlns:a16="http://schemas.microsoft.com/office/drawing/2014/main" id="{D517EAC0-89E0-4247-B048-92F65C868A7E}"/>
              </a:ext>
            </a:extLst>
          </p:cNvPr>
          <p:cNvSpPr>
            <a:spLocks noGrp="1"/>
          </p:cNvSpPr>
          <p:nvPr>
            <p:ph type="pic" sz="quarter" idx="38"/>
          </p:nvPr>
        </p:nvSpPr>
        <p:spPr>
          <a:xfrm>
            <a:off x="3236976" y="1664208"/>
            <a:ext cx="1408176" cy="2468880"/>
          </a:xfrm>
          <a:prstGeom prst="rect">
            <a:avLst/>
          </a:prstGeom>
        </p:spPr>
        <p:txBody>
          <a:bodyPr anchor="ctr"/>
          <a:lstStyle>
            <a:lvl1pPr marL="0" indent="0" algn="ctr">
              <a:buNone/>
              <a:defRPr sz="1400"/>
            </a:lvl1pPr>
          </a:lstStyle>
          <a:p>
            <a:endParaRPr lang="en-US" dirty="0"/>
          </a:p>
        </p:txBody>
      </p:sp>
      <p:sp>
        <p:nvSpPr>
          <p:cNvPr id="11" name="Text Placeholder 17">
            <a:extLst>
              <a:ext uri="{FF2B5EF4-FFF2-40B4-BE49-F238E27FC236}">
                <a16:creationId xmlns:a16="http://schemas.microsoft.com/office/drawing/2014/main" id="{7F5710E0-5399-4C8A-9D92-390195CB6F27}"/>
              </a:ext>
            </a:extLst>
          </p:cNvPr>
          <p:cNvSpPr>
            <a:spLocks noGrp="1"/>
          </p:cNvSpPr>
          <p:nvPr>
            <p:ph type="body" sz="quarter" idx="24" hasCustomPrompt="1"/>
          </p:nvPr>
        </p:nvSpPr>
        <p:spPr>
          <a:xfrm>
            <a:off x="2907792" y="4956048"/>
            <a:ext cx="2069690" cy="475149"/>
          </a:xfrm>
          <a:prstGeom prst="rect">
            <a:avLst/>
          </a:prstGeom>
        </p:spPr>
        <p:txBody>
          <a:bodyPr anchor="b"/>
          <a:lstStyle>
            <a:lvl1pPr marL="0" indent="0" algn="ctr">
              <a:buNone/>
              <a:defRPr sz="1600" cap="all" spc="200" baseline="0">
                <a:solidFill>
                  <a:schemeClr val="accent3">
                    <a:lumMod val="75000"/>
                  </a:schemeClr>
                </a:solidFill>
              </a:defRPr>
            </a:lvl1pPr>
          </a:lstStyle>
          <a:p>
            <a:pPr lvl="0"/>
            <a:r>
              <a:rPr lang="en-US" dirty="0"/>
              <a:t>Click to add name</a:t>
            </a:r>
          </a:p>
        </p:txBody>
      </p:sp>
      <p:sp>
        <p:nvSpPr>
          <p:cNvPr id="12" name="Text Placeholder 17">
            <a:extLst>
              <a:ext uri="{FF2B5EF4-FFF2-40B4-BE49-F238E27FC236}">
                <a16:creationId xmlns:a16="http://schemas.microsoft.com/office/drawing/2014/main" id="{019883F1-27DD-46A1-AD71-3AE14256007E}"/>
              </a:ext>
            </a:extLst>
          </p:cNvPr>
          <p:cNvSpPr>
            <a:spLocks noGrp="1"/>
          </p:cNvSpPr>
          <p:nvPr>
            <p:ph type="body" sz="quarter" idx="25" hasCustomPrompt="1"/>
          </p:nvPr>
        </p:nvSpPr>
        <p:spPr>
          <a:xfrm>
            <a:off x="2907792" y="5431536"/>
            <a:ext cx="2069690" cy="672127"/>
          </a:xfrm>
          <a:prstGeom prst="rect">
            <a:avLst/>
          </a:prstGeom>
        </p:spPr>
        <p:txBody>
          <a:bodyPr/>
          <a:lstStyle>
            <a:lvl1pPr marL="0" indent="0" algn="ctr">
              <a:lnSpc>
                <a:spcPct val="100000"/>
              </a:lnSpc>
              <a:buNone/>
              <a:defRPr sz="1200" b="0" i="0" cap="none" spc="200" baseline="0"/>
            </a:lvl1pPr>
          </a:lstStyle>
          <a:p>
            <a:pPr lvl="0"/>
            <a:r>
              <a:rPr lang="en-US" dirty="0"/>
              <a:t>Click to add title</a:t>
            </a:r>
          </a:p>
        </p:txBody>
      </p:sp>
      <p:sp>
        <p:nvSpPr>
          <p:cNvPr id="29" name="Picture Placeholder 9">
            <a:extLst>
              <a:ext uri="{FF2B5EF4-FFF2-40B4-BE49-F238E27FC236}">
                <a16:creationId xmlns:a16="http://schemas.microsoft.com/office/drawing/2014/main" id="{7847BEB8-AC95-445E-AFB4-34B7658BB992}"/>
              </a:ext>
            </a:extLst>
          </p:cNvPr>
          <p:cNvSpPr>
            <a:spLocks noGrp="1"/>
          </p:cNvSpPr>
          <p:nvPr>
            <p:ph type="pic" sz="quarter" idx="39"/>
          </p:nvPr>
        </p:nvSpPr>
        <p:spPr>
          <a:xfrm>
            <a:off x="5404104" y="1664208"/>
            <a:ext cx="1408176" cy="2468880"/>
          </a:xfrm>
          <a:prstGeom prst="rect">
            <a:avLst/>
          </a:prstGeom>
        </p:spPr>
        <p:txBody>
          <a:bodyPr anchor="ctr"/>
          <a:lstStyle>
            <a:lvl1pPr marL="0" indent="0" algn="ctr">
              <a:buNone/>
              <a:defRPr sz="1400"/>
            </a:lvl1pPr>
          </a:lstStyle>
          <a:p>
            <a:endParaRPr lang="en-US" dirty="0"/>
          </a:p>
        </p:txBody>
      </p:sp>
      <p:sp>
        <p:nvSpPr>
          <p:cNvPr id="14" name="Text Placeholder 17">
            <a:extLst>
              <a:ext uri="{FF2B5EF4-FFF2-40B4-BE49-F238E27FC236}">
                <a16:creationId xmlns:a16="http://schemas.microsoft.com/office/drawing/2014/main" id="{82B5CAB5-1932-4DC0-BBBD-8ABA7C5D5DED}"/>
              </a:ext>
            </a:extLst>
          </p:cNvPr>
          <p:cNvSpPr>
            <a:spLocks noGrp="1"/>
          </p:cNvSpPr>
          <p:nvPr>
            <p:ph type="body" sz="quarter" idx="27" hasCustomPrompt="1"/>
          </p:nvPr>
        </p:nvSpPr>
        <p:spPr>
          <a:xfrm>
            <a:off x="5074920" y="4956048"/>
            <a:ext cx="2069690" cy="475149"/>
          </a:xfrm>
          <a:prstGeom prst="rect">
            <a:avLst/>
          </a:prstGeom>
        </p:spPr>
        <p:txBody>
          <a:bodyPr anchor="b"/>
          <a:lstStyle>
            <a:lvl1pPr marL="0" indent="0" algn="ctr">
              <a:buNone/>
              <a:defRPr sz="1600" cap="all" spc="200" baseline="0">
                <a:solidFill>
                  <a:schemeClr val="accent3">
                    <a:lumMod val="75000"/>
                  </a:schemeClr>
                </a:solidFill>
              </a:defRPr>
            </a:lvl1pPr>
          </a:lstStyle>
          <a:p>
            <a:pPr lvl="0"/>
            <a:r>
              <a:rPr lang="en-US" dirty="0"/>
              <a:t>Click to add name</a:t>
            </a:r>
          </a:p>
        </p:txBody>
      </p:sp>
      <p:sp>
        <p:nvSpPr>
          <p:cNvPr id="15" name="Text Placeholder 17">
            <a:extLst>
              <a:ext uri="{FF2B5EF4-FFF2-40B4-BE49-F238E27FC236}">
                <a16:creationId xmlns:a16="http://schemas.microsoft.com/office/drawing/2014/main" id="{E248F87C-2911-41CB-A4BD-6ECD4E13B8C6}"/>
              </a:ext>
            </a:extLst>
          </p:cNvPr>
          <p:cNvSpPr>
            <a:spLocks noGrp="1"/>
          </p:cNvSpPr>
          <p:nvPr>
            <p:ph type="body" sz="quarter" idx="28" hasCustomPrompt="1"/>
          </p:nvPr>
        </p:nvSpPr>
        <p:spPr>
          <a:xfrm>
            <a:off x="5074920" y="5431536"/>
            <a:ext cx="2069690" cy="672127"/>
          </a:xfrm>
          <a:prstGeom prst="rect">
            <a:avLst/>
          </a:prstGeom>
        </p:spPr>
        <p:txBody>
          <a:bodyPr/>
          <a:lstStyle>
            <a:lvl1pPr marL="0" indent="0" algn="ctr">
              <a:lnSpc>
                <a:spcPct val="100000"/>
              </a:lnSpc>
              <a:buNone/>
              <a:defRPr sz="1200" b="0" i="0" cap="none" spc="200" baseline="0"/>
            </a:lvl1pPr>
          </a:lstStyle>
          <a:p>
            <a:pPr lvl="0"/>
            <a:r>
              <a:rPr lang="en-US" dirty="0"/>
              <a:t>Click to add title</a:t>
            </a:r>
          </a:p>
        </p:txBody>
      </p:sp>
      <p:sp>
        <p:nvSpPr>
          <p:cNvPr id="37" name="Picture Placeholder 9">
            <a:extLst>
              <a:ext uri="{FF2B5EF4-FFF2-40B4-BE49-F238E27FC236}">
                <a16:creationId xmlns:a16="http://schemas.microsoft.com/office/drawing/2014/main" id="{7B6B3681-1E21-44DA-AADA-F5E638A87423}"/>
              </a:ext>
            </a:extLst>
          </p:cNvPr>
          <p:cNvSpPr>
            <a:spLocks noGrp="1"/>
          </p:cNvSpPr>
          <p:nvPr>
            <p:ph type="pic" sz="quarter" idx="47"/>
          </p:nvPr>
        </p:nvSpPr>
        <p:spPr>
          <a:xfrm>
            <a:off x="7571232" y="1664208"/>
            <a:ext cx="1408176" cy="2468880"/>
          </a:xfrm>
          <a:prstGeom prst="rect">
            <a:avLst/>
          </a:prstGeom>
        </p:spPr>
        <p:txBody>
          <a:bodyPr anchor="ctr"/>
          <a:lstStyle>
            <a:lvl1pPr marL="0" indent="0" algn="ctr">
              <a:buNone/>
              <a:defRPr sz="1400"/>
            </a:lvl1pPr>
          </a:lstStyle>
          <a:p>
            <a:endParaRPr lang="en-US" dirty="0"/>
          </a:p>
        </p:txBody>
      </p:sp>
      <p:sp>
        <p:nvSpPr>
          <p:cNvPr id="33" name="Text Placeholder 17">
            <a:extLst>
              <a:ext uri="{FF2B5EF4-FFF2-40B4-BE49-F238E27FC236}">
                <a16:creationId xmlns:a16="http://schemas.microsoft.com/office/drawing/2014/main" id="{2D88AD4B-15C6-42C2-B9A5-BD645DA67D7E}"/>
              </a:ext>
            </a:extLst>
          </p:cNvPr>
          <p:cNvSpPr>
            <a:spLocks noGrp="1"/>
          </p:cNvSpPr>
          <p:nvPr>
            <p:ph type="body" sz="quarter" idx="43" hasCustomPrompt="1"/>
          </p:nvPr>
        </p:nvSpPr>
        <p:spPr>
          <a:xfrm>
            <a:off x="7242048" y="4956048"/>
            <a:ext cx="2069690" cy="475149"/>
          </a:xfrm>
          <a:prstGeom prst="rect">
            <a:avLst/>
          </a:prstGeom>
        </p:spPr>
        <p:txBody>
          <a:bodyPr anchor="b"/>
          <a:lstStyle>
            <a:lvl1pPr marL="0" indent="0" algn="ctr">
              <a:buNone/>
              <a:defRPr sz="1600" cap="all" spc="200" baseline="0">
                <a:solidFill>
                  <a:schemeClr val="accent3">
                    <a:lumMod val="75000"/>
                  </a:schemeClr>
                </a:solidFill>
              </a:defRPr>
            </a:lvl1pPr>
          </a:lstStyle>
          <a:p>
            <a:pPr lvl="0"/>
            <a:r>
              <a:rPr lang="en-US" dirty="0"/>
              <a:t>Click to add name</a:t>
            </a:r>
          </a:p>
        </p:txBody>
      </p:sp>
      <p:sp>
        <p:nvSpPr>
          <p:cNvPr id="34" name="Text Placeholder 17">
            <a:extLst>
              <a:ext uri="{FF2B5EF4-FFF2-40B4-BE49-F238E27FC236}">
                <a16:creationId xmlns:a16="http://schemas.microsoft.com/office/drawing/2014/main" id="{D79E337C-DD94-4BC6-9F28-69AC04CD2B3E}"/>
              </a:ext>
            </a:extLst>
          </p:cNvPr>
          <p:cNvSpPr>
            <a:spLocks noGrp="1"/>
          </p:cNvSpPr>
          <p:nvPr>
            <p:ph type="body" sz="quarter" idx="44" hasCustomPrompt="1"/>
          </p:nvPr>
        </p:nvSpPr>
        <p:spPr>
          <a:xfrm>
            <a:off x="7242048" y="5431536"/>
            <a:ext cx="2069690" cy="672127"/>
          </a:xfrm>
          <a:prstGeom prst="rect">
            <a:avLst/>
          </a:prstGeom>
        </p:spPr>
        <p:txBody>
          <a:bodyPr/>
          <a:lstStyle>
            <a:lvl1pPr marL="0" indent="0" algn="ctr">
              <a:lnSpc>
                <a:spcPct val="100000"/>
              </a:lnSpc>
              <a:buNone/>
              <a:defRPr sz="1200" b="0" i="0" cap="none" spc="200" baseline="0"/>
            </a:lvl1pPr>
          </a:lstStyle>
          <a:p>
            <a:pPr lvl="0"/>
            <a:r>
              <a:rPr lang="en-US" dirty="0"/>
              <a:t>Click to add title</a:t>
            </a:r>
          </a:p>
        </p:txBody>
      </p:sp>
      <p:sp>
        <p:nvSpPr>
          <p:cNvPr id="38" name="Picture Placeholder 9">
            <a:extLst>
              <a:ext uri="{FF2B5EF4-FFF2-40B4-BE49-F238E27FC236}">
                <a16:creationId xmlns:a16="http://schemas.microsoft.com/office/drawing/2014/main" id="{026B0125-C5D1-4397-BA37-9D1FCB7DA71E}"/>
              </a:ext>
            </a:extLst>
          </p:cNvPr>
          <p:cNvSpPr>
            <a:spLocks noGrp="1"/>
          </p:cNvSpPr>
          <p:nvPr>
            <p:ph type="pic" sz="quarter" idx="48"/>
          </p:nvPr>
        </p:nvSpPr>
        <p:spPr>
          <a:xfrm>
            <a:off x="9738360" y="1664208"/>
            <a:ext cx="1408176" cy="2468880"/>
          </a:xfrm>
          <a:prstGeom prst="rect">
            <a:avLst/>
          </a:prstGeom>
        </p:spPr>
        <p:txBody>
          <a:bodyPr anchor="ctr"/>
          <a:lstStyle>
            <a:lvl1pPr marL="0" indent="0" algn="ctr">
              <a:buNone/>
              <a:defRPr sz="1400"/>
            </a:lvl1pPr>
          </a:lstStyle>
          <a:p>
            <a:endParaRPr lang="en-US" dirty="0"/>
          </a:p>
        </p:txBody>
      </p:sp>
      <p:sp>
        <p:nvSpPr>
          <p:cNvPr id="35" name="Text Placeholder 17">
            <a:extLst>
              <a:ext uri="{FF2B5EF4-FFF2-40B4-BE49-F238E27FC236}">
                <a16:creationId xmlns:a16="http://schemas.microsoft.com/office/drawing/2014/main" id="{A57BE95A-45E1-4F78-9162-0D9005657D71}"/>
              </a:ext>
            </a:extLst>
          </p:cNvPr>
          <p:cNvSpPr>
            <a:spLocks noGrp="1"/>
          </p:cNvSpPr>
          <p:nvPr>
            <p:ph type="body" sz="quarter" idx="45" hasCustomPrompt="1"/>
          </p:nvPr>
        </p:nvSpPr>
        <p:spPr>
          <a:xfrm>
            <a:off x="9409176" y="4956048"/>
            <a:ext cx="2069690" cy="475149"/>
          </a:xfrm>
          <a:prstGeom prst="rect">
            <a:avLst/>
          </a:prstGeom>
        </p:spPr>
        <p:txBody>
          <a:bodyPr anchor="b"/>
          <a:lstStyle>
            <a:lvl1pPr marL="0" indent="0" algn="ctr">
              <a:buNone/>
              <a:defRPr sz="1600" cap="all" spc="200" baseline="0">
                <a:solidFill>
                  <a:schemeClr val="accent3">
                    <a:lumMod val="75000"/>
                  </a:schemeClr>
                </a:solidFill>
              </a:defRPr>
            </a:lvl1pPr>
          </a:lstStyle>
          <a:p>
            <a:pPr lvl="0"/>
            <a:r>
              <a:rPr lang="en-US" dirty="0"/>
              <a:t>Click to add name</a:t>
            </a:r>
          </a:p>
        </p:txBody>
      </p:sp>
      <p:sp>
        <p:nvSpPr>
          <p:cNvPr id="36" name="Text Placeholder 17">
            <a:extLst>
              <a:ext uri="{FF2B5EF4-FFF2-40B4-BE49-F238E27FC236}">
                <a16:creationId xmlns:a16="http://schemas.microsoft.com/office/drawing/2014/main" id="{EF2F2B86-E2A2-406A-9EED-2FBD66017988}"/>
              </a:ext>
            </a:extLst>
          </p:cNvPr>
          <p:cNvSpPr>
            <a:spLocks noGrp="1"/>
          </p:cNvSpPr>
          <p:nvPr>
            <p:ph type="body" sz="quarter" idx="46" hasCustomPrompt="1"/>
          </p:nvPr>
        </p:nvSpPr>
        <p:spPr>
          <a:xfrm>
            <a:off x="9409176" y="5431536"/>
            <a:ext cx="2069690" cy="695361"/>
          </a:xfrm>
          <a:prstGeom prst="rect">
            <a:avLst/>
          </a:prstGeom>
        </p:spPr>
        <p:txBody>
          <a:bodyPr/>
          <a:lstStyle>
            <a:lvl1pPr marL="0" indent="0" algn="ctr">
              <a:lnSpc>
                <a:spcPct val="100000"/>
              </a:lnSpc>
              <a:buNone/>
              <a:defRPr sz="1200" b="0" i="0" cap="none" spc="200" baseline="0"/>
            </a:lvl1pPr>
          </a:lstStyle>
          <a:p>
            <a:pPr lvl="0"/>
            <a:r>
              <a:rPr lang="en-US" dirty="0"/>
              <a:t>Click to add title</a:t>
            </a:r>
          </a:p>
        </p:txBody>
      </p:sp>
      <p:cxnSp>
        <p:nvCxnSpPr>
          <p:cNvPr id="6" name="Straight Connector 5">
            <a:extLst>
              <a:ext uri="{FF2B5EF4-FFF2-40B4-BE49-F238E27FC236}">
                <a16:creationId xmlns:a16="http://schemas.microsoft.com/office/drawing/2014/main" id="{C3EAB4BA-80BD-7371-B929-19121B20BF30}"/>
              </a:ext>
              <a:ext uri="{C183D7F6-B498-43B3-948B-1728B52AA6E4}">
                <adec:decorative xmlns:adec="http://schemas.microsoft.com/office/drawing/2017/decorative" val="1"/>
              </a:ext>
            </a:extLst>
          </p:cNvPr>
          <p:cNvCxnSpPr>
            <a:cxnSpLocks/>
          </p:cNvCxnSpPr>
          <p:nvPr userDrawn="1"/>
        </p:nvCxnSpPr>
        <p:spPr>
          <a:xfrm>
            <a:off x="10444748" y="4278429"/>
            <a:ext cx="0" cy="41571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D5AB06E-DF62-F8F9-5394-965FE9EF66B1}"/>
              </a:ext>
              <a:ext uri="{C183D7F6-B498-43B3-948B-1728B52AA6E4}">
                <adec:decorative xmlns:adec="http://schemas.microsoft.com/office/drawing/2017/decorative" val="1"/>
              </a:ext>
            </a:extLst>
          </p:cNvPr>
          <p:cNvCxnSpPr>
            <a:cxnSpLocks/>
          </p:cNvCxnSpPr>
          <p:nvPr userDrawn="1"/>
        </p:nvCxnSpPr>
        <p:spPr>
          <a:xfrm>
            <a:off x="8288188" y="4278429"/>
            <a:ext cx="0" cy="41571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499703C-0E17-F953-C69A-F4BE3C334F54}"/>
              </a:ext>
              <a:ext uri="{C183D7F6-B498-43B3-948B-1728B52AA6E4}">
                <adec:decorative xmlns:adec="http://schemas.microsoft.com/office/drawing/2017/decorative" val="1"/>
              </a:ext>
            </a:extLst>
          </p:cNvPr>
          <p:cNvCxnSpPr>
            <a:cxnSpLocks/>
          </p:cNvCxnSpPr>
          <p:nvPr userDrawn="1"/>
        </p:nvCxnSpPr>
        <p:spPr>
          <a:xfrm>
            <a:off x="6099959" y="4278429"/>
            <a:ext cx="0" cy="41571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64C6290-D338-8FBA-9D0B-CAF45DE68073}"/>
              </a:ext>
              <a:ext uri="{C183D7F6-B498-43B3-948B-1728B52AA6E4}">
                <adec:decorative xmlns:adec="http://schemas.microsoft.com/office/drawing/2017/decorative" val="1"/>
              </a:ext>
            </a:extLst>
          </p:cNvPr>
          <p:cNvCxnSpPr>
            <a:cxnSpLocks/>
          </p:cNvCxnSpPr>
          <p:nvPr userDrawn="1"/>
        </p:nvCxnSpPr>
        <p:spPr>
          <a:xfrm>
            <a:off x="3939717" y="4278429"/>
            <a:ext cx="0" cy="41571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104D8C7-8727-8343-DFC8-E415C809B7A1}"/>
              </a:ext>
              <a:ext uri="{C183D7F6-B498-43B3-948B-1728B52AA6E4}">
                <adec:decorative xmlns:adec="http://schemas.microsoft.com/office/drawing/2017/decorative" val="1"/>
              </a:ext>
            </a:extLst>
          </p:cNvPr>
          <p:cNvCxnSpPr>
            <a:cxnSpLocks/>
          </p:cNvCxnSpPr>
          <p:nvPr userDrawn="1"/>
        </p:nvCxnSpPr>
        <p:spPr>
          <a:xfrm>
            <a:off x="1778565" y="4278429"/>
            <a:ext cx="0" cy="41571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05886F38-E337-4504-BF25-D65176023E6B}"/>
              </a:ext>
              <a:ext uri="{C183D7F6-B498-43B3-948B-1728B52AA6E4}">
                <adec:decorative xmlns:adec="http://schemas.microsoft.com/office/drawing/2017/decorative" val="1"/>
              </a:ext>
            </a:extLst>
          </p:cNvPr>
          <p:cNvSpPr/>
          <p:nvPr userDrawn="1"/>
        </p:nvSpPr>
        <p:spPr>
          <a:xfrm>
            <a:off x="0" y="3051314"/>
            <a:ext cx="12192000" cy="3806686"/>
          </a:xfrm>
          <a:prstGeom prst="rect">
            <a:avLst/>
          </a:prstGeom>
          <a:solidFill>
            <a:schemeClr val="tx2">
              <a:lumMod val="60000"/>
              <a:lumOff val="4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777292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4B8443F-E5FA-5D35-EFF6-7896CFEE7537}"/>
              </a:ext>
            </a:extLst>
          </p:cNvPr>
          <p:cNvSpPr>
            <a:spLocks noGrp="1"/>
          </p:cNvSpPr>
          <p:nvPr>
            <p:ph type="title" hasCustomPrompt="1"/>
          </p:nvPr>
        </p:nvSpPr>
        <p:spPr>
          <a:xfrm>
            <a:off x="838200" y="498928"/>
            <a:ext cx="10515600" cy="567872"/>
          </a:xfrm>
          <a:prstGeom prst="rect">
            <a:avLst/>
          </a:prstGeom>
        </p:spPr>
        <p:txBody>
          <a:bodyPr/>
          <a:lstStyle>
            <a:lvl1pPr algn="ctr">
              <a:defRPr sz="3200" cap="all" spc="200" baseline="0">
                <a:solidFill>
                  <a:schemeClr val="accent1">
                    <a:lumMod val="75000"/>
                  </a:schemeClr>
                </a:solidFill>
              </a:defRPr>
            </a:lvl1pPr>
          </a:lstStyle>
          <a:p>
            <a:r>
              <a:rPr lang="en-US"/>
              <a:t>Click to add title</a:t>
            </a:r>
            <a:endParaRPr lang="en-US" dirty="0"/>
          </a:p>
        </p:txBody>
      </p:sp>
      <p:sp>
        <p:nvSpPr>
          <p:cNvPr id="9" name="Text Placeholder 14">
            <a:extLst>
              <a:ext uri="{FF2B5EF4-FFF2-40B4-BE49-F238E27FC236}">
                <a16:creationId xmlns:a16="http://schemas.microsoft.com/office/drawing/2014/main" id="{1C78864A-44CD-4C12-B023-C16330014BEB}"/>
              </a:ext>
            </a:extLst>
          </p:cNvPr>
          <p:cNvSpPr>
            <a:spLocks noGrp="1"/>
          </p:cNvSpPr>
          <p:nvPr>
            <p:ph type="body" sz="quarter" idx="13" hasCustomPrompt="1"/>
          </p:nvPr>
        </p:nvSpPr>
        <p:spPr>
          <a:xfrm>
            <a:off x="838199" y="2063838"/>
            <a:ext cx="5066324" cy="422365"/>
          </a:xfrm>
          <a:prstGeom prst="rect">
            <a:avLst/>
          </a:prstGeom>
        </p:spPr>
        <p:txBody>
          <a:bodyPr>
            <a:normAutofit/>
          </a:bodyPr>
          <a:lstStyle>
            <a:lvl1pPr marL="0" indent="0" algn="l">
              <a:buNone/>
              <a:defRPr sz="2000" b="0" i="0" spc="200" baseline="0">
                <a:solidFill>
                  <a:schemeClr val="accent1">
                    <a:lumMod val="50000"/>
                  </a:schemeClr>
                </a:solidFill>
              </a:defRPr>
            </a:lvl1pPr>
          </a:lstStyle>
          <a:p>
            <a:pPr lvl="0"/>
            <a:r>
              <a:rPr lang="en-US" dirty="0"/>
              <a:t>Click to add subtitle here </a:t>
            </a:r>
          </a:p>
        </p:txBody>
      </p:sp>
      <p:sp>
        <p:nvSpPr>
          <p:cNvPr id="8" name="Content Placeholder 7">
            <a:extLst>
              <a:ext uri="{FF2B5EF4-FFF2-40B4-BE49-F238E27FC236}">
                <a16:creationId xmlns:a16="http://schemas.microsoft.com/office/drawing/2014/main" id="{0B9C9904-11DE-F8AA-4316-5ACEC5829E39}"/>
              </a:ext>
            </a:extLst>
          </p:cNvPr>
          <p:cNvSpPr>
            <a:spLocks noGrp="1"/>
          </p:cNvSpPr>
          <p:nvPr>
            <p:ph sz="quarter" idx="17"/>
          </p:nvPr>
        </p:nvSpPr>
        <p:spPr>
          <a:xfrm>
            <a:off x="838199" y="2486203"/>
            <a:ext cx="10515600" cy="3343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2537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198BF-0DCC-40E9-B9E5-892F3CCF5439}"/>
              </a:ext>
            </a:extLst>
          </p:cNvPr>
          <p:cNvSpPr>
            <a:spLocks noGrp="1"/>
          </p:cNvSpPr>
          <p:nvPr>
            <p:ph type="title" hasCustomPrompt="1"/>
          </p:nvPr>
        </p:nvSpPr>
        <p:spPr>
          <a:xfrm>
            <a:off x="649224" y="502920"/>
            <a:ext cx="5010912" cy="1627632"/>
          </a:xfrm>
          <a:prstGeom prst="rect">
            <a:avLst/>
          </a:prstGeom>
          <a:noFill/>
        </p:spPr>
        <p:txBody>
          <a:bodyPr lIns="91440" tIns="45720" rIns="91440" bIns="45720" anchor="t" anchorCtr="0"/>
          <a:lstStyle>
            <a:lvl1pPr>
              <a:defRPr sz="3200" cap="all" spc="200" baseline="0">
                <a:solidFill>
                  <a:schemeClr val="accent1">
                    <a:lumMod val="75000"/>
                  </a:schemeClr>
                </a:solidFill>
              </a:defRPr>
            </a:lvl1pPr>
          </a:lstStyle>
          <a:p>
            <a:r>
              <a:rPr lang="en-US" dirty="0"/>
              <a:t>Click to add title</a:t>
            </a:r>
          </a:p>
        </p:txBody>
      </p:sp>
      <p:sp>
        <p:nvSpPr>
          <p:cNvPr id="15" name="Picture Placeholder 2">
            <a:extLst>
              <a:ext uri="{FF2B5EF4-FFF2-40B4-BE49-F238E27FC236}">
                <a16:creationId xmlns:a16="http://schemas.microsoft.com/office/drawing/2014/main" id="{38C8EB8A-A968-4E47-AE69-9A01E7717EB1}"/>
              </a:ext>
            </a:extLst>
          </p:cNvPr>
          <p:cNvSpPr>
            <a:spLocks noGrp="1"/>
          </p:cNvSpPr>
          <p:nvPr>
            <p:ph type="pic" sz="quarter" idx="14"/>
          </p:nvPr>
        </p:nvSpPr>
        <p:spPr>
          <a:xfrm>
            <a:off x="3968496" y="2752344"/>
            <a:ext cx="3602736" cy="3255264"/>
          </a:xfrm>
          <a:prstGeom prst="rect">
            <a:avLst/>
          </a:prstGeom>
        </p:spPr>
        <p:txBody>
          <a:bodyPr anchor="ctr"/>
          <a:lstStyle>
            <a:lvl1pPr marL="0" indent="0" algn="ctr">
              <a:buNone/>
              <a:defRPr sz="1600" spc="400" baseline="0"/>
            </a:lvl1pPr>
          </a:lstStyle>
          <a:p>
            <a:endParaRPr lang="en-US" dirty="0"/>
          </a:p>
        </p:txBody>
      </p:sp>
      <p:sp>
        <p:nvSpPr>
          <p:cNvPr id="9" name="Text Placeholder 11">
            <a:extLst>
              <a:ext uri="{FF2B5EF4-FFF2-40B4-BE49-F238E27FC236}">
                <a16:creationId xmlns:a16="http://schemas.microsoft.com/office/drawing/2014/main" id="{FAD04F8B-0B18-4B5F-B3A8-8EEDC439F5F5}"/>
              </a:ext>
            </a:extLst>
          </p:cNvPr>
          <p:cNvSpPr>
            <a:spLocks noGrp="1"/>
          </p:cNvSpPr>
          <p:nvPr>
            <p:ph type="body" sz="quarter" idx="16" hasCustomPrompt="1"/>
          </p:nvPr>
        </p:nvSpPr>
        <p:spPr>
          <a:xfrm>
            <a:off x="4590288" y="1911096"/>
            <a:ext cx="2350008" cy="996696"/>
          </a:xfrm>
          <a:prstGeom prst="rect">
            <a:avLst/>
          </a:prstGeom>
          <a:solidFill>
            <a:schemeClr val="accent1">
              <a:alpha val="50000"/>
            </a:schemeClr>
          </a:solidFill>
        </p:spPr>
        <p:txBody>
          <a:bodyPr lIns="1371600" bIns="365760" anchor="ctr"/>
          <a:lstStyle>
            <a:lvl1pPr marL="0" indent="0" algn="l">
              <a:buNone/>
              <a:defRPr sz="2000" i="0" cap="none" spc="200" baseline="0">
                <a:noFill/>
                <a:latin typeface="+mj-lt"/>
              </a:defRPr>
            </a:lvl1pPr>
          </a:lstStyle>
          <a:p>
            <a:pPr lvl="0"/>
            <a:r>
              <a:rPr lang="en-US" dirty="0"/>
              <a:t>Click to add title</a:t>
            </a:r>
          </a:p>
        </p:txBody>
      </p:sp>
      <p:sp>
        <p:nvSpPr>
          <p:cNvPr id="3" name="Picture Placeholder 2">
            <a:extLst>
              <a:ext uri="{FF2B5EF4-FFF2-40B4-BE49-F238E27FC236}">
                <a16:creationId xmlns:a16="http://schemas.microsoft.com/office/drawing/2014/main" id="{8B1F8DE9-CF33-BBAF-FFA6-1487D09E6B02}"/>
              </a:ext>
            </a:extLst>
          </p:cNvPr>
          <p:cNvSpPr>
            <a:spLocks noGrp="1"/>
          </p:cNvSpPr>
          <p:nvPr>
            <p:ph type="pic" sz="quarter" idx="17"/>
          </p:nvPr>
        </p:nvSpPr>
        <p:spPr>
          <a:xfrm>
            <a:off x="7946136" y="0"/>
            <a:ext cx="3602736" cy="3255264"/>
          </a:xfrm>
          <a:prstGeom prst="rect">
            <a:avLst/>
          </a:prstGeom>
        </p:spPr>
        <p:txBody>
          <a:bodyPr anchor="ctr"/>
          <a:lstStyle>
            <a:lvl1pPr marL="0" indent="0" algn="ctr">
              <a:buNone/>
              <a:defRPr sz="1600" spc="400" baseline="0"/>
            </a:lvl1pPr>
          </a:lstStyle>
          <a:p>
            <a:endParaRPr lang="en-US" dirty="0"/>
          </a:p>
        </p:txBody>
      </p:sp>
      <p:sp>
        <p:nvSpPr>
          <p:cNvPr id="4" name="Picture Placeholder 2">
            <a:extLst>
              <a:ext uri="{FF2B5EF4-FFF2-40B4-BE49-F238E27FC236}">
                <a16:creationId xmlns:a16="http://schemas.microsoft.com/office/drawing/2014/main" id="{E37F6F0D-FCD4-63B1-5371-FFB63A75BBEB}"/>
              </a:ext>
            </a:extLst>
          </p:cNvPr>
          <p:cNvSpPr>
            <a:spLocks noGrp="1"/>
          </p:cNvSpPr>
          <p:nvPr>
            <p:ph type="pic" sz="quarter" idx="18"/>
          </p:nvPr>
        </p:nvSpPr>
        <p:spPr>
          <a:xfrm>
            <a:off x="7946136" y="3602736"/>
            <a:ext cx="3602736" cy="3255264"/>
          </a:xfrm>
          <a:prstGeom prst="rect">
            <a:avLst/>
          </a:prstGeom>
        </p:spPr>
        <p:txBody>
          <a:bodyPr anchor="ctr"/>
          <a:lstStyle>
            <a:lvl1pPr marL="0" indent="0" algn="ctr">
              <a:buNone/>
              <a:defRPr sz="1600" spc="400" baseline="0"/>
            </a:lvl1pPr>
          </a:lstStyle>
          <a:p>
            <a:endParaRPr lang="en-US" dirty="0"/>
          </a:p>
        </p:txBody>
      </p:sp>
    </p:spTree>
    <p:extLst>
      <p:ext uri="{BB962C8B-B14F-4D97-AF65-F5344CB8AC3E}">
        <p14:creationId xmlns:p14="http://schemas.microsoft.com/office/powerpoint/2010/main" val="1593073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9A62FB8A-A588-91BB-620B-64E5D2090287}"/>
              </a:ext>
            </a:extLst>
          </p:cNvPr>
          <p:cNvSpPr>
            <a:spLocks noGrp="1"/>
          </p:cNvSpPr>
          <p:nvPr>
            <p:ph type="title" hasCustomPrompt="1"/>
          </p:nvPr>
        </p:nvSpPr>
        <p:spPr>
          <a:xfrm>
            <a:off x="838200" y="498928"/>
            <a:ext cx="10515600" cy="567872"/>
          </a:xfrm>
          <a:prstGeom prst="rect">
            <a:avLst/>
          </a:prstGeom>
        </p:spPr>
        <p:txBody>
          <a:bodyPr/>
          <a:lstStyle>
            <a:lvl1pPr algn="ctr">
              <a:defRPr sz="3200" cap="all" spc="200" baseline="0">
                <a:solidFill>
                  <a:schemeClr val="accent1">
                    <a:lumMod val="75000"/>
                  </a:schemeClr>
                </a:solidFill>
              </a:defRPr>
            </a:lvl1pPr>
          </a:lstStyle>
          <a:p>
            <a:r>
              <a:rPr lang="en-US"/>
              <a:t>Click to add title</a:t>
            </a:r>
            <a:endParaRPr lang="en-US" dirty="0"/>
          </a:p>
        </p:txBody>
      </p:sp>
      <p:sp>
        <p:nvSpPr>
          <p:cNvPr id="2" name="Rectangle 1">
            <a:extLst>
              <a:ext uri="{FF2B5EF4-FFF2-40B4-BE49-F238E27FC236}">
                <a16:creationId xmlns:a16="http://schemas.microsoft.com/office/drawing/2014/main" id="{B7B9DAAC-E781-43E6-913C-893B8D6754F5}"/>
              </a:ext>
              <a:ext uri="{C183D7F6-B498-43B3-948B-1728B52AA6E4}">
                <adec:decorative xmlns:adec="http://schemas.microsoft.com/office/drawing/2017/decorative" val="1"/>
              </a:ext>
            </a:extLst>
          </p:cNvPr>
          <p:cNvSpPr/>
          <p:nvPr userDrawn="1"/>
        </p:nvSpPr>
        <p:spPr>
          <a:xfrm>
            <a:off x="-1" y="1655546"/>
            <a:ext cx="12192001" cy="5202454"/>
          </a:xfrm>
          <a:prstGeom prst="rect">
            <a:avLst/>
          </a:prstGeom>
          <a:solidFill>
            <a:schemeClr val="tx2">
              <a:lumMod val="60000"/>
              <a:lumOff val="4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sp>
        <p:nvSpPr>
          <p:cNvPr id="9" name="Text Placeholder 14">
            <a:extLst>
              <a:ext uri="{FF2B5EF4-FFF2-40B4-BE49-F238E27FC236}">
                <a16:creationId xmlns:a16="http://schemas.microsoft.com/office/drawing/2014/main" id="{1C78864A-44CD-4C12-B023-C16330014BEB}"/>
              </a:ext>
            </a:extLst>
          </p:cNvPr>
          <p:cNvSpPr>
            <a:spLocks noGrp="1"/>
          </p:cNvSpPr>
          <p:nvPr>
            <p:ph type="body" sz="quarter" idx="13" hasCustomPrompt="1"/>
          </p:nvPr>
        </p:nvSpPr>
        <p:spPr>
          <a:xfrm>
            <a:off x="2386584" y="2276856"/>
            <a:ext cx="2743200" cy="422365"/>
          </a:xfrm>
          <a:prstGeom prst="rect">
            <a:avLst/>
          </a:prstGeom>
        </p:spPr>
        <p:txBody>
          <a:bodyPr>
            <a:normAutofit/>
          </a:bodyPr>
          <a:lstStyle>
            <a:lvl1pPr marL="0" indent="0" algn="l">
              <a:buNone/>
              <a:defRPr sz="2000" b="0" i="0" spc="200" baseline="0">
                <a:solidFill>
                  <a:schemeClr val="accent5">
                    <a:lumMod val="50000"/>
                  </a:schemeClr>
                </a:solidFill>
              </a:defRPr>
            </a:lvl1pPr>
          </a:lstStyle>
          <a:p>
            <a:pPr lvl="0"/>
            <a:r>
              <a:rPr lang="en-US" dirty="0"/>
              <a:t>Click to add subtitle here </a:t>
            </a:r>
          </a:p>
        </p:txBody>
      </p:sp>
      <p:sp>
        <p:nvSpPr>
          <p:cNvPr id="11" name="Text Placeholder 17">
            <a:extLst>
              <a:ext uri="{FF2B5EF4-FFF2-40B4-BE49-F238E27FC236}">
                <a16:creationId xmlns:a16="http://schemas.microsoft.com/office/drawing/2014/main" id="{6D9CE0F4-78C6-4BD6-9C58-FDFC16FF09AB}"/>
              </a:ext>
            </a:extLst>
          </p:cNvPr>
          <p:cNvSpPr>
            <a:spLocks noGrp="1"/>
          </p:cNvSpPr>
          <p:nvPr>
            <p:ph type="body" sz="quarter" idx="16" hasCustomPrompt="1"/>
          </p:nvPr>
        </p:nvSpPr>
        <p:spPr>
          <a:xfrm>
            <a:off x="2386584" y="2916936"/>
            <a:ext cx="2743200" cy="2560320"/>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200" spc="50" baseline="0"/>
            </a:lvl1pPr>
          </a:lstStyle>
          <a:p>
            <a:pPr lvl="0"/>
            <a:r>
              <a:rPr lang="en-US" dirty="0"/>
              <a:t>Click to add text</a:t>
            </a:r>
          </a:p>
        </p:txBody>
      </p:sp>
      <p:sp>
        <p:nvSpPr>
          <p:cNvPr id="10" name="Text Placeholder 14">
            <a:extLst>
              <a:ext uri="{FF2B5EF4-FFF2-40B4-BE49-F238E27FC236}">
                <a16:creationId xmlns:a16="http://schemas.microsoft.com/office/drawing/2014/main" id="{B499BD94-B24B-4B23-9B87-81DF413EA416}"/>
              </a:ext>
            </a:extLst>
          </p:cNvPr>
          <p:cNvSpPr>
            <a:spLocks noGrp="1"/>
          </p:cNvSpPr>
          <p:nvPr>
            <p:ph type="body" sz="quarter" idx="15" hasCustomPrompt="1"/>
          </p:nvPr>
        </p:nvSpPr>
        <p:spPr>
          <a:xfrm>
            <a:off x="6858000" y="2276856"/>
            <a:ext cx="2743200" cy="422365"/>
          </a:xfrm>
          <a:prstGeom prst="rect">
            <a:avLst/>
          </a:prstGeom>
        </p:spPr>
        <p:txBody>
          <a:bodyPr>
            <a:normAutofit/>
          </a:bodyPr>
          <a:lstStyle>
            <a:lvl1pPr marL="0" indent="0" algn="l">
              <a:buNone/>
              <a:defRPr sz="2000" b="0" i="0" spc="200" baseline="0">
                <a:solidFill>
                  <a:schemeClr val="accent5">
                    <a:lumMod val="50000"/>
                  </a:schemeClr>
                </a:solidFill>
              </a:defRPr>
            </a:lvl1pPr>
          </a:lstStyle>
          <a:p>
            <a:pPr lvl="0"/>
            <a:r>
              <a:rPr lang="en-US" dirty="0"/>
              <a:t>Click to add subtitle here </a:t>
            </a:r>
          </a:p>
        </p:txBody>
      </p:sp>
      <p:sp>
        <p:nvSpPr>
          <p:cNvPr id="12" name="Text Placeholder 17">
            <a:extLst>
              <a:ext uri="{FF2B5EF4-FFF2-40B4-BE49-F238E27FC236}">
                <a16:creationId xmlns:a16="http://schemas.microsoft.com/office/drawing/2014/main" id="{6BC5A941-8EB4-4D4B-9671-6B8FA6447ABE}"/>
              </a:ext>
            </a:extLst>
          </p:cNvPr>
          <p:cNvSpPr>
            <a:spLocks noGrp="1"/>
          </p:cNvSpPr>
          <p:nvPr>
            <p:ph type="body" sz="quarter" idx="17" hasCustomPrompt="1"/>
          </p:nvPr>
        </p:nvSpPr>
        <p:spPr>
          <a:xfrm>
            <a:off x="6858000" y="2916936"/>
            <a:ext cx="2743200" cy="2560320"/>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200" spc="50" baseline="0"/>
            </a:lvl1pPr>
          </a:lstStyle>
          <a:p>
            <a:pPr lvl="0"/>
            <a:r>
              <a:rPr lang="en-US" dirty="0"/>
              <a:t>Click to add text</a:t>
            </a:r>
          </a:p>
        </p:txBody>
      </p:sp>
      <p:sp>
        <p:nvSpPr>
          <p:cNvPr id="4" name="Picture Placeholder 5">
            <a:extLst>
              <a:ext uri="{FF2B5EF4-FFF2-40B4-BE49-F238E27FC236}">
                <a16:creationId xmlns:a16="http://schemas.microsoft.com/office/drawing/2014/main" id="{9C76B36E-858A-1EFF-2A70-C8D5ADDC0C8A}"/>
              </a:ext>
            </a:extLst>
          </p:cNvPr>
          <p:cNvSpPr>
            <a:spLocks noGrp="1"/>
          </p:cNvSpPr>
          <p:nvPr>
            <p:ph type="pic" sz="quarter" idx="14"/>
          </p:nvPr>
        </p:nvSpPr>
        <p:spPr>
          <a:xfrm>
            <a:off x="0" y="5788241"/>
            <a:ext cx="12192000" cy="1069760"/>
          </a:xfrm>
          <a:prstGeom prst="rect">
            <a:avLst/>
          </a:prstGeom>
        </p:spPr>
        <p:txBody>
          <a:bodyPr anchor="ctr"/>
          <a:lstStyle>
            <a:lvl1pPr marL="0" indent="0" algn="ctr">
              <a:buNone/>
              <a:defRPr spc="400" baseline="0"/>
            </a:lvl1pPr>
          </a:lstStyle>
          <a:p>
            <a:endParaRPr lang="en-US" dirty="0"/>
          </a:p>
        </p:txBody>
      </p:sp>
      <p:cxnSp>
        <p:nvCxnSpPr>
          <p:cNvPr id="5" name="Straight Connector 4">
            <a:extLst>
              <a:ext uri="{FF2B5EF4-FFF2-40B4-BE49-F238E27FC236}">
                <a16:creationId xmlns:a16="http://schemas.microsoft.com/office/drawing/2014/main" id="{52777FD6-2BEA-C70A-1C6D-8885D53E9BB1}"/>
              </a:ext>
              <a:ext uri="{C183D7F6-B498-43B3-948B-1728B52AA6E4}">
                <adec:decorative xmlns:adec="http://schemas.microsoft.com/office/drawing/2017/decorative" val="1"/>
              </a:ext>
            </a:extLst>
          </p:cNvPr>
          <p:cNvCxnSpPr>
            <a:cxnSpLocks/>
          </p:cNvCxnSpPr>
          <p:nvPr userDrawn="1"/>
        </p:nvCxnSpPr>
        <p:spPr>
          <a:xfrm flipH="1">
            <a:off x="2470543" y="2771478"/>
            <a:ext cx="607253"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7ABE26A-0746-BC10-0802-C29EAD6C2336}"/>
              </a:ext>
              <a:ext uri="{C183D7F6-B498-43B3-948B-1728B52AA6E4}">
                <adec:decorative xmlns:adec="http://schemas.microsoft.com/office/drawing/2017/decorative" val="1"/>
              </a:ext>
            </a:extLst>
          </p:cNvPr>
          <p:cNvCxnSpPr>
            <a:cxnSpLocks/>
          </p:cNvCxnSpPr>
          <p:nvPr userDrawn="1"/>
        </p:nvCxnSpPr>
        <p:spPr>
          <a:xfrm flipH="1">
            <a:off x="6968402" y="2771478"/>
            <a:ext cx="607253"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91792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710901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4" r:id="rId3"/>
    <p:sldLayoutId id="2147483657" r:id="rId4"/>
    <p:sldLayoutId id="2147483656" r:id="rId5"/>
    <p:sldLayoutId id="2147483665" r:id="rId6"/>
    <p:sldLayoutId id="2147483652" r:id="rId7"/>
    <p:sldLayoutId id="2147483658" r:id="rId8"/>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commons.wikimedia.org/wiki/File:Langdell_Hall,_Harvard_Law_School,_Cambridge_MA.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James+1:2;&amp;version=NIV#fen-NIV-30269a"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aap.org/en/patient-care/school-health/school-attendance/?srsltid=AfmBOoq0eG2JHnrPqULx9_n-OBQgnk7krKRoIg0poZNH9yxuXGtFPqTm" TargetMode="External"/><Relationship Id="rId2" Type="http://schemas.openxmlformats.org/officeDocument/2006/relationships/hyperlink" Target="https://nfhs.org/stories/the-case-for-high-school-activities" TargetMode="External"/><Relationship Id="rId1" Type="http://schemas.openxmlformats.org/officeDocument/2006/relationships/slideLayout" Target="../slideLayouts/slideLayout6.xml"/><Relationship Id="rId6" Type="http://schemas.openxmlformats.org/officeDocument/2006/relationships/hyperlink" Target="https://www.cn.edu/cps-blog/the-importance-of-school-counseling-in-developing-social-emotional-skills/" TargetMode="External"/><Relationship Id="rId5" Type="http://schemas.openxmlformats.org/officeDocument/2006/relationships/hyperlink" Target="https://www.nea.org/professional-excellence/student-engagement/tools-tips/10-ways-support-social-and-emotional-learning-students-ld-and-adhd" TargetMode="External"/><Relationship Id="rId4" Type="http://schemas.openxmlformats.org/officeDocument/2006/relationships/hyperlink" Target="http://www.biblic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64C50-A740-468A-8AB6-F949358D80A6}"/>
              </a:ext>
            </a:extLst>
          </p:cNvPr>
          <p:cNvSpPr>
            <a:spLocks noGrp="1"/>
          </p:cNvSpPr>
          <p:nvPr>
            <p:ph type="title"/>
          </p:nvPr>
        </p:nvSpPr>
        <p:spPr/>
        <p:txBody>
          <a:bodyPr lIns="91440" tIns="45720" rIns="91440" bIns="45720" anchor="b"/>
          <a:lstStyle/>
          <a:p>
            <a:r>
              <a:rPr lang="en-US" dirty="0"/>
              <a:t>Tier system overview</a:t>
            </a:r>
          </a:p>
        </p:txBody>
      </p:sp>
      <p:sp>
        <p:nvSpPr>
          <p:cNvPr id="5" name="Text Placeholder 4">
            <a:extLst>
              <a:ext uri="{FF2B5EF4-FFF2-40B4-BE49-F238E27FC236}">
                <a16:creationId xmlns:a16="http://schemas.microsoft.com/office/drawing/2014/main" id="{28F94A06-38B8-4C8F-ABF0-FB763704D01F}"/>
              </a:ext>
            </a:extLst>
          </p:cNvPr>
          <p:cNvSpPr>
            <a:spLocks noGrp="1"/>
          </p:cNvSpPr>
          <p:nvPr>
            <p:ph type="body" sz="quarter" idx="10"/>
          </p:nvPr>
        </p:nvSpPr>
        <p:spPr/>
        <p:txBody>
          <a:bodyPr lIns="91440" tIns="45720" rIns="91440" bIns="45720" anchor="t"/>
          <a:lstStyle/>
          <a:p>
            <a:r>
              <a:rPr lang="en-US" dirty="0">
                <a:cs typeface="Segoe UI Light"/>
              </a:rPr>
              <a:t>Ally Rogalski</a:t>
            </a:r>
          </a:p>
        </p:txBody>
      </p:sp>
      <p:sp>
        <p:nvSpPr>
          <p:cNvPr id="16" name="Text Placeholder 15">
            <a:extLst>
              <a:ext uri="{FF2B5EF4-FFF2-40B4-BE49-F238E27FC236}">
                <a16:creationId xmlns:a16="http://schemas.microsoft.com/office/drawing/2014/main" id="{A37C1019-D992-06C7-BBAF-C153A2F43F0D}"/>
              </a:ext>
            </a:extLst>
          </p:cNvPr>
          <p:cNvSpPr>
            <a:spLocks noGrp="1"/>
          </p:cNvSpPr>
          <p:nvPr>
            <p:ph type="body" sz="quarter" idx="12"/>
          </p:nvPr>
        </p:nvSpPr>
        <p:spPr/>
        <p:txBody>
          <a:bodyPr/>
          <a:lstStyle/>
          <a:p>
            <a:endParaRPr lang="en-US" dirty="0"/>
          </a:p>
        </p:txBody>
      </p:sp>
      <p:pic>
        <p:nvPicPr>
          <p:cNvPr id="6" name="Picture Placeholder 5" descr="A person walking over a stream&#10;&#10;AI-generated content may be incorrect.">
            <a:extLst>
              <a:ext uri="{FF2B5EF4-FFF2-40B4-BE49-F238E27FC236}">
                <a16:creationId xmlns:a16="http://schemas.microsoft.com/office/drawing/2014/main" id="{03C29D19-2732-6417-E1C3-8F45563C28F6}"/>
              </a:ext>
            </a:extLst>
          </p:cNvPr>
          <p:cNvPicPr>
            <a:picLocks noGrp="1" noChangeAspect="1"/>
          </p:cNvPicPr>
          <p:nvPr>
            <p:ph type="pic" sz="quarter" idx="11"/>
          </p:nvPr>
        </p:nvPicPr>
        <p:blipFill rotWithShape="1">
          <a:blip r:embed="rId2">
            <a:extLst>
              <a:ext uri="{837473B0-CC2E-450A-ABE3-18F120FF3D39}">
                <a1611:picAttrSrcUrl xmlns:a1611="http://schemas.microsoft.com/office/drawing/2016/11/main" r:id="rId3"/>
              </a:ext>
            </a:extLst>
          </a:blip>
          <a:srcRect l="10428" r="10428"/>
          <a:stretch/>
        </p:blipFill>
        <p:spPr>
          <a:xfrm>
            <a:off x="6721167" y="950976"/>
            <a:ext cx="5239512" cy="4965192"/>
          </a:xfrm>
        </p:spPr>
      </p:pic>
    </p:spTree>
    <p:extLst>
      <p:ext uri="{BB962C8B-B14F-4D97-AF65-F5344CB8AC3E}">
        <p14:creationId xmlns:p14="http://schemas.microsoft.com/office/powerpoint/2010/main" val="972569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856148-3910-0BC3-79A0-D0A794C6D523}"/>
              </a:ext>
            </a:extLst>
          </p:cNvPr>
          <p:cNvSpPr>
            <a:spLocks noGrp="1"/>
          </p:cNvSpPr>
          <p:nvPr>
            <p:ph type="title"/>
          </p:nvPr>
        </p:nvSpPr>
        <p:spPr/>
        <p:txBody>
          <a:bodyPr lIns="91440" tIns="45720" rIns="91440" bIns="45720" anchor="ctr"/>
          <a:lstStyle/>
          <a:p>
            <a:r>
              <a:rPr lang="en-US" dirty="0">
                <a:cs typeface="Segoe UI Light"/>
              </a:rPr>
              <a:t>Overview on the school</a:t>
            </a:r>
          </a:p>
        </p:txBody>
      </p:sp>
      <p:pic>
        <p:nvPicPr>
          <p:cNvPr id="11" name="Picture Placeholder 10" descr="San Francisco bridge">
            <a:extLst>
              <a:ext uri="{FF2B5EF4-FFF2-40B4-BE49-F238E27FC236}">
                <a16:creationId xmlns:a16="http://schemas.microsoft.com/office/drawing/2014/main" id="{EDFB0792-7AC7-432E-83DE-660EEF107218}"/>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l="77" r="77"/>
          <a:stretch/>
        </p:blipFill>
        <p:spPr/>
      </p:pic>
      <p:sp>
        <p:nvSpPr>
          <p:cNvPr id="8" name="Text Placeholder 7">
            <a:extLst>
              <a:ext uri="{FF2B5EF4-FFF2-40B4-BE49-F238E27FC236}">
                <a16:creationId xmlns:a16="http://schemas.microsoft.com/office/drawing/2014/main" id="{36E72FF0-3C0E-499A-8DA6-324675513B3E}"/>
              </a:ext>
            </a:extLst>
          </p:cNvPr>
          <p:cNvSpPr>
            <a:spLocks noGrp="1"/>
          </p:cNvSpPr>
          <p:nvPr>
            <p:ph type="body" sz="quarter" idx="16"/>
          </p:nvPr>
        </p:nvSpPr>
        <p:spPr/>
        <p:txBody>
          <a:bodyPr lIns="91440" tIns="45720" rIns="91440" bIns="45720" anchor="ctr"/>
          <a:lstStyle/>
          <a:p>
            <a:r>
              <a:rPr lang="en-US" dirty="0"/>
              <a:t>Grade- 9</a:t>
            </a:r>
          </a:p>
          <a:p>
            <a:r>
              <a:rPr lang="en-US" dirty="0">
                <a:cs typeface="Segoe UI Light"/>
              </a:rPr>
              <a:t>All boy's Catholic school. College-prep school with high performing sports</a:t>
            </a:r>
          </a:p>
          <a:p>
            <a:r>
              <a:rPr lang="en-US" dirty="0">
                <a:cs typeface="Segoe UI Light"/>
              </a:rPr>
              <a:t>All three tiers needed</a:t>
            </a:r>
          </a:p>
          <a:p>
            <a:pPr marL="0" indent="0">
              <a:buNone/>
            </a:pPr>
            <a:endParaRPr lang="en-US" dirty="0">
              <a:cs typeface="Segoe UI Light"/>
            </a:endParaRPr>
          </a:p>
        </p:txBody>
      </p:sp>
      <p:pic>
        <p:nvPicPr>
          <p:cNvPr id="15" name="Picture Placeholder 14" descr="San Francisco bridge">
            <a:extLst>
              <a:ext uri="{FF2B5EF4-FFF2-40B4-BE49-F238E27FC236}">
                <a16:creationId xmlns:a16="http://schemas.microsoft.com/office/drawing/2014/main" id="{74151A1F-A25A-2910-C449-ABB2502B4FA6}"/>
              </a:ext>
            </a:extLst>
          </p:cNvPr>
          <p:cNvPicPr>
            <a:picLocks noGrp="1" noChangeAspect="1"/>
          </p:cNvPicPr>
          <p:nvPr>
            <p:ph type="pic" sz="quarter" idx="14"/>
          </p:nvPr>
        </p:nvPicPr>
        <p:blipFill>
          <a:blip r:embed="rId4" cstate="email">
            <a:extLst>
              <a:ext uri="{28A0092B-C50C-407E-A947-70E740481C1C}">
                <a14:useLocalDpi xmlns:a14="http://schemas.microsoft.com/office/drawing/2010/main"/>
              </a:ext>
            </a:extLst>
          </a:blip>
          <a:srcRect l="148" r="148"/>
          <a:stretch/>
        </p:blipFill>
        <p:spPr/>
      </p:pic>
    </p:spTree>
    <p:extLst>
      <p:ext uri="{BB962C8B-B14F-4D97-AF65-F5344CB8AC3E}">
        <p14:creationId xmlns:p14="http://schemas.microsoft.com/office/powerpoint/2010/main" val="1321790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06A08D5-DE03-22B9-F70F-1D7F963E6980}"/>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solidFill>
                  <a:schemeClr val="tx1"/>
                </a:solidFill>
              </a:rPr>
              <a:t>Needs</a:t>
            </a:r>
            <a:br>
              <a:rPr lang="en-US" sz="5400">
                <a:solidFill>
                  <a:schemeClr val="tx1"/>
                </a:solidFill>
              </a:rPr>
            </a:br>
            <a:endParaRPr lang="en-US" sz="5400">
              <a:solidFill>
                <a:schemeClr val="tx1"/>
              </a:solidFill>
            </a:endParaRPr>
          </a:p>
        </p:txBody>
      </p:sp>
      <p:sp>
        <p:nvSpPr>
          <p:cNvPr id="3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28">
            <a:extLst>
              <a:ext uri="{FF2B5EF4-FFF2-40B4-BE49-F238E27FC236}">
                <a16:creationId xmlns:a16="http://schemas.microsoft.com/office/drawing/2014/main" id="{6FC8D695-A5F8-7B55-CF1B-9F733C774970}"/>
              </a:ext>
            </a:extLst>
          </p:cNvPr>
          <p:cNvSpPr>
            <a:spLocks noGrp="1"/>
          </p:cNvSpPr>
          <p:nvPr>
            <p:ph type="body" sz="quarter" idx="16"/>
          </p:nvPr>
        </p:nvSpPr>
        <p:spPr>
          <a:xfrm>
            <a:off x="640080" y="2872899"/>
            <a:ext cx="4243589" cy="3320668"/>
          </a:xfrm>
        </p:spPr>
        <p:txBody>
          <a:bodyPr vert="horz" lIns="91440" tIns="45720" rIns="91440" bIns="45720" rtlCol="0">
            <a:normAutofit/>
          </a:bodyPr>
          <a:lstStyle/>
          <a:p>
            <a:endParaRPr lang="en-US" sz="2200" dirty="0">
              <a:solidFill>
                <a:schemeClr val="tx1"/>
              </a:solidFill>
              <a:latin typeface="+mn-lt"/>
              <a:cs typeface="Segoe UI Light"/>
            </a:endParaRPr>
          </a:p>
          <a:p>
            <a:pPr marL="342900" indent="-342900">
              <a:buFont typeface="Calibri" panose="020B0604020202020204" pitchFamily="34" charset="0"/>
              <a:buChar char="-"/>
            </a:pPr>
            <a:endParaRPr lang="en-US" sz="2200" b="1" dirty="0">
              <a:solidFill>
                <a:schemeClr val="tx1"/>
              </a:solidFill>
              <a:cs typeface="Segoe UI Light"/>
            </a:endParaRPr>
          </a:p>
          <a:p>
            <a:pPr marL="1485900" lvl="2">
              <a:buFont typeface="Wingdings" panose="020B0604020202020204" pitchFamily="34" charset="0"/>
              <a:buChar char="§"/>
            </a:pPr>
            <a:r>
              <a:rPr lang="en-US" sz="2200" spc="200" dirty="0">
                <a:solidFill>
                  <a:srgbClr val="000000"/>
                </a:solidFill>
                <a:cs typeface="Segoe UI Light"/>
              </a:rPr>
              <a:t>Transitioning to new school smoothly</a:t>
            </a:r>
            <a:endParaRPr lang="en-US" sz="2200" spc="200" dirty="0">
              <a:cs typeface="Segoe UI Light"/>
            </a:endParaRPr>
          </a:p>
          <a:p>
            <a:pPr marL="914400" lvl="2" indent="0">
              <a:buNone/>
            </a:pPr>
            <a:endParaRPr lang="en-US" sz="2200" spc="200" dirty="0">
              <a:cs typeface="Segoe UI Light"/>
            </a:endParaRPr>
          </a:p>
          <a:p>
            <a:pPr marL="914400" lvl="2" indent="0">
              <a:buNone/>
            </a:pPr>
            <a:endParaRPr lang="en-US" sz="2200" spc="200" dirty="0">
              <a:cs typeface="Segoe UI Light"/>
            </a:endParaRPr>
          </a:p>
          <a:p>
            <a:pPr marL="914400" lvl="2" indent="0">
              <a:buNone/>
            </a:pPr>
            <a:endParaRPr lang="en-US" sz="2200" spc="200" dirty="0">
              <a:cs typeface="Segoe UI Light"/>
            </a:endParaRPr>
          </a:p>
        </p:txBody>
      </p:sp>
      <p:pic>
        <p:nvPicPr>
          <p:cNvPr id="12" name="Picture Placeholder 11" descr="A shelf full of files&#10;&#10;AI-generated content may be incorrect.">
            <a:extLst>
              <a:ext uri="{FF2B5EF4-FFF2-40B4-BE49-F238E27FC236}">
                <a16:creationId xmlns:a16="http://schemas.microsoft.com/office/drawing/2014/main" id="{5A698DE7-0CA9-62EA-01D1-CAB8C450BE0A}"/>
              </a:ext>
            </a:extLst>
          </p:cNvPr>
          <p:cNvPicPr>
            <a:picLocks noGrp="1" noChangeAspect="1"/>
          </p:cNvPicPr>
          <p:nvPr>
            <p:ph type="pic" sz="quarter" idx="17"/>
          </p:nvPr>
        </p:nvPicPr>
        <p:blipFill>
          <a:blip r:embed="rId3"/>
          <a:srcRect l="10098" r="2320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701118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432416A3-39EF-4CBE-943D-C79C22FDDC46}"/>
              </a:ext>
            </a:extLst>
          </p:cNvPr>
          <p:cNvSpPr>
            <a:spLocks noGrp="1"/>
          </p:cNvSpPr>
          <p:nvPr>
            <p:ph type="title"/>
          </p:nvPr>
        </p:nvSpPr>
        <p:spPr/>
        <p:txBody>
          <a:bodyPr lIns="91440" tIns="45720" rIns="91440" bIns="45720" anchor="t"/>
          <a:lstStyle/>
          <a:p>
            <a:r>
              <a:rPr lang="en-US" dirty="0"/>
              <a:t>Tier one interventions (classroom GL)</a:t>
            </a:r>
          </a:p>
        </p:txBody>
      </p:sp>
      <p:sp>
        <p:nvSpPr>
          <p:cNvPr id="5" name="Text Placeholder 4">
            <a:extLst>
              <a:ext uri="{FF2B5EF4-FFF2-40B4-BE49-F238E27FC236}">
                <a16:creationId xmlns:a16="http://schemas.microsoft.com/office/drawing/2014/main" id="{01AFBEB7-A9AF-468F-820B-D9077A7D0BA1}"/>
              </a:ext>
            </a:extLst>
          </p:cNvPr>
          <p:cNvSpPr>
            <a:spLocks noGrp="1"/>
          </p:cNvSpPr>
          <p:nvPr>
            <p:ph type="body" sz="quarter" idx="13"/>
          </p:nvPr>
        </p:nvSpPr>
        <p:spPr>
          <a:xfrm>
            <a:off x="2386584" y="2065945"/>
            <a:ext cx="2743200" cy="422365"/>
          </a:xfrm>
        </p:spPr>
        <p:txBody>
          <a:bodyPr lIns="91440" tIns="45720" rIns="91440" bIns="45720" anchor="t">
            <a:noAutofit/>
          </a:bodyPr>
          <a:lstStyle/>
          <a:p>
            <a:r>
              <a:rPr lang="en-US" sz="1800" dirty="0">
                <a:cs typeface="Segoe UI Light"/>
              </a:rPr>
              <a:t>Initial transition/</a:t>
            </a:r>
          </a:p>
          <a:p>
            <a:r>
              <a:rPr lang="en-US" sz="1800" dirty="0">
                <a:cs typeface="Segoe UI Light"/>
              </a:rPr>
              <a:t>Getting involved </a:t>
            </a:r>
          </a:p>
        </p:txBody>
      </p:sp>
      <p:sp>
        <p:nvSpPr>
          <p:cNvPr id="24" name="Text Placeholder 23">
            <a:extLst>
              <a:ext uri="{FF2B5EF4-FFF2-40B4-BE49-F238E27FC236}">
                <a16:creationId xmlns:a16="http://schemas.microsoft.com/office/drawing/2014/main" id="{B127C79B-F024-434C-825D-15CEE80923F4}"/>
              </a:ext>
            </a:extLst>
          </p:cNvPr>
          <p:cNvSpPr>
            <a:spLocks noGrp="1"/>
          </p:cNvSpPr>
          <p:nvPr>
            <p:ph type="body" sz="quarter" idx="16"/>
          </p:nvPr>
        </p:nvSpPr>
        <p:spPr>
          <a:xfrm>
            <a:off x="2386584" y="2916936"/>
            <a:ext cx="2743200" cy="2165714"/>
          </a:xfrm>
        </p:spPr>
        <p:txBody>
          <a:bodyPr lIns="91440" tIns="45720" rIns="91440" bIns="45720" anchor="t"/>
          <a:lstStyle/>
          <a:p>
            <a:r>
              <a:rPr lang="en-US" dirty="0">
                <a:cs typeface="Segoe UI Light"/>
              </a:rPr>
              <a:t>Description- advocated for the importance of clubs/sports in academic, social-emotional/ mental health wellness</a:t>
            </a:r>
            <a:endParaRPr lang="en-US" dirty="0"/>
          </a:p>
          <a:p>
            <a:r>
              <a:rPr lang="en-US" dirty="0"/>
              <a:t>Research- benefits? Higher GPA, better attendance, lower dropout rates (NFHS, 2025). </a:t>
            </a:r>
            <a:endParaRPr lang="en-US" dirty="0">
              <a:cs typeface="Segoe UI Light"/>
            </a:endParaRPr>
          </a:p>
          <a:p>
            <a:r>
              <a:rPr lang="en-US" dirty="0"/>
              <a:t>Why?- build relationships and a sense of home, show the benefit and educate students on what and how to get involved. </a:t>
            </a:r>
            <a:endParaRPr lang="en-US" dirty="0">
              <a:cs typeface="Segoe UI Light"/>
            </a:endParaRPr>
          </a:p>
          <a:p>
            <a:r>
              <a:rPr lang="en-US" dirty="0">
                <a:cs typeface="Segoe UI Light"/>
              </a:rPr>
              <a:t>When?- September- Every Monday </a:t>
            </a:r>
          </a:p>
        </p:txBody>
      </p:sp>
      <p:sp>
        <p:nvSpPr>
          <p:cNvPr id="23" name="Text Placeholder 22">
            <a:extLst>
              <a:ext uri="{FF2B5EF4-FFF2-40B4-BE49-F238E27FC236}">
                <a16:creationId xmlns:a16="http://schemas.microsoft.com/office/drawing/2014/main" id="{0E769AD8-E32B-4302-A770-0424AC0A2A3A}"/>
              </a:ext>
            </a:extLst>
          </p:cNvPr>
          <p:cNvSpPr>
            <a:spLocks noGrp="1"/>
          </p:cNvSpPr>
          <p:nvPr>
            <p:ph type="body" sz="quarter" idx="15"/>
          </p:nvPr>
        </p:nvSpPr>
        <p:spPr/>
        <p:txBody>
          <a:bodyPr lIns="91440" tIns="45720" rIns="91440" bIns="45720" anchor="t">
            <a:normAutofit fontScale="77500" lnSpcReduction="20000"/>
          </a:bodyPr>
          <a:lstStyle/>
          <a:p>
            <a:r>
              <a:rPr lang="en-US" dirty="0">
                <a:cs typeface="Segoe UI Light"/>
              </a:rPr>
              <a:t>Academics/attendance</a:t>
            </a:r>
          </a:p>
        </p:txBody>
      </p:sp>
      <p:sp>
        <p:nvSpPr>
          <p:cNvPr id="25" name="Text Placeholder 24">
            <a:extLst>
              <a:ext uri="{FF2B5EF4-FFF2-40B4-BE49-F238E27FC236}">
                <a16:creationId xmlns:a16="http://schemas.microsoft.com/office/drawing/2014/main" id="{1F231637-753A-4454-98CA-FD968C0D940C}"/>
              </a:ext>
            </a:extLst>
          </p:cNvPr>
          <p:cNvSpPr>
            <a:spLocks noGrp="1"/>
          </p:cNvSpPr>
          <p:nvPr>
            <p:ph type="body" sz="quarter" idx="17"/>
          </p:nvPr>
        </p:nvSpPr>
        <p:spPr>
          <a:xfrm>
            <a:off x="6858000" y="2916936"/>
            <a:ext cx="2743200" cy="3716927"/>
          </a:xfrm>
        </p:spPr>
        <p:txBody>
          <a:bodyPr lIns="91440" tIns="45720" rIns="91440" bIns="45720" anchor="t"/>
          <a:lstStyle/>
          <a:p>
            <a:r>
              <a:rPr lang="en-US" dirty="0">
                <a:cs typeface="Segoe UI Light"/>
              </a:rPr>
              <a:t>Description- Explain how GPA, Eligibility, attendance points and limits work </a:t>
            </a:r>
          </a:p>
          <a:p>
            <a:r>
              <a:rPr lang="en-US" dirty="0">
                <a:cs typeface="Segoe UI Light"/>
              </a:rPr>
              <a:t>Research- 2021-2022, 14 million students missed &gt;10% of school year. Result? Struggles in grade retention and academic achievement (AAP, 2025). </a:t>
            </a:r>
          </a:p>
          <a:p>
            <a:r>
              <a:rPr lang="en-US" dirty="0">
                <a:cs typeface="Segoe UI Light"/>
              </a:rPr>
              <a:t>Why?- Our school data correlates lack of attendance to lack of knowledge which=lack of success</a:t>
            </a:r>
          </a:p>
          <a:p>
            <a:r>
              <a:rPr lang="en-US" dirty="0">
                <a:cs typeface="Segoe UI Light"/>
              </a:rPr>
              <a:t>When?- Tuesdays of first quarter</a:t>
            </a:r>
          </a:p>
          <a:p>
            <a:endParaRPr lang="en-US" dirty="0">
              <a:cs typeface="Segoe UI Light"/>
            </a:endParaRPr>
          </a:p>
        </p:txBody>
      </p:sp>
    </p:spTree>
    <p:extLst>
      <p:ext uri="{BB962C8B-B14F-4D97-AF65-F5344CB8AC3E}">
        <p14:creationId xmlns:p14="http://schemas.microsoft.com/office/powerpoint/2010/main" val="3764395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A5D978-1F1F-7BFC-B5A0-60FA7C0F1964}"/>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a:solidFill>
                  <a:schemeClr val="tx1"/>
                </a:solidFill>
              </a:rPr>
              <a:t>Biblical correlation </a:t>
            </a:r>
          </a:p>
        </p:txBody>
      </p:sp>
      <p:sp>
        <p:nvSpPr>
          <p:cNvPr id="1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FD53E0F6-0C68-F06F-FD8E-88065DE92F96}"/>
              </a:ext>
            </a:extLst>
          </p:cNvPr>
          <p:cNvSpPr>
            <a:spLocks noGrp="1"/>
          </p:cNvSpPr>
          <p:nvPr>
            <p:ph type="body" sz="quarter" idx="16"/>
          </p:nvPr>
        </p:nvSpPr>
        <p:spPr>
          <a:xfrm>
            <a:off x="572493" y="2071316"/>
            <a:ext cx="6713552" cy="4119172"/>
          </a:xfrm>
        </p:spPr>
        <p:txBody>
          <a:bodyPr vert="horz" lIns="91440" tIns="45720" rIns="91440" bIns="45720" rtlCol="0" anchor="t">
            <a:normAutofit/>
          </a:bodyPr>
          <a:lstStyle/>
          <a:p>
            <a:pPr marL="114300" indent="-342900">
              <a:buFont typeface="Calibri" panose="020B0604020202020204" pitchFamily="34" charset="0"/>
              <a:buChar char="-"/>
            </a:pPr>
            <a:r>
              <a:rPr lang="en-US" dirty="0">
                <a:solidFill>
                  <a:schemeClr val="tx1"/>
                </a:solidFill>
                <a:latin typeface="+mn-lt"/>
                <a:cs typeface="Segoe UI Light"/>
              </a:rPr>
              <a:t>Pressure is a privilege, do not run from it. </a:t>
            </a:r>
          </a:p>
          <a:p>
            <a:pPr marL="114300" indent="-342900">
              <a:buFont typeface="Calibri" panose="020B0604020202020204" pitchFamily="34" charset="0"/>
              <a:buChar char="-"/>
            </a:pPr>
            <a:endParaRPr lang="en-US" dirty="0">
              <a:solidFill>
                <a:schemeClr val="tx1"/>
              </a:solidFill>
              <a:latin typeface="+mn-lt"/>
              <a:cs typeface="Segoe UI Light"/>
            </a:endParaRPr>
          </a:p>
          <a:p>
            <a:pPr marL="114300" indent="-342900">
              <a:buFont typeface="Calibri" panose="020B0604020202020204" pitchFamily="34" charset="0"/>
              <a:buChar char="-"/>
            </a:pPr>
            <a:r>
              <a:rPr lang="en-US" dirty="0">
                <a:solidFill>
                  <a:schemeClr val="tx1"/>
                </a:solidFill>
                <a:latin typeface="+mn-lt"/>
                <a:cs typeface="Segoe UI Light"/>
              </a:rPr>
              <a:t>James 1:2 says," </a:t>
            </a:r>
            <a:r>
              <a:rPr lang="en-US" b="1" baseline="30000" dirty="0">
                <a:solidFill>
                  <a:schemeClr val="tx1"/>
                </a:solidFill>
                <a:ea typeface="+mj-lt"/>
                <a:cs typeface="+mj-lt"/>
              </a:rPr>
              <a:t>2 </a:t>
            </a:r>
            <a:r>
              <a:rPr lang="en-US" dirty="0">
                <a:solidFill>
                  <a:schemeClr val="tx1"/>
                </a:solidFill>
                <a:ea typeface="+mj-lt"/>
                <a:cs typeface="+mj-lt"/>
              </a:rPr>
              <a:t>Consider it pure joy, my brothers and sisters,</a:t>
            </a:r>
            <a:r>
              <a:rPr lang="en-US" baseline="30000" dirty="0">
                <a:solidFill>
                  <a:schemeClr val="tx1"/>
                </a:solidFill>
                <a:ea typeface="+mj-lt"/>
                <a:cs typeface="+mj-lt"/>
              </a:rPr>
              <a:t>[</a:t>
            </a:r>
            <a:r>
              <a:rPr lang="en-US" baseline="30000" dirty="0">
                <a:solidFill>
                  <a:srgbClr val="4A4A4A"/>
                </a:solidFill>
                <a:ea typeface="+mj-lt"/>
                <a:cs typeface="+mj-lt"/>
                <a:hlinkClick r:id="rId3"/>
              </a:rPr>
              <a:t>a</a:t>
            </a:r>
            <a:r>
              <a:rPr lang="en-US" baseline="30000" dirty="0">
                <a:solidFill>
                  <a:schemeClr val="tx1"/>
                </a:solidFill>
                <a:ea typeface="+mj-lt"/>
                <a:cs typeface="+mj-lt"/>
              </a:rPr>
              <a:t>]</a:t>
            </a:r>
            <a:r>
              <a:rPr lang="en-US" dirty="0">
                <a:solidFill>
                  <a:schemeClr val="tx1"/>
                </a:solidFill>
                <a:ea typeface="+mj-lt"/>
                <a:cs typeface="+mj-lt"/>
              </a:rPr>
              <a:t> whenever you face trials of many kinds, (Holy Bible, 2011). </a:t>
            </a:r>
            <a:endParaRPr lang="en-US" dirty="0">
              <a:solidFill>
                <a:schemeClr val="tx1"/>
              </a:solidFill>
              <a:latin typeface="+mn-lt"/>
              <a:cs typeface="Segoe UI Light"/>
            </a:endParaRPr>
          </a:p>
          <a:p>
            <a:pPr marL="114300" indent="-342900">
              <a:buFont typeface="Calibri" panose="020B0604020202020204" pitchFamily="34" charset="0"/>
              <a:buChar char="-"/>
            </a:pPr>
            <a:r>
              <a:rPr lang="en-US" dirty="0">
                <a:solidFill>
                  <a:schemeClr val="tx1"/>
                </a:solidFill>
                <a:latin typeface="+mn-lt"/>
                <a:cs typeface="Segoe UI Light"/>
              </a:rPr>
              <a:t>This school is hard, but trials build you, rely on God</a:t>
            </a:r>
          </a:p>
          <a:p>
            <a:pPr marL="114300" indent="-342900">
              <a:buFont typeface="Calibri" panose="020B0604020202020204" pitchFamily="34" charset="0"/>
              <a:buChar char="-"/>
            </a:pPr>
            <a:endParaRPr lang="en-US" sz="2200" dirty="0">
              <a:solidFill>
                <a:schemeClr val="tx1"/>
              </a:solidFill>
              <a:latin typeface="+mn-lt"/>
              <a:cs typeface="Segoe UI Light"/>
            </a:endParaRPr>
          </a:p>
          <a:p>
            <a:pPr marL="114300" indent="-342900">
              <a:buFont typeface="Calibri" panose="020B0604020202020204" pitchFamily="34" charset="0"/>
              <a:buChar char="-"/>
            </a:pPr>
            <a:endParaRPr lang="en-US" sz="2200" dirty="0">
              <a:solidFill>
                <a:schemeClr val="tx1"/>
              </a:solidFill>
              <a:latin typeface="+mn-lt"/>
              <a:cs typeface="Segoe UI Light"/>
            </a:endParaRPr>
          </a:p>
        </p:txBody>
      </p:sp>
      <p:pic>
        <p:nvPicPr>
          <p:cNvPr id="7" name="Picture Placeholder 6" descr="A cross with light coming through the clouds&#10;&#10;AI-generated content may be incorrect.">
            <a:extLst>
              <a:ext uri="{FF2B5EF4-FFF2-40B4-BE49-F238E27FC236}">
                <a16:creationId xmlns:a16="http://schemas.microsoft.com/office/drawing/2014/main" id="{B5E03E01-B83D-D903-644E-7DF1A4274A45}"/>
              </a:ext>
            </a:extLst>
          </p:cNvPr>
          <p:cNvPicPr>
            <a:picLocks noGrp="1" noChangeAspect="1"/>
          </p:cNvPicPr>
          <p:nvPr>
            <p:ph type="pic" sz="quarter" idx="14"/>
          </p:nvPr>
        </p:nvPicPr>
        <p:blipFill>
          <a:blip r:embed="rId4"/>
          <a:srcRect l="23812" r="2231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014052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52E4B-FA58-AED9-C85A-4D582D51F0C4}"/>
              </a:ext>
            </a:extLst>
          </p:cNvPr>
          <p:cNvSpPr>
            <a:spLocks noGrp="1"/>
          </p:cNvSpPr>
          <p:nvPr>
            <p:ph type="title"/>
          </p:nvPr>
        </p:nvSpPr>
        <p:spPr/>
        <p:txBody>
          <a:bodyPr lIns="91440" tIns="45720" rIns="91440" bIns="45720" anchor="t"/>
          <a:lstStyle/>
          <a:p>
            <a:r>
              <a:rPr lang="en-US" dirty="0">
                <a:cs typeface="Segoe UI Light"/>
              </a:rPr>
              <a:t>Tier two interventions (Small groups)</a:t>
            </a:r>
            <a:endParaRPr lang="en-US" dirty="0"/>
          </a:p>
        </p:txBody>
      </p:sp>
      <p:sp>
        <p:nvSpPr>
          <p:cNvPr id="3" name="Text Placeholder 2">
            <a:extLst>
              <a:ext uri="{FF2B5EF4-FFF2-40B4-BE49-F238E27FC236}">
                <a16:creationId xmlns:a16="http://schemas.microsoft.com/office/drawing/2014/main" id="{30F40277-B517-3906-051B-23D6C613F491}"/>
              </a:ext>
            </a:extLst>
          </p:cNvPr>
          <p:cNvSpPr>
            <a:spLocks noGrp="1"/>
          </p:cNvSpPr>
          <p:nvPr>
            <p:ph type="body" sz="quarter" idx="13"/>
          </p:nvPr>
        </p:nvSpPr>
        <p:spPr/>
        <p:txBody>
          <a:bodyPr lIns="91440" tIns="45720" rIns="91440" bIns="45720" anchor="t">
            <a:normAutofit/>
          </a:bodyPr>
          <a:lstStyle/>
          <a:p>
            <a:r>
              <a:rPr lang="en-US" dirty="0">
                <a:cs typeface="Segoe UI Light"/>
              </a:rPr>
              <a:t>New clubs</a:t>
            </a:r>
            <a:endParaRPr lang="en-US" dirty="0"/>
          </a:p>
        </p:txBody>
      </p:sp>
      <p:sp>
        <p:nvSpPr>
          <p:cNvPr id="4" name="Text Placeholder 3">
            <a:extLst>
              <a:ext uri="{FF2B5EF4-FFF2-40B4-BE49-F238E27FC236}">
                <a16:creationId xmlns:a16="http://schemas.microsoft.com/office/drawing/2014/main" id="{9AF84F4F-9A89-6733-A57D-C8B35DB083BB}"/>
              </a:ext>
            </a:extLst>
          </p:cNvPr>
          <p:cNvSpPr>
            <a:spLocks noGrp="1"/>
          </p:cNvSpPr>
          <p:nvPr>
            <p:ph type="body" sz="quarter" idx="16"/>
          </p:nvPr>
        </p:nvSpPr>
        <p:spPr/>
        <p:txBody>
          <a:bodyPr lIns="91440" tIns="45720" rIns="91440" bIns="45720" anchor="t"/>
          <a:lstStyle/>
          <a:p>
            <a:r>
              <a:rPr lang="en-US" dirty="0">
                <a:cs typeface="Segoe UI Light"/>
              </a:rPr>
              <a:t>Description- Survey conducted to see if there was interest in clubs we did not already provide. Real estate club. </a:t>
            </a:r>
          </a:p>
          <a:p>
            <a:r>
              <a:rPr lang="en-US" dirty="0">
                <a:cs typeface="Segoe UI Light"/>
              </a:rPr>
              <a:t>Why?- Giving the students a voice helps them feel accepted. </a:t>
            </a:r>
          </a:p>
          <a:p>
            <a:r>
              <a:rPr lang="en-US" dirty="0">
                <a:cs typeface="Segoe UI Light"/>
              </a:rPr>
              <a:t>When?- Wednesdays during study hall</a:t>
            </a:r>
          </a:p>
          <a:p>
            <a:endParaRPr lang="en-US" dirty="0">
              <a:cs typeface="Segoe UI Light"/>
            </a:endParaRPr>
          </a:p>
        </p:txBody>
      </p:sp>
      <p:sp>
        <p:nvSpPr>
          <p:cNvPr id="5" name="Text Placeholder 4">
            <a:extLst>
              <a:ext uri="{FF2B5EF4-FFF2-40B4-BE49-F238E27FC236}">
                <a16:creationId xmlns:a16="http://schemas.microsoft.com/office/drawing/2014/main" id="{A332B2E3-953D-F993-EDDC-1ACBE1B8DE4C}"/>
              </a:ext>
            </a:extLst>
          </p:cNvPr>
          <p:cNvSpPr>
            <a:spLocks noGrp="1"/>
          </p:cNvSpPr>
          <p:nvPr>
            <p:ph type="body" sz="quarter" idx="15"/>
          </p:nvPr>
        </p:nvSpPr>
        <p:spPr/>
        <p:txBody>
          <a:bodyPr lIns="91440" tIns="45720" rIns="91440" bIns="45720" anchor="t">
            <a:normAutofit fontScale="70000" lnSpcReduction="20000"/>
          </a:bodyPr>
          <a:lstStyle/>
          <a:p>
            <a:r>
              <a:rPr lang="en-US" dirty="0">
                <a:cs typeface="Segoe UI Light"/>
              </a:rPr>
              <a:t>Social-emotional struggles</a:t>
            </a:r>
            <a:endParaRPr lang="en-US" dirty="0"/>
          </a:p>
        </p:txBody>
      </p:sp>
      <p:sp>
        <p:nvSpPr>
          <p:cNvPr id="6" name="Text Placeholder 5">
            <a:extLst>
              <a:ext uri="{FF2B5EF4-FFF2-40B4-BE49-F238E27FC236}">
                <a16:creationId xmlns:a16="http://schemas.microsoft.com/office/drawing/2014/main" id="{D5525CF9-3DAD-E0A7-C3B8-7A0F8D608485}"/>
              </a:ext>
            </a:extLst>
          </p:cNvPr>
          <p:cNvSpPr>
            <a:spLocks noGrp="1"/>
          </p:cNvSpPr>
          <p:nvPr>
            <p:ph type="body" sz="quarter" idx="17"/>
          </p:nvPr>
        </p:nvSpPr>
        <p:spPr/>
        <p:txBody>
          <a:bodyPr lIns="91440" tIns="45720" rIns="91440" bIns="45720" anchor="t"/>
          <a:lstStyle/>
          <a:p>
            <a:r>
              <a:rPr lang="en-US" dirty="0">
                <a:cs typeface="Segoe UI Light"/>
              </a:rPr>
              <a:t>Description- 6-10 people, build confidence, build community, expect greatness</a:t>
            </a:r>
          </a:p>
          <a:p>
            <a:r>
              <a:rPr lang="en-US" dirty="0">
                <a:cs typeface="Segoe UI Light"/>
              </a:rPr>
              <a:t>Research- Studies show- most important thing is to expect students to be great. And that you will help them get there. (</a:t>
            </a:r>
            <a:r>
              <a:rPr lang="en-US" dirty="0" err="1">
                <a:cs typeface="Segoe UI Light"/>
              </a:rPr>
              <a:t>Breiseth</a:t>
            </a:r>
            <a:r>
              <a:rPr lang="en-US" dirty="0">
                <a:cs typeface="Segoe UI Light"/>
              </a:rPr>
              <a:t>, 2024). </a:t>
            </a:r>
          </a:p>
          <a:p>
            <a:r>
              <a:rPr lang="en-US" dirty="0">
                <a:cs typeface="Segoe UI Light"/>
              </a:rPr>
              <a:t>Why?- One of the major reasons to transferring. Should help with retention rate</a:t>
            </a:r>
          </a:p>
          <a:p>
            <a:r>
              <a:rPr lang="en-US" dirty="0">
                <a:cs typeface="Segoe UI Light"/>
              </a:rPr>
              <a:t>When?- Thursdays during lunch</a:t>
            </a:r>
          </a:p>
          <a:p>
            <a:endParaRPr lang="en-US" dirty="0">
              <a:cs typeface="Segoe UI Light"/>
            </a:endParaRPr>
          </a:p>
        </p:txBody>
      </p:sp>
    </p:spTree>
    <p:extLst>
      <p:ext uri="{BB962C8B-B14F-4D97-AF65-F5344CB8AC3E}">
        <p14:creationId xmlns:p14="http://schemas.microsoft.com/office/powerpoint/2010/main" val="573763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37B6E-4880-7697-F817-86D393951304}"/>
              </a:ext>
            </a:extLst>
          </p:cNvPr>
          <p:cNvSpPr>
            <a:spLocks noGrp="1"/>
          </p:cNvSpPr>
          <p:nvPr>
            <p:ph type="title"/>
          </p:nvPr>
        </p:nvSpPr>
        <p:spPr>
          <a:xfrm>
            <a:off x="481013" y="3752849"/>
            <a:ext cx="3290887" cy="2452687"/>
          </a:xfrm>
        </p:spPr>
        <p:txBody>
          <a:bodyPr vert="horz" lIns="91440" tIns="45720" rIns="91440" bIns="45720" rtlCol="0" anchor="ctr">
            <a:normAutofit/>
          </a:bodyPr>
          <a:lstStyle/>
          <a:p>
            <a:r>
              <a:rPr lang="en-US" sz="3300">
                <a:solidFill>
                  <a:schemeClr val="tx1"/>
                </a:solidFill>
              </a:rPr>
              <a:t>Biblical correlation</a:t>
            </a:r>
          </a:p>
        </p:txBody>
      </p:sp>
      <p:pic>
        <p:nvPicPr>
          <p:cNvPr id="7" name="Picture Placeholder 6" descr="A silhouette of a person kneeling in front of a cloudy sky&#10;&#10;AI-generated content may be incorrect.">
            <a:extLst>
              <a:ext uri="{FF2B5EF4-FFF2-40B4-BE49-F238E27FC236}">
                <a16:creationId xmlns:a16="http://schemas.microsoft.com/office/drawing/2014/main" id="{531BEE15-ECD7-ED3B-CB26-3AF8BB750EDF}"/>
              </a:ext>
            </a:extLst>
          </p:cNvPr>
          <p:cNvPicPr>
            <a:picLocks noGrp="1" noChangeAspect="1"/>
          </p:cNvPicPr>
          <p:nvPr>
            <p:ph type="pic" sz="quarter" idx="14"/>
          </p:nvPr>
        </p:nvPicPr>
        <p:blipFill>
          <a:blip r:embed="rId2"/>
          <a:srcRect t="3623" r="-1" b="-1"/>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Text Placeholder 3">
            <a:extLst>
              <a:ext uri="{FF2B5EF4-FFF2-40B4-BE49-F238E27FC236}">
                <a16:creationId xmlns:a16="http://schemas.microsoft.com/office/drawing/2014/main" id="{9FF97CFE-0C70-3B2D-65C8-ADF5C44C4E6D}"/>
              </a:ext>
            </a:extLst>
          </p:cNvPr>
          <p:cNvSpPr>
            <a:spLocks noGrp="1"/>
          </p:cNvSpPr>
          <p:nvPr>
            <p:ph type="body" sz="quarter" idx="16"/>
          </p:nvPr>
        </p:nvSpPr>
        <p:spPr>
          <a:xfrm>
            <a:off x="4223982" y="3752850"/>
            <a:ext cx="7485413" cy="2452687"/>
          </a:xfrm>
        </p:spPr>
        <p:txBody>
          <a:bodyPr vert="horz" lIns="91440" tIns="45720" rIns="91440" bIns="45720" rtlCol="0" anchor="ctr">
            <a:normAutofit/>
          </a:bodyPr>
          <a:lstStyle/>
          <a:p>
            <a:pPr indent="-228600">
              <a:buFont typeface="Arial" panose="020B0604020202020204" pitchFamily="34" charset="0"/>
              <a:buChar char="•"/>
            </a:pPr>
            <a:r>
              <a:rPr lang="en-US" sz="1800" dirty="0">
                <a:solidFill>
                  <a:schemeClr val="tx1"/>
                </a:solidFill>
                <a:latin typeface="+mn-lt"/>
                <a:cs typeface="Segoe UI Light"/>
              </a:rPr>
              <a:t>We will build confidence through God, not through our own flesh and blood. We are His sheep and are loved endlessly. We should live as such. </a:t>
            </a:r>
            <a:endParaRPr lang="en-US" sz="1800" dirty="0">
              <a:solidFill>
                <a:schemeClr val="tx1"/>
              </a:solidFill>
              <a:latin typeface="+mn-lt"/>
            </a:endParaRPr>
          </a:p>
        </p:txBody>
      </p:sp>
    </p:spTree>
    <p:extLst>
      <p:ext uri="{BB962C8B-B14F-4D97-AF65-F5344CB8AC3E}">
        <p14:creationId xmlns:p14="http://schemas.microsoft.com/office/powerpoint/2010/main" val="3040617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287F2-FC8E-9C41-1A66-3001C5892FEB}"/>
              </a:ext>
            </a:extLst>
          </p:cNvPr>
          <p:cNvSpPr>
            <a:spLocks noGrp="1"/>
          </p:cNvSpPr>
          <p:nvPr>
            <p:ph type="title"/>
          </p:nvPr>
        </p:nvSpPr>
        <p:spPr/>
        <p:txBody>
          <a:bodyPr lIns="91440" tIns="45720" rIns="91440" bIns="45720" anchor="t"/>
          <a:lstStyle/>
          <a:p>
            <a:r>
              <a:rPr lang="en-US" dirty="0">
                <a:cs typeface="Segoe UI Light"/>
              </a:rPr>
              <a:t>Tier three interventions (one-on-One)</a:t>
            </a:r>
            <a:endParaRPr lang="en-US" dirty="0"/>
          </a:p>
        </p:txBody>
      </p:sp>
      <p:sp>
        <p:nvSpPr>
          <p:cNvPr id="3" name="Text Placeholder 2">
            <a:extLst>
              <a:ext uri="{FF2B5EF4-FFF2-40B4-BE49-F238E27FC236}">
                <a16:creationId xmlns:a16="http://schemas.microsoft.com/office/drawing/2014/main" id="{372ECB80-8342-CE5D-95CF-B42DADBD5DD0}"/>
              </a:ext>
            </a:extLst>
          </p:cNvPr>
          <p:cNvSpPr>
            <a:spLocks noGrp="1"/>
          </p:cNvSpPr>
          <p:nvPr>
            <p:ph type="body" sz="quarter" idx="13"/>
          </p:nvPr>
        </p:nvSpPr>
        <p:spPr/>
        <p:txBody>
          <a:bodyPr lIns="91440" tIns="45720" rIns="91440" bIns="45720" anchor="t">
            <a:normAutofit fontScale="92500"/>
          </a:bodyPr>
          <a:lstStyle/>
          <a:p>
            <a:r>
              <a:rPr lang="en-US" dirty="0">
                <a:cs typeface="Segoe UI Light"/>
              </a:rPr>
              <a:t>Write the Counselor</a:t>
            </a:r>
          </a:p>
        </p:txBody>
      </p:sp>
      <p:sp>
        <p:nvSpPr>
          <p:cNvPr id="4" name="Text Placeholder 3">
            <a:extLst>
              <a:ext uri="{FF2B5EF4-FFF2-40B4-BE49-F238E27FC236}">
                <a16:creationId xmlns:a16="http://schemas.microsoft.com/office/drawing/2014/main" id="{4B2DE73E-339E-9C46-8AE6-2981CFE0DEAB}"/>
              </a:ext>
            </a:extLst>
          </p:cNvPr>
          <p:cNvSpPr>
            <a:spLocks noGrp="1"/>
          </p:cNvSpPr>
          <p:nvPr>
            <p:ph type="body" sz="quarter" idx="16"/>
          </p:nvPr>
        </p:nvSpPr>
        <p:spPr/>
        <p:txBody>
          <a:bodyPr lIns="91440" tIns="45720" rIns="91440" bIns="45720" anchor="t"/>
          <a:lstStyle/>
          <a:p>
            <a:r>
              <a:rPr lang="en-US" dirty="0">
                <a:cs typeface="Segoe UI Light"/>
              </a:rPr>
              <a:t>Description- Students can journal their thoughts and drop it in a box outside my office </a:t>
            </a:r>
          </a:p>
          <a:p>
            <a:r>
              <a:rPr lang="en-US" dirty="0">
                <a:cs typeface="Segoe UI Light"/>
              </a:rPr>
              <a:t>Why?- When they are not comfortable speaking them to me but need to get something off their chest. </a:t>
            </a:r>
          </a:p>
          <a:p>
            <a:r>
              <a:rPr lang="en-US" dirty="0">
                <a:cs typeface="Segoe UI Light"/>
              </a:rPr>
              <a:t>When?- All school hours</a:t>
            </a:r>
          </a:p>
          <a:p>
            <a:endParaRPr lang="en-US" dirty="0">
              <a:cs typeface="Segoe UI Light"/>
            </a:endParaRPr>
          </a:p>
        </p:txBody>
      </p:sp>
      <p:sp>
        <p:nvSpPr>
          <p:cNvPr id="5" name="Text Placeholder 4">
            <a:extLst>
              <a:ext uri="{FF2B5EF4-FFF2-40B4-BE49-F238E27FC236}">
                <a16:creationId xmlns:a16="http://schemas.microsoft.com/office/drawing/2014/main" id="{25144909-EA25-0B89-9D70-863929BD05BC}"/>
              </a:ext>
            </a:extLst>
          </p:cNvPr>
          <p:cNvSpPr>
            <a:spLocks noGrp="1"/>
          </p:cNvSpPr>
          <p:nvPr>
            <p:ph type="body" sz="quarter" idx="15"/>
          </p:nvPr>
        </p:nvSpPr>
        <p:spPr/>
        <p:txBody>
          <a:bodyPr lIns="91440" tIns="45720" rIns="91440" bIns="45720" anchor="t">
            <a:normAutofit/>
          </a:bodyPr>
          <a:lstStyle/>
          <a:p>
            <a:r>
              <a:rPr lang="en-US" dirty="0">
                <a:cs typeface="Segoe UI Light"/>
              </a:rPr>
              <a:t>One-on-Ones</a:t>
            </a:r>
            <a:endParaRPr lang="en-US" dirty="0"/>
          </a:p>
        </p:txBody>
      </p:sp>
      <p:sp>
        <p:nvSpPr>
          <p:cNvPr id="6" name="Text Placeholder 5">
            <a:extLst>
              <a:ext uri="{FF2B5EF4-FFF2-40B4-BE49-F238E27FC236}">
                <a16:creationId xmlns:a16="http://schemas.microsoft.com/office/drawing/2014/main" id="{877C71E1-034C-EECB-CD18-31BC8E1A7151}"/>
              </a:ext>
            </a:extLst>
          </p:cNvPr>
          <p:cNvSpPr>
            <a:spLocks noGrp="1"/>
          </p:cNvSpPr>
          <p:nvPr>
            <p:ph type="body" sz="quarter" idx="17"/>
          </p:nvPr>
        </p:nvSpPr>
        <p:spPr/>
        <p:txBody>
          <a:bodyPr lIns="91440" tIns="45720" rIns="91440" bIns="45720" anchor="t"/>
          <a:lstStyle/>
          <a:p>
            <a:r>
              <a:rPr lang="en-US" dirty="0">
                <a:cs typeface="Segoe UI Light"/>
              </a:rPr>
              <a:t>Description- Building strength in self-awareness, social acceptance, personal growth, mental health, academic needs etc.. </a:t>
            </a:r>
          </a:p>
          <a:p>
            <a:r>
              <a:rPr lang="en-US" dirty="0">
                <a:cs typeface="Segoe UI Light"/>
              </a:rPr>
              <a:t>Research- academics improve, behavior is better, mental well-being increases in all domains. (Carson-Newman (2024). </a:t>
            </a:r>
          </a:p>
          <a:p>
            <a:r>
              <a:rPr lang="en-US" dirty="0">
                <a:cs typeface="Segoe UI Light"/>
              </a:rPr>
              <a:t>Why?- Help with happiness, and success and school experience. </a:t>
            </a:r>
          </a:p>
          <a:p>
            <a:r>
              <a:rPr lang="en-US" dirty="0">
                <a:cs typeface="Segoe UI Light"/>
              </a:rPr>
              <a:t>When?- Twice a week for 8 weeks, different for each student</a:t>
            </a:r>
          </a:p>
          <a:p>
            <a:endParaRPr lang="en-US" dirty="0">
              <a:cs typeface="Segoe UI Light"/>
            </a:endParaRPr>
          </a:p>
        </p:txBody>
      </p:sp>
    </p:spTree>
    <p:extLst>
      <p:ext uri="{BB962C8B-B14F-4D97-AF65-F5344CB8AC3E}">
        <p14:creationId xmlns:p14="http://schemas.microsoft.com/office/powerpoint/2010/main" val="1555288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36E065-04CC-C169-09EE-0DA5F29E0E8A}"/>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a:solidFill>
                  <a:schemeClr val="tx1"/>
                </a:solidFill>
              </a:rPr>
              <a:t>Biblical correlation</a:t>
            </a:r>
          </a:p>
        </p:txBody>
      </p:sp>
      <p:sp>
        <p:nvSpPr>
          <p:cNvPr id="1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D9821BD-033F-7186-FBF8-2E7FED5916A0}"/>
              </a:ext>
            </a:extLst>
          </p:cNvPr>
          <p:cNvSpPr>
            <a:spLocks noGrp="1"/>
          </p:cNvSpPr>
          <p:nvPr>
            <p:ph type="body" sz="quarter" idx="16"/>
          </p:nvPr>
        </p:nvSpPr>
        <p:spPr>
          <a:xfrm>
            <a:off x="572493" y="2071316"/>
            <a:ext cx="6713552" cy="4119172"/>
          </a:xfrm>
        </p:spPr>
        <p:txBody>
          <a:bodyPr vert="horz" lIns="91440" tIns="45720" rIns="91440" bIns="45720" rtlCol="0" anchor="t">
            <a:normAutofit/>
          </a:bodyPr>
          <a:lstStyle/>
          <a:p>
            <a:pPr indent="-228600">
              <a:buFont typeface="Arial" panose="020B0604020202020204" pitchFamily="34" charset="0"/>
              <a:buChar char="•"/>
            </a:pPr>
            <a:r>
              <a:rPr lang="en-US" sz="1800" dirty="0">
                <a:solidFill>
                  <a:schemeClr val="tx1"/>
                </a:solidFill>
                <a:latin typeface="+mn-lt"/>
                <a:cs typeface="Segoe UI Light"/>
              </a:rPr>
              <a:t>The Bible tells us to seek and give wise counsel. As a school counselor, I need to gain wisdom from others and education to be able to counsel the youth. </a:t>
            </a:r>
          </a:p>
          <a:p>
            <a:pPr indent="-228600">
              <a:buFont typeface="Arial" panose="020B0604020202020204" pitchFamily="34" charset="0"/>
              <a:buChar char="•"/>
            </a:pPr>
            <a:endParaRPr lang="en-US" sz="1800" dirty="0">
              <a:solidFill>
                <a:schemeClr val="tx1"/>
              </a:solidFill>
              <a:latin typeface="+mn-lt"/>
              <a:cs typeface="Segoe UI Light"/>
            </a:endParaRPr>
          </a:p>
          <a:p>
            <a:pPr indent="-228600">
              <a:buFont typeface="Arial" panose="020B0604020202020204" pitchFamily="34" charset="0"/>
              <a:buChar char="•"/>
            </a:pPr>
            <a:r>
              <a:rPr lang="en-US" sz="1800" dirty="0">
                <a:solidFill>
                  <a:schemeClr val="tx1"/>
                </a:solidFill>
                <a:latin typeface="+mn-lt"/>
                <a:cs typeface="Segoe UI Light"/>
              </a:rPr>
              <a:t>  Showing compassion for others</a:t>
            </a:r>
          </a:p>
        </p:txBody>
      </p:sp>
      <p:pic>
        <p:nvPicPr>
          <p:cNvPr id="7" name="Picture Placeholder 6" descr="A person with arms outstretched in the air&#10;&#10;AI-generated content may be incorrect.">
            <a:extLst>
              <a:ext uri="{FF2B5EF4-FFF2-40B4-BE49-F238E27FC236}">
                <a16:creationId xmlns:a16="http://schemas.microsoft.com/office/drawing/2014/main" id="{9C5F38BF-1D62-7ED9-1327-98B04738B068}"/>
              </a:ext>
            </a:extLst>
          </p:cNvPr>
          <p:cNvPicPr>
            <a:picLocks noGrp="1" noChangeAspect="1"/>
          </p:cNvPicPr>
          <p:nvPr>
            <p:ph type="pic" sz="quarter" idx="14"/>
          </p:nvPr>
        </p:nvPicPr>
        <p:blipFill>
          <a:blip r:embed="rId3"/>
          <a:srcRect l="19075" r="16904"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04660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F448-7419-12A1-1F8B-1622D9E7DD20}"/>
              </a:ext>
            </a:extLst>
          </p:cNvPr>
          <p:cNvSpPr>
            <a:spLocks noGrp="1"/>
          </p:cNvSpPr>
          <p:nvPr>
            <p:ph type="title"/>
          </p:nvPr>
        </p:nvSpPr>
        <p:spPr/>
        <p:txBody>
          <a:bodyPr lIns="91440" tIns="45720" rIns="91440" bIns="45720" anchor="t"/>
          <a:lstStyle/>
          <a:p>
            <a:r>
              <a:rPr lang="en-US" dirty="0">
                <a:cs typeface="Segoe UI Light"/>
              </a:rPr>
              <a:t>References</a:t>
            </a:r>
            <a:endParaRPr lang="en-US" dirty="0"/>
          </a:p>
        </p:txBody>
      </p:sp>
      <p:sp>
        <p:nvSpPr>
          <p:cNvPr id="4" name="Content Placeholder 3">
            <a:extLst>
              <a:ext uri="{FF2B5EF4-FFF2-40B4-BE49-F238E27FC236}">
                <a16:creationId xmlns:a16="http://schemas.microsoft.com/office/drawing/2014/main" id="{38C391FD-66D9-E6A3-FC23-D425B7835F66}"/>
              </a:ext>
            </a:extLst>
          </p:cNvPr>
          <p:cNvSpPr>
            <a:spLocks noGrp="1"/>
          </p:cNvSpPr>
          <p:nvPr>
            <p:ph sz="quarter" idx="17"/>
          </p:nvPr>
        </p:nvSpPr>
        <p:spPr/>
        <p:txBody>
          <a:bodyPr lIns="91440" tIns="45720" rIns="91440" bIns="45720" anchor="t"/>
          <a:lstStyle/>
          <a:p>
            <a:r>
              <a:rPr lang="en-US" sz="1400" dirty="0">
                <a:cs typeface="Segoe UI Light"/>
              </a:rPr>
              <a:t>NFHS. (June 19th, 2025). </a:t>
            </a:r>
            <a:r>
              <a:rPr lang="en-US" sz="1400" i="1" dirty="0">
                <a:cs typeface="Segoe UI Light"/>
              </a:rPr>
              <a:t>The case for high school activities</a:t>
            </a:r>
            <a:r>
              <a:rPr lang="en-US" sz="1400" dirty="0">
                <a:cs typeface="Segoe UI Light"/>
              </a:rPr>
              <a:t>. </a:t>
            </a:r>
            <a:r>
              <a:rPr lang="en-US" sz="1400" dirty="0">
                <a:ea typeface="+mn-lt"/>
                <a:cs typeface="+mn-lt"/>
                <a:hlinkClick r:id="rId2"/>
              </a:rPr>
              <a:t>https://nfhs.org/stories/the-case-for-high-school-activities</a:t>
            </a:r>
            <a:endParaRPr lang="en-US" sz="1400" dirty="0">
              <a:ea typeface="+mn-lt"/>
              <a:cs typeface="+mn-lt"/>
            </a:endParaRPr>
          </a:p>
          <a:p>
            <a:r>
              <a:rPr lang="en-US" sz="1400" dirty="0">
                <a:ea typeface="+mn-lt"/>
                <a:cs typeface="+mn-lt"/>
              </a:rPr>
              <a:t>AAP. (February 11th, 2025). American Academy of Pediatrics.</a:t>
            </a:r>
            <a:r>
              <a:rPr lang="en-US" sz="1400" i="1" dirty="0">
                <a:ea typeface="+mn-lt"/>
                <a:cs typeface="+mn-lt"/>
              </a:rPr>
              <a:t> </a:t>
            </a:r>
            <a:r>
              <a:rPr lang="en-US" sz="1400" i="1" dirty="0">
                <a:solidFill>
                  <a:srgbClr val="000000"/>
                </a:solidFill>
              </a:rPr>
              <a:t>School Attendance</a:t>
            </a:r>
            <a:r>
              <a:rPr lang="en-US" sz="1400" dirty="0">
                <a:solidFill>
                  <a:srgbClr val="000000"/>
                </a:solidFill>
              </a:rPr>
              <a:t>. </a:t>
            </a:r>
            <a:r>
              <a:rPr lang="en-US" sz="1400" dirty="0">
                <a:solidFill>
                  <a:srgbClr val="000000"/>
                </a:solidFill>
                <a:ea typeface="+mn-lt"/>
                <a:cs typeface="+mn-lt"/>
                <a:hlinkClick r:id="rId3"/>
              </a:rPr>
              <a:t>https://www.aap.org/en/patient-care/school-health/school-attendance/?srsltid=AfmBOoq0eG2JHnrPqULx9_n-OBQgnk7krKRoIg0poZNH9yxuXGtFPqTm</a:t>
            </a:r>
            <a:endParaRPr lang="en-US" sz="1400">
              <a:solidFill>
                <a:srgbClr val="000000"/>
              </a:solidFill>
              <a:ea typeface="+mn-lt"/>
              <a:cs typeface="+mn-lt"/>
            </a:endParaRPr>
          </a:p>
          <a:p>
            <a:r>
              <a:rPr lang="en-US" sz="1400" dirty="0">
                <a:solidFill>
                  <a:srgbClr val="000000"/>
                </a:solidFill>
                <a:ea typeface="+mn-lt"/>
                <a:cs typeface="+mn-lt"/>
              </a:rPr>
              <a:t>Holy Bible, New International Version®, NIV® Copyright ©1973, 1978, 1984, 2011 by </a:t>
            </a:r>
            <a:r>
              <a:rPr lang="en-US" sz="1400" dirty="0">
                <a:solidFill>
                  <a:srgbClr val="B12102"/>
                </a:solidFill>
                <a:ea typeface="+mn-lt"/>
                <a:cs typeface="+mn-lt"/>
                <a:hlinkClick r:id="rId4"/>
              </a:rPr>
              <a:t>Biblica, Inc.®</a:t>
            </a:r>
            <a:endParaRPr lang="en-US" sz="1400">
              <a:solidFill>
                <a:srgbClr val="B12102"/>
              </a:solidFill>
              <a:cs typeface="Segoe UI Light"/>
            </a:endParaRPr>
          </a:p>
          <a:p>
            <a:r>
              <a:rPr lang="en-US" sz="1400" err="1">
                <a:ea typeface="+mn-lt"/>
                <a:cs typeface="+mn-lt"/>
              </a:rPr>
              <a:t>Breiseth</a:t>
            </a:r>
            <a:r>
              <a:rPr lang="en-US" sz="1400" dirty="0">
                <a:ea typeface="+mn-lt"/>
                <a:cs typeface="+mn-lt"/>
              </a:rPr>
              <a:t>, L. (March 24th, 2024). </a:t>
            </a:r>
            <a:r>
              <a:rPr lang="en-US" sz="1400" i="1" dirty="0">
                <a:ea typeface="+mn-lt"/>
                <a:cs typeface="+mn-lt"/>
              </a:rPr>
              <a:t>10 ways to support social and emotional learning for students with LD and ADHD</a:t>
            </a:r>
            <a:r>
              <a:rPr lang="en-US" sz="1400" dirty="0">
                <a:ea typeface="+mn-lt"/>
                <a:cs typeface="+mn-lt"/>
              </a:rPr>
              <a:t>. NEA. </a:t>
            </a:r>
            <a:r>
              <a:rPr lang="en-US" sz="1400" dirty="0">
                <a:solidFill>
                  <a:srgbClr val="B12102"/>
                </a:solidFill>
                <a:ea typeface="+mn-lt"/>
                <a:cs typeface="+mn-lt"/>
                <a:hlinkClick r:id="rId5"/>
              </a:rPr>
              <a:t>https://www.nea.org/professional-excellence/student-engagement/tools-tips/10-ways-support-social-and-emotional-learning-students-ld-and-adhd</a:t>
            </a:r>
            <a:r>
              <a:rPr lang="en-US" sz="1400" dirty="0">
                <a:solidFill>
                  <a:srgbClr val="B12102"/>
                </a:solidFill>
                <a:ea typeface="+mn-lt"/>
                <a:cs typeface="+mn-lt"/>
              </a:rPr>
              <a:t> </a:t>
            </a:r>
            <a:endParaRPr lang="en-US" sz="1400" dirty="0">
              <a:solidFill>
                <a:srgbClr val="B12102"/>
              </a:solidFill>
              <a:cs typeface="Segoe UI Light"/>
            </a:endParaRPr>
          </a:p>
          <a:p>
            <a:r>
              <a:rPr lang="en-US" sz="1400" dirty="0">
                <a:ea typeface="+mn-lt"/>
                <a:cs typeface="+mn-lt"/>
              </a:rPr>
              <a:t>Carson-Newman. (2024, July 25). </a:t>
            </a:r>
            <a:r>
              <a:rPr lang="en-US" sz="1400" i="1" dirty="0">
                <a:ea typeface="+mn-lt"/>
                <a:cs typeface="+mn-lt"/>
              </a:rPr>
              <a:t>School counseling in developing social emotional skills</a:t>
            </a:r>
            <a:r>
              <a:rPr lang="en-US" sz="1400" dirty="0">
                <a:ea typeface="+mn-lt"/>
                <a:cs typeface="+mn-lt"/>
              </a:rPr>
              <a:t>. Carson-Newman University.</a:t>
            </a:r>
            <a:r>
              <a:rPr lang="en-US" sz="1400" dirty="0">
                <a:solidFill>
                  <a:srgbClr val="B12102"/>
                </a:solidFill>
                <a:ea typeface="+mn-lt"/>
                <a:cs typeface="+mn-lt"/>
              </a:rPr>
              <a:t> </a:t>
            </a:r>
            <a:r>
              <a:rPr lang="en-US" sz="1400" dirty="0">
                <a:solidFill>
                  <a:srgbClr val="B12102"/>
                </a:solidFill>
                <a:ea typeface="+mn-lt"/>
                <a:cs typeface="+mn-lt"/>
                <a:hlinkClick r:id="rId6"/>
              </a:rPr>
              <a:t>https://www.cn.edu/cps-blog/the-importance-of-school-counseling-in-developing-social-emotional-skills/</a:t>
            </a:r>
            <a:r>
              <a:rPr lang="en-US" sz="1400" dirty="0">
                <a:solidFill>
                  <a:srgbClr val="B12102"/>
                </a:solidFill>
                <a:ea typeface="+mn-lt"/>
                <a:cs typeface="+mn-lt"/>
              </a:rPr>
              <a:t> </a:t>
            </a:r>
            <a:endParaRPr lang="en-US" sz="1400" dirty="0">
              <a:solidFill>
                <a:srgbClr val="B12102"/>
              </a:solidFill>
              <a:cs typeface="Segoe UI Light"/>
            </a:endParaRPr>
          </a:p>
          <a:p>
            <a:endParaRPr lang="en-US" sz="1400" dirty="0">
              <a:solidFill>
                <a:srgbClr val="B12102"/>
              </a:solidFill>
              <a:cs typeface="Segoe UI Light"/>
            </a:endParaRPr>
          </a:p>
          <a:p>
            <a:endParaRPr lang="en-US" sz="1200" dirty="0">
              <a:solidFill>
                <a:srgbClr val="B12102"/>
              </a:solidFill>
            </a:endParaRPr>
          </a:p>
          <a:p>
            <a:r>
              <a:rPr lang="en-US" sz="1400" b="1" dirty="0">
                <a:solidFill>
                  <a:srgbClr val="FFFFFF"/>
                </a:solidFill>
              </a:rPr>
              <a:t>S</a:t>
            </a:r>
            <a:r>
              <a:rPr lang="en-US" b="1" dirty="0">
                <a:solidFill>
                  <a:srgbClr val="FFFFFF"/>
                </a:solidFill>
              </a:rPr>
              <a:t>chool Attendance</a:t>
            </a:r>
            <a:endParaRPr lang="en-US">
              <a:ea typeface="+mn-lt"/>
              <a:cs typeface="+mn-lt"/>
            </a:endParaRPr>
          </a:p>
          <a:p>
            <a:r>
              <a:rPr lang="en-US" b="1" dirty="0">
                <a:solidFill>
                  <a:srgbClr val="FFFFFF"/>
                </a:solidFill>
              </a:rPr>
              <a:t>School Attendance</a:t>
            </a:r>
            <a:endParaRPr lang="en-US" dirty="0">
              <a:ea typeface="+mn-lt"/>
              <a:cs typeface="+mn-lt"/>
            </a:endParaRPr>
          </a:p>
          <a:p>
            <a:endParaRPr lang="en-US" dirty="0">
              <a:ea typeface="+mn-lt"/>
              <a:cs typeface="+mn-lt"/>
            </a:endParaRPr>
          </a:p>
        </p:txBody>
      </p:sp>
    </p:spTree>
    <p:extLst>
      <p:ext uri="{BB962C8B-B14F-4D97-AF65-F5344CB8AC3E}">
        <p14:creationId xmlns:p14="http://schemas.microsoft.com/office/powerpoint/2010/main" val="1249405490"/>
      </p:ext>
    </p:extLst>
  </p:cSld>
  <p:clrMapOvr>
    <a:masterClrMapping/>
  </p:clrMapOvr>
</p:sld>
</file>

<file path=ppt/theme/theme1.xml><?xml version="1.0" encoding="utf-8"?>
<a:theme xmlns:a="http://schemas.openxmlformats.org/drawingml/2006/main" name="Office Theme">
  <a:themeElements>
    <a:clrScheme name="Custom 87">
      <a:dk1>
        <a:srgbClr val="000000"/>
      </a:dk1>
      <a:lt1>
        <a:srgbClr val="FFFFFF"/>
      </a:lt1>
      <a:dk2>
        <a:srgbClr val="BBAA9C"/>
      </a:dk2>
      <a:lt2>
        <a:srgbClr val="E7E6E6"/>
      </a:lt2>
      <a:accent1>
        <a:srgbClr val="668A60"/>
      </a:accent1>
      <a:accent2>
        <a:srgbClr val="702128"/>
      </a:accent2>
      <a:accent3>
        <a:srgbClr val="46708C"/>
      </a:accent3>
      <a:accent4>
        <a:srgbClr val="BB2606"/>
      </a:accent4>
      <a:accent5>
        <a:srgbClr val="F1910F"/>
      </a:accent5>
      <a:accent6>
        <a:srgbClr val="FBD5AD"/>
      </a:accent6>
      <a:hlink>
        <a:srgbClr val="6F2127"/>
      </a:hlink>
      <a:folHlink>
        <a:srgbClr val="BB2606"/>
      </a:folHlink>
    </a:clrScheme>
    <a:fontScheme name="Custom 24">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astal_Presentation_TM33468121_Win32_JC_SL_v3" id="{EB91EBED-606F-4526-98F2-0BC37D122083}" vid="{0066A017-97AF-4FCB-BD31-68FEF3C011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Office Theme</Template>
  <TotalTime>15</TotalTime>
  <Words>1042</Words>
  <Application>Microsoft Macintosh PowerPoint</Application>
  <PresentationFormat>Widescreen</PresentationFormat>
  <Paragraphs>82</Paragraphs>
  <Slides>10</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Segoe UI</vt:lpstr>
      <vt:lpstr>Segoe UI Light</vt:lpstr>
      <vt:lpstr>Wingdings</vt:lpstr>
      <vt:lpstr>Office Theme</vt:lpstr>
      <vt:lpstr>Tier system overview</vt:lpstr>
      <vt:lpstr>Overview on the school</vt:lpstr>
      <vt:lpstr>Needs </vt:lpstr>
      <vt:lpstr>Tier one interventions (classroom GL)</vt:lpstr>
      <vt:lpstr>Biblical correlation </vt:lpstr>
      <vt:lpstr>Tier two interventions (Small groups)</vt:lpstr>
      <vt:lpstr>Biblical correlation</vt:lpstr>
      <vt:lpstr>Tier three interventions (one-on-One)</vt:lpstr>
      <vt:lpstr>Biblical correlation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Ally Rogalski</cp:lastModifiedBy>
  <cp:revision>570</cp:revision>
  <dcterms:created xsi:type="dcterms:W3CDTF">2025-11-18T17:55:22Z</dcterms:created>
  <dcterms:modified xsi:type="dcterms:W3CDTF">2026-05-14T18:10:56Z</dcterms:modified>
</cp:coreProperties>
</file>